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AE8-D324-4266-8000-F1039C16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86D1A-6534-485A-A3FA-19D220A7B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D9EB-5624-450F-8489-CAABFCEB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9C12-4033-4CD8-B59D-58E8B68E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7F31-6ABB-47F6-8DF5-85E8B7B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4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CC42-801D-48CB-9631-B0C5ED6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CD7F-706E-4884-BD16-06048D9E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373-B0BE-420A-8322-F533213B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33D8-032D-4967-8735-B0E94F1E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F9B-90D7-4984-B028-FEE65E2A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5B09C-CC2E-4E65-8D1F-E079CE9D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72F5-7250-453A-A058-01400292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B57B-A2BA-40DC-82F2-F7A7AFAF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B922-9FB3-492E-8F16-720AB220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28A1-475C-4110-9C95-05C1F78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FAB-C222-42E0-B446-E9267D9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7338-6B35-4CE0-9DD9-15334803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117F-9093-48E5-A1C5-3A2DD313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3A5D-B7C6-48B2-BA89-1429472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7251-892A-491E-97EA-A34FEAA8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76F3-3446-4644-9131-FFFEEFE9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35F1-6CF8-48DB-BECA-9C6E1347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221B-ED4F-41EE-A25B-2F5583F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E944-295F-4833-B4F5-4AAF5836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F828-13F8-4468-9481-6D2457E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0769-2D8D-46C0-8F65-D889411F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72C0-EF60-400D-9EA2-DE00F3AF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6EBD-0251-4F1F-A11E-36266A56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4C106-1A98-45F6-88EF-1DB25EF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E4CA-FA83-4625-8873-C84F7F26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06D0-241B-4A5B-A751-7613C5CA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7837-06C2-4E2C-83EA-6D376AF1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BDBA-E702-4BF6-B439-A06FFE3F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9F8E-4176-4E90-93FE-3393411D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1E42-3489-4598-AB42-79766A29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DB9E7-D96A-4EE0-BB6E-3C0D96D4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72C12-42C1-4BFE-845D-5B8C83E0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4E739-3AA0-4618-8167-AC4D028C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FA69-A46B-4E4F-9D99-A48B034E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1747-13D8-402D-B70A-EDFA0ABB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44EE-213D-438F-B0A1-C63D9581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92EA3-1280-4DFD-BB79-8DAF3544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0485F-8C6C-4E1E-AFD5-CB24E3CE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20B8E-8221-491E-959E-2F9540FE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2F467-E58F-4730-ADC2-28BE06D8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BC50E-F1A6-400B-9A85-AEECED35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BBF7-7F94-4295-9643-F968C4B3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2661-97AE-4078-B727-14B2EE60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E8E70-4E3E-4EBA-9655-1887BBA2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9C99-C0A5-4A3E-828A-B0EA7F7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4688-1E69-4058-8F92-189BBF1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4A49-1D4D-49E0-8664-CACBE69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8BA-F8B7-413A-899F-EBB0C22B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5B362-F5C5-4295-92B0-13877FA7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5951-6249-4D2A-933C-0B5CCA85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55EAF-DFC4-414A-8168-B3A1FE2F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BD84-2D13-4629-A7E7-8AE990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9A3C-6B23-472B-8B8A-C110C49B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9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8E8E7-DC62-438B-B91A-6DD8450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A10F-8F4F-46EE-A36A-229970FE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2919-F8A3-4992-A271-DFF761C2E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FDF7-0175-469A-95FC-E6422820FFB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F469-BB31-4EAB-A519-88D0A6CEA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6F43-C78A-40BF-A73F-ADA49E92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39C-04EB-463B-A667-F107F05E1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7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DB8906-56C6-45A4-A825-9026963F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1123628"/>
            <a:ext cx="646837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4FD1969-EE30-412B-8456-A8CB0D71A7D9}"/>
                  </a:ext>
                </a:extLst>
              </p:cNvPr>
              <p:cNvSpPr/>
              <p:nvPr/>
            </p:nvSpPr>
            <p:spPr>
              <a:xfrm>
                <a:off x="2428240" y="2551297"/>
                <a:ext cx="7437120" cy="274320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Mixer</m:t>
                      </m: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4FD1969-EE30-412B-8456-A8CB0D71A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40" y="2551297"/>
                <a:ext cx="7437120" cy="274320"/>
              </a:xfrm>
              <a:prstGeom prst="roundRect">
                <a:avLst/>
              </a:prstGeom>
              <a:blipFill>
                <a:blip r:embed="rId2"/>
                <a:stretch>
                  <a:fillRect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8BFA681-91C6-4FB4-8D32-A0096047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53" y="4132567"/>
            <a:ext cx="1828894" cy="482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8A69C-752C-495E-9D51-5F113670AB3A}"/>
                  </a:ext>
                </a:extLst>
              </p:cNvPr>
              <p:cNvSpPr txBox="1"/>
              <p:nvPr/>
            </p:nvSpPr>
            <p:spPr>
              <a:xfrm>
                <a:off x="5334000" y="4488192"/>
                <a:ext cx="1625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𝑚𝑖𝑥𝑡𝑢𝑟𝑒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8A69C-752C-495E-9D51-5F113670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88192"/>
                <a:ext cx="1625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BF567FD-9E27-4EAC-A61B-E5C56D8E27AC}"/>
              </a:ext>
            </a:extLst>
          </p:cNvPr>
          <p:cNvSpPr/>
          <p:nvPr/>
        </p:nvSpPr>
        <p:spPr>
          <a:xfrm>
            <a:off x="9294707" y="2435528"/>
            <a:ext cx="375920" cy="38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84C1F2A-46AE-42E6-ADD5-A0722103F8AA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rot="5400000" flipH="1" flipV="1">
            <a:off x="7160590" y="1810491"/>
            <a:ext cx="1308286" cy="3335867"/>
          </a:xfrm>
          <a:prstGeom prst="bentConnector3">
            <a:avLst>
              <a:gd name="adj1" fmla="val 23060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ECDA54-19D8-4360-B9E3-8B2674774193}"/>
                  </a:ext>
                </a:extLst>
              </p:cNvPr>
              <p:cNvSpPr txBox="1"/>
              <p:nvPr/>
            </p:nvSpPr>
            <p:spPr>
              <a:xfrm>
                <a:off x="2428240" y="1770250"/>
                <a:ext cx="1625600" cy="39086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𝑣𝑜𝑐𝑎𝑙𝑠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ECDA54-19D8-4360-B9E3-8B2674774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40" y="1770250"/>
                <a:ext cx="1625600" cy="390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33FBD8-AB13-47CD-9AFB-14F716461D57}"/>
                  </a:ext>
                </a:extLst>
              </p:cNvPr>
              <p:cNvSpPr txBox="1"/>
              <p:nvPr/>
            </p:nvSpPr>
            <p:spPr>
              <a:xfrm>
                <a:off x="4365592" y="1770250"/>
                <a:ext cx="1625600" cy="39086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𝑑𝑟𝑢𝑚𝑠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33FBD8-AB13-47CD-9AFB-14F71646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2" y="1770250"/>
                <a:ext cx="1625600" cy="390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252F10-9B8D-4116-8BE6-69261FFF2900}"/>
                  </a:ext>
                </a:extLst>
              </p:cNvPr>
              <p:cNvSpPr txBox="1"/>
              <p:nvPr/>
            </p:nvSpPr>
            <p:spPr>
              <a:xfrm>
                <a:off x="6302944" y="1770250"/>
                <a:ext cx="1625600" cy="39086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𝑏𝑎𝑠𝑠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252F10-9B8D-4116-8BE6-69261FFF2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944" y="1770250"/>
                <a:ext cx="1625600" cy="390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FF7D29-CBB9-4101-A4BF-F02515B33B41}"/>
                  </a:ext>
                </a:extLst>
              </p:cNvPr>
              <p:cNvSpPr txBox="1"/>
              <p:nvPr/>
            </p:nvSpPr>
            <p:spPr>
              <a:xfrm>
                <a:off x="8240295" y="1770250"/>
                <a:ext cx="1625600" cy="39086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𝑜𝑡h𝑒𝑟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FF7D29-CBB9-4101-A4BF-F02515B3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295" y="1770250"/>
                <a:ext cx="1625600" cy="390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22A841-8DFC-405F-A5EC-0677CD18780D}"/>
              </a:ext>
            </a:extLst>
          </p:cNvPr>
          <p:cNvCxnSpPr>
            <a:cxnSpLocks/>
            <a:stCxn id="11" idx="0"/>
            <a:endCxn id="45" idx="2"/>
          </p:cNvCxnSpPr>
          <p:nvPr/>
        </p:nvCxnSpPr>
        <p:spPr>
          <a:xfrm flipH="1" flipV="1">
            <a:off x="3241040" y="2161117"/>
            <a:ext cx="2905760" cy="39018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37FAA2-962D-4FAC-98B1-C2D0ACDB83D3}"/>
              </a:ext>
            </a:extLst>
          </p:cNvPr>
          <p:cNvCxnSpPr>
            <a:cxnSpLocks/>
            <a:stCxn id="11" idx="0"/>
            <a:endCxn id="46" idx="2"/>
          </p:cNvCxnSpPr>
          <p:nvPr/>
        </p:nvCxnSpPr>
        <p:spPr>
          <a:xfrm flipH="1" flipV="1">
            <a:off x="5178392" y="2161117"/>
            <a:ext cx="968408" cy="39018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59EAC9-4438-4518-8582-DB2A68270406}"/>
              </a:ext>
            </a:extLst>
          </p:cNvPr>
          <p:cNvCxnSpPr>
            <a:cxnSpLocks/>
            <a:stCxn id="11" idx="0"/>
            <a:endCxn id="47" idx="2"/>
          </p:cNvCxnSpPr>
          <p:nvPr/>
        </p:nvCxnSpPr>
        <p:spPr>
          <a:xfrm flipV="1">
            <a:off x="6146800" y="2161117"/>
            <a:ext cx="968944" cy="39018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C24910-E3BE-41AD-9139-F5D04E7D78E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6146800" y="2161117"/>
            <a:ext cx="2906295" cy="39018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1784C-0E8F-4E30-95E5-85D8A9224BC8}"/>
              </a:ext>
            </a:extLst>
          </p:cNvPr>
          <p:cNvSpPr/>
          <p:nvPr/>
        </p:nvSpPr>
        <p:spPr>
          <a:xfrm>
            <a:off x="6494827" y="2437354"/>
            <a:ext cx="375920" cy="38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05F6B-5894-4883-B74A-C65F6B3491F9}"/>
              </a:ext>
            </a:extLst>
          </p:cNvPr>
          <p:cNvSpPr/>
          <p:nvPr/>
        </p:nvSpPr>
        <p:spPr>
          <a:xfrm>
            <a:off x="4763616" y="2437354"/>
            <a:ext cx="375920" cy="38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EF0313-5DF9-453B-A7C6-186B35F332D3}"/>
              </a:ext>
            </a:extLst>
          </p:cNvPr>
          <p:cNvSpPr/>
          <p:nvPr/>
        </p:nvSpPr>
        <p:spPr>
          <a:xfrm>
            <a:off x="3031823" y="2437354"/>
            <a:ext cx="375920" cy="38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C9D597E-5636-4D20-84A0-723C81E4B227}"/>
              </a:ext>
            </a:extLst>
          </p:cNvPr>
          <p:cNvSpPr/>
          <p:nvPr/>
        </p:nvSpPr>
        <p:spPr>
          <a:xfrm>
            <a:off x="8225457" y="2435527"/>
            <a:ext cx="375920" cy="38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D47B334-2ADD-44BB-876C-127C1B6185FD}"/>
              </a:ext>
            </a:extLst>
          </p:cNvPr>
          <p:cNvCxnSpPr>
            <a:cxnSpLocks/>
            <a:stCxn id="13" idx="0"/>
            <a:endCxn id="127" idx="2"/>
          </p:cNvCxnSpPr>
          <p:nvPr/>
        </p:nvCxnSpPr>
        <p:spPr>
          <a:xfrm rot="16200000" flipV="1">
            <a:off x="4383245" y="2369011"/>
            <a:ext cx="600095" cy="29270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0AF5726-3F45-4C0E-9A96-DCFAC19ED03C}"/>
              </a:ext>
            </a:extLst>
          </p:cNvPr>
          <p:cNvCxnSpPr>
            <a:cxnSpLocks/>
            <a:stCxn id="13" idx="0"/>
            <a:endCxn id="128" idx="2"/>
          </p:cNvCxnSpPr>
          <p:nvPr/>
        </p:nvCxnSpPr>
        <p:spPr>
          <a:xfrm rot="16200000" flipV="1">
            <a:off x="5248850" y="3234617"/>
            <a:ext cx="600095" cy="1195806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04A66AD-1B01-46D0-9695-B116B14DD32E}"/>
              </a:ext>
            </a:extLst>
          </p:cNvPr>
          <p:cNvCxnSpPr>
            <a:cxnSpLocks/>
            <a:stCxn id="13" idx="0"/>
            <a:endCxn id="129" idx="2"/>
          </p:cNvCxnSpPr>
          <p:nvPr/>
        </p:nvCxnSpPr>
        <p:spPr>
          <a:xfrm rot="5400000" flipH="1" flipV="1">
            <a:off x="6114456" y="3564817"/>
            <a:ext cx="600095" cy="535406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2159F1A-5BFF-46CE-B7DB-C396ED05778B}"/>
              </a:ext>
            </a:extLst>
          </p:cNvPr>
          <p:cNvCxnSpPr>
            <a:cxnSpLocks/>
            <a:stCxn id="13" idx="0"/>
            <a:endCxn id="130" idx="2"/>
          </p:cNvCxnSpPr>
          <p:nvPr/>
        </p:nvCxnSpPr>
        <p:spPr>
          <a:xfrm rot="5400000" flipH="1" flipV="1">
            <a:off x="6980061" y="2699212"/>
            <a:ext cx="600095" cy="2266617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7C1CF3-138C-40B5-81CC-A3FFAB6E29E4}"/>
              </a:ext>
            </a:extLst>
          </p:cNvPr>
          <p:cNvCxnSpPr>
            <a:cxnSpLocks/>
            <a:stCxn id="127" idx="2"/>
            <a:endCxn id="82" idx="2"/>
          </p:cNvCxnSpPr>
          <p:nvPr/>
        </p:nvCxnSpPr>
        <p:spPr>
          <a:xfrm flipV="1">
            <a:off x="3219783" y="2826107"/>
            <a:ext cx="0" cy="70636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A558264-DBE3-44CF-848A-364239E25F05}"/>
              </a:ext>
            </a:extLst>
          </p:cNvPr>
          <p:cNvCxnSpPr>
            <a:cxnSpLocks/>
            <a:stCxn id="128" idx="2"/>
            <a:endCxn id="81" idx="2"/>
          </p:cNvCxnSpPr>
          <p:nvPr/>
        </p:nvCxnSpPr>
        <p:spPr>
          <a:xfrm flipV="1">
            <a:off x="4950994" y="2826107"/>
            <a:ext cx="582" cy="70636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1657B2B-F5F4-4D80-9386-7BBCD8744837}"/>
              </a:ext>
            </a:extLst>
          </p:cNvPr>
          <p:cNvCxnSpPr>
            <a:cxnSpLocks/>
            <a:stCxn id="129" idx="2"/>
            <a:endCxn id="80" idx="2"/>
          </p:cNvCxnSpPr>
          <p:nvPr/>
        </p:nvCxnSpPr>
        <p:spPr>
          <a:xfrm flipV="1">
            <a:off x="6682206" y="2826107"/>
            <a:ext cx="581" cy="70636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2D8751C-91F4-4B75-AACC-BAC71AC262DA}"/>
              </a:ext>
            </a:extLst>
          </p:cNvPr>
          <p:cNvCxnSpPr>
            <a:cxnSpLocks/>
            <a:stCxn id="130" idx="2"/>
            <a:endCxn id="83" idx="2"/>
          </p:cNvCxnSpPr>
          <p:nvPr/>
        </p:nvCxnSpPr>
        <p:spPr>
          <a:xfrm flipV="1">
            <a:off x="8413417" y="2824280"/>
            <a:ext cx="0" cy="70819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D7EE331-882C-4E54-B3E1-5A84666930AC}"/>
              </a:ext>
            </a:extLst>
          </p:cNvPr>
          <p:cNvGrpSpPr/>
          <p:nvPr/>
        </p:nvGrpSpPr>
        <p:grpSpPr>
          <a:xfrm>
            <a:off x="2428240" y="3118230"/>
            <a:ext cx="6776720" cy="414242"/>
            <a:chOff x="2428240" y="2862447"/>
            <a:chExt cx="7437120" cy="640080"/>
          </a:xfrm>
          <a:solidFill>
            <a:schemeClr val="accent1">
              <a:lumMod val="20000"/>
              <a:lumOff val="80000"/>
              <a:alpha val="89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8E64A8B0-33D4-41E4-9B90-D52B678DA450}"/>
                    </a:ext>
                  </a:extLst>
                </p:cNvPr>
                <p:cNvSpPr/>
                <p:nvPr/>
              </p:nvSpPr>
              <p:spPr>
                <a:xfrm>
                  <a:off x="2428240" y="2862447"/>
                  <a:ext cx="1737360" cy="6400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𝑣𝑜𝑐𝑎𝑙𝑠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8E64A8B0-33D4-41E4-9B90-D52B678D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240" y="2862447"/>
                  <a:ext cx="1737360" cy="64008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4C538BC1-FF0D-4474-8844-28286540614D}"/>
                    </a:ext>
                  </a:extLst>
                </p:cNvPr>
                <p:cNvSpPr/>
                <p:nvPr/>
              </p:nvSpPr>
              <p:spPr>
                <a:xfrm>
                  <a:off x="4328160" y="2862447"/>
                  <a:ext cx="1737360" cy="6400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𝑑𝑟𝑢𝑚𝑠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4C538BC1-FF0D-4474-8844-282865406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60" y="2862447"/>
                  <a:ext cx="1737360" cy="64008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010CC499-7B67-431B-9B19-11E59822CAE0}"/>
                    </a:ext>
                  </a:extLst>
                </p:cNvPr>
                <p:cNvSpPr/>
                <p:nvPr/>
              </p:nvSpPr>
              <p:spPr>
                <a:xfrm>
                  <a:off x="6228080" y="2862447"/>
                  <a:ext cx="1737360" cy="6400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𝑏𝑎𝑠𝑠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010CC499-7B67-431B-9B19-11E59822C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080" y="2862447"/>
                  <a:ext cx="1737360" cy="6400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3AB60333-E678-4ABB-B94C-1B98FFDB34EE}"/>
                    </a:ext>
                  </a:extLst>
                </p:cNvPr>
                <p:cNvSpPr/>
                <p:nvPr/>
              </p:nvSpPr>
              <p:spPr>
                <a:xfrm>
                  <a:off x="8128000" y="2862447"/>
                  <a:ext cx="1737360" cy="6400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3AB60333-E678-4ABB-B94C-1B98FFDB3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0" y="2862447"/>
                  <a:ext cx="1737360" cy="6400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85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295D-1018-4943-8808-D43BDC302036}"/>
              </a:ext>
            </a:extLst>
          </p:cNvPr>
          <p:cNvGrpSpPr/>
          <p:nvPr/>
        </p:nvGrpSpPr>
        <p:grpSpPr>
          <a:xfrm>
            <a:off x="1029235" y="2131974"/>
            <a:ext cx="10235666" cy="2363826"/>
            <a:chOff x="2428240" y="1770250"/>
            <a:chExt cx="7437655" cy="30872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5260AF0-77DA-4A28-9AB0-5B526FE008C9}"/>
                    </a:ext>
                  </a:extLst>
                </p:cNvPr>
                <p:cNvSpPr/>
                <p:nvPr/>
              </p:nvSpPr>
              <p:spPr>
                <a:xfrm>
                  <a:off x="2428240" y="2551297"/>
                  <a:ext cx="7437120" cy="274320"/>
                </a:xfrm>
                <a:prstGeom prst="roundRect">
                  <a:avLst/>
                </a:prstGeom>
                <a:solidFill>
                  <a:srgbClr val="F2F2F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Mixer</m:t>
                        </m:r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5260AF0-77DA-4A28-9AB0-5B526FE00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240" y="2551297"/>
                  <a:ext cx="7437120" cy="274320"/>
                </a:xfrm>
                <a:prstGeom prst="roundRect">
                  <a:avLst/>
                </a:prstGeom>
                <a:blipFill>
                  <a:blip r:embed="rId2"/>
                  <a:stretch>
                    <a:fillRect t="-2778" b="-2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6EFD2-D47F-41AE-BB2D-3BBE4117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353" y="4132567"/>
              <a:ext cx="1828894" cy="4826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9474F-047F-46AE-9BA5-FFFB48EA8310}"/>
                    </a:ext>
                  </a:extLst>
                </p:cNvPr>
                <p:cNvSpPr txBox="1"/>
                <p:nvPr/>
              </p:nvSpPr>
              <p:spPr>
                <a:xfrm>
                  <a:off x="5334000" y="4488192"/>
                  <a:ext cx="1625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𝑚𝑖𝑥𝑡𝑢𝑟𝑒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9474F-047F-46AE-9BA5-FFFB48EA8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488192"/>
                  <a:ext cx="1625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E27B0C-4B0A-4781-A19C-FAEAFC995BDF}"/>
                </a:ext>
              </a:extLst>
            </p:cNvPr>
            <p:cNvSpPr/>
            <p:nvPr/>
          </p:nvSpPr>
          <p:spPr>
            <a:xfrm>
              <a:off x="9294707" y="2435528"/>
              <a:ext cx="375920" cy="38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45743AD-B4F9-42CF-92BA-BDC7365B06BA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rot="5400000" flipH="1" flipV="1">
              <a:off x="7160590" y="1810491"/>
              <a:ext cx="1308286" cy="3335867"/>
            </a:xfrm>
            <a:prstGeom prst="bentConnector3">
              <a:avLst>
                <a:gd name="adj1" fmla="val 23060"/>
              </a:avLst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BB8890-93F9-4043-B0A5-A01EE533F467}"/>
                    </a:ext>
                  </a:extLst>
                </p:cNvPr>
                <p:cNvSpPr txBox="1"/>
                <p:nvPr/>
              </p:nvSpPr>
              <p:spPr>
                <a:xfrm>
                  <a:off x="2428240" y="1770250"/>
                  <a:ext cx="1625600" cy="390867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𝑣𝑜𝑐𝑎𝑙𝑠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BB8890-93F9-4043-B0A5-A01EE533F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240" y="1770250"/>
                  <a:ext cx="1625600" cy="390867"/>
                </a:xfrm>
                <a:prstGeom prst="rect">
                  <a:avLst/>
                </a:prstGeom>
                <a:blipFill>
                  <a:blip r:embed="rId5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0CBF7F-F47E-4E75-A7EA-1F6F1DB40BB7}"/>
                    </a:ext>
                  </a:extLst>
                </p:cNvPr>
                <p:cNvSpPr txBox="1"/>
                <p:nvPr/>
              </p:nvSpPr>
              <p:spPr>
                <a:xfrm>
                  <a:off x="4365592" y="1770250"/>
                  <a:ext cx="1625600" cy="390867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𝑑𝑟𝑢𝑚𝑠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0CBF7F-F47E-4E75-A7EA-1F6F1DB40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592" y="1770250"/>
                  <a:ext cx="1625600" cy="390867"/>
                </a:xfrm>
                <a:prstGeom prst="rect">
                  <a:avLst/>
                </a:prstGeom>
                <a:blipFill>
                  <a:blip r:embed="rId6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337762-9285-4E0B-A293-9069CCCC7D61}"/>
                    </a:ext>
                  </a:extLst>
                </p:cNvPr>
                <p:cNvSpPr txBox="1"/>
                <p:nvPr/>
              </p:nvSpPr>
              <p:spPr>
                <a:xfrm>
                  <a:off x="6302944" y="1770250"/>
                  <a:ext cx="1625600" cy="390867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𝑏𝑎𝑠𝑠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337762-9285-4E0B-A293-9069CCCC7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944" y="1770250"/>
                  <a:ext cx="1625600" cy="390867"/>
                </a:xfrm>
                <a:prstGeom prst="rect">
                  <a:avLst/>
                </a:prstGeom>
                <a:blipFill>
                  <a:blip r:embed="rId7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43BB12-2221-4BF2-8873-13A39690A8AE}"/>
                    </a:ext>
                  </a:extLst>
                </p:cNvPr>
                <p:cNvSpPr txBox="1"/>
                <p:nvPr/>
              </p:nvSpPr>
              <p:spPr>
                <a:xfrm>
                  <a:off x="8240295" y="1770250"/>
                  <a:ext cx="1625600" cy="390867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𝑜𝑡h𝑒𝑟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43BB12-2221-4BF2-8873-13A39690A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295" y="1770250"/>
                  <a:ext cx="1625600" cy="390867"/>
                </a:xfrm>
                <a:prstGeom prst="rect">
                  <a:avLst/>
                </a:prstGeom>
                <a:blipFill>
                  <a:blip r:embed="rId8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A2B46F-9A29-4258-996A-DD107A4A7D71}"/>
                </a:ext>
              </a:extLst>
            </p:cNvPr>
            <p:cNvCxnSpPr>
              <a:cxnSpLocks/>
              <a:stCxn id="5" idx="0"/>
              <a:endCxn id="10" idx="2"/>
            </p:cNvCxnSpPr>
            <p:nvPr/>
          </p:nvCxnSpPr>
          <p:spPr>
            <a:xfrm flipH="1" flipV="1">
              <a:off x="3241040" y="2161117"/>
              <a:ext cx="2905760" cy="3901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74D06-4331-4FB5-B64A-A49068ACE498}"/>
                </a:ext>
              </a:extLst>
            </p:cNvPr>
            <p:cNvCxnSpPr>
              <a:cxnSpLocks/>
              <a:stCxn id="5" idx="0"/>
              <a:endCxn id="11" idx="2"/>
            </p:cNvCxnSpPr>
            <p:nvPr/>
          </p:nvCxnSpPr>
          <p:spPr>
            <a:xfrm flipH="1" flipV="1">
              <a:off x="5178392" y="2161117"/>
              <a:ext cx="968408" cy="3901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28FBD7-FF15-46CD-AC84-09DD9723B423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6146800" y="2161117"/>
              <a:ext cx="968944" cy="3901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49040C-083B-4038-81EF-83762CA1EF34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6146800" y="2161117"/>
              <a:ext cx="2906295" cy="3901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66E6E-C58B-4E1F-95B7-4AFCD225462F}"/>
                </a:ext>
              </a:extLst>
            </p:cNvPr>
            <p:cNvSpPr/>
            <p:nvPr/>
          </p:nvSpPr>
          <p:spPr>
            <a:xfrm>
              <a:off x="6494827" y="2437354"/>
              <a:ext cx="375920" cy="38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CF54A-3FEB-41FF-BDDD-ED7A5A79779B}"/>
                </a:ext>
              </a:extLst>
            </p:cNvPr>
            <p:cNvSpPr/>
            <p:nvPr/>
          </p:nvSpPr>
          <p:spPr>
            <a:xfrm>
              <a:off x="4763616" y="2437354"/>
              <a:ext cx="375920" cy="38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DF4A9B-66FE-4284-BE72-743570C94881}"/>
                </a:ext>
              </a:extLst>
            </p:cNvPr>
            <p:cNvSpPr/>
            <p:nvPr/>
          </p:nvSpPr>
          <p:spPr>
            <a:xfrm>
              <a:off x="3031823" y="2437354"/>
              <a:ext cx="375920" cy="38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2AE193-3B00-42D1-8E25-EAB86F342C5B}"/>
                </a:ext>
              </a:extLst>
            </p:cNvPr>
            <p:cNvSpPr/>
            <p:nvPr/>
          </p:nvSpPr>
          <p:spPr>
            <a:xfrm>
              <a:off x="8225457" y="2435527"/>
              <a:ext cx="375920" cy="38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EDD99EC-D453-4524-9F36-E5DFA5E638EC}"/>
                </a:ext>
              </a:extLst>
            </p:cNvPr>
            <p:cNvCxnSpPr>
              <a:cxnSpLocks/>
              <a:stCxn id="6" idx="0"/>
              <a:endCxn id="31" idx="2"/>
            </p:cNvCxnSpPr>
            <p:nvPr/>
          </p:nvCxnSpPr>
          <p:spPr>
            <a:xfrm rot="16200000" flipV="1">
              <a:off x="4383245" y="2369011"/>
              <a:ext cx="600095" cy="29270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3DEE0AC-50A3-48B4-85E0-0DAC7D9DE08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rot="16200000" flipV="1">
              <a:off x="5248850" y="3234617"/>
              <a:ext cx="600095" cy="1195806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A653818-251A-4C81-BEF4-086A6037AD89}"/>
                </a:ext>
              </a:extLst>
            </p:cNvPr>
            <p:cNvCxnSpPr>
              <a:cxnSpLocks/>
              <a:stCxn id="6" idx="0"/>
              <a:endCxn id="33" idx="2"/>
            </p:cNvCxnSpPr>
            <p:nvPr/>
          </p:nvCxnSpPr>
          <p:spPr>
            <a:xfrm rot="5400000" flipH="1" flipV="1">
              <a:off x="6114456" y="3564817"/>
              <a:ext cx="600095" cy="535406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3703EB7-3142-46C7-9B1C-1BF60F1F5E34}"/>
                </a:ext>
              </a:extLst>
            </p:cNvPr>
            <p:cNvCxnSpPr>
              <a:cxnSpLocks/>
              <a:stCxn id="6" idx="0"/>
              <a:endCxn id="34" idx="2"/>
            </p:cNvCxnSpPr>
            <p:nvPr/>
          </p:nvCxnSpPr>
          <p:spPr>
            <a:xfrm rot="5400000" flipH="1" flipV="1">
              <a:off x="6980061" y="2699212"/>
              <a:ext cx="600095" cy="226661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13BF822-5F61-47B3-8441-EA264E540595}"/>
                </a:ext>
              </a:extLst>
            </p:cNvPr>
            <p:cNvCxnSpPr>
              <a:cxnSpLocks/>
              <a:stCxn id="31" idx="2"/>
              <a:endCxn id="20" idx="2"/>
            </p:cNvCxnSpPr>
            <p:nvPr/>
          </p:nvCxnSpPr>
          <p:spPr>
            <a:xfrm flipV="1">
              <a:off x="3219783" y="2826107"/>
              <a:ext cx="0" cy="7063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520E86-8D6F-4933-97B7-AB5925D58B0D}"/>
                </a:ext>
              </a:extLst>
            </p:cNvPr>
            <p:cNvCxnSpPr>
              <a:cxnSpLocks/>
              <a:stCxn id="32" idx="2"/>
              <a:endCxn id="19" idx="2"/>
            </p:cNvCxnSpPr>
            <p:nvPr/>
          </p:nvCxnSpPr>
          <p:spPr>
            <a:xfrm flipV="1">
              <a:off x="4950994" y="2826107"/>
              <a:ext cx="582" cy="7063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DB981A-A893-4378-8A83-D4DC087E1385}"/>
                </a:ext>
              </a:extLst>
            </p:cNvPr>
            <p:cNvCxnSpPr>
              <a:cxnSpLocks/>
              <a:stCxn id="33" idx="2"/>
              <a:endCxn id="18" idx="2"/>
            </p:cNvCxnSpPr>
            <p:nvPr/>
          </p:nvCxnSpPr>
          <p:spPr>
            <a:xfrm flipV="1">
              <a:off x="6682206" y="2826107"/>
              <a:ext cx="581" cy="7063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73966C-BEC9-46F4-B29F-448E48A64E16}"/>
                </a:ext>
              </a:extLst>
            </p:cNvPr>
            <p:cNvCxnSpPr>
              <a:cxnSpLocks/>
              <a:stCxn id="34" idx="2"/>
              <a:endCxn id="21" idx="2"/>
            </p:cNvCxnSpPr>
            <p:nvPr/>
          </p:nvCxnSpPr>
          <p:spPr>
            <a:xfrm flipV="1">
              <a:off x="8413417" y="2824280"/>
              <a:ext cx="0" cy="70819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E824DB-4C19-4408-926D-A2F087E80636}"/>
                </a:ext>
              </a:extLst>
            </p:cNvPr>
            <p:cNvGrpSpPr/>
            <p:nvPr/>
          </p:nvGrpSpPr>
          <p:grpSpPr>
            <a:xfrm>
              <a:off x="2428240" y="3118230"/>
              <a:ext cx="6776720" cy="414242"/>
              <a:chOff x="2428240" y="2862447"/>
              <a:chExt cx="7437120" cy="640080"/>
            </a:xfrm>
            <a:solidFill>
              <a:schemeClr val="accent1">
                <a:lumMod val="20000"/>
                <a:lumOff val="80000"/>
                <a:alpha val="89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42D03D4D-76C1-4BDB-82DA-804A7836DF5A}"/>
                      </a:ext>
                    </a:extLst>
                  </p:cNvPr>
                  <p:cNvSpPr/>
                  <p:nvPr/>
                </p:nvSpPr>
                <p:spPr>
                  <a:xfrm>
                    <a:off x="2428240" y="2862447"/>
                    <a:ext cx="1737360" cy="6400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𝑣𝑜𝑐𝑎𝑙𝑠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42D03D4D-76C1-4BDB-82DA-804A7836DF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8240" y="2862447"/>
                    <a:ext cx="1737360" cy="64008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b="-92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090C340B-ADE6-4E24-9621-4E7808CAB8A6}"/>
                      </a:ext>
                    </a:extLst>
                  </p:cNvPr>
                  <p:cNvSpPr/>
                  <p:nvPr/>
                </p:nvSpPr>
                <p:spPr>
                  <a:xfrm>
                    <a:off x="4328160" y="2862447"/>
                    <a:ext cx="1737360" cy="6400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𝑑𝑟𝑢𝑚𝑠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090C340B-ADE6-4E24-9621-4E7808CAB8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8160" y="2862447"/>
                    <a:ext cx="1737360" cy="64008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b="-92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69B3554B-6697-4326-A641-3F3D46B46402}"/>
                      </a:ext>
                    </a:extLst>
                  </p:cNvPr>
                  <p:cNvSpPr/>
                  <p:nvPr/>
                </p:nvSpPr>
                <p:spPr>
                  <a:xfrm>
                    <a:off x="6228080" y="2862447"/>
                    <a:ext cx="1737360" cy="6400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𝑏𝑎𝑠𝑠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69B3554B-6697-4326-A641-3F3D46B46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080" y="2862447"/>
                    <a:ext cx="1737360" cy="64008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b="-92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990D373D-AFE0-4211-8543-E96A4CE90D61}"/>
                      </a:ext>
                    </a:extLst>
                  </p:cNvPr>
                  <p:cNvSpPr/>
                  <p:nvPr/>
                </p:nvSpPr>
                <p:spPr>
                  <a:xfrm>
                    <a:off x="8128000" y="2862447"/>
                    <a:ext cx="1737360" cy="6400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990D373D-AFE0-4211-8543-E96A4CE90D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8000" y="2862447"/>
                    <a:ext cx="1737360" cy="640080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 b="-92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767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37CDA2-85A8-407C-BFB3-552D1F0B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26" y="3940724"/>
            <a:ext cx="1932935" cy="369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C89F6-26E5-4FA9-BF4C-F2FEF21D2642}"/>
                  </a:ext>
                </a:extLst>
              </p:cNvPr>
              <p:cNvSpPr txBox="1"/>
              <p:nvPr/>
            </p:nvSpPr>
            <p:spPr>
              <a:xfrm>
                <a:off x="5420755" y="4213014"/>
                <a:ext cx="1718076" cy="282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𝑚𝑖𝑥𝑡𝑢𝑟𝑒</m:t>
                      </m:r>
                    </m:oMath>
                  </m:oMathPara>
                </a14:m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C89F6-26E5-4FA9-BF4C-F2FEF21D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55" y="4213014"/>
                <a:ext cx="1718076" cy="282786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FC573D4-DD62-437B-B7B6-1AAC031E2CE5}"/>
                  </a:ext>
                </a:extLst>
              </p:cNvPr>
              <p:cNvSpPr/>
              <p:nvPr/>
            </p:nvSpPr>
            <p:spPr>
              <a:xfrm>
                <a:off x="898120" y="2729996"/>
                <a:ext cx="5354483" cy="21003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Mixer</m:t>
                      </m: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FC573D4-DD62-437B-B7B6-1AAC031E2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0" y="2729996"/>
                <a:ext cx="5354483" cy="210038"/>
              </a:xfrm>
              <a:prstGeom prst="roundRect">
                <a:avLst/>
              </a:prstGeom>
              <a:blipFill>
                <a:blip r:embed="rId4"/>
                <a:stretch>
                  <a:fillRect t="-2778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54B50AE-A2D1-4E1B-A462-F7B30A7221DD}"/>
              </a:ext>
            </a:extLst>
          </p:cNvPr>
          <p:cNvSpPr/>
          <p:nvPr/>
        </p:nvSpPr>
        <p:spPr>
          <a:xfrm>
            <a:off x="5841752" y="2641356"/>
            <a:ext cx="270650" cy="29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194B40-4F55-4988-9A93-D486A022BBB0}"/>
              </a:ext>
            </a:extLst>
          </p:cNvPr>
          <p:cNvSpPr/>
          <p:nvPr/>
        </p:nvSpPr>
        <p:spPr>
          <a:xfrm>
            <a:off x="3825929" y="2642754"/>
            <a:ext cx="270650" cy="29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6F0DB2-DDE7-484F-8E50-F42B7FB28D93}"/>
              </a:ext>
            </a:extLst>
          </p:cNvPr>
          <p:cNvSpPr/>
          <p:nvPr/>
        </p:nvSpPr>
        <p:spPr>
          <a:xfrm>
            <a:off x="2579514" y="2642754"/>
            <a:ext cx="270650" cy="29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1FE42-970F-45A7-8DD2-AE96EB24EA7C}"/>
              </a:ext>
            </a:extLst>
          </p:cNvPr>
          <p:cNvSpPr/>
          <p:nvPr/>
        </p:nvSpPr>
        <p:spPr>
          <a:xfrm>
            <a:off x="1332680" y="2642754"/>
            <a:ext cx="270650" cy="29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5758-6332-4A79-A602-2C51DBD3DDD6}"/>
              </a:ext>
            </a:extLst>
          </p:cNvPr>
          <p:cNvSpPr/>
          <p:nvPr/>
        </p:nvSpPr>
        <p:spPr>
          <a:xfrm>
            <a:off x="5071926" y="2641355"/>
            <a:ext cx="270650" cy="29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97B95CA-11B3-41E6-8CFC-2250B15C7B70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rot="16200000" flipV="1">
            <a:off x="3644164" y="1305093"/>
            <a:ext cx="459473" cy="48117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53F454-DCFE-4684-A5F6-6A761FB5705A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rot="16200000" flipV="1">
            <a:off x="4267372" y="1928301"/>
            <a:ext cx="459473" cy="3565373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9B006B7-5A7F-47E0-A17A-9E19AA8763C9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6200000" flipV="1">
            <a:off x="4890579" y="2551509"/>
            <a:ext cx="459473" cy="2318958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499923-7334-44C1-88CC-66EDEFDDA83A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rot="16200000" flipV="1">
            <a:off x="5513787" y="3174717"/>
            <a:ext cx="459473" cy="1072542"/>
          </a:xfrm>
          <a:prstGeom prst="bentConnector3">
            <a:avLst/>
          </a:prstGeom>
          <a:ln w="95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EBD518-AB90-489A-9D12-8E393E939B3A}"/>
              </a:ext>
            </a:extLst>
          </p:cNvPr>
          <p:cNvCxnSpPr>
            <a:cxnSpLocks/>
            <a:stCxn id="31" idx="2"/>
            <a:endCxn id="20" idx="2"/>
          </p:cNvCxnSpPr>
          <p:nvPr/>
        </p:nvCxnSpPr>
        <p:spPr>
          <a:xfrm flipV="1">
            <a:off x="1468005" y="2940410"/>
            <a:ext cx="0" cy="54084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392E0-1A70-4DBA-8044-F6859D120799}"/>
              </a:ext>
            </a:extLst>
          </p:cNvPr>
          <p:cNvCxnSpPr>
            <a:cxnSpLocks/>
            <a:stCxn id="32" idx="2"/>
            <a:endCxn id="19" idx="2"/>
          </p:cNvCxnSpPr>
          <p:nvPr/>
        </p:nvCxnSpPr>
        <p:spPr>
          <a:xfrm flipV="1">
            <a:off x="2714421" y="2940410"/>
            <a:ext cx="418" cy="54084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DBE6B5-F02F-4C75-A2A7-25CF6795DC07}"/>
              </a:ext>
            </a:extLst>
          </p:cNvPr>
          <p:cNvCxnSpPr>
            <a:cxnSpLocks/>
            <a:stCxn id="33" idx="2"/>
            <a:endCxn id="18" idx="2"/>
          </p:cNvCxnSpPr>
          <p:nvPr/>
        </p:nvCxnSpPr>
        <p:spPr>
          <a:xfrm flipV="1">
            <a:off x="3960836" y="2940410"/>
            <a:ext cx="418" cy="54084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76502E-2A78-4D4B-AE22-970E5B5D2FF4}"/>
              </a:ext>
            </a:extLst>
          </p:cNvPr>
          <p:cNvCxnSpPr>
            <a:cxnSpLocks/>
            <a:stCxn id="34" idx="2"/>
            <a:endCxn id="21" idx="2"/>
          </p:cNvCxnSpPr>
          <p:nvPr/>
        </p:nvCxnSpPr>
        <p:spPr>
          <a:xfrm flipH="1" flipV="1">
            <a:off x="5207251" y="2939011"/>
            <a:ext cx="1" cy="542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0B2FF1D-08DE-404F-A3C9-EDE3650D2CFF}"/>
                  </a:ext>
                </a:extLst>
              </p:cNvPr>
              <p:cNvSpPr/>
              <p:nvPr/>
            </p:nvSpPr>
            <p:spPr>
              <a:xfrm>
                <a:off x="898120" y="3164079"/>
                <a:ext cx="1139770" cy="3171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8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U</m:t>
                      </m:r>
                      <m:sSub>
                        <m:sSubPr>
                          <m:ctrlPr>
                            <a:rPr lang="en-US" altLang="ko-KR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𝑣𝑜𝑐𝑎𝑙𝑠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0B2FF1D-08DE-404F-A3C9-EDE3650D2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0" y="3164079"/>
                <a:ext cx="1139770" cy="317172"/>
              </a:xfrm>
              <a:prstGeom prst="roundRect">
                <a:avLst/>
              </a:prstGeom>
              <a:blipFill>
                <a:blip r:embed="rId5"/>
                <a:stretch>
                  <a:fillRect l="-4233"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C36D58C-EBC3-4C5B-9C12-3309325E7C26}"/>
                  </a:ext>
                </a:extLst>
              </p:cNvPr>
              <p:cNvSpPr/>
              <p:nvPr/>
            </p:nvSpPr>
            <p:spPr>
              <a:xfrm>
                <a:off x="2144536" y="3164079"/>
                <a:ext cx="1139770" cy="3171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8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U</m:t>
                      </m:r>
                      <m:sSub>
                        <m:sSubPr>
                          <m:ctrlPr>
                            <a:rPr lang="en-US" altLang="ko-KR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𝑑𝑟𝑢𝑚𝑠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C36D58C-EBC3-4C5B-9C12-3309325E7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6" y="3164079"/>
                <a:ext cx="1139770" cy="317172"/>
              </a:xfrm>
              <a:prstGeom prst="roundRect">
                <a:avLst/>
              </a:prstGeom>
              <a:blipFill>
                <a:blip r:embed="rId6"/>
                <a:stretch>
                  <a:fillRect l="-5291"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3811CFC-0907-4104-8DE0-9FDB2B9CAC36}"/>
                  </a:ext>
                </a:extLst>
              </p:cNvPr>
              <p:cNvSpPr/>
              <p:nvPr/>
            </p:nvSpPr>
            <p:spPr>
              <a:xfrm>
                <a:off x="3390951" y="3164079"/>
                <a:ext cx="1139770" cy="3171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8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U</m:t>
                      </m:r>
                      <m:sSub>
                        <m:sSubPr>
                          <m:ctrlPr>
                            <a:rPr lang="en-US" altLang="ko-KR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𝑏𝑎𝑠𝑠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3811CFC-0907-4104-8DE0-9FDB2B9CA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51" y="3164079"/>
                <a:ext cx="1139770" cy="317172"/>
              </a:xfrm>
              <a:prstGeom prst="roundRect">
                <a:avLst/>
              </a:prstGeom>
              <a:blipFill>
                <a:blip r:embed="rId7"/>
                <a:stretch>
                  <a:fillRect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98537A0-3064-4CE7-9AA5-86E5EEF54561}"/>
                  </a:ext>
                </a:extLst>
              </p:cNvPr>
              <p:cNvSpPr/>
              <p:nvPr/>
            </p:nvSpPr>
            <p:spPr>
              <a:xfrm>
                <a:off x="4637367" y="3164079"/>
                <a:ext cx="1139770" cy="3171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8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U</m:t>
                      </m:r>
                      <m:sSub>
                        <m:sSubPr>
                          <m:ctrlPr>
                            <a:rPr lang="en-US" altLang="ko-KR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98537A0-3064-4CE7-9AA5-86E5EEF54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67" y="3164079"/>
                <a:ext cx="1139770" cy="317172"/>
              </a:xfrm>
              <a:prstGeom prst="roundRect">
                <a:avLst/>
              </a:prstGeom>
              <a:blipFill>
                <a:blip r:embed="rId8"/>
                <a:stretch>
                  <a:fillRect l="-1587"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7B5DF0D-0C0F-4870-A756-9154783C6E53}"/>
                  </a:ext>
                </a:extLst>
              </p:cNvPr>
              <p:cNvSpPr/>
              <p:nvPr/>
            </p:nvSpPr>
            <p:spPr>
              <a:xfrm>
                <a:off x="6483919" y="2729996"/>
                <a:ext cx="5346875" cy="751254"/>
              </a:xfrm>
              <a:prstGeom prst="roundRect">
                <a:avLst>
                  <a:gd name="adj" fmla="val 9944"/>
                </a:avLst>
              </a:prstGeom>
              <a:solidFill>
                <a:schemeClr val="accent2">
                  <a:lumMod val="20000"/>
                  <a:lumOff val="80000"/>
                  <a:alpha val="89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Demucs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𝑤𝑖𝑡h𝑜𝑢𝑡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𝑡𝑢𝑛𝑖𝑛𝑔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7B5DF0D-0C0F-4870-A756-9154783C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19" y="2729996"/>
                <a:ext cx="5346875" cy="751254"/>
              </a:xfrm>
              <a:prstGeom prst="roundRect">
                <a:avLst>
                  <a:gd name="adj" fmla="val 9944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F28D2F3-CCE4-47FF-9CB7-191C3568A34F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rot="5400000" flipH="1" flipV="1">
            <a:off x="7488838" y="2272206"/>
            <a:ext cx="459474" cy="28775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98CDD9E-B7DD-4175-AAE1-F3AC9C0D090E}"/>
              </a:ext>
            </a:extLst>
          </p:cNvPr>
          <p:cNvCxnSpPr>
            <a:cxnSpLocks/>
            <a:stCxn id="5" idx="0"/>
            <a:endCxn id="98" idx="2"/>
          </p:cNvCxnSpPr>
          <p:nvPr/>
        </p:nvCxnSpPr>
        <p:spPr>
          <a:xfrm flipV="1">
            <a:off x="3575362" y="2448823"/>
            <a:ext cx="1656507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83773A-793D-4480-847E-6093C1F5B5BC}"/>
                  </a:ext>
                </a:extLst>
              </p:cNvPr>
              <p:cNvSpPr txBox="1"/>
              <p:nvPr/>
            </p:nvSpPr>
            <p:spPr>
              <a:xfrm>
                <a:off x="1102360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𝑣𝑜𝑐𝑎𝑙𝑠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83773A-793D-4480-847E-6093C1F5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60" y="2103385"/>
                <a:ext cx="917124" cy="345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A2A89-09E7-4A4C-BB88-5125186CCB42}"/>
                  </a:ext>
                </a:extLst>
              </p:cNvPr>
              <p:cNvSpPr txBox="1"/>
              <p:nvPr/>
            </p:nvSpPr>
            <p:spPr>
              <a:xfrm>
                <a:off x="2326009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𝑑𝑟𝑢𝑚𝑠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A2A89-09E7-4A4C-BB88-5125186CC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09" y="2103385"/>
                <a:ext cx="917124" cy="345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D9357DE-D616-4FF2-8B15-48DC55B3B809}"/>
                  </a:ext>
                </a:extLst>
              </p:cNvPr>
              <p:cNvSpPr txBox="1"/>
              <p:nvPr/>
            </p:nvSpPr>
            <p:spPr>
              <a:xfrm>
                <a:off x="3549658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𝑏𝑎𝑠𝑠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D9357DE-D616-4FF2-8B15-48DC55B3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58" y="2103385"/>
                <a:ext cx="917124" cy="3454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C3E3CE8-AF01-4A37-ACC2-92FF1ACB4418}"/>
                  </a:ext>
                </a:extLst>
              </p:cNvPr>
              <p:cNvSpPr txBox="1"/>
              <p:nvPr/>
            </p:nvSpPr>
            <p:spPr>
              <a:xfrm>
                <a:off x="4773307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𝑜𝑡h𝑒𝑟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C3E3CE8-AF01-4A37-ACC2-92FF1ACB4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07" y="2103385"/>
                <a:ext cx="917124" cy="345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EA24199-3E5C-448E-8029-2C65F4B0E35B}"/>
              </a:ext>
            </a:extLst>
          </p:cNvPr>
          <p:cNvCxnSpPr>
            <a:cxnSpLocks/>
            <a:stCxn id="5" idx="0"/>
            <a:endCxn id="97" idx="2"/>
          </p:cNvCxnSpPr>
          <p:nvPr/>
        </p:nvCxnSpPr>
        <p:spPr>
          <a:xfrm flipV="1">
            <a:off x="3575362" y="2448823"/>
            <a:ext cx="432858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0706-9678-4F33-A704-C28B93FD6A4C}"/>
              </a:ext>
            </a:extLst>
          </p:cNvPr>
          <p:cNvCxnSpPr>
            <a:cxnSpLocks/>
            <a:stCxn id="5" idx="0"/>
            <a:endCxn id="96" idx="2"/>
          </p:cNvCxnSpPr>
          <p:nvPr/>
        </p:nvCxnSpPr>
        <p:spPr>
          <a:xfrm flipH="1" flipV="1">
            <a:off x="2784571" y="2448823"/>
            <a:ext cx="790791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5250679-0A60-4185-810E-4D8117517CE0}"/>
              </a:ext>
            </a:extLst>
          </p:cNvPr>
          <p:cNvCxnSpPr>
            <a:cxnSpLocks/>
            <a:stCxn id="5" idx="0"/>
            <a:endCxn id="95" idx="2"/>
          </p:cNvCxnSpPr>
          <p:nvPr/>
        </p:nvCxnSpPr>
        <p:spPr>
          <a:xfrm flipH="1" flipV="1">
            <a:off x="1560922" y="2448823"/>
            <a:ext cx="2014440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891ADE-C34C-4463-9F48-8BA3824FE11F}"/>
              </a:ext>
            </a:extLst>
          </p:cNvPr>
          <p:cNvCxnSpPr>
            <a:cxnSpLocks/>
          </p:cNvCxnSpPr>
          <p:nvPr/>
        </p:nvCxnSpPr>
        <p:spPr>
          <a:xfrm flipV="1">
            <a:off x="6061327" y="2939012"/>
            <a:ext cx="0" cy="77732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7AD3A3C-FB0D-4AEF-91BB-7D4682D5258B}"/>
              </a:ext>
            </a:extLst>
          </p:cNvPr>
          <p:cNvCxnSpPr>
            <a:cxnSpLocks/>
            <a:stCxn id="35" idx="0"/>
            <a:endCxn id="210" idx="2"/>
          </p:cNvCxnSpPr>
          <p:nvPr/>
        </p:nvCxnSpPr>
        <p:spPr>
          <a:xfrm flipV="1">
            <a:off x="9157357" y="2448823"/>
            <a:ext cx="1662512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F478142-78CA-426B-AC7C-AD178DB52916}"/>
                  </a:ext>
                </a:extLst>
              </p:cNvPr>
              <p:cNvSpPr txBox="1"/>
              <p:nvPr/>
            </p:nvSpPr>
            <p:spPr>
              <a:xfrm>
                <a:off x="6690360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𝑣𝑜𝑐𝑎𝑙𝑠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F478142-78CA-426B-AC7C-AD178DB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0" y="2103385"/>
                <a:ext cx="917124" cy="345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4687593-1914-4C11-842D-1A1C87D76A41}"/>
                  </a:ext>
                </a:extLst>
              </p:cNvPr>
              <p:cNvSpPr txBox="1"/>
              <p:nvPr/>
            </p:nvSpPr>
            <p:spPr>
              <a:xfrm>
                <a:off x="7914009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𝑑𝑟𝑢𝑚𝑠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4687593-1914-4C11-842D-1A1C87D7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09" y="2103385"/>
                <a:ext cx="917124" cy="3454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16F3B3D-AF13-42B3-9335-15CA7B6053BD}"/>
                  </a:ext>
                </a:extLst>
              </p:cNvPr>
              <p:cNvSpPr txBox="1"/>
              <p:nvPr/>
            </p:nvSpPr>
            <p:spPr>
              <a:xfrm>
                <a:off x="9137658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𝑏𝑎𝑠𝑠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16F3B3D-AF13-42B3-9335-15CA7B60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658" y="2103385"/>
                <a:ext cx="917124" cy="3454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0C853A-E4F5-4F88-85C1-224F865AE141}"/>
                  </a:ext>
                </a:extLst>
              </p:cNvPr>
              <p:cNvSpPr txBox="1"/>
              <p:nvPr/>
            </p:nvSpPr>
            <p:spPr>
              <a:xfrm>
                <a:off x="10361307" y="2103385"/>
                <a:ext cx="917124" cy="34543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𝑜𝑡h𝑒𝑟</m:t>
                      </m:r>
                    </m:oMath>
                  </m:oMathPara>
                </a14:m>
                <a:endParaRPr lang="ko-KR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0C853A-E4F5-4F88-85C1-224F865AE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07" y="2103385"/>
                <a:ext cx="917124" cy="3454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CC0BDB0-45E3-46F7-BEDE-71A0AE9E260A}"/>
              </a:ext>
            </a:extLst>
          </p:cNvPr>
          <p:cNvCxnSpPr>
            <a:cxnSpLocks/>
            <a:stCxn id="35" idx="0"/>
            <a:endCxn id="209" idx="2"/>
          </p:cNvCxnSpPr>
          <p:nvPr/>
        </p:nvCxnSpPr>
        <p:spPr>
          <a:xfrm flipV="1">
            <a:off x="9157357" y="2448823"/>
            <a:ext cx="438863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A993E5E-3302-4418-9269-A40F4E41F629}"/>
              </a:ext>
            </a:extLst>
          </p:cNvPr>
          <p:cNvCxnSpPr>
            <a:cxnSpLocks/>
            <a:stCxn id="35" idx="0"/>
            <a:endCxn id="208" idx="2"/>
          </p:cNvCxnSpPr>
          <p:nvPr/>
        </p:nvCxnSpPr>
        <p:spPr>
          <a:xfrm flipH="1" flipV="1">
            <a:off x="8372571" y="2448823"/>
            <a:ext cx="784786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F852686-359B-4F8F-973B-94DD672795AC}"/>
              </a:ext>
            </a:extLst>
          </p:cNvPr>
          <p:cNvCxnSpPr>
            <a:cxnSpLocks/>
            <a:stCxn id="35" idx="0"/>
            <a:endCxn id="207" idx="2"/>
          </p:cNvCxnSpPr>
          <p:nvPr/>
        </p:nvCxnSpPr>
        <p:spPr>
          <a:xfrm flipH="1" flipV="1">
            <a:off x="7148922" y="2448823"/>
            <a:ext cx="2008435" cy="2811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116B9D1-FB7B-4D7B-9DB7-18F5F5E6E0C5}"/>
                  </a:ext>
                </a:extLst>
              </p:cNvPr>
              <p:cNvSpPr txBox="1"/>
              <p:nvPr/>
            </p:nvSpPr>
            <p:spPr>
              <a:xfrm>
                <a:off x="3877830" y="1067211"/>
                <a:ext cx="917124" cy="3454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ko-KR"/>
                </a:defPPr>
                <a:lvl1pPr algn="ctr">
                  <a:defRPr b="0" i="1"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dirty="0"/>
                        <m:t>𝑣𝑜𝑐𝑎𝑙𝑠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116B9D1-FB7B-4D7B-9DB7-18F5F5E6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30" y="1067211"/>
                <a:ext cx="917124" cy="3454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87D83E0-5145-40D9-A32D-BEE00B689B50}"/>
                  </a:ext>
                </a:extLst>
              </p:cNvPr>
              <p:cNvSpPr txBox="1"/>
              <p:nvPr/>
            </p:nvSpPr>
            <p:spPr>
              <a:xfrm>
                <a:off x="5041748" y="1067211"/>
                <a:ext cx="917124" cy="3454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ko-KR"/>
                </a:defPPr>
                <a:lvl1pPr algn="ctr">
                  <a:defRPr b="0" i="1"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dirty="0"/>
                        <m:t>𝑑𝑟𝑢𝑚𝑠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87D83E0-5145-40D9-A32D-BEE00B68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48" y="1067211"/>
                <a:ext cx="917124" cy="345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3EF8662-4AD0-4722-BAEB-3C5AAD2AAF42}"/>
                  </a:ext>
                </a:extLst>
              </p:cNvPr>
              <p:cNvSpPr txBox="1"/>
              <p:nvPr/>
            </p:nvSpPr>
            <p:spPr>
              <a:xfrm>
                <a:off x="6261015" y="1067211"/>
                <a:ext cx="917124" cy="3454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ko-KR"/>
                </a:defPPr>
                <a:lvl1pPr algn="ctr">
                  <a:defRPr b="0" i="1"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dirty="0"/>
                        <m:t>𝑏𝑎𝑠𝑠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3EF8662-4AD0-4722-BAEB-3C5AAD2AA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15" y="1067211"/>
                <a:ext cx="917124" cy="345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B679C5E-AACF-4252-86AE-19082B8DA828}"/>
                  </a:ext>
                </a:extLst>
              </p:cNvPr>
              <p:cNvSpPr txBox="1"/>
              <p:nvPr/>
            </p:nvSpPr>
            <p:spPr>
              <a:xfrm>
                <a:off x="7493731" y="1067211"/>
                <a:ext cx="917124" cy="3454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ko-KR"/>
                </a:defPPr>
                <a:lvl1pPr algn="ctr">
                  <a:defRPr b="0" i="1"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dirty="0"/>
                        <m:t>𝑜𝑡h𝑒𝑟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B679C5E-AACF-4252-86AE-19082B8DA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31" y="1067211"/>
                <a:ext cx="917124" cy="345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8545B9B-7AC1-4167-B811-6E9B1915F476}"/>
              </a:ext>
            </a:extLst>
          </p:cNvPr>
          <p:cNvCxnSpPr>
            <a:cxnSpLocks/>
            <a:stCxn id="95" idx="0"/>
            <a:endCxn id="220" idx="2"/>
          </p:cNvCxnSpPr>
          <p:nvPr/>
        </p:nvCxnSpPr>
        <p:spPr>
          <a:xfrm flipV="1">
            <a:off x="1560922" y="1412649"/>
            <a:ext cx="2775470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4FA04AC-018F-4FC5-9430-216F25C058BE}"/>
              </a:ext>
            </a:extLst>
          </p:cNvPr>
          <p:cNvCxnSpPr>
            <a:cxnSpLocks/>
            <a:stCxn id="96" idx="0"/>
            <a:endCxn id="221" idx="2"/>
          </p:cNvCxnSpPr>
          <p:nvPr/>
        </p:nvCxnSpPr>
        <p:spPr>
          <a:xfrm flipV="1">
            <a:off x="2784571" y="1412649"/>
            <a:ext cx="2715739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3E9A7B7-D889-4413-BE4D-ECBA8A2CFD12}"/>
              </a:ext>
            </a:extLst>
          </p:cNvPr>
          <p:cNvCxnSpPr>
            <a:cxnSpLocks/>
            <a:stCxn id="97" idx="0"/>
            <a:endCxn id="222" idx="2"/>
          </p:cNvCxnSpPr>
          <p:nvPr/>
        </p:nvCxnSpPr>
        <p:spPr>
          <a:xfrm flipV="1">
            <a:off x="4008220" y="1412649"/>
            <a:ext cx="2711357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6082B74-7D03-424F-BBDF-C835E167F5F5}"/>
              </a:ext>
            </a:extLst>
          </p:cNvPr>
          <p:cNvCxnSpPr>
            <a:cxnSpLocks/>
            <a:stCxn id="98" idx="0"/>
            <a:endCxn id="223" idx="2"/>
          </p:cNvCxnSpPr>
          <p:nvPr/>
        </p:nvCxnSpPr>
        <p:spPr>
          <a:xfrm flipV="1">
            <a:off x="5231869" y="1412649"/>
            <a:ext cx="2720424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ADABB34-41F9-4881-B4A0-B496BCE7CB84}"/>
              </a:ext>
            </a:extLst>
          </p:cNvPr>
          <p:cNvCxnSpPr>
            <a:cxnSpLocks/>
            <a:stCxn id="210" idx="0"/>
            <a:endCxn id="223" idx="2"/>
          </p:cNvCxnSpPr>
          <p:nvPr/>
        </p:nvCxnSpPr>
        <p:spPr>
          <a:xfrm flipH="1" flipV="1">
            <a:off x="7952293" y="1412649"/>
            <a:ext cx="2867576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E4B58D0-EA0A-436F-8B46-5B8C4BBF29B5}"/>
              </a:ext>
            </a:extLst>
          </p:cNvPr>
          <p:cNvCxnSpPr>
            <a:cxnSpLocks/>
            <a:stCxn id="209" idx="0"/>
            <a:endCxn id="222" idx="2"/>
          </p:cNvCxnSpPr>
          <p:nvPr/>
        </p:nvCxnSpPr>
        <p:spPr>
          <a:xfrm flipH="1" flipV="1">
            <a:off x="6719577" y="1412649"/>
            <a:ext cx="2876643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C4CDD0E-1371-4CC4-9886-D1DD874DA867}"/>
              </a:ext>
            </a:extLst>
          </p:cNvPr>
          <p:cNvCxnSpPr>
            <a:cxnSpLocks/>
            <a:stCxn id="208" idx="0"/>
            <a:endCxn id="221" idx="2"/>
          </p:cNvCxnSpPr>
          <p:nvPr/>
        </p:nvCxnSpPr>
        <p:spPr>
          <a:xfrm flipH="1" flipV="1">
            <a:off x="5500310" y="1412649"/>
            <a:ext cx="2872261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5D97B09-8986-44DC-BB3E-BC346CF3C627}"/>
              </a:ext>
            </a:extLst>
          </p:cNvPr>
          <p:cNvCxnSpPr>
            <a:cxnSpLocks/>
            <a:stCxn id="207" idx="0"/>
            <a:endCxn id="220" idx="2"/>
          </p:cNvCxnSpPr>
          <p:nvPr/>
        </p:nvCxnSpPr>
        <p:spPr>
          <a:xfrm flipH="1" flipV="1">
            <a:off x="4336392" y="1412649"/>
            <a:ext cx="2812530" cy="69073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51785723-7E8F-448D-A3A4-96EB289A107D}"/>
                  </a:ext>
                </a:extLst>
              </p:cNvPr>
              <p:cNvSpPr/>
              <p:nvPr/>
            </p:nvSpPr>
            <p:spPr>
              <a:xfrm>
                <a:off x="2127250" y="1549400"/>
                <a:ext cx="8126292" cy="421639"/>
              </a:xfrm>
              <a:prstGeom prst="roundRect">
                <a:avLst/>
              </a:prstGeom>
              <a:solidFill>
                <a:schemeClr val="bg1">
                  <a:alpha val="91000"/>
                </a:schemeClr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𝑏𝑙𝑒𝑛𝑑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51785723-7E8F-448D-A3A4-96EB289A1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1549400"/>
                <a:ext cx="8126292" cy="421639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3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Woosung</dc:creator>
  <cp:lastModifiedBy>Choi Woosung</cp:lastModifiedBy>
  <cp:revision>2</cp:revision>
  <dcterms:created xsi:type="dcterms:W3CDTF">2021-10-31T22:00:50Z</dcterms:created>
  <dcterms:modified xsi:type="dcterms:W3CDTF">2021-11-01T00:03:40Z</dcterms:modified>
</cp:coreProperties>
</file>