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7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2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2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8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9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3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AEDE-BC6F-4878-B209-1F8F35735CBC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D493-93CB-494E-985B-D89F902A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2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TLSHAPE_T_8207ca0d3a154c4eba9b1a6db334d541_ShapePercentage" hidden="1"/>
          <p:cNvSpPr/>
          <p:nvPr>
            <p:custDataLst>
              <p:tags r:id="rId2"/>
            </p:custDataLst>
          </p:nvPr>
        </p:nvSpPr>
        <p:spPr>
          <a:xfrm>
            <a:off x="933365" y="509143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OTLSHAPE_T_8207ca0d3a154c4eba9b1a6db334d541_Duration" hidden="1"/>
          <p:cNvSpPr txBox="1"/>
          <p:nvPr>
            <p:custDataLst>
              <p:tags r:id="rId3"/>
            </p:custDataLst>
          </p:nvPr>
        </p:nvSpPr>
        <p:spPr>
          <a:xfrm>
            <a:off x="0" y="509143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C0504D"/>
                </a:solidFill>
                <a:latin typeface="Calibri" panose="020F0502020204030204" pitchFamily="34" charset="0"/>
              </a:rPr>
              <a:t>53 </a:t>
            </a:r>
            <a:r>
              <a:rPr lang="ko-KR" alt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T_8207ca0d3a154c4eba9b1a6db334d541_TextPercentage" hidden="1"/>
          <p:cNvSpPr txBox="1"/>
          <p:nvPr>
            <p:custDataLst>
              <p:tags r:id="rId4"/>
            </p:custDataLst>
          </p:nvPr>
        </p:nvSpPr>
        <p:spPr>
          <a:xfrm>
            <a:off x="0" y="52464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9" name="OTLSHAPE_T_8207ca0d3a154c4eba9b1a6db334d541_StartDate" hidden="1"/>
          <p:cNvSpPr txBox="1"/>
          <p:nvPr>
            <p:custDataLst>
              <p:tags r:id="rId5"/>
            </p:custDataLst>
          </p:nvPr>
        </p:nvSpPr>
        <p:spPr>
          <a:xfrm>
            <a:off x="0" y="52464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0" name="OTLSHAPE_T_8207ca0d3a154c4eba9b1a6db334d541_EndDate" hidden="1"/>
          <p:cNvSpPr txBox="1"/>
          <p:nvPr>
            <p:custDataLst>
              <p:tags r:id="rId6"/>
            </p:custDataLst>
          </p:nvPr>
        </p:nvSpPr>
        <p:spPr>
          <a:xfrm>
            <a:off x="0" y="52464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_08d96d1e40ca4909a3fc9d7488fa821d_ShapePercentage" hidden="1"/>
          <p:cNvSpPr/>
          <p:nvPr>
            <p:custDataLst>
              <p:tags r:id="rId7"/>
            </p:custDataLst>
          </p:nvPr>
        </p:nvSpPr>
        <p:spPr>
          <a:xfrm>
            <a:off x="3907492" y="535813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OTLSHAPE_T_08d96d1e40ca4909a3fc9d7488fa821d_Duration" hidden="1"/>
          <p:cNvSpPr txBox="1"/>
          <p:nvPr>
            <p:custDataLst>
              <p:tags r:id="rId8"/>
            </p:custDataLst>
          </p:nvPr>
        </p:nvSpPr>
        <p:spPr>
          <a:xfrm>
            <a:off x="0" y="535813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C0504D"/>
                </a:solidFill>
                <a:latin typeface="Calibri" panose="020F0502020204030204" pitchFamily="34" charset="0"/>
              </a:rPr>
              <a:t>69 </a:t>
            </a:r>
            <a:r>
              <a:rPr lang="ko-KR" alt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6" name="OTLSHAPE_T_08d96d1e40ca4909a3fc9d7488fa821d_TextPercentage" hidden="1"/>
          <p:cNvSpPr txBox="1"/>
          <p:nvPr>
            <p:custDataLst>
              <p:tags r:id="rId9"/>
            </p:custDataLst>
          </p:nvPr>
        </p:nvSpPr>
        <p:spPr>
          <a:xfrm>
            <a:off x="0" y="55131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7" name="OTLSHAPE_T_08d96d1e40ca4909a3fc9d7488fa821d_StartDate" hidden="1"/>
          <p:cNvSpPr txBox="1"/>
          <p:nvPr>
            <p:custDataLst>
              <p:tags r:id="rId10"/>
            </p:custDataLst>
          </p:nvPr>
        </p:nvSpPr>
        <p:spPr>
          <a:xfrm>
            <a:off x="0" y="55131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8" name="OTLSHAPE_T_08d96d1e40ca4909a3fc9d7488fa821d_EndDate" hidden="1"/>
          <p:cNvSpPr txBox="1"/>
          <p:nvPr>
            <p:custDataLst>
              <p:tags r:id="rId11"/>
            </p:custDataLst>
          </p:nvPr>
        </p:nvSpPr>
        <p:spPr>
          <a:xfrm>
            <a:off x="0" y="55131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2" name="OTLSHAPE_T_4037133ac8de41d4a3758615b3dec765_ShapePercentage" hidden="1"/>
          <p:cNvSpPr/>
          <p:nvPr>
            <p:custDataLst>
              <p:tags r:id="rId12"/>
            </p:custDataLst>
          </p:nvPr>
        </p:nvSpPr>
        <p:spPr>
          <a:xfrm>
            <a:off x="7779469" y="5678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OTLSHAPE_T_4037133ac8de41d4a3758615b3dec765_Duration" hidden="1"/>
          <p:cNvSpPr txBox="1"/>
          <p:nvPr>
            <p:custDataLst>
              <p:tags r:id="rId13"/>
            </p:custDataLst>
          </p:nvPr>
        </p:nvSpPr>
        <p:spPr>
          <a:xfrm>
            <a:off x="0" y="562483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smtClean="0">
                <a:solidFill>
                  <a:srgbClr val="C0504D"/>
                </a:solidFill>
                <a:latin typeface="Calibri" panose="020F0502020204030204" pitchFamily="34" charset="0"/>
              </a:rPr>
              <a:t>62 </a:t>
            </a:r>
            <a:r>
              <a:rPr lang="ko-KR" alt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4" name="OTLSHAPE_T_4037133ac8de41d4a3758615b3dec765_TextPercentage" hidden="1"/>
          <p:cNvSpPr txBox="1"/>
          <p:nvPr>
            <p:custDataLst>
              <p:tags r:id="rId14"/>
            </p:custDataLst>
          </p:nvPr>
        </p:nvSpPr>
        <p:spPr>
          <a:xfrm>
            <a:off x="0" y="57798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5" name="OTLSHAPE_T_4037133ac8de41d4a3758615b3dec765_StartDate" hidden="1"/>
          <p:cNvSpPr txBox="1"/>
          <p:nvPr>
            <p:custDataLst>
              <p:tags r:id="rId15"/>
            </p:custDataLst>
          </p:nvPr>
        </p:nvSpPr>
        <p:spPr>
          <a:xfrm>
            <a:off x="0" y="57798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6" name="OTLSHAPE_T_4037133ac8de41d4a3758615b3dec765_EndDate" hidden="1"/>
          <p:cNvSpPr txBox="1"/>
          <p:nvPr>
            <p:custDataLst>
              <p:tags r:id="rId16"/>
            </p:custDataLst>
          </p:nvPr>
        </p:nvSpPr>
        <p:spPr>
          <a:xfrm>
            <a:off x="0" y="57798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127000" y="1247733"/>
            <a:ext cx="11774020" cy="4687146"/>
            <a:chOff x="127000" y="1247733"/>
            <a:chExt cx="11774020" cy="4687146"/>
          </a:xfrm>
        </p:grpSpPr>
        <p:cxnSp>
          <p:nvCxnSpPr>
            <p:cNvPr id="223" name="OTLSHAPE_T_4037133ac8de41d4a3758615b3dec765_HorizontalConnector1"/>
            <p:cNvCxnSpPr/>
            <p:nvPr>
              <p:custDataLst>
                <p:tags r:id="rId17"/>
              </p:custDataLst>
            </p:nvPr>
          </p:nvCxnSpPr>
          <p:spPr>
            <a:xfrm>
              <a:off x="2197736" y="5779855"/>
              <a:ext cx="558173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OTLSHAPE_T_08d96d1e40ca4909a3fc9d7488fa821d_HorizontalConnector1"/>
            <p:cNvCxnSpPr/>
            <p:nvPr>
              <p:custDataLst>
                <p:tags r:id="rId18"/>
              </p:custDataLst>
            </p:nvPr>
          </p:nvCxnSpPr>
          <p:spPr>
            <a:xfrm>
              <a:off x="750231" y="5459730"/>
              <a:ext cx="3157261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OTLSHAPE_T_8207ca0d3a154c4eba9b1a6db334d541_HorizontalConnector1"/>
            <p:cNvCxnSpPr/>
            <p:nvPr>
              <p:custDataLst>
                <p:tags r:id="rId19"/>
              </p:custDataLst>
            </p:nvPr>
          </p:nvCxnSpPr>
          <p:spPr>
            <a:xfrm>
              <a:off x="781007" y="5193030"/>
              <a:ext cx="15235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OTLSHAPE_M_4ff9d773efe04b2c860799614f16e77e_Connector1"/>
            <p:cNvCxnSpPr/>
            <p:nvPr>
              <p:custDataLst>
                <p:tags r:id="rId20"/>
              </p:custDataLst>
            </p:nvPr>
          </p:nvCxnSpPr>
          <p:spPr>
            <a:xfrm>
              <a:off x="6270697" y="3429000"/>
              <a:ext cx="0" cy="442172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OTLSHAPE_M_c255010d0ff64835a4df74fefe80df2d_Connector1"/>
            <p:cNvCxnSpPr/>
            <p:nvPr>
              <p:custDataLst>
                <p:tags r:id="rId21"/>
              </p:custDataLst>
            </p:nvPr>
          </p:nvCxnSpPr>
          <p:spPr>
            <a:xfrm>
              <a:off x="5485079" y="3429000"/>
              <a:ext cx="0" cy="894715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OTLSHAPE_M_c2599c416f124b8b8fb080fe2dec79e9_Connector1"/>
            <p:cNvCxnSpPr/>
            <p:nvPr>
              <p:custDataLst>
                <p:tags r:id="rId22"/>
              </p:custDataLst>
            </p:nvPr>
          </p:nvCxnSpPr>
          <p:spPr>
            <a:xfrm>
              <a:off x="4699460" y="3429000"/>
              <a:ext cx="0" cy="134725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OTLSHAPE_M_d105f260141548428301245dfbf8994e_Connector1"/>
            <p:cNvCxnSpPr/>
            <p:nvPr>
              <p:custDataLst>
                <p:tags r:id="rId23"/>
              </p:custDataLst>
            </p:nvPr>
          </p:nvCxnSpPr>
          <p:spPr>
            <a:xfrm>
              <a:off x="6663506" y="2520569"/>
              <a:ext cx="0" cy="527431"/>
            </a:xfrm>
            <a:prstGeom prst="line">
              <a:avLst/>
            </a:prstGeom>
            <a:ln w="9525" cap="flat" cmpd="sng" algn="ctr">
              <a:solidFill>
                <a:srgbClr val="EA161E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OTLSHAPE_M_60f25f9f10084d659348646d863b573a_Connector2"/>
            <p:cNvCxnSpPr/>
            <p:nvPr>
              <p:custDataLst>
                <p:tags r:id="rId24"/>
              </p:custDataLst>
            </p:nvPr>
          </p:nvCxnSpPr>
          <p:spPr>
            <a:xfrm>
              <a:off x="5877888" y="2664375"/>
              <a:ext cx="0" cy="383625"/>
            </a:xfrm>
            <a:prstGeom prst="line">
              <a:avLst/>
            </a:prstGeom>
            <a:ln w="9525" cap="flat" cmpd="sng" algn="ctr">
              <a:solidFill>
                <a:srgbClr val="EA161E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OTLSHAPE_M_60f25f9f10084d659348646d863b573a_Connector1"/>
            <p:cNvCxnSpPr/>
            <p:nvPr>
              <p:custDataLst>
                <p:tags r:id="rId25"/>
              </p:custDataLst>
            </p:nvPr>
          </p:nvCxnSpPr>
          <p:spPr>
            <a:xfrm>
              <a:off x="5877888" y="1897507"/>
              <a:ext cx="0" cy="596350"/>
            </a:xfrm>
            <a:prstGeom prst="line">
              <a:avLst/>
            </a:prstGeom>
            <a:ln w="9525" cap="flat" cmpd="sng" algn="ctr">
              <a:solidFill>
                <a:srgbClr val="EA161E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OTLSHAPE_M_4215ba331eb841a68f85c11137f30b2e_Connector2"/>
            <p:cNvCxnSpPr/>
            <p:nvPr>
              <p:custDataLst>
                <p:tags r:id="rId26"/>
              </p:custDataLst>
            </p:nvPr>
          </p:nvCxnSpPr>
          <p:spPr>
            <a:xfrm>
              <a:off x="5092269" y="2664375"/>
              <a:ext cx="0" cy="383625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OTLSHAPE_M_4215ba331eb841a68f85c11137f30b2e_Connector1"/>
            <p:cNvCxnSpPr/>
            <p:nvPr>
              <p:custDataLst>
                <p:tags r:id="rId27"/>
              </p:custDataLst>
            </p:nvPr>
          </p:nvCxnSpPr>
          <p:spPr>
            <a:xfrm>
              <a:off x="5092269" y="1359704"/>
              <a:ext cx="0" cy="1134152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OTLSHAPE_M_aa65b3f643364154a00d9527f2030c9e_Connector1"/>
            <p:cNvCxnSpPr/>
            <p:nvPr>
              <p:custDataLst>
                <p:tags r:id="rId28"/>
              </p:custDataLst>
            </p:nvPr>
          </p:nvCxnSpPr>
          <p:spPr>
            <a:xfrm>
              <a:off x="3913842" y="2605828"/>
              <a:ext cx="0" cy="442172"/>
            </a:xfrm>
            <a:prstGeom prst="line">
              <a:avLst/>
            </a:prstGeom>
            <a:ln w="9525" cap="flat" cmpd="sng" algn="ctr">
              <a:solidFill>
                <a:schemeClr val="accent4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TLSHAPE_TB_00000000000000000000000000000000_LeftEndCaps"/>
            <p:cNvSpPr txBox="1"/>
            <p:nvPr>
              <p:custDataLst>
                <p:tags r:id="rId29"/>
              </p:custDataLst>
            </p:nvPr>
          </p:nvSpPr>
          <p:spPr>
            <a:xfrm>
              <a:off x="317500" y="3098969"/>
              <a:ext cx="469900" cy="27906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b="1" spc="-38" smtClean="0">
                  <a:solidFill>
                    <a:srgbClr val="C0504D"/>
                  </a:solidFill>
                  <a:latin typeface="Calibri" panose="020F0502020204030204" pitchFamily="34" charset="0"/>
                </a:rPr>
                <a:t>2016</a:t>
              </a:r>
              <a:endParaRPr lang="ko-KR" altLang="en-US" b="1" spc="-38">
                <a:solidFill>
                  <a:srgbClr val="C0504D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6" name="OTLSHAPE_TB_00000000000000000000000000000000_RightEndCaps"/>
            <p:cNvSpPr txBox="1"/>
            <p:nvPr>
              <p:custDataLst>
                <p:tags r:id="rId30"/>
              </p:custDataLst>
            </p:nvPr>
          </p:nvSpPr>
          <p:spPr>
            <a:xfrm>
              <a:off x="11411034" y="3098969"/>
              <a:ext cx="469900" cy="27906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b="1" spc="-38" smtClean="0">
                  <a:solidFill>
                    <a:srgbClr val="C0504D"/>
                  </a:solidFill>
                  <a:latin typeface="Calibri" panose="020F0502020204030204" pitchFamily="34" charset="0"/>
                </a:rPr>
                <a:t>2016</a:t>
              </a:r>
              <a:endParaRPr lang="ko-KR" altLang="en-US" b="1" spc="-38">
                <a:solidFill>
                  <a:srgbClr val="C0504D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7" name="OTLSHAPE_TB_00000000000000000000000000000000_ScaleContainer"/>
            <p:cNvSpPr/>
            <p:nvPr>
              <p:custDataLst>
                <p:tags r:id="rId31"/>
              </p:custDataLst>
            </p:nvPr>
          </p:nvSpPr>
          <p:spPr>
            <a:xfrm>
              <a:off x="933365" y="3048000"/>
              <a:ext cx="10337800" cy="3810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OTLSHAPE_TB_00000000000000000000000000000000_ElapsedTime"/>
            <p:cNvSpPr/>
            <p:nvPr>
              <p:custDataLst>
                <p:tags r:id="rId32"/>
              </p:custDataLst>
            </p:nvPr>
          </p:nvSpPr>
          <p:spPr>
            <a:xfrm>
              <a:off x="933365" y="3352800"/>
              <a:ext cx="3022600" cy="76200"/>
            </a:xfrm>
            <a:prstGeom prst="rect">
              <a:avLst/>
            </a:prstGeom>
            <a:solidFill>
              <a:schemeClr val="tx1">
                <a:alpha val="7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OTLSHAPE_TB_00000000000000000000000000000000_TodayMarkerShape"/>
            <p:cNvSpPr/>
            <p:nvPr>
              <p:custDataLst>
                <p:tags r:id="rId33"/>
              </p:custDataLst>
            </p:nvPr>
          </p:nvSpPr>
          <p:spPr>
            <a:xfrm>
              <a:off x="3890977" y="34290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OTLSHAPE_TB_00000000000000000000000000000000_TodayMarkerText"/>
            <p:cNvSpPr txBox="1"/>
            <p:nvPr>
              <p:custDataLst>
                <p:tags r:id="rId34"/>
              </p:custDataLst>
            </p:nvPr>
          </p:nvSpPr>
          <p:spPr>
            <a:xfrm>
              <a:off x="3793005" y="3556000"/>
              <a:ext cx="3048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1200" spc="-2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오늘</a:t>
              </a:r>
              <a:endParaRPr lang="ko-KR" altLang="en-US" sz="1200" spc="-2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1" name="OTLSHAPE_TB_00000000000000000000000000000000_TimescaleInterval1"/>
            <p:cNvSpPr txBox="1"/>
            <p:nvPr>
              <p:custDataLst>
                <p:tags r:id="rId35"/>
              </p:custDataLst>
            </p:nvPr>
          </p:nvSpPr>
          <p:spPr>
            <a:xfrm>
              <a:off x="996865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5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2" name="OTLSHAPE_TB_00000000000000000000000000000000_Separator1"/>
            <p:cNvCxnSpPr/>
            <p:nvPr>
              <p:custDataLst>
                <p:tags r:id="rId36"/>
              </p:custDataLst>
            </p:nvPr>
          </p:nvCxnSpPr>
          <p:spPr>
            <a:xfrm>
              <a:off x="2672948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TLSHAPE_TB_00000000000000000000000000000000_TimescaleInterval2"/>
            <p:cNvSpPr txBox="1"/>
            <p:nvPr>
              <p:custDataLst>
                <p:tags r:id="rId37"/>
              </p:custDataLst>
            </p:nvPr>
          </p:nvSpPr>
          <p:spPr>
            <a:xfrm>
              <a:off x="2736449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4" name="OTLSHAPE_TB_00000000000000000000000000000000_Separator2"/>
            <p:cNvCxnSpPr/>
            <p:nvPr>
              <p:custDataLst>
                <p:tags r:id="rId38"/>
              </p:custDataLst>
            </p:nvPr>
          </p:nvCxnSpPr>
          <p:spPr>
            <a:xfrm>
              <a:off x="4356416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TLSHAPE_TB_00000000000000000000000000000000_TimescaleInterval3"/>
            <p:cNvSpPr txBox="1"/>
            <p:nvPr>
              <p:custDataLst>
                <p:tags r:id="rId39"/>
              </p:custDataLst>
            </p:nvPr>
          </p:nvSpPr>
          <p:spPr>
            <a:xfrm>
              <a:off x="4419917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7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6" name="OTLSHAPE_TB_00000000000000000000000000000000_Separator3"/>
            <p:cNvCxnSpPr/>
            <p:nvPr>
              <p:custDataLst>
                <p:tags r:id="rId40"/>
              </p:custDataLst>
            </p:nvPr>
          </p:nvCxnSpPr>
          <p:spPr>
            <a:xfrm>
              <a:off x="6096000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TLSHAPE_TB_00000000000000000000000000000000_TimescaleInterval4"/>
            <p:cNvSpPr txBox="1"/>
            <p:nvPr>
              <p:custDataLst>
                <p:tags r:id="rId41"/>
              </p:custDataLst>
            </p:nvPr>
          </p:nvSpPr>
          <p:spPr>
            <a:xfrm>
              <a:off x="6159500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8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8" name="OTLSHAPE_TB_00000000000000000000000000000000_Separator4"/>
            <p:cNvCxnSpPr/>
            <p:nvPr>
              <p:custDataLst>
                <p:tags r:id="rId42"/>
              </p:custDataLst>
            </p:nvPr>
          </p:nvCxnSpPr>
          <p:spPr>
            <a:xfrm>
              <a:off x="7835583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TLSHAPE_TB_00000000000000000000000000000000_TimescaleInterval5"/>
            <p:cNvSpPr txBox="1"/>
            <p:nvPr>
              <p:custDataLst>
                <p:tags r:id="rId43"/>
              </p:custDataLst>
            </p:nvPr>
          </p:nvSpPr>
          <p:spPr>
            <a:xfrm>
              <a:off x="7899084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9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0" name="OTLSHAPE_TB_00000000000000000000000000000000_Separator5"/>
            <p:cNvCxnSpPr/>
            <p:nvPr>
              <p:custDataLst>
                <p:tags r:id="rId44"/>
              </p:custDataLst>
            </p:nvPr>
          </p:nvCxnSpPr>
          <p:spPr>
            <a:xfrm>
              <a:off x="9519051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TLSHAPE_TB_00000000000000000000000000000000_TimescaleInterval6"/>
            <p:cNvSpPr txBox="1"/>
            <p:nvPr>
              <p:custDataLst>
                <p:tags r:id="rId45"/>
              </p:custDataLst>
            </p:nvPr>
          </p:nvSpPr>
          <p:spPr>
            <a:xfrm>
              <a:off x="9582552" y="3145473"/>
              <a:ext cx="1651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10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4" name="OTLSHAPE_M_aa65b3f643364154a00d9527f2030c9e_Title"/>
            <p:cNvSpPr txBox="1"/>
            <p:nvPr>
              <p:custDataLst>
                <p:tags r:id="rId46"/>
              </p:custDataLst>
            </p:nvPr>
          </p:nvSpPr>
          <p:spPr>
            <a:xfrm>
              <a:off x="4136092" y="2493857"/>
              <a:ext cx="2286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1(</a:t>
              </a:r>
              <a:r>
                <a:rPr lang="ko-KR" altLang="en-US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최우성</a:t>
              </a:r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). Function &amp; Evaluation</a:t>
              </a:r>
              <a:endPara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5" name="OTLSHAPE_M_aa65b3f643364154a00d9527f2030c9e_Date"/>
            <p:cNvSpPr txBox="1"/>
            <p:nvPr>
              <p:custDataLst>
                <p:tags r:id="rId47"/>
              </p:custDataLst>
            </p:nvPr>
          </p:nvSpPr>
          <p:spPr>
            <a:xfrm>
              <a:off x="4136092" y="2677075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6/23/2016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6" name="OTLSHAPE_M_aa65b3f643364154a00d9527f2030c9e_Shape"/>
            <p:cNvSpPr/>
            <p:nvPr>
              <p:custDataLst>
                <p:tags r:id="rId48"/>
              </p:custDataLst>
            </p:nvPr>
          </p:nvSpPr>
          <p:spPr>
            <a:xfrm rot="16200000">
              <a:off x="3939242" y="2605828"/>
              <a:ext cx="165100" cy="165100"/>
            </a:xfrm>
            <a:prstGeom prst="flowChartMerg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OTLSHAPE_M_4215ba331eb841a68f85c11137f30b2e_Title"/>
            <p:cNvSpPr txBox="1"/>
            <p:nvPr>
              <p:custDataLst>
                <p:tags r:id="rId49"/>
              </p:custDataLst>
            </p:nvPr>
          </p:nvSpPr>
          <p:spPr>
            <a:xfrm>
              <a:off x="5314519" y="1247733"/>
              <a:ext cx="2082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3(</a:t>
              </a:r>
              <a:r>
                <a:rPr lang="ko-KR" altLang="en-US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디아나</a:t>
              </a:r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) Data &amp; Abstraction</a:t>
              </a:r>
              <a:endPara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8" name="OTLSHAPE_M_4215ba331eb841a68f85c11137f30b2e_Date"/>
            <p:cNvSpPr txBox="1"/>
            <p:nvPr>
              <p:custDataLst>
                <p:tags r:id="rId50"/>
              </p:custDataLst>
            </p:nvPr>
          </p:nvSpPr>
          <p:spPr>
            <a:xfrm>
              <a:off x="5314519" y="1430951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7/14/2016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9" name="OTLSHAPE_M_4215ba331eb841a68f85c11137f30b2e_Shape"/>
            <p:cNvSpPr/>
            <p:nvPr>
              <p:custDataLst>
                <p:tags r:id="rId51"/>
              </p:custDataLst>
            </p:nvPr>
          </p:nvSpPr>
          <p:spPr>
            <a:xfrm rot="16200000">
              <a:off x="5117669" y="1359704"/>
              <a:ext cx="165100" cy="165100"/>
            </a:xfrm>
            <a:prstGeom prst="flowChartMerg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OTLSHAPE_M_60f25f9f10084d659348646d863b573a_Title"/>
            <p:cNvSpPr txBox="1"/>
            <p:nvPr>
              <p:custDataLst>
                <p:tags r:id="rId52"/>
              </p:custDataLst>
            </p:nvPr>
          </p:nvSpPr>
          <p:spPr>
            <a:xfrm>
              <a:off x="6100138" y="1700276"/>
              <a:ext cx="25400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5(?). Lists : </a:t>
              </a:r>
              <a:r>
                <a:rPr lang="ko-KR" altLang="en-US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실습이 없으므로</a:t>
              </a:r>
              <a:r>
                <a:rPr lang="en-US" altLang="ko-KR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, </a:t>
              </a:r>
              <a:r>
                <a:rPr lang="ko-KR" altLang="en-US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실습을 만들어서</a:t>
              </a:r>
              <a:endParaRPr lang="ko-KR" altLang="en-US" sz="1100" b="1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1" name="OTLSHAPE_M_60f25f9f10084d659348646d863b573a_Date"/>
            <p:cNvSpPr txBox="1"/>
            <p:nvPr>
              <p:custDataLst>
                <p:tags r:id="rId53"/>
              </p:custDataLst>
            </p:nvPr>
          </p:nvSpPr>
          <p:spPr>
            <a:xfrm>
              <a:off x="6100138" y="2054013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7/28/2016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2" name="OTLSHAPE_M_60f25f9f10084d659348646d863b573a_Shape"/>
            <p:cNvSpPr/>
            <p:nvPr>
              <p:custDataLst>
                <p:tags r:id="rId54"/>
              </p:custDataLst>
            </p:nvPr>
          </p:nvSpPr>
          <p:spPr>
            <a:xfrm rot="16200000">
              <a:off x="5903288" y="1897507"/>
              <a:ext cx="165100" cy="165100"/>
            </a:xfrm>
            <a:prstGeom prst="flowChartMerge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OTLSHAPE_M_d105f260141548428301245dfbf8994e_Title"/>
            <p:cNvSpPr txBox="1"/>
            <p:nvPr>
              <p:custDataLst>
                <p:tags r:id="rId55"/>
              </p:custDataLst>
            </p:nvPr>
          </p:nvSpPr>
          <p:spPr>
            <a:xfrm>
              <a:off x="6885756" y="2323338"/>
              <a:ext cx="24511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7(?) Lazy Evaluation: </a:t>
              </a:r>
              <a:r>
                <a:rPr lang="ko-KR" altLang="en-US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강의가 없으므로</a:t>
              </a:r>
              <a:r>
                <a:rPr lang="en-US" altLang="ko-KR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, </a:t>
              </a:r>
              <a:r>
                <a:rPr lang="ko-KR" altLang="en-US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강의를 만들어서</a:t>
              </a:r>
              <a:endParaRPr lang="ko-KR" altLang="en-US" sz="1100" b="1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4" name="OTLSHAPE_M_d105f260141548428301245dfbf8994e_Date"/>
            <p:cNvSpPr txBox="1"/>
            <p:nvPr>
              <p:custDataLst>
                <p:tags r:id="rId56"/>
              </p:custDataLst>
            </p:nvPr>
          </p:nvSpPr>
          <p:spPr>
            <a:xfrm>
              <a:off x="6885756" y="2677075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8/11/2016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5" name="OTLSHAPE_M_d105f260141548428301245dfbf8994e_Shape"/>
            <p:cNvSpPr/>
            <p:nvPr>
              <p:custDataLst>
                <p:tags r:id="rId57"/>
              </p:custDataLst>
            </p:nvPr>
          </p:nvSpPr>
          <p:spPr>
            <a:xfrm rot="16200000">
              <a:off x="6688906" y="2520569"/>
              <a:ext cx="165100" cy="165100"/>
            </a:xfrm>
            <a:prstGeom prst="flowChartMerge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OTLSHAPE_M_c2599c416f124b8b8fb080fe2dec79e9_Title"/>
            <p:cNvSpPr txBox="1"/>
            <p:nvPr>
              <p:custDataLst>
                <p:tags r:id="rId58"/>
              </p:custDataLst>
            </p:nvPr>
          </p:nvSpPr>
          <p:spPr>
            <a:xfrm>
              <a:off x="4921710" y="4717711"/>
              <a:ext cx="23622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2(</a:t>
              </a:r>
              <a:r>
                <a:rPr lang="ko-KR" altLang="en-US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이태민</a:t>
              </a:r>
              <a:r>
                <a:rPr lang="en-US" altLang="ko-KR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). Higher Order Functions</a:t>
              </a:r>
              <a:endPara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7" name="OTLSHAPE_M_c2599c416f124b8b8fb080fe2dec79e9_Date"/>
            <p:cNvSpPr txBox="1"/>
            <p:nvPr>
              <p:custDataLst>
                <p:tags r:id="rId59"/>
              </p:custDataLst>
            </p:nvPr>
          </p:nvSpPr>
          <p:spPr>
            <a:xfrm>
              <a:off x="4921710" y="4549987"/>
              <a:ext cx="495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7/7/2016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8" name="OTLSHAPE_M_c2599c416f124b8b8fb080fe2dec79e9_Shape"/>
            <p:cNvSpPr/>
            <p:nvPr>
              <p:custDataLst>
                <p:tags r:id="rId60"/>
              </p:custDataLst>
            </p:nvPr>
          </p:nvSpPr>
          <p:spPr>
            <a:xfrm rot="16200000">
              <a:off x="4724860" y="4611158"/>
              <a:ext cx="165100" cy="165100"/>
            </a:xfrm>
            <a:prstGeom prst="flowChartMerg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OTLSHAPE_M_c255010d0ff64835a4df74fefe80df2d_Title"/>
            <p:cNvSpPr txBox="1"/>
            <p:nvPr>
              <p:custDataLst>
                <p:tags r:id="rId61"/>
              </p:custDataLst>
            </p:nvPr>
          </p:nvSpPr>
          <p:spPr>
            <a:xfrm>
              <a:off x="5707329" y="4265168"/>
              <a:ext cx="2476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8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4(</a:t>
              </a:r>
              <a:r>
                <a:rPr lang="ko-KR" altLang="en-US" sz="1100" b="1" spc="-8" smtClean="0">
                  <a:solidFill>
                    <a:schemeClr val="dk1"/>
                  </a:solidFill>
                  <a:latin typeface="Calibri" panose="020F0502020204030204" pitchFamily="34" charset="0"/>
                </a:rPr>
                <a:t>민종현</a:t>
              </a:r>
              <a:r>
                <a:rPr lang="en-US" altLang="ko-KR" sz="1100" b="1" spc="-8" smtClean="0">
                  <a:solidFill>
                    <a:schemeClr val="dk1"/>
                  </a:solidFill>
                  <a:latin typeface="Calibri" panose="020F0502020204030204" pitchFamily="34" charset="0"/>
                </a:rPr>
                <a:t>) Types &amp; Pattern Matching</a:t>
              </a:r>
              <a:endParaRPr lang="ko-KR" altLang="en-US" sz="1100" b="1" spc="-8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0" name="OTLSHAPE_M_c255010d0ff64835a4df74fefe80df2d_Date"/>
            <p:cNvSpPr txBox="1"/>
            <p:nvPr>
              <p:custDataLst>
                <p:tags r:id="rId62"/>
              </p:custDataLst>
            </p:nvPr>
          </p:nvSpPr>
          <p:spPr>
            <a:xfrm>
              <a:off x="5707329" y="4097443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7/21/2016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1" name="OTLSHAPE_M_c255010d0ff64835a4df74fefe80df2d_Shape"/>
            <p:cNvSpPr/>
            <p:nvPr>
              <p:custDataLst>
                <p:tags r:id="rId63"/>
              </p:custDataLst>
            </p:nvPr>
          </p:nvSpPr>
          <p:spPr>
            <a:xfrm rot="16200000">
              <a:off x="5510479" y="4158615"/>
              <a:ext cx="165100" cy="165100"/>
            </a:xfrm>
            <a:prstGeom prst="flowChartMerg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OTLSHAPE_M_4ff9d773efe04b2c860799614f16e77e_Title"/>
            <p:cNvSpPr txBox="1"/>
            <p:nvPr>
              <p:custDataLst>
                <p:tags r:id="rId64"/>
              </p:custDataLst>
            </p:nvPr>
          </p:nvSpPr>
          <p:spPr>
            <a:xfrm>
              <a:off x="6492947" y="3812625"/>
              <a:ext cx="1257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6(?) Collections</a:t>
              </a:r>
              <a:endPara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3" name="OTLSHAPE_M_4ff9d773efe04b2c860799614f16e77e_Date"/>
            <p:cNvSpPr txBox="1"/>
            <p:nvPr>
              <p:custDataLst>
                <p:tags r:id="rId65"/>
              </p:custDataLst>
            </p:nvPr>
          </p:nvSpPr>
          <p:spPr>
            <a:xfrm>
              <a:off x="6492947" y="3644900"/>
              <a:ext cx="495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8/4/2016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4" name="OTLSHAPE_M_4ff9d773efe04b2c860799614f16e77e_Shape"/>
            <p:cNvSpPr/>
            <p:nvPr>
              <p:custDataLst>
                <p:tags r:id="rId66"/>
              </p:custDataLst>
            </p:nvPr>
          </p:nvSpPr>
          <p:spPr>
            <a:xfrm rot="16200000">
              <a:off x="6296097" y="3706072"/>
              <a:ext cx="165100" cy="165100"/>
            </a:xfrm>
            <a:prstGeom prst="flowChartMerg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OTLSHAPE_T_8207ca0d3a154c4eba9b1a6db334d541_Shape"/>
            <p:cNvSpPr/>
            <p:nvPr>
              <p:custDataLst>
                <p:tags r:id="rId67"/>
              </p:custDataLst>
            </p:nvPr>
          </p:nvSpPr>
          <p:spPr>
            <a:xfrm>
              <a:off x="933365" y="5091430"/>
              <a:ext cx="2921000" cy="2032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OTLSHAPE_T_8207ca0d3a154c4eba9b1a6db334d541_JoinedDate"/>
            <p:cNvSpPr txBox="1"/>
            <p:nvPr>
              <p:custDataLst>
                <p:tags r:id="rId68"/>
              </p:custDataLst>
            </p:nvPr>
          </p:nvSpPr>
          <p:spPr>
            <a:xfrm>
              <a:off x="3902177" y="5115518"/>
              <a:ext cx="1130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6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5/1/2016 - 6/22/2016</a:t>
              </a:r>
              <a:endParaRPr lang="ko-KR" altLang="en-US" sz="1000" spc="-6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2" name="OTLSHAPE_T_8207ca0d3a154c4eba9b1a6db334d541_Title"/>
            <p:cNvSpPr txBox="1"/>
            <p:nvPr>
              <p:custDataLst>
                <p:tags r:id="rId69"/>
              </p:custDataLst>
            </p:nvPr>
          </p:nvSpPr>
          <p:spPr>
            <a:xfrm>
              <a:off x="127000" y="5107771"/>
              <a:ext cx="660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Spark Basic</a:t>
              </a:r>
              <a:endPara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3" name="OTLSHAPE_T_08d96d1e40ca4909a3fc9d7488fa821d_Shape"/>
            <p:cNvSpPr/>
            <p:nvPr>
              <p:custDataLst>
                <p:tags r:id="rId70"/>
              </p:custDataLst>
            </p:nvPr>
          </p:nvSpPr>
          <p:spPr>
            <a:xfrm>
              <a:off x="3907492" y="5358130"/>
              <a:ext cx="3822700" cy="2032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OTLSHAPE_T_08d96d1e40ca4909a3fc9d7488fa821d_JoinedDate"/>
            <p:cNvSpPr txBox="1"/>
            <p:nvPr>
              <p:custDataLst>
                <p:tags r:id="rId71"/>
              </p:custDataLst>
            </p:nvPr>
          </p:nvSpPr>
          <p:spPr>
            <a:xfrm>
              <a:off x="7774153" y="5382218"/>
              <a:ext cx="12065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6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6/23/2016 - 8/30/2016</a:t>
              </a:r>
              <a:endParaRPr lang="ko-KR" altLang="en-US" sz="1000" spc="-6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0" name="OTLSHAPE_T_08d96d1e40ca4909a3fc9d7488fa821d_Title"/>
            <p:cNvSpPr txBox="1"/>
            <p:nvPr>
              <p:custDataLst>
                <p:tags r:id="rId72"/>
              </p:custDataLst>
            </p:nvPr>
          </p:nvSpPr>
          <p:spPr>
            <a:xfrm>
              <a:off x="127000" y="5374471"/>
              <a:ext cx="635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Scala Basic</a:t>
              </a:r>
              <a:endPara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1" name="OTLSHAPE_T_4037133ac8de41d4a3758615b3dec765_Shape"/>
            <p:cNvSpPr/>
            <p:nvPr>
              <p:custDataLst>
                <p:tags r:id="rId73"/>
              </p:custDataLst>
            </p:nvPr>
          </p:nvSpPr>
          <p:spPr>
            <a:xfrm>
              <a:off x="7779469" y="5678255"/>
              <a:ext cx="3429000" cy="2032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OTLSHAPE_T_4037133ac8de41d4a3758615b3dec765_JoinedDate"/>
            <p:cNvSpPr txBox="1"/>
            <p:nvPr>
              <p:custDataLst>
                <p:tags r:id="rId74"/>
              </p:custDataLst>
            </p:nvPr>
          </p:nvSpPr>
          <p:spPr>
            <a:xfrm>
              <a:off x="11253320" y="5624830"/>
              <a:ext cx="647700" cy="3100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8/31/2016 - 10/31/2016</a:t>
              </a:r>
              <a:endParaRPr lang="ko-KR" altLang="en-US" sz="100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8" name="OTLSHAPE_T_4037133ac8de41d4a3758615b3dec765_Title"/>
            <p:cNvSpPr txBox="1"/>
            <p:nvPr>
              <p:custDataLst>
                <p:tags r:id="rId75"/>
              </p:custDataLst>
            </p:nvPr>
          </p:nvSpPr>
          <p:spPr>
            <a:xfrm>
              <a:off x="127000" y="5694595"/>
              <a:ext cx="2082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Spark Advanced with Scala + Tuning</a:t>
              </a:r>
              <a:endPara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4888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iJTdGFuZGFyZCIsIklzVGVtcGxhdGUiOmZhbHNlLCJWZXJzaW9uIjp7IiRpZCI6IjIiLCJWZXJzaW9uIjoiMy4wLjEiLCJPcmlnaW5hbEFzc2VtYmx5VmVyc2lvbiI6IjMuMDEuMDM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i0wNS0wMVQwMDowMDowMFoiLCJFbmREYXRlIjoiMjAxNi0xMC0zMVQwMDowMDowMFoiLCJGb3JtYXQiOiJNTU0iLCJUeXBlIjoyLCJBdXRvRGF0ZVJhbmdlIjp0cnVlLCJXb3JraW5nRGF5cyI6MzEsIlRvZGF5TWFya2VyVGV4dCI6IuyYpOuKmCIsIkF1dG9TY2FsZVR5cGUiOnRydWV9LCJNaWxlc3RvbmVzIjpbeyIkaWQiOiIxMjMiLCJEYXRlIjoiMjAxNi0wNi0yM1QwMDowMDowMFoiLCJTdHlsZSI6eyIkaWQiOiIxMjQiLCJTaGFwZSI6MiwiQ29ubmVjdG9yTWFyZ2luIjp7IiRyZWYiOiI1NCJ9LCJDb25uZWN0b3JTdHlsZSI6eyIkaWQiOiIxMjUiLCJMaW5lQ29sb3IiOnsiJGlkIjoiMTI2IiwiJHR5cGUiOiJOTFJFLkNvbW1vbi5Eb20uU29saWRDb2xvckJydXNoLCBOTFJFLkNvbW1vbiIsIkNvbG9yIjp7IiRpZCI6IjEyNyIsIkEiOjEyNywiUiI6MjU1LCJHIjoxOTIsIkIiOjB9fSwiTGluZVdlaWdodCI6MS4wLCJMaW5lVHlwZSI6MCwiUGFyZW50U3R5bGUiOnsiJHJlZiI6IjU1In19LCJJc0JlbG93VGltZWJhbmQiOmZhbHNlLCJIaWRlRGF0ZSI6ZmFsc2UsIlNoYXBlU2l6ZSI6MSwiU3BhY2luZyI6MS4wLCJQYWRkaW5nIjp7IiRyZWYiOiI1OCJ9LCJTaGFwZVN0eWxlIjp7IiRpZCI6IjEyOCIsIk1hcmdpbiI6eyIkcmVmIjoiNjAifSwiUGFkZGluZyI6eyIkcmVmIjoiNjEifSwiQmFja2dyb3VuZCI6eyIkaWQiOiIxMjkiLCJDb2xvciI6eyIkaWQiOiIxMzAiLCJBIjoyNTUsIlIiOjI1NSwiRyI6MTkyLCJCIjow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IkaWQiOiIxMzgiLCJSYXRpbyI6MC4wLCJJc0N1c3RvbSI6ZmFsc2V9LCJJZCI6ImFhNjViM2Y2LTQzMzYtNDE1NC1hMDBkLTk1MjdmMjAzMGM5ZSIsIlRpdGxlIjoiV2VlayAxKOy1nOyasOyEsSkuIEZ1bmN0aW9uICYgRXZhbHVhdGlvbiIsIk5vdGUiOm51bGwsIkh5cGVybGluayI6bnVsbCwiSXNDaGFuZ2VkIjpmYWxzZSwiSXNOZXciOmZhbHNlfSx7IiRpZCI6IjEzOSIsIkRhdGUiOiIyMDE2LTA3LTA3VDAwOjAwOjAwWiIsIlN0eWxlIjp7IiRpZCI6IjE0MCIsIlNoYXBlIjoyLCJDb25uZWN0b3JNYXJnaW4iOnsiJHJlZiI6IjU0In0sIkNvbm5lY3RvclN0eWxlIjp7IiRpZCI6IjE0MSIsIkxpbmVDb2xvciI6eyIkaWQiOiIxNDIiLCIkdHlwZSI6Ik5MUkUuQ29tbW9uLkRvbS5Tb2xpZENvbG9yQnJ1c2gsIE5MUkUuQ29tbW9uIiwiQ29sb3IiOnsiJGlkIjoiMTQzIiwiQSI6MTI3LCJSIjoxNjUsIkciOjE2NSwiQiI6MTY1fX0sIkxpbmVXZWlnaHQiOjEuMCwiTGluZVR5cGUiOjAsIlBhcmVudFN0eWxlIjp7IiRyZWYiOiI1NSJ9fSwiSXNCZWxvd1RpbWViYW5kIjp0cnVlLCJIaWRlRGF0ZSI6ZmFsc2UsIlNoYXBlU2l6ZSI6MSwiU3BhY2luZyI6MS4wLCJQYWRkaW5nIjp7IiRyZWYiOiI1OCJ9LCJTaGFwZVN0eWxlIjp7IiRpZCI6IjE0NCIsIk1hcmdpbiI6eyIkcmVmIjoiNjAifSwiUGFkZGluZyI6eyIkcmVmIjoiNjEifSwiQmFja2dyb3VuZCI6eyIkaWQiOiIxNDUiLCJDb2xvciI6eyIkaWQiOiIxNDYiLCJBIjoyNTUsIlIiOjE2NSwiRyI6MTY1LCJCIjoxNjV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AsIklzQ3VzdG9tIjpmYWxzZX0sIklkIjoiYzI1OTljNDEtNmYxMi00YjhiLThmYjAtODBmZTJkZWM3OWU5IiwiVGl0bGUiOiJXZWVrIDIo7J207YOc66+8KS4gSGlnaGVyIE9yZGVyIEZ1bmN0aW9ucyIsIk5vdGUiOm51bGwsIkh5cGVybGluayI6bnVsbCwiSXNDaGFuZ2VkIjpmYWxzZSwiSXNOZXciOmZhbHNlfSx7IiRpZCI6IjE1NSIsIkRhdGUiOiIyMDE2LTA3LTE0VDAwOjAwOjAwWiIsIlN0eWxlIjp7IiRpZCI6IjE1NiIsIlNoYXBlIjoyLCJDb25uZWN0b3JNYXJnaW4iOnsiJHJlZiI6IjU0In0sIkNvbm5lY3RvclN0eWxlIjp7IiRpZCI6IjE1NyIsIkxpbmVDb2xvciI6eyIkaWQiOiIxNTgiLCIkdHlwZSI6Ik5MUkUuQ29tbW9uLkRvbS5Tb2xpZENvbG9yQnJ1c2gsIE5MUkUuQ29tbW9uIiwiQ29sb3IiOnsiJGlkIjoiMTU5IiwiQSI6MTI3LCJSIjoxNjUsIkciOjE2NSwiQiI6MTY1fX0sIkxpbmVXZWlnaHQiOjEuMCwiTGluZVR5cGUiOjAsIlBhcmVudFN0eWxlIjp7IiRyZWYiOiI1NSJ9fSwiSXNCZWxvd1RpbWViYW5kIjpmYWxzZSwiSGlkZURhdGUiOmZhbHNlLCJTaGFwZVNpemUiOjEsIlNwYWNpbmciOjEuMCwiUGFkZGluZyI6eyIkcmVmIjoiNTgifSwiU2hhcGVTdHlsZSI6eyIkaWQiOiIxNjAiLCJNYXJnaW4iOnsiJHJlZiI6IjYwIn0sIlBhZGRpbmciOnsiJHJlZiI6IjYxIn0sIkJhY2tncm91bmQiOnsiJGlkIjoiMTYxIiwiQ29sb3IiOnsiJGlkIjoiMTYyIiwiQSI6MjU1LCJSIjoxNjUsIkciOjE2NSwiQiI6MTY1fX0sIklzVmlzaWJsZSI6dHJ1ZSwiV2lkdGgiOjE4LjAsIkhlaWdodCI6MjAuMCwiQm9yZGVyU3R5bGUiOnsiJGlkIjoiMTYzIiwiTGluZUNvbG9yIjp7IiRyZWYiOiI2MyJ9LCJMaW5lV2VpZ2h0IjowLjAsIkxpbmVUeXBlIjowLCJQYXJlbnRTdHlsZSI6eyIkcmVmIjoiNjIifX0sIlBhcmVudFN0eWxlIjp7IiRyZWYiOiI1OSJ9fSwiVGl0bGVTdHlsZSI6eyIkaWQiOiIxNjQiLCJGb250U2V0dGluZ3MiOnsiJGlkIjoiMTY1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jYiLCJMaW5lQ29sb3IiOm51bGwsIkxpbmVXZWlnaHQiOjAuMCwiTGluZVR5cGUiOjAsIlBhcmVudFN0eWxlIjpudWxsfSwiUGFyZW50U3R5bGUiOnsiJHJlZiI6IjY1In19LCJEYXRlU3R5bGUiOnsiJGlkIjoiMTY3IiwiRm9udFNldHRpbmdzIjp7IiRpZCI6IjE2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HJlZiI6Ijc5In0sIklzVmlzaWJsZSI6dHJ1ZSwiUGFyZW50U3R5bGUiOnsiJHJlZiI6IjUzIn19LCJQb3NpdGlvbiI6eyIkaWQiOiIxNzAiLCJSYXRpbyI6MC4wLCJJc0N1c3RvbSI6ZmFsc2V9LCJJZCI6IjQyMTViYTMzLTFlYjgtNDFhNi04Zjg1LWMxMTEzN2YzMGIyZSIsIlRpdGxlIjoiV2VlayAzKOuUlOyVhOuCmCkgRGF0YSAmIEFic3RyYWN0aW9uIiwiTm90ZSI6bnVsbCwiSHlwZXJsaW5rIjpudWxsLCJJc0NoYW5nZWQiOmZhbHNlLCJJc05ldyI6ZmFsc2V9LHsiJGlkIjoiMTcxIiwiRGF0ZSI6IjIwMTYtMDctMjFUMDA6MDA6MDBaIiwiU3R5bGUiOnsiJGlkIjoiMTcyIiwiU2hhcGUiOjIsIkNvbm5lY3Rvck1hcmdpbiI6eyIkcmVmIjoiNTQifSwiQ29ubmVjdG9yU3R5bGUiOnsiJGlkIjoiMTczIiwiTGluZUNvbG9yIjp7IiRpZCI6IjE3NCIsIiR0eXBlIjoiTkxSRS5Db21tb24uRG9tLlNvbGlkQ29sb3JCcnVzaCwgTkxSRS5Db21tb24iLCJDb2xvciI6eyIkaWQiOiIxNzUiLCJBIjoxMjcsIlIiOjE2NSwiRyI6MTY1LCJCIjoxNjV9fSwiTGluZVdlaWdodCI6MS4wLCJMaW5lVHlwZSI6MCwiUGFyZW50U3R5bGUiOnsiJHJlZiI6IjU1In19LCJJc0JlbG93VGltZWJhbmQiOnRydWUsIkhpZGVEYXRlIjpmYWxzZSwiU2hhcGVTaXplIjoxLCJTcGFjaW5nIjoxLjAsIlBhZGRpbmciOnsiJHJlZiI6IjU4In0sIlNoYXBlU3R5bGUiOnsiJGlkIjoiMTc2IiwiTWFyZ2luIjp7IiRyZWYiOiI2MCJ9LCJQYWRkaW5nIjp7IiRyZWYiOiI2MSJ9LCJCYWNrZ3JvdW5kIjp7IiRpZCI6IjE3NyIsIkNvbG9yIjp7IiRpZCI6IjE3OCIsIkEiOjI1NSwiUiI6MTY1LCJHIjoxNjUsIkIiOjE2NX19LCJJc1Zpc2libGUiOnRydWUsIldpZHRoIjoxOC4wLCJIZWlnaHQiOjIwLjAsIkJvcmRlclN0eWxlIjp7IiRpZCI6IjE3OSIsIkxpbmVDb2xvciI6eyIkcmVmIjoiNjMifSwiTGluZVdlaWdodCI6MC4wLCJMaW5lVHlwZSI6MCwiUGFyZW50U3R5bGUiOnsiJHJlZiI6IjYyIn19LCJQYXJlbnRTdHlsZSI6eyIkcmVmIjoiNTkifX0sIlRpdGxlU3R5bGUiOnsiJGlkIjoiMTgwIiwiRm9udFNldHRpbmdzIjp7IiRpZCI6IjE4M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yIiwiTGluZUNvbG9yIjpudWxsLCJMaW5lV2VpZ2h0IjowLjAsIkxpbmVUeXBlIjowLCJQYXJlbnRTdHlsZSI6bnVsbH0sIlBhcmVudFN0eWxlIjp7IiRyZWYiOiI2NSJ9fSwiRGF0ZVN0eWxlIjp7IiRpZCI6IjE4MyIsIkZvbnRTZXR0aW5ncyI6eyIkaWQiOiIxOD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UiLCJMaW5lQ29sb3IiOm51bGwsIkxpbmVXZWlnaHQiOjAuMCwiTGluZVR5cGUiOjAsIlBhcmVudFN0eWxlIjpudWxsfSwiUGFyZW50U3R5bGUiOnsiJHJlZiI6IjcyIn19LCJEYXRlRm9ybWF0Ijp7IiRyZWYiOiI3OSJ9LCJJc1Zpc2libGUiOnRydWUsIlBhcmVudFN0eWxlIjp7IiRyZWYiOiI1MyJ9fSwiUG9zaXRpb24iOnsiJGlkIjoiMTg2IiwiUmF0aW8iOjAuMCwiSXNDdXN0b20iOmZhbHNlfSwiSWQiOiJjMjU1MDEwZC0wZmY2LTQ4MzUtYTRkZi03NGZlZmU4MGRmMmQiLCJUaXRsZSI6IldlZWsgNCjrr7zsooXtmIQpIFR5cGVzICYgUGF0dGVybiBNYXRjaGluZyIsIk5vdGUiOm51bGwsIkh5cGVybGluayI6bnVsbCwiSXNDaGFuZ2VkIjpmYWxzZSwiSXNOZXciOmZhbHNlfSx7IiRpZCI6IjE4NyIsIkRhdGUiOiIyMDE2LTA3LTI4VDAwOjAwOjAwWiIsIlN0eWxlIjp7IiRpZCI6IjE4OCIsIlNoYXBlIjoyLCJDb25uZWN0b3JNYXJnaW4iOnsiJHJlZiI6IjU0In0sIkNvbm5lY3RvclN0eWxlIjp7IiRpZCI6IjE4OSIsIkxpbmVDb2xvciI6eyIkaWQiOiIxOTAiLCIkdHlwZSI6Ik5MUkUuQ29tbW9uLkRvbS5Tb2xpZENvbG9yQnJ1c2gsIE5MUkUuQ29tbW9uIiwiQ29sb3IiOnsiJGlkIjoiMTkxIiwiQSI6MTI3LCJSIjoyMzQsIkciOjIyLCJCIjozMH19LCJMaW5lV2VpZ2h0IjoxLjAsIkxpbmVUeXBlIjowLCJQYXJlbnRTdHlsZSI6eyIkcmVmIjoiNTUifX0sIklzQmVsb3dUaW1lYmFuZCI6ZmFsc2UsIkhpZGVEYXRlIjpmYWxzZSwiU2hhcGVTaXplIjoxLCJTcGFjaW5nIjoxLjAsIlBhZGRpbmciOnsiJHJlZiI6IjU4In0sIlNoYXBlU3R5bGUiOnsiJGlkIjoiMTkyIiwiTWFyZ2luIjp7IiRyZWYiOiI2MCJ9LCJQYWRkaW5nIjp7IiRyZWYiOiI2MSJ9LCJCYWNrZ3JvdW5kIjp7IiRpZCI6IjE5MyIsIkNvbG9yIjp7IiRpZCI6IjE5NCIsIkEiOjI1NSwiUiI6MjM0LCJHIjoyMiwiQiI6MzB9fSwiSXNWaXNpYmxlIjp0cnVlLCJXaWR0aCI6MTguMCwiSGVpZ2h0IjoyMC4wLCJCb3JkZXJTdHlsZSI6eyIkaWQiOiIxOTUiLCJMaW5lQ29sb3IiOnsiJHJlZiI6IjYzIn0sIkxpbmVXZWlnaHQiOjAuMCwiTGluZVR5cGUiOjAsIlBhcmVudFN0eWxlIjp7IiRyZWYiOiI2MiJ9fSwiUGFyZW50U3R5bGUiOnsiJHJlZiI6IjU5In19LCJUaXRsZVN0eWxlIjp7IiRpZCI6IjE5NiIsIkZvbnRTZXR0aW5ncyI6eyIkaWQiOiIxOT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AsIklzQ3VzdG9tIjpmYWxzZX0sIklkIjoiNjBmMjVmOWYtMTAwOC00ZDY1LTkzNDgtNjQ2ZDg2M2I1NzNhIiwiVGl0bGUiOiJXZWVrIDUoPykuIExpc3RzIDog7Iuk7Iq17J20IOyXhuycvOuvgOuhnCwg7Iuk7Iq17J2EIOunjOuTpOyWtOyEnCIsIk5vdGUiOm51bGwsIkh5cGVybGluayI6bnVsbCwiSXNDaGFuZ2VkIjpmYWxzZSwiSXNOZXciOmZhbHNlfSx7IiRpZCI6IjIwMyIsIkRhdGUiOiIyMDE2LTA4LTA0VDAwOjAwOjAwWiIsIlN0eWxlIjp7IiRpZCI6IjIwNCIsIlNoYXBlIjoyLCJDb25uZWN0b3JNYXJnaW4iOnsiJHJlZiI6IjU0In0sIkNvbm5lY3RvclN0eWxlIjp7IiRpZCI6IjIwNSIsIkxpbmVDb2xvciI6eyIkaWQiOiIyMDYiLCIkdHlwZSI6Ik5MUkUuQ29tbW9uLkRvbS5Tb2xpZENvbG9yQnJ1c2gsIE5MUkUuQ29tbW9uIiwiQ29sb3IiOnsiJGlkIjoiMjA3IiwiQSI6MTI3LCJSIjoxNjUsIkciOjE2NSwiQiI6MTY1fX0sIkxpbmVXZWlnaHQiOjEuMCwiTGluZVR5cGUiOjAsIlBhcmVudFN0eWxlIjp7IiRyZWYiOiI1NSJ9fSwiSXNCZWxvd1RpbWViYW5kIjp0cnVlLCJIaWRlRGF0ZSI6ZmFsc2UsIlNoYXBlU2l6ZSI6MSwiU3BhY2luZyI6MS4wLCJQYWRkaW5nIjp7IiRyZWYiOiI1OCJ9LCJTaGFwZVN0eWxlIjp7IiRpZCI6IjIwOCIsIk1hcmdpbiI6eyIkcmVmIjoiNjAifSwiUGFkZGluZyI6eyIkcmVmIjoiNjEifSwiQmFja2dyb3VuZCI6eyIkaWQiOiIyMDkiLCJDb2xvciI6eyIkaWQiOiIyMTAiLCJBIjoyNTUsIlIiOjE2NSwiRyI6MTY1LCJCIjoxNjV9fSwiSXNWaXNpYmxlIjp0cnVlLCJXaWR0aCI6MTguMCwiSGVpZ2h0IjoyMC4wLCJCb3JkZXJTdHlsZSI6eyIkaWQiOiIyMTEiLCJMaW5lQ29sb3IiOnsiJHJlZiI6IjYzIn0sIkxpbmVXZWlnaHQiOjAuMCwiTGluZVR5cGUiOjAsIlBhcmVudFN0eWxlIjp7IiRyZWYiOiI2MiJ9fSwiUGFyZW50U3R5bGUiOnsiJHJlZiI6IjU5In19LCJUaXRsZVN0eWxlIjp7IiRpZCI6IjIxMiIsIkZvbnRTZXR0aW5ncyI6eyIkaWQiOiIyMT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xNCIsIkxpbmVDb2xvciI6bnVsbCwiTGluZVdlaWdodCI6MC4wLCJMaW5lVHlwZSI6MCwiUGFyZW50U3R5bGUiOm51bGx9LCJQYXJlbnRTdHlsZSI6eyIkcmVmIjoiNjUifX0sIkRhdGVTdHlsZSI6eyIkaWQiOiIyMTUiLCJGb250U2V0dGluZ3MiOnsiJGlkIjoiMjE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3IiwiTGluZUNvbG9yIjpudWxsLCJMaW5lV2VpZ2h0IjowLjAsIkxpbmVUeXBlIjowLCJQYXJlbnRTdHlsZSI6bnVsbH0sIlBhcmVudFN0eWxlIjp7IiRyZWYiOiI3MiJ9fSwiRGF0ZUZvcm1hdCI6eyIkcmVmIjoiNzkifSwiSXNWaXNpYmxlIjp0cnVlLCJQYXJlbnRTdHlsZSI6eyIkcmVmIjoiNTMifX0sIlBvc2l0aW9uIjp7IiRpZCI6IjIxOCIsIlJhdGlvIjowLjAsIklzQ3VzdG9tIjpmYWxzZX0sIklkIjoiNGZmOWQ3NzMtZWZlMC00YjJjLTg2MDctOTk2MTRmMTZlNzdlIiwiVGl0bGUiOiJXZWVrIDYoPykgQ29sbGVjdGlvbnMiLCJOb3RlIjpudWxsLCJIeXBlcmxpbmsiOm51bGwsIklzQ2hhbmdlZCI6ZmFsc2UsIklzTmV3IjpmYWxzZX0seyIkaWQiOiIyMTkiLCJEYXRlIjoiMjAxNi0wOC0xMVQwMDowMDowMFoiLCJTdHlsZSI6eyIkaWQiOiIyMjAiLCJTaGFwZSI6MiwiQ29ubmVjdG9yTWFyZ2luIjp7IiRyZWYiOiI1NCJ9LCJDb25uZWN0b3JTdHlsZSI6eyIkaWQiOiIyMjEiLCJMaW5lQ29sb3IiOnsiJGlkIjoiMjIyIiwiJHR5cGUiOiJOTFJFLkNvbW1vbi5Eb20uU29saWRDb2xvckJydXNoLCBOTFJFLkNvbW1vbiIsIkNvbG9yIjp7IiRpZCI6IjIyMyIsIkEiOjEyNywiUiI6MjM0LCJHIjoyMiwiQiI6MzB9fSwiTGluZVdlaWdodCI6MS4wLCJMaW5lVHlwZSI6MCwiUGFyZW50U3R5bGUiOnsiJHJlZiI6IjU1In19LCJJc0JlbG93VGltZWJhbmQiOmZhbHNlLCJIaWRlRGF0ZSI6ZmFsc2UsIlNoYXBlU2l6ZSI6MSwiU3BhY2luZyI6MS4wLCJQYWRkaW5nIjp7IiRyZWYiOiI1OCJ9LCJTaGFwZVN0eWxlIjp7IiRpZCI6IjIyNCIsIk1hcmdpbiI6eyIkcmVmIjoiNjAifSwiUGFkZGluZyI6eyIkcmVmIjoiNjEifSwiQmFja2dyb3VuZCI6eyIkaWQiOiIyMjUiLCJDb2xvciI6eyIkaWQiOiIyMjYiLCJBIjoyNTUsIlIiOjIzNCwiRyI6MjIsIkIiOjMwfX0sIklzVmlzaWJsZSI6dHJ1ZSwiV2lkdGgiOjE4LjAsIkhlaWdodCI6MjAuMCwiQm9yZGVyU3R5bGUiOnsiJGlkIjoiMjI3IiwiTGluZUNvbG9yIjp7IiRyZWYiOiI2MyJ9LCJMaW5lV2VpZ2h0IjowLjAsIkxpbmVUeXBlIjowLCJQYXJlbnRTdHlsZSI6eyIkcmVmIjoiNjIifX0sIlBhcmVudFN0eWxlIjp7IiRyZWYiOiI1OSJ9fSwiVGl0bGVTdHlsZSI6eyIkaWQiOiIyMjgiLCJGb250U2V0dGluZ3MiOnsiJGlkIjoiMjI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zAiLCJMaW5lQ29sb3IiOm51bGwsIkxpbmVXZWlnaHQiOjAuMCwiTGluZVR5cGUiOjAsIlBhcmVudFN0eWxlIjpudWxsfSwiUGFyZW50U3R5bGUiOnsiJHJlZiI6IjY1In19LCJEYXRlU3R5bGUiOnsiJGlkIjoiMjMxIiwiRm9udFNldHRpbmdzIjp7IiRpZCI6IjIz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zMyIsIkxpbmVDb2xvciI6bnVsbCwiTGluZVdlaWdodCI6MC4wLCJMaW5lVHlwZSI6MCwiUGFyZW50U3R5bGUiOm51bGx9LCJQYXJlbnRTdHlsZSI6eyIkcmVmIjoiNzIifX0sIkRhdGVGb3JtYXQiOnsiJHJlZiI6Ijc5In0sIklzVmlzaWJsZSI6dHJ1ZSwiUGFyZW50U3R5bGUiOnsiJHJlZiI6IjUzIn19LCJQb3NpdGlvbiI6eyIkaWQiOiIyMzQiLCJSYXRpbyI6MC4wLCJJc0N1c3RvbSI6ZmFsc2V9LCJJZCI6ImQxMDVmMjYwLTE0MTUtNDg0Mi04MzAxLTI0NWRmYmY4OTk0ZSIsIlRpdGxlIjoiV2VlayA3KD8pIExhenkgRXZhbHVhdGlvbjog6rCV7J2Y6rCAIOyXhuycvOuvgOuhnCwg6rCV7J2Y66W8IOunjOuTpOyWtOyEnCIsIk5vdGUiOm51bGwsIkh5cGVybGluayI6bnVsbCwiSXNDaGFuZ2VkIjpmYWxzZSwiSXNOZXciOmZhbHNlfV0sIlRhc2tzIjpbeyIkaWQiOiIyMzUiLCJHcm91cE5hbWUiOm51bGwsIlN0YXJ0RGF0ZSI6IjIwMTYtMDUtMDFUMDA6MDA6MDBaIiwiRW5kRGF0ZSI6IjIwMTYtMDYtMjJUMDA6MDA6MDBaIiwiUGVyY2VudGFnZUNvbXBsZXRlIjpudWxsLCJTdHlsZSI6eyIkaWQiOiIyMzYiLCJTaGFwZSI6MCwiU2hhcGVUaGlja25lc3MiOjEsIkR1cmF0aW9uRm9ybWF0IjowLCJJbmNsdWRlTm9uV29ya2luZ0RheXNJbkR1cmF0aW9uIjp0cnVlLCJQZXJjZW50YWdlQ29tcGxldGVTdHlsZSI6eyIkaWQiOiIyMzciLCJGb250U2V0dGluZ3MiOnsiJGlkIjoiMjM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M5IiwiTGluZUNvbG9yIjpudWxsLCJMaW5lV2VpZ2h0IjowLjAsIkxpbmVUeXBlIjowLCJQYXJlbnRTdHlsZSI6bnVsbH0sIlBhcmVudFN0eWxlIjp7IiRyZWYiOiI4MSJ9fSwiRHVyYXRpb25TdHlsZSI6eyIkaWQiOiIyNDAiLCJGb250U2V0dGluZ3MiOnsiJGlkIjoiMjQ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QyIiwiTGluZUNvbG9yIjpudWxsLCJMaW5lV2VpZ2h0IjowLjAsIkxpbmVUeXBlIjowLCJQYXJlbnRTdHlsZSI6bnVsbH0sIlBhcmVudFN0eWxlIjp7IiRyZWYiOiI4OCJ9fSwiSG9yaXpvbnRhbENvbm5lY3RvclN0eWxlIjp7IiRpZCI6IjI0MyIsIkxpbmVDb2xvciI6eyIkcmVmIjoiOTYifSwiTGluZVdlaWdodCI6MS4wLCJMaW5lVHlwZSI6MCwiUGFyZW50U3R5bGUiOnsiJHJlZiI6Ijk1In19LCJWZXJ0aWNhbENvbm5lY3RvclN0eWxlIjp7IiRpZCI6IjI0N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0NSIsIk1hcmdpbiI6eyIkcmVmIjoiMTAyIn0sIlBhZGRpbmciOnsiJHJlZiI6IjEwMyJ9LCJCYWNrZ3JvdW5kIjp7IiRpZCI6IjI0NiIsIkNvbG9yIjp7IiRpZCI6IjI0NyIsIkEiOjI1NSwiUiI6MTEyLCJHIjoxNzMsIkIiOjcxfX0sIklzVmlzaWJsZSI6dHJ1ZSwiV2lkdGgiOjAuMCwiSGVpZ2h0IjoxNi4wLCJCb3JkZXJTdHlsZSI6eyIkaWQiOiIyNDgiLCJMaW5lQ29sb3IiOnsiJHJlZiI6IjEwNSJ9LCJMaW5lV2VpZ2h0IjowLjAsIkxpbmVUeXBlIjowLCJQYXJlbnRTdHlsZSI6eyIkcmVmIjoiMTA0In19LCJQYXJlbnRTdHlsZSI6eyIkcmVmIjoiMTAxIn19LCJUaXRsZVN0eWxlIjp7IiRpZCI6IjI0OSIsIkZvbnRTZXR0aW5ncyI6eyIkaWQiOiIyNT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xIiwiTGluZUNvbG9yIjpudWxsLCJMaW5lV2VpZ2h0IjowLjAsIkxpbmVUeXBlIjowLCJQYXJlbnRTdHlsZSI6bnVsbH0sIlBhcmVudFN0eWxlIjp7IiRyZWYiOiIxMDcifX0sIkRhdGVTdHlsZSI6eyIkaWQiOiIyNTIiLCJGb250U2V0dGluZ3MiOnsiJGlkIjoiMjU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TQiLCJMaW5lQ29sb3IiOm51bGwsIkxpbmVXZWlnaHQiOjAuMCwiTGluZVR5cGUiOjAsIlBhcmVudFN0eWxlIjpudWxsfSwiUGFyZW50U3R5bGUiOnsiJHJlZiI6IjExNCJ9fSwiRGF0ZUZvcm1hdCI6eyIkcmVmIjoiMTIxIn0sIklzVmlzaWJsZSI6dHJ1ZSwiUGFyZW50U3R5bGUiOnsiJHJlZiI6IjgwIn19LCJJbmRleCI6MSwiSWQiOiI4MjA3Y2EwZC0zYTE1LTRjNGUtYmE5Yi0xYTZkYjMzNGQ1NDEiLCJUaXRsZSI6IlNwYXJrIEJhc2ljIiwiTm90ZSI6bnVsbCwiSHlwZXJsaW5rIjpudWxsLCJJc0NoYW5nZWQiOmZhbHNlLCJJc05ldyI6ZmFsc2V9LHsiJGlkIjoiMjU1IiwiR3JvdXBOYW1lIjpudWxsLCJTdGFydERhdGUiOiIyMDE2LTA2LTIzVDAwOjAwOjAwWiIsIkVuZERhdGUiOiIyMDE2LTA4LTMwVDAwOjAwOjAwWiIsIlBlcmNlbnRhZ2VDb21wbGV0ZSI6bnVsbCwiU3R5bGUiOnsiJGlkIjoiMjU2IiwiU2hhcGUiOjAsIlNoYXBlVGhpY2tuZXNzIjoxLCJEdXJhdGlvbkZvcm1hdCI6MCwiSW5jbHVkZU5vbldvcmtpbmdEYXlzSW5EdXJhdGlvbiI6dHJ1ZSwiUGVyY2VudGFnZUNvbXBsZXRlU3R5bGUiOnsiJGlkIjoiMjU3IiwiRm9udFNldHRpbmdzIjp7IiRpZCI6IjI1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1OSIsIkxpbmVDb2xvciI6bnVsbCwiTGluZVdlaWdodCI6MC4wLCJMaW5lVHlwZSI6MCwiUGFyZW50U3R5bGUiOm51bGx9LCJQYXJlbnRTdHlsZSI6eyIkcmVmIjoiODEifX0sIkR1cmF0aW9uU3R5bGUiOnsiJGlkIjoiMjYwIiwiRm9udFNldHRpbmdzIjp7IiRpZCI6IjI2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MiIsIkxpbmVDb2xvciI6bnVsbCwiTGluZVdlaWdodCI6MC4wLCJMaW5lVHlwZSI6MCwiUGFyZW50U3R5bGUiOm51bGx9LCJQYXJlbnRTdHlsZSI6eyIkcmVmIjoiODgifX0sIkhvcml6b250YWxDb25uZWN0b3JTdHlsZSI6eyIkaWQiOiIyNjMiLCJMaW5lQ29sb3IiOnsiJHJlZiI6Ijk2In0sIkxpbmVXZWlnaHQiOjEuMCwiTGluZVR5cGUiOjAsIlBhcmVudFN0eWxlIjp7IiRyZWYiOiI5NSJ9fSwiVmVydGljYWxDb25uZWN0b3JTdHlsZSI6eyIkaWQiOiIyNjQ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NjUiLCJNYXJnaW4iOnsiJHJlZiI6IjEwMiJ9LCJQYWRkaW5nIjp7IiRyZWYiOiIxMDMifSwiQmFja2dyb3VuZCI6eyIkaWQiOiIyNjYiLCJDb2xvciI6eyIkaWQiOiIyNjciLCJBIjoyNTUsIlIiOjExMiwiRyI6MTczLCJCIjo3MX19LCJJc1Zpc2libGUiOnRydWUsIldpZHRoIjowLjAsIkhlaWdodCI6MTYuMCwiQm9yZGVyU3R5bGUiOnsiJGlkIjoiMjY4IiwiTGluZUNvbG9yIjp7IiRyZWYiOiIxMDUifSwiTGluZVdlaWdodCI6MC4wLCJMaW5lVHlwZSI6MCwiUGFyZW50U3R5bGUiOnsiJHJlZiI6IjEwNCJ9fSwiUGFyZW50U3R5bGUiOnsiJHJlZiI6IjEwMSJ9fSwiVGl0bGVTdHlsZSI6eyIkaWQiOiIyNjkiLCJGb250U2V0dGluZ3MiOnsiJGlkIjoiMjc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MSIsIkxpbmVDb2xvciI6bnVsbCwiTGluZVdlaWdodCI6MC4wLCJMaW5lVHlwZSI6MCwiUGFyZW50U3R5bGUiOm51bGx9LCJQYXJlbnRTdHlsZSI6eyIkcmVmIjoiMTA3In19LCJEYXRlU3R5bGUiOnsiJGlkIjoiMjcyIiwiRm9udFNldHRpbmdzIjp7IiRpZCI6IjI3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0IiwiTGluZUNvbG9yIjpudWxsLCJMaW5lV2VpZ2h0IjowLjAsIkxpbmVUeXBlIjowLCJQYXJlbnRTdHlsZSI6bnVsbH0sIlBhcmVudFN0eWxlIjp7IiRyZWYiOiIxMTQifX0sIkRhdGVGb3JtYXQiOnsiJHJlZiI6IjEyMSJ9LCJJc1Zpc2libGUiOnRydWUsIlBhcmVudFN0eWxlIjp7IiRyZWYiOiI4MCJ9fSwiSW5kZXgiOjIsIklkIjoiMDhkOTZkMWUtNDBjYS00OTA5LWEzZmMtOWQ3NDg4ZmE4MjFkIiwiVGl0bGUiOiJTY2FsYSBCYXNpYyIsIk5vdGUiOm51bGwsIkh5cGVybGluayI6bnVsbCwiSXNDaGFuZ2VkIjpmYWxzZSwiSXNOZXciOmZhbHNlfSx7IiRpZCI6IjI3NSIsIkdyb3VwTmFtZSI6bnVsbCwiU3RhcnREYXRlIjoiMjAxNi0wOC0zMVQwMDowMDowMFoiLCJFbmREYXRlIjoiMjAxNi0xMC0zMVQwMDowMDowMFoiLCJQZXJjZW50YWdlQ29tcGxldGUiOm51bGwsIlN0eWxlIjp7IiRpZCI6IjI3NiIsIlNoYXBlIjowLCJTaGFwZVRoaWNrbmVzcyI6MSwiRHVyYXRpb25Gb3JtYXQiOjAsIkluY2x1ZGVOb25Xb3JraW5nRGF5c0luRHVyYXRpb24iOnRydWUsIlBlcmNlbnRhZ2VDb21wbGV0ZVN0eWxlIjp7IiRpZCI6IjI3NyIsIkZvbnRTZXR0aW5ncyI6eyIkaWQiOiIyN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zkiLCJMaW5lQ29sb3IiOm51bGwsIkxpbmVXZWlnaHQiOjAuMCwiTGluZVR5cGUiOjAsIlBhcmVudFN0eWxlIjpudWxsfSwiUGFyZW50U3R5bGUiOnsiJHJlZiI6IjgxIn19LCJEdXJhdGlvblN0eWxlIjp7IiRpZCI6IjI4MCIsIkZvbnRTZXR0aW5ncyI6eyIkaWQiOiIyO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IiLCJMaW5lQ29sb3IiOm51bGwsIkxpbmVXZWlnaHQiOjAuMCwiTGluZVR5cGUiOjAsIlBhcmVudFN0eWxlIjpudWxsfSwiUGFyZW50U3R5bGUiOnsiJHJlZiI6Ijg4In19LCJIb3Jpem9udGFsQ29ubmVjdG9yU3R5bGUiOnsiJGlkIjoiMjgzIiwiTGluZUNvbG9yIjp7IiRyZWYiOiI5NiJ9LCJMaW5lV2VpZ2h0IjoxLjAsIkxpbmVUeXBlIjowLCJQYXJlbnRTdHlsZSI6eyIkcmVmIjoiOTUifX0sIlZlcnRpY2FsQ29ubmVjdG9yU3R5bGUiOnsiJGlkIjoiMjg0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g1IiwiTWFyZ2luIjp7IiRyZWYiOiIxMDIifSwiUGFkZGluZyI6eyIkcmVmIjoiMTAzIn0sIkJhY2tncm91bmQiOnsiJGlkIjoiMjg2IiwiQ29sb3IiOnsiJGlkIjoiMjg3IiwiQSI6MjU1LCJSIjoxMTIsIkciOjE3MywiQiI6NzF9fSwiSXNWaXNpYmxlIjp0cnVlLCJXaWR0aCI6MC4wLCJIZWlnaHQiOjE2LjAsIkJvcmRlclN0eWxlIjp7IiRpZCI6IjI4OCIsIkxpbmVDb2xvciI6eyIkcmVmIjoiMTA1In0sIkxpbmVXZWlnaHQiOjAuMCwiTGluZVR5cGUiOjAsIlBhcmVudFN0eWxlIjp7IiRyZWYiOiIxMDQifX0sIlBhcmVudFN0eWxlIjp7IiRyZWYiOiIxMDEifX0sIlRpdGxlU3R5bGUiOnsiJGlkIjoiMjg5IiwiRm9udFNldHRpbmdzIjp7IiRpZCI6IjI5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EiLCJMaW5lQ29sb3IiOm51bGwsIkxpbmVXZWlnaHQiOjAuMCwiTGluZVR5cGUiOjAsIlBhcmVudFN0eWxlIjpudWxsfSwiUGFyZW50U3R5bGUiOnsiJHJlZiI6IjEwNyJ9fSwiRGF0ZVN0eWxlIjp7IiRpZCI6IjI5MiIsIkZvbnRTZXR0aW5ncyI6eyIkaWQiOiIyOT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CIsIkxpbmVDb2xvciI6bnVsbCwiTGluZVdlaWdodCI6MC4wLCJMaW5lVHlwZSI6MCwiUGFyZW50U3R5bGUiOm51bGx9LCJQYXJlbnRTdHlsZSI6eyIkcmVmIjoiMTE0In19LCJEYXRlRm9ybWF0Ijp7IiRyZWYiOiIxMjEifSwiSXNWaXNpYmxlIjp0cnVlLCJQYXJlbnRTdHlsZSI6eyIkcmVmIjoiODAifX0sIkluZGV4IjozLCJJZCI6IjQwMzcxMzNhLWM4ZGUtNDFkNC1hMzc1LTg2MTViM2RlYzc2NSIsIlRpdGxlIjoiU3BhcmsgQWR2YW5jZWQgd2l0aCBTY2FsYSArIFR1bmluZyIsIk5vdGUiOm51bGwsIkh5cGVybGluayI6bnVsbCwiSXNDaGFuZ2VkIjpmYWxzZSwiSXNOZXciOmZhbHNlfV0sIlNldHRpbmdzIjp7IiRpZCI6IjI5NSIsIkltcGFPcHRpb25zIjp7IiRpZCI6IjI5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99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Woosung Choi</dc:creator>
  <cp:lastModifiedBy>Woosung Choi</cp:lastModifiedBy>
  <cp:revision>2</cp:revision>
  <dcterms:created xsi:type="dcterms:W3CDTF">2016-06-23T06:59:29Z</dcterms:created>
  <dcterms:modified xsi:type="dcterms:W3CDTF">2016-06-23T07:15:52Z</dcterms:modified>
</cp:coreProperties>
</file>