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301" r:id="rId3"/>
    <p:sldId id="257" r:id="rId4"/>
    <p:sldId id="295" r:id="rId5"/>
    <p:sldId id="468" r:id="rId6"/>
    <p:sldId id="469" r:id="rId7"/>
    <p:sldId id="470" r:id="rId8"/>
    <p:sldId id="473" r:id="rId9"/>
    <p:sldId id="476" r:id="rId10"/>
    <p:sldId id="485" r:id="rId11"/>
    <p:sldId id="486" r:id="rId12"/>
    <p:sldId id="474" r:id="rId13"/>
    <p:sldId id="475" r:id="rId14"/>
    <p:sldId id="482" r:id="rId15"/>
    <p:sldId id="483" r:id="rId16"/>
    <p:sldId id="487" r:id="rId17"/>
    <p:sldId id="488" r:id="rId18"/>
    <p:sldId id="471" r:id="rId19"/>
    <p:sldId id="477" r:id="rId20"/>
    <p:sldId id="478" r:id="rId21"/>
    <p:sldId id="484" r:id="rId22"/>
    <p:sldId id="472" r:id="rId23"/>
    <p:sldId id="479" r:id="rId24"/>
    <p:sldId id="481" r:id="rId25"/>
    <p:sldId id="480" r:id="rId26"/>
    <p:sldId id="33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38" autoAdjust="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B2E55-07FF-4C73-B3DC-5A32F7FAE82A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55B349-AED9-44FF-A599-F35FAC176565}">
      <dgm:prSet phldrT="[文本]" custT="1"/>
      <dgm:spPr/>
      <dgm:t>
        <a:bodyPr/>
        <a:lstStyle/>
        <a:p>
          <a:r>
            <a:rPr lang="zh-CN" altLang="en-US" sz="1400" dirty="0"/>
            <a:t>变量名、</a:t>
          </a:r>
          <a:endParaRPr lang="en-US" altLang="zh-CN" sz="1400" dirty="0"/>
        </a:p>
        <a:p>
          <a:r>
            <a:rPr lang="zh-CN" altLang="en-US" sz="1400" dirty="0"/>
            <a:t>源文件名</a:t>
          </a:r>
        </a:p>
      </dgm:t>
    </dgm:pt>
    <dgm:pt modelId="{2E3386F2-A1C9-49F0-BE85-3FF5507EE419}" type="parTrans" cxnId="{E71521EA-61F7-4CB7-A345-BAB26B94EAB6}">
      <dgm:prSet/>
      <dgm:spPr/>
      <dgm:t>
        <a:bodyPr/>
        <a:lstStyle/>
        <a:p>
          <a:endParaRPr lang="zh-CN" altLang="en-US"/>
        </a:p>
      </dgm:t>
    </dgm:pt>
    <dgm:pt modelId="{BFB763CB-8B13-4287-B37F-C179F33AC66C}" type="sibTrans" cxnId="{E71521EA-61F7-4CB7-A345-BAB26B94EAB6}">
      <dgm:prSet/>
      <dgm:spPr/>
      <dgm:t>
        <a:bodyPr/>
        <a:lstStyle/>
        <a:p>
          <a:endParaRPr lang="zh-CN" altLang="en-US"/>
        </a:p>
      </dgm:t>
    </dgm:pt>
    <dgm:pt modelId="{945D21C1-6040-4E91-AB1D-C4CD526BEEA1}">
      <dgm:prSet phldrT="[文本]" custT="1"/>
      <dgm:spPr/>
      <dgm:t>
        <a:bodyPr/>
        <a:lstStyle/>
        <a:p>
          <a:r>
            <a:rPr lang="zh-CN" altLang="en-US" sz="1400" dirty="0"/>
            <a:t>父变量</a:t>
          </a:r>
        </a:p>
      </dgm:t>
    </dgm:pt>
    <dgm:pt modelId="{E6AA6E74-35CC-4677-A665-7CF150E985CB}" type="parTrans" cxnId="{C46D16ED-E3BC-4A5C-A070-CA7A32B3D8DC}">
      <dgm:prSet/>
      <dgm:spPr/>
      <dgm:t>
        <a:bodyPr/>
        <a:lstStyle/>
        <a:p>
          <a:endParaRPr lang="zh-CN" altLang="en-US"/>
        </a:p>
      </dgm:t>
    </dgm:pt>
    <dgm:pt modelId="{D793CFDC-FEFE-45DE-8C41-CAE5E188B581}" type="sibTrans" cxnId="{C46D16ED-E3BC-4A5C-A070-CA7A32B3D8DC}">
      <dgm:prSet/>
      <dgm:spPr/>
      <dgm:t>
        <a:bodyPr/>
        <a:lstStyle/>
        <a:p>
          <a:endParaRPr lang="zh-CN" altLang="en-US"/>
        </a:p>
      </dgm:t>
    </dgm:pt>
    <dgm:pt modelId="{EC258D87-B4AC-4339-B660-5317AF4BF998}">
      <dgm:prSet phldrT="[文本]" custT="1"/>
      <dgm:spPr/>
      <dgm:t>
        <a:bodyPr/>
        <a:lstStyle/>
        <a:p>
          <a:r>
            <a:rPr lang="en-US" altLang="zh-CN" sz="1400" dirty="0" err="1"/>
            <a:t>db,php</a:t>
          </a:r>
          <a:r>
            <a:rPr lang="en-US" altLang="zh-CN" sz="1400" dirty="0"/>
            <a:t>,</a:t>
          </a:r>
        </a:p>
        <a:p>
          <a:r>
            <a:rPr lang="en-US" altLang="zh-CN" sz="1400" dirty="0"/>
            <a:t>web</a:t>
          </a:r>
          <a:endParaRPr lang="zh-CN" altLang="en-US" sz="1400" dirty="0"/>
        </a:p>
      </dgm:t>
    </dgm:pt>
    <dgm:pt modelId="{7D8BF0D2-D492-49AD-9BBF-BF36073F4CE6}" type="parTrans" cxnId="{A189A88F-2346-460E-B24D-B980B21472E6}">
      <dgm:prSet/>
      <dgm:spPr/>
      <dgm:t>
        <a:bodyPr/>
        <a:lstStyle/>
        <a:p>
          <a:endParaRPr lang="zh-CN" altLang="en-US"/>
        </a:p>
      </dgm:t>
    </dgm:pt>
    <dgm:pt modelId="{BDEAAA93-F641-4AE9-9149-85C6D66153B7}" type="sibTrans" cxnId="{A189A88F-2346-460E-B24D-B980B21472E6}">
      <dgm:prSet/>
      <dgm:spPr/>
      <dgm:t>
        <a:bodyPr/>
        <a:lstStyle/>
        <a:p>
          <a:endParaRPr lang="zh-CN" altLang="en-US"/>
        </a:p>
      </dgm:t>
    </dgm:pt>
    <dgm:pt modelId="{5E6AD9D9-6A38-4C8B-BD59-D8BF9ED1E03D}">
      <dgm:prSet phldrT="[文本]" custT="1"/>
      <dgm:spPr/>
      <dgm:t>
        <a:bodyPr/>
        <a:lstStyle/>
        <a:p>
          <a:r>
            <a:rPr lang="zh-CN" altLang="en-US" sz="1400" dirty="0"/>
            <a:t>子变量</a:t>
          </a:r>
        </a:p>
      </dgm:t>
    </dgm:pt>
    <dgm:pt modelId="{D19DBF15-D99A-4803-8CEE-BDBDBD4D6B37}" type="parTrans" cxnId="{9DABB344-8484-428A-A954-BA65CAABC9CE}">
      <dgm:prSet/>
      <dgm:spPr/>
      <dgm:t>
        <a:bodyPr/>
        <a:lstStyle/>
        <a:p>
          <a:endParaRPr lang="zh-CN" altLang="en-US"/>
        </a:p>
      </dgm:t>
    </dgm:pt>
    <dgm:pt modelId="{DDB60109-7029-4E8F-BDDB-90CF68DBB56D}" type="sibTrans" cxnId="{9DABB344-8484-428A-A954-BA65CAABC9CE}">
      <dgm:prSet/>
      <dgm:spPr/>
      <dgm:t>
        <a:bodyPr/>
        <a:lstStyle/>
        <a:p>
          <a:endParaRPr lang="zh-CN" altLang="en-US"/>
        </a:p>
      </dgm:t>
    </dgm:pt>
    <dgm:pt modelId="{EBF2F73E-0E50-41ED-92B7-9969D7A49978}">
      <dgm:prSet phldrT="[文本]" custT="1"/>
      <dgm:spPr/>
      <dgm:t>
        <a:bodyPr/>
        <a:lstStyle/>
        <a:p>
          <a:r>
            <a:rPr lang="en-US" altLang="zh-CN" sz="1400" dirty="0"/>
            <a:t>4</a:t>
          </a:r>
          <a:endParaRPr lang="zh-CN" altLang="en-US" sz="1400" dirty="0"/>
        </a:p>
      </dgm:t>
    </dgm:pt>
    <dgm:pt modelId="{5260902B-7608-414C-8E32-11E062674208}" type="parTrans" cxnId="{A5559DE5-ACBE-424F-A00E-0E6EB252DE88}">
      <dgm:prSet/>
      <dgm:spPr/>
      <dgm:t>
        <a:bodyPr/>
        <a:lstStyle/>
        <a:p>
          <a:endParaRPr lang="zh-CN" altLang="en-US"/>
        </a:p>
      </dgm:t>
    </dgm:pt>
    <dgm:pt modelId="{10713CDB-6018-49D7-8BA4-708A01BFF794}" type="sibTrans" cxnId="{A5559DE5-ACBE-424F-A00E-0E6EB252DE88}">
      <dgm:prSet/>
      <dgm:spPr/>
      <dgm:t>
        <a:bodyPr/>
        <a:lstStyle/>
        <a:p>
          <a:endParaRPr lang="zh-CN" altLang="en-US"/>
        </a:p>
      </dgm:t>
    </dgm:pt>
    <dgm:pt modelId="{F65BEB10-5225-4310-B725-BB2E7419566F}">
      <dgm:prSet phldrT="[文本]" custT="1"/>
      <dgm:spPr/>
      <dgm:t>
        <a:bodyPr/>
        <a:lstStyle/>
        <a:p>
          <a:r>
            <a:rPr lang="zh-CN" altLang="en-US" sz="1400" dirty="0"/>
            <a:t>详细来源</a:t>
          </a:r>
        </a:p>
      </dgm:t>
    </dgm:pt>
    <dgm:pt modelId="{0451976F-5868-4F41-9139-3A99D2AE4B05}" type="parTrans" cxnId="{435D4051-BF0E-4048-8E61-909F7FC778F4}">
      <dgm:prSet/>
      <dgm:spPr/>
      <dgm:t>
        <a:bodyPr/>
        <a:lstStyle/>
        <a:p>
          <a:endParaRPr lang="zh-CN" altLang="en-US"/>
        </a:p>
      </dgm:t>
    </dgm:pt>
    <dgm:pt modelId="{7199B99B-DC97-4796-9A75-73C1860F0826}" type="sibTrans" cxnId="{435D4051-BF0E-4048-8E61-909F7FC778F4}">
      <dgm:prSet/>
      <dgm:spPr/>
      <dgm:t>
        <a:bodyPr/>
        <a:lstStyle/>
        <a:p>
          <a:endParaRPr lang="zh-CN" altLang="en-US"/>
        </a:p>
      </dgm:t>
    </dgm:pt>
    <dgm:pt modelId="{8C5F7A15-AA6F-4FC2-97DB-6C83AFBF3493}">
      <dgm:prSet phldrT="[文本]" custT="1"/>
      <dgm:spPr/>
      <dgm:t>
        <a:bodyPr/>
        <a:lstStyle/>
        <a:p>
          <a:r>
            <a:rPr lang="en-US" altLang="zh-CN" sz="1400" dirty="0"/>
            <a:t>1</a:t>
          </a:r>
          <a:endParaRPr lang="zh-CN" altLang="en-US" sz="1400" dirty="0"/>
        </a:p>
      </dgm:t>
    </dgm:pt>
    <dgm:pt modelId="{0CEDA28E-EC15-447E-ABEB-B471FD233588}" type="parTrans" cxnId="{36639E3B-9F8C-47DD-935C-26990329AFAF}">
      <dgm:prSet/>
      <dgm:spPr/>
      <dgm:t>
        <a:bodyPr/>
        <a:lstStyle/>
        <a:p>
          <a:endParaRPr lang="zh-CN" altLang="en-US"/>
        </a:p>
      </dgm:t>
    </dgm:pt>
    <dgm:pt modelId="{1527BF1C-4F63-4CA6-871F-743061D8DFA1}" type="sibTrans" cxnId="{36639E3B-9F8C-47DD-935C-26990329AFAF}">
      <dgm:prSet/>
      <dgm:spPr/>
      <dgm:t>
        <a:bodyPr/>
        <a:lstStyle/>
        <a:p>
          <a:endParaRPr lang="zh-CN" altLang="en-US"/>
        </a:p>
      </dgm:t>
    </dgm:pt>
    <dgm:pt modelId="{88C6F370-8C0D-4439-A412-3E74B61C1604}">
      <dgm:prSet phldrT="[文本]" custT="1"/>
      <dgm:spPr/>
      <dgm:t>
        <a:bodyPr/>
        <a:lstStyle/>
        <a:p>
          <a:r>
            <a:rPr lang="en-US" altLang="zh-CN" sz="1400" dirty="0"/>
            <a:t>2</a:t>
          </a:r>
          <a:endParaRPr lang="zh-CN" altLang="en-US" sz="1400" dirty="0"/>
        </a:p>
      </dgm:t>
    </dgm:pt>
    <dgm:pt modelId="{3226E35E-6CBC-4B4E-A786-C5349028E049}" type="parTrans" cxnId="{093263AB-B754-495C-9C36-6E341E3EF89C}">
      <dgm:prSet/>
      <dgm:spPr/>
      <dgm:t>
        <a:bodyPr/>
        <a:lstStyle/>
        <a:p>
          <a:endParaRPr lang="zh-CN" altLang="en-US"/>
        </a:p>
      </dgm:t>
    </dgm:pt>
    <dgm:pt modelId="{B67DF793-DC23-45B1-92D0-409D23B4B715}" type="sibTrans" cxnId="{093263AB-B754-495C-9C36-6E341E3EF89C}">
      <dgm:prSet/>
      <dgm:spPr/>
      <dgm:t>
        <a:bodyPr/>
        <a:lstStyle/>
        <a:p>
          <a:endParaRPr lang="zh-CN" altLang="en-US"/>
        </a:p>
      </dgm:t>
    </dgm:pt>
    <dgm:pt modelId="{A3E15EA4-9BEF-4BA2-B94A-2466CA59DEE9}">
      <dgm:prSet phldrT="[文本]" custT="1"/>
      <dgm:spPr/>
      <dgm:t>
        <a:bodyPr/>
        <a:lstStyle/>
        <a:p>
          <a:r>
            <a:rPr lang="en-US" altLang="zh-CN" sz="1400" dirty="0"/>
            <a:t>3</a:t>
          </a:r>
          <a:endParaRPr lang="zh-CN" altLang="en-US" sz="1400" dirty="0"/>
        </a:p>
      </dgm:t>
    </dgm:pt>
    <dgm:pt modelId="{F4C7B371-B715-4BA1-BC73-4F9F5185331B}" type="parTrans" cxnId="{9D0A92F4-6CFD-428B-8713-63E8395BC699}">
      <dgm:prSet/>
      <dgm:spPr/>
      <dgm:t>
        <a:bodyPr/>
        <a:lstStyle/>
        <a:p>
          <a:endParaRPr lang="zh-CN" altLang="en-US"/>
        </a:p>
      </dgm:t>
    </dgm:pt>
    <dgm:pt modelId="{EBABC8BB-A411-47EF-97E3-B7DB1AC9B81B}" type="sibTrans" cxnId="{9D0A92F4-6CFD-428B-8713-63E8395BC699}">
      <dgm:prSet/>
      <dgm:spPr/>
      <dgm:t>
        <a:bodyPr/>
        <a:lstStyle/>
        <a:p>
          <a:endParaRPr lang="zh-CN" altLang="en-US"/>
        </a:p>
      </dgm:t>
    </dgm:pt>
    <dgm:pt modelId="{6ED6ED4D-EC11-4E45-B8C2-00043458F483}">
      <dgm:prSet phldrT="[文本]" custT="1"/>
      <dgm:spPr/>
      <dgm:t>
        <a:bodyPr/>
        <a:lstStyle/>
        <a:p>
          <a:r>
            <a:rPr lang="zh-CN" altLang="en-US" sz="1400" dirty="0"/>
            <a:t>安全系数</a:t>
          </a:r>
        </a:p>
      </dgm:t>
    </dgm:pt>
    <dgm:pt modelId="{5E0F55AB-0EFC-4F9D-8624-A7289DCEBE7E}" type="parTrans" cxnId="{DC410EBA-7B93-4622-9809-EE7937AD84F3}">
      <dgm:prSet/>
      <dgm:spPr/>
      <dgm:t>
        <a:bodyPr/>
        <a:lstStyle/>
        <a:p>
          <a:endParaRPr lang="zh-CN" altLang="en-US"/>
        </a:p>
      </dgm:t>
    </dgm:pt>
    <dgm:pt modelId="{9E003BC6-6CA4-4C70-BD59-BE843E51FE7F}" type="sibTrans" cxnId="{DC410EBA-7B93-4622-9809-EE7937AD84F3}">
      <dgm:prSet/>
      <dgm:spPr/>
      <dgm:t>
        <a:bodyPr/>
        <a:lstStyle/>
        <a:p>
          <a:endParaRPr lang="zh-CN" altLang="en-US"/>
        </a:p>
      </dgm:t>
    </dgm:pt>
    <dgm:pt modelId="{CB901F38-C88C-4F38-A9F4-D9C5DDC2EC32}">
      <dgm:prSet phldrT="[文本]" custT="1"/>
      <dgm:spPr/>
      <dgm:t>
        <a:bodyPr/>
        <a:lstStyle/>
        <a:p>
          <a:r>
            <a:rPr lang="zh-CN" altLang="en-US" sz="1400" dirty="0"/>
            <a:t>详细去向</a:t>
          </a:r>
        </a:p>
      </dgm:t>
    </dgm:pt>
    <dgm:pt modelId="{3BAC2791-743D-4889-9119-C00BB4D59A43}" type="parTrans" cxnId="{94BCC0F6-86BD-4EA4-9C0B-1F1F198BC5C2}">
      <dgm:prSet/>
      <dgm:spPr/>
      <dgm:t>
        <a:bodyPr/>
        <a:lstStyle/>
        <a:p>
          <a:endParaRPr lang="zh-CN" altLang="en-US"/>
        </a:p>
      </dgm:t>
    </dgm:pt>
    <dgm:pt modelId="{33B2EC2D-AC37-41DD-9542-20353C51919C}" type="sibTrans" cxnId="{94BCC0F6-86BD-4EA4-9C0B-1F1F198BC5C2}">
      <dgm:prSet/>
      <dgm:spPr/>
      <dgm:t>
        <a:bodyPr/>
        <a:lstStyle/>
        <a:p>
          <a:endParaRPr lang="zh-CN" altLang="en-US"/>
        </a:p>
      </dgm:t>
    </dgm:pt>
    <dgm:pt modelId="{0D0C6E82-7831-492F-BCFB-20DE3947D78E}">
      <dgm:prSet phldrT="[文本]" custT="1"/>
      <dgm:spPr/>
      <dgm:t>
        <a:bodyPr/>
        <a:lstStyle/>
        <a:p>
          <a:r>
            <a:rPr lang="en-US" altLang="zh-CN" sz="1400" dirty="0" err="1"/>
            <a:t>db,web</a:t>
          </a:r>
          <a:r>
            <a:rPr lang="en-US" altLang="zh-CN" sz="1400" dirty="0"/>
            <a:t>,</a:t>
          </a:r>
        </a:p>
        <a:p>
          <a:r>
            <a:rPr lang="en-US" altLang="zh-CN" sz="1400" dirty="0"/>
            <a:t>php</a:t>
          </a:r>
          <a:endParaRPr lang="zh-CN" altLang="en-US" sz="1400" dirty="0"/>
        </a:p>
      </dgm:t>
    </dgm:pt>
    <dgm:pt modelId="{06EC863C-E108-45B4-95F4-5533A69E3F46}" type="parTrans" cxnId="{41E7986E-C866-44D0-869D-3834D81659F0}">
      <dgm:prSet/>
      <dgm:spPr/>
      <dgm:t>
        <a:bodyPr/>
        <a:lstStyle/>
        <a:p>
          <a:endParaRPr lang="zh-CN" altLang="en-US"/>
        </a:p>
      </dgm:t>
    </dgm:pt>
    <dgm:pt modelId="{E618339D-03F5-448B-8135-00299250D38B}" type="sibTrans" cxnId="{41E7986E-C866-44D0-869D-3834D81659F0}">
      <dgm:prSet/>
      <dgm:spPr/>
      <dgm:t>
        <a:bodyPr/>
        <a:lstStyle/>
        <a:p>
          <a:endParaRPr lang="zh-CN" altLang="en-US"/>
        </a:p>
      </dgm:t>
    </dgm:pt>
    <dgm:pt modelId="{05772F47-80B0-430E-8BE6-A329B427186C}" type="pres">
      <dgm:prSet presAssocID="{74BB2E55-07FF-4C73-B3DC-5A32F7FAE8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46A076-34DE-4D77-A56F-F260ACDD1BE2}" type="pres">
      <dgm:prSet presAssocID="{5455B349-AED9-44FF-A599-F35FAC176565}" presName="hierRoot1" presStyleCnt="0"/>
      <dgm:spPr/>
    </dgm:pt>
    <dgm:pt modelId="{4CDA8198-7C21-4DA9-893C-FA6FFFF9EC71}" type="pres">
      <dgm:prSet presAssocID="{5455B349-AED9-44FF-A599-F35FAC176565}" presName="composite" presStyleCnt="0"/>
      <dgm:spPr/>
    </dgm:pt>
    <dgm:pt modelId="{FEAD1AA6-96E3-453D-B0C8-160875934B4D}" type="pres">
      <dgm:prSet presAssocID="{5455B349-AED9-44FF-A599-F35FAC176565}" presName="image" presStyleLbl="node0" presStyleIdx="0" presStyleCnt="1" custLinFactNeighborX="-95650" custLinFactNeighborY="-88448"/>
      <dgm:spPr/>
    </dgm:pt>
    <dgm:pt modelId="{70A03AE9-F68B-49AE-B726-8EF5071F85CB}" type="pres">
      <dgm:prSet presAssocID="{5455B349-AED9-44FF-A599-F35FAC176565}" presName="text" presStyleLbl="revTx" presStyleIdx="0" presStyleCnt="12" custLinFactX="-24562" custLinFactNeighborX="-100000" custLinFactNeighborY="-85980">
        <dgm:presLayoutVars>
          <dgm:chPref val="3"/>
        </dgm:presLayoutVars>
      </dgm:prSet>
      <dgm:spPr/>
    </dgm:pt>
    <dgm:pt modelId="{DD5BABBD-4D52-4B44-B33F-1E915B998E27}" type="pres">
      <dgm:prSet presAssocID="{5455B349-AED9-44FF-A599-F35FAC176565}" presName="hierChild2" presStyleCnt="0"/>
      <dgm:spPr/>
    </dgm:pt>
    <dgm:pt modelId="{BB519D55-94C7-4302-B384-CA53B2E1E9C9}" type="pres">
      <dgm:prSet presAssocID="{E6AA6E74-35CC-4677-A665-7CF150E985CB}" presName="Name10" presStyleLbl="parChTrans1D2" presStyleIdx="0" presStyleCnt="5"/>
      <dgm:spPr/>
    </dgm:pt>
    <dgm:pt modelId="{901913F7-FC92-4592-94EF-5F7D54D5B333}" type="pres">
      <dgm:prSet presAssocID="{945D21C1-6040-4E91-AB1D-C4CD526BEEA1}" presName="hierRoot2" presStyleCnt="0"/>
      <dgm:spPr/>
    </dgm:pt>
    <dgm:pt modelId="{578A99F8-5654-4929-96C4-1C13D038994C}" type="pres">
      <dgm:prSet presAssocID="{945D21C1-6040-4E91-AB1D-C4CD526BEEA1}" presName="composite2" presStyleCnt="0"/>
      <dgm:spPr/>
    </dgm:pt>
    <dgm:pt modelId="{F07A80AD-DDEB-46CA-A5AB-A75F1D7179E8}" type="pres">
      <dgm:prSet presAssocID="{945D21C1-6040-4E91-AB1D-C4CD526BEEA1}" presName="image2" presStyleLbl="node2" presStyleIdx="0" presStyleCnt="5" custLinFactX="100000" custLinFactNeighborX="112857" custLinFactNeighborY="1"/>
      <dgm:spPr/>
    </dgm:pt>
    <dgm:pt modelId="{CDCA9C16-4AD4-4367-BCD3-982ADC885343}" type="pres">
      <dgm:prSet presAssocID="{945D21C1-6040-4E91-AB1D-C4CD526BEEA1}" presName="text2" presStyleLbl="revTx" presStyleIdx="1" presStyleCnt="12" custLinFactNeighborX="80271" custLinFactNeighborY="-2096">
        <dgm:presLayoutVars>
          <dgm:chPref val="3"/>
        </dgm:presLayoutVars>
      </dgm:prSet>
      <dgm:spPr/>
    </dgm:pt>
    <dgm:pt modelId="{FD530896-7C0A-4F8D-B1B5-3542CCA87F3B}" type="pres">
      <dgm:prSet presAssocID="{945D21C1-6040-4E91-AB1D-C4CD526BEEA1}" presName="hierChild3" presStyleCnt="0"/>
      <dgm:spPr/>
    </dgm:pt>
    <dgm:pt modelId="{087956C5-6F85-4553-AC31-951C95FF2985}" type="pres">
      <dgm:prSet presAssocID="{0CEDA28E-EC15-447E-ABEB-B471FD233588}" presName="Name17" presStyleLbl="parChTrans1D3" presStyleIdx="0" presStyleCnt="6"/>
      <dgm:spPr/>
    </dgm:pt>
    <dgm:pt modelId="{6BDE3D43-A946-464C-B698-D36006A0AD04}" type="pres">
      <dgm:prSet presAssocID="{8C5F7A15-AA6F-4FC2-97DB-6C83AFBF3493}" presName="hierRoot3" presStyleCnt="0"/>
      <dgm:spPr/>
    </dgm:pt>
    <dgm:pt modelId="{0227A019-60C5-4CA1-A14C-1508F7EA1BF3}" type="pres">
      <dgm:prSet presAssocID="{8C5F7A15-AA6F-4FC2-97DB-6C83AFBF3493}" presName="composite3" presStyleCnt="0"/>
      <dgm:spPr/>
    </dgm:pt>
    <dgm:pt modelId="{35BA8D06-2987-4EB0-9119-317E363104AC}" type="pres">
      <dgm:prSet presAssocID="{8C5F7A15-AA6F-4FC2-97DB-6C83AFBF3493}" presName="image3" presStyleLbl="node3" presStyleIdx="0" presStyleCnt="6" custLinFactX="100000" custLinFactNeighborX="157065"/>
      <dgm:spPr/>
    </dgm:pt>
    <dgm:pt modelId="{FD560071-C220-4E40-AD5F-00ABB8BC3C4A}" type="pres">
      <dgm:prSet presAssocID="{8C5F7A15-AA6F-4FC2-97DB-6C83AFBF3493}" presName="text3" presStyleLbl="revTx" presStyleIdx="2" presStyleCnt="12" custLinFactX="19316" custLinFactNeighborX="100000" custLinFactNeighborY="-2444">
        <dgm:presLayoutVars>
          <dgm:chPref val="3"/>
        </dgm:presLayoutVars>
      </dgm:prSet>
      <dgm:spPr/>
    </dgm:pt>
    <dgm:pt modelId="{67828A25-1A33-485F-A0F6-074F6ECFB868}" type="pres">
      <dgm:prSet presAssocID="{8C5F7A15-AA6F-4FC2-97DB-6C83AFBF3493}" presName="hierChild4" presStyleCnt="0"/>
      <dgm:spPr/>
    </dgm:pt>
    <dgm:pt modelId="{9A642EB9-E7A5-4723-A6E1-A3D88B17B581}" type="pres">
      <dgm:prSet presAssocID="{3226E35E-6CBC-4B4E-A786-C5349028E049}" presName="Name17" presStyleLbl="parChTrans1D3" presStyleIdx="1" presStyleCnt="6"/>
      <dgm:spPr/>
    </dgm:pt>
    <dgm:pt modelId="{7DFB2076-EC05-4D77-9EEA-7736CEA81C6E}" type="pres">
      <dgm:prSet presAssocID="{88C6F370-8C0D-4439-A412-3E74B61C1604}" presName="hierRoot3" presStyleCnt="0"/>
      <dgm:spPr/>
    </dgm:pt>
    <dgm:pt modelId="{58F843F1-1FB8-48FF-8A29-937E9EE141CF}" type="pres">
      <dgm:prSet presAssocID="{88C6F370-8C0D-4439-A412-3E74B61C1604}" presName="composite3" presStyleCnt="0"/>
      <dgm:spPr/>
    </dgm:pt>
    <dgm:pt modelId="{214C9C7D-9218-4847-BA1B-C6BB2772A024}" type="pres">
      <dgm:prSet presAssocID="{88C6F370-8C0D-4439-A412-3E74B61C1604}" presName="image3" presStyleLbl="node3" presStyleIdx="1" presStyleCnt="6" custLinFactX="53974" custLinFactNeighborX="100000"/>
      <dgm:spPr/>
    </dgm:pt>
    <dgm:pt modelId="{604FB0D9-C7AB-45F3-92C2-3F578D149E38}" type="pres">
      <dgm:prSet presAssocID="{88C6F370-8C0D-4439-A412-3E74B61C1604}" presName="text3" presStyleLbl="revTx" presStyleIdx="3" presStyleCnt="12" custLinFactNeighborX="54540" custLinFactNeighborY="2468">
        <dgm:presLayoutVars>
          <dgm:chPref val="3"/>
        </dgm:presLayoutVars>
      </dgm:prSet>
      <dgm:spPr/>
    </dgm:pt>
    <dgm:pt modelId="{7CB26719-EA4A-47C1-8729-1C427F691B02}" type="pres">
      <dgm:prSet presAssocID="{88C6F370-8C0D-4439-A412-3E74B61C1604}" presName="hierChild4" presStyleCnt="0"/>
      <dgm:spPr/>
    </dgm:pt>
    <dgm:pt modelId="{6BB15872-0F72-46E4-B01B-01B277B00880}" type="pres">
      <dgm:prSet presAssocID="{0451976F-5868-4F41-9139-3A99D2AE4B05}" presName="Name10" presStyleLbl="parChTrans1D2" presStyleIdx="1" presStyleCnt="5"/>
      <dgm:spPr/>
    </dgm:pt>
    <dgm:pt modelId="{A2062979-6789-4215-82DE-97D913301757}" type="pres">
      <dgm:prSet presAssocID="{F65BEB10-5225-4310-B725-BB2E7419566F}" presName="hierRoot2" presStyleCnt="0"/>
      <dgm:spPr/>
    </dgm:pt>
    <dgm:pt modelId="{7EF7030A-88EB-4045-AADB-66D57716391F}" type="pres">
      <dgm:prSet presAssocID="{F65BEB10-5225-4310-B725-BB2E7419566F}" presName="composite2" presStyleCnt="0"/>
      <dgm:spPr/>
    </dgm:pt>
    <dgm:pt modelId="{FB80731B-DF8A-40C5-9CB6-AA31D4567C35}" type="pres">
      <dgm:prSet presAssocID="{F65BEB10-5225-4310-B725-BB2E7419566F}" presName="image2" presStyleLbl="node2" presStyleIdx="1" presStyleCnt="5" custLinFactNeighborY="0"/>
      <dgm:spPr/>
    </dgm:pt>
    <dgm:pt modelId="{2DDD8742-2AFD-4269-8FF4-244370ED7150}" type="pres">
      <dgm:prSet presAssocID="{F65BEB10-5225-4310-B725-BB2E7419566F}" presName="text2" presStyleLbl="revTx" presStyleIdx="4" presStyleCnt="12" custLinFactNeighborX="-60035" custLinFactNeighborY="2468">
        <dgm:presLayoutVars>
          <dgm:chPref val="3"/>
        </dgm:presLayoutVars>
      </dgm:prSet>
      <dgm:spPr/>
    </dgm:pt>
    <dgm:pt modelId="{12D058D9-F35D-458D-9077-9D014C79CAD5}" type="pres">
      <dgm:prSet presAssocID="{F65BEB10-5225-4310-B725-BB2E7419566F}" presName="hierChild3" presStyleCnt="0"/>
      <dgm:spPr/>
    </dgm:pt>
    <dgm:pt modelId="{67FB7EF7-49A1-40C1-9D64-86BA648C7B6A}" type="pres">
      <dgm:prSet presAssocID="{7D8BF0D2-D492-49AD-9BBF-BF36073F4CE6}" presName="Name17" presStyleLbl="parChTrans1D3" presStyleIdx="2" presStyleCnt="6"/>
      <dgm:spPr/>
    </dgm:pt>
    <dgm:pt modelId="{875101D2-D9EB-459A-B43F-54E8718483EF}" type="pres">
      <dgm:prSet presAssocID="{EC258D87-B4AC-4339-B660-5317AF4BF998}" presName="hierRoot3" presStyleCnt="0"/>
      <dgm:spPr/>
    </dgm:pt>
    <dgm:pt modelId="{2033F9F7-0743-4F93-B0A9-131B1729699C}" type="pres">
      <dgm:prSet presAssocID="{EC258D87-B4AC-4339-B660-5317AF4BF998}" presName="composite3" presStyleCnt="0"/>
      <dgm:spPr/>
    </dgm:pt>
    <dgm:pt modelId="{52FD8F5F-954B-4796-AA0C-6EEB0E16CBF4}" type="pres">
      <dgm:prSet presAssocID="{EC258D87-B4AC-4339-B660-5317AF4BF998}" presName="image3" presStyleLbl="node3" presStyleIdx="2" presStyleCnt="6"/>
      <dgm:spPr/>
    </dgm:pt>
    <dgm:pt modelId="{9FC7877B-AA47-4D3B-B4BA-AE112F5F0F5E}" type="pres">
      <dgm:prSet presAssocID="{EC258D87-B4AC-4339-B660-5317AF4BF998}" presName="text3" presStyleLbl="revTx" presStyleIdx="5" presStyleCnt="12" custLinFactNeighborX="-59737" custLinFactNeighborY="9166">
        <dgm:presLayoutVars>
          <dgm:chPref val="3"/>
        </dgm:presLayoutVars>
      </dgm:prSet>
      <dgm:spPr/>
    </dgm:pt>
    <dgm:pt modelId="{9B2A169F-74B1-418E-999B-0FAEABCEE0D7}" type="pres">
      <dgm:prSet presAssocID="{EC258D87-B4AC-4339-B660-5317AF4BF998}" presName="hierChild4" presStyleCnt="0"/>
      <dgm:spPr/>
    </dgm:pt>
    <dgm:pt modelId="{65F63029-4E5E-4186-949D-1410A94AD5AB}" type="pres">
      <dgm:prSet presAssocID="{D19DBF15-D99A-4803-8CEE-BDBDBD4D6B37}" presName="Name10" presStyleLbl="parChTrans1D2" presStyleIdx="2" presStyleCnt="5"/>
      <dgm:spPr/>
    </dgm:pt>
    <dgm:pt modelId="{433FBFDC-411D-49DB-82A3-468C2AC461E3}" type="pres">
      <dgm:prSet presAssocID="{5E6AD9D9-6A38-4C8B-BD59-D8BF9ED1E03D}" presName="hierRoot2" presStyleCnt="0"/>
      <dgm:spPr/>
    </dgm:pt>
    <dgm:pt modelId="{5B3B1B6C-0256-4AA4-B0ED-471FDA1063EE}" type="pres">
      <dgm:prSet presAssocID="{5E6AD9D9-6A38-4C8B-BD59-D8BF9ED1E03D}" presName="composite2" presStyleCnt="0"/>
      <dgm:spPr/>
    </dgm:pt>
    <dgm:pt modelId="{3A7B92AF-C3D4-4B27-9F96-2A7C47977DBB}" type="pres">
      <dgm:prSet presAssocID="{5E6AD9D9-6A38-4C8B-BD59-D8BF9ED1E03D}" presName="image2" presStyleLbl="node2" presStyleIdx="2" presStyleCnt="5" custLinFactX="-64232" custLinFactNeighborX="-100000" custLinFactNeighborY="1"/>
      <dgm:spPr/>
    </dgm:pt>
    <dgm:pt modelId="{4298BF62-BE63-4262-8D4A-EE8DC8F91802}" type="pres">
      <dgm:prSet presAssocID="{5E6AD9D9-6A38-4C8B-BD59-D8BF9ED1E03D}" presName="text2" presStyleLbl="revTx" presStyleIdx="6" presStyleCnt="12" custLinFactX="-61477" custLinFactNeighborX="-100000" custLinFactNeighborY="2468">
        <dgm:presLayoutVars>
          <dgm:chPref val="3"/>
        </dgm:presLayoutVars>
      </dgm:prSet>
      <dgm:spPr/>
    </dgm:pt>
    <dgm:pt modelId="{ECC67EA2-594B-4457-B5BE-8DB4301CA5C1}" type="pres">
      <dgm:prSet presAssocID="{5E6AD9D9-6A38-4C8B-BD59-D8BF9ED1E03D}" presName="hierChild3" presStyleCnt="0"/>
      <dgm:spPr/>
    </dgm:pt>
    <dgm:pt modelId="{319E3F62-CAEF-4992-A7D8-555E9244F134}" type="pres">
      <dgm:prSet presAssocID="{5260902B-7608-414C-8E32-11E062674208}" presName="Name17" presStyleLbl="parChTrans1D3" presStyleIdx="3" presStyleCnt="6"/>
      <dgm:spPr/>
    </dgm:pt>
    <dgm:pt modelId="{B2B0C92F-2610-4462-AF54-4A3169EA7494}" type="pres">
      <dgm:prSet presAssocID="{EBF2F73E-0E50-41ED-92B7-9969D7A49978}" presName="hierRoot3" presStyleCnt="0"/>
      <dgm:spPr/>
    </dgm:pt>
    <dgm:pt modelId="{42341B59-B0D7-47F8-9C4C-14B98BB4D161}" type="pres">
      <dgm:prSet presAssocID="{EBF2F73E-0E50-41ED-92B7-9969D7A49978}" presName="composite3" presStyleCnt="0"/>
      <dgm:spPr/>
    </dgm:pt>
    <dgm:pt modelId="{32DD8FB2-0157-4955-9EC5-CC9EA6D84B50}" type="pres">
      <dgm:prSet presAssocID="{EBF2F73E-0E50-41ED-92B7-9969D7A49978}" presName="image3" presStyleLbl="node3" presStyleIdx="3" presStyleCnt="6" custLinFactNeighborX="-85538"/>
      <dgm:spPr/>
    </dgm:pt>
    <dgm:pt modelId="{EB880469-B326-4606-8B16-6587FF1EF7DF}" type="pres">
      <dgm:prSet presAssocID="{EBF2F73E-0E50-41ED-92B7-9969D7A49978}" presName="text3" presStyleLbl="revTx" presStyleIdx="7" presStyleCnt="12" custLinFactX="-7025" custLinFactNeighborX="-100000" custLinFactNeighborY="2468">
        <dgm:presLayoutVars>
          <dgm:chPref val="3"/>
        </dgm:presLayoutVars>
      </dgm:prSet>
      <dgm:spPr/>
    </dgm:pt>
    <dgm:pt modelId="{6000619D-CA5F-425D-B746-3457EEEE6CA8}" type="pres">
      <dgm:prSet presAssocID="{EBF2F73E-0E50-41ED-92B7-9969D7A49978}" presName="hierChild4" presStyleCnt="0"/>
      <dgm:spPr/>
    </dgm:pt>
    <dgm:pt modelId="{921CAA7C-5CB5-4A46-9344-DFFF4DAE25C1}" type="pres">
      <dgm:prSet presAssocID="{F4C7B371-B715-4BA1-BC73-4F9F5185331B}" presName="Name17" presStyleLbl="parChTrans1D3" presStyleIdx="4" presStyleCnt="6"/>
      <dgm:spPr/>
    </dgm:pt>
    <dgm:pt modelId="{56C8F1F9-5C8D-411B-8CEA-D82D8C657FA1}" type="pres">
      <dgm:prSet presAssocID="{A3E15EA4-9BEF-4BA2-B94A-2466CA59DEE9}" presName="hierRoot3" presStyleCnt="0"/>
      <dgm:spPr/>
    </dgm:pt>
    <dgm:pt modelId="{FE83C703-F38E-407E-AC11-071689E14332}" type="pres">
      <dgm:prSet presAssocID="{A3E15EA4-9BEF-4BA2-B94A-2466CA59DEE9}" presName="composite3" presStyleCnt="0"/>
      <dgm:spPr/>
    </dgm:pt>
    <dgm:pt modelId="{53EFD4FF-1169-4FB8-85A9-D3BE94E9BAA0}" type="pres">
      <dgm:prSet presAssocID="{A3E15EA4-9BEF-4BA2-B94A-2466CA59DEE9}" presName="image3" presStyleLbl="node3" presStyleIdx="4" presStyleCnt="6" custLinFactX="-100000" custLinFactNeighborX="-104670" custLinFactNeighborY="-1"/>
      <dgm:spPr/>
    </dgm:pt>
    <dgm:pt modelId="{E4482AEA-A13D-4C1A-8F5A-60A4D5252486}" type="pres">
      <dgm:prSet presAssocID="{A3E15EA4-9BEF-4BA2-B94A-2466CA59DEE9}" presName="text3" presStyleLbl="revTx" presStyleIdx="8" presStyleCnt="12" custLinFactX="-82067" custLinFactNeighborX="-100000" custLinFactNeighborY="831">
        <dgm:presLayoutVars>
          <dgm:chPref val="3"/>
        </dgm:presLayoutVars>
      </dgm:prSet>
      <dgm:spPr/>
    </dgm:pt>
    <dgm:pt modelId="{6671AE98-96FE-46A9-84C6-5744A3495DEE}" type="pres">
      <dgm:prSet presAssocID="{A3E15EA4-9BEF-4BA2-B94A-2466CA59DEE9}" presName="hierChild4" presStyleCnt="0"/>
      <dgm:spPr/>
    </dgm:pt>
    <dgm:pt modelId="{E72AF214-2BCD-4F41-8551-FDAFFF8B0EE3}" type="pres">
      <dgm:prSet presAssocID="{3BAC2791-743D-4889-9119-C00BB4D59A43}" presName="Name10" presStyleLbl="parChTrans1D2" presStyleIdx="3" presStyleCnt="5"/>
      <dgm:spPr/>
    </dgm:pt>
    <dgm:pt modelId="{4289E020-A6F5-4FDD-BD80-3456A61D450D}" type="pres">
      <dgm:prSet presAssocID="{CB901F38-C88C-4F38-A9F4-D9C5DDC2EC32}" presName="hierRoot2" presStyleCnt="0"/>
      <dgm:spPr/>
    </dgm:pt>
    <dgm:pt modelId="{6E294C29-AC09-4EAC-901C-42E4CA13091E}" type="pres">
      <dgm:prSet presAssocID="{CB901F38-C88C-4F38-A9F4-D9C5DDC2EC32}" presName="composite2" presStyleCnt="0"/>
      <dgm:spPr/>
    </dgm:pt>
    <dgm:pt modelId="{DE33CB3B-E989-4358-BDEE-F133B62D5804}" type="pres">
      <dgm:prSet presAssocID="{CB901F38-C88C-4F38-A9F4-D9C5DDC2EC32}" presName="image2" presStyleLbl="node2" presStyleIdx="3" presStyleCnt="5" custLinFactX="-127472" custLinFactNeighborX="-200000" custLinFactNeighborY="-564"/>
      <dgm:spPr/>
    </dgm:pt>
    <dgm:pt modelId="{5A3AD901-B248-4800-99CE-0BE50A11C7E5}" type="pres">
      <dgm:prSet presAssocID="{CB901F38-C88C-4F38-A9F4-D9C5DDC2EC32}" presName="text2" presStyleLbl="revTx" presStyleIdx="9" presStyleCnt="12" custLinFactX="-100000" custLinFactNeighborX="-178349" custLinFactNeighborY="-1519">
        <dgm:presLayoutVars>
          <dgm:chPref val="3"/>
        </dgm:presLayoutVars>
      </dgm:prSet>
      <dgm:spPr/>
    </dgm:pt>
    <dgm:pt modelId="{621C0875-33A4-4D77-963E-3DF225CC4BC1}" type="pres">
      <dgm:prSet presAssocID="{CB901F38-C88C-4F38-A9F4-D9C5DDC2EC32}" presName="hierChild3" presStyleCnt="0"/>
      <dgm:spPr/>
    </dgm:pt>
    <dgm:pt modelId="{DF958208-3636-427F-98BE-2145F5255D8B}" type="pres">
      <dgm:prSet presAssocID="{06EC863C-E108-45B4-95F4-5533A69E3F46}" presName="Name17" presStyleLbl="parChTrans1D3" presStyleIdx="5" presStyleCnt="6"/>
      <dgm:spPr/>
    </dgm:pt>
    <dgm:pt modelId="{D9214DC2-9078-4F59-A0CF-69F7799E9893}" type="pres">
      <dgm:prSet presAssocID="{0D0C6E82-7831-492F-BCFB-20DE3947D78E}" presName="hierRoot3" presStyleCnt="0"/>
      <dgm:spPr/>
    </dgm:pt>
    <dgm:pt modelId="{DCB62A1B-1B75-458C-8228-605EFD6A96A7}" type="pres">
      <dgm:prSet presAssocID="{0D0C6E82-7831-492F-BCFB-20DE3947D78E}" presName="composite3" presStyleCnt="0"/>
      <dgm:spPr/>
    </dgm:pt>
    <dgm:pt modelId="{BFD71555-940F-44F8-8D76-4A2FB393C9AB}" type="pres">
      <dgm:prSet presAssocID="{0D0C6E82-7831-492F-BCFB-20DE3947D78E}" presName="image3" presStyleLbl="node3" presStyleIdx="5" presStyleCnt="6" custLinFactX="-127472" custLinFactNeighborX="-200000" custLinFactNeighborY="577"/>
      <dgm:spPr/>
    </dgm:pt>
    <dgm:pt modelId="{38E1CFA1-0D64-421B-A363-3E7E5A9BC0A3}" type="pres">
      <dgm:prSet presAssocID="{0D0C6E82-7831-492F-BCFB-20DE3947D78E}" presName="text3" presStyleLbl="revTx" presStyleIdx="10" presStyleCnt="12" custLinFactX="-100000" custLinFactNeighborX="-177622" custLinFactNeighborY="9166">
        <dgm:presLayoutVars>
          <dgm:chPref val="3"/>
        </dgm:presLayoutVars>
      </dgm:prSet>
      <dgm:spPr/>
    </dgm:pt>
    <dgm:pt modelId="{475612AD-A227-4245-954B-D9B1AFB79800}" type="pres">
      <dgm:prSet presAssocID="{0D0C6E82-7831-492F-BCFB-20DE3947D78E}" presName="hierChild4" presStyleCnt="0"/>
      <dgm:spPr/>
    </dgm:pt>
    <dgm:pt modelId="{BC96E5CE-1C24-43C3-AFC9-383C2AB7FCCE}" type="pres">
      <dgm:prSet presAssocID="{5E0F55AB-0EFC-4F9D-8624-A7289DCEBE7E}" presName="Name10" presStyleLbl="parChTrans1D2" presStyleIdx="4" presStyleCnt="5"/>
      <dgm:spPr/>
    </dgm:pt>
    <dgm:pt modelId="{C9EA2919-DC88-4628-8636-9880BCCE4439}" type="pres">
      <dgm:prSet presAssocID="{6ED6ED4D-EC11-4E45-B8C2-00043458F483}" presName="hierRoot2" presStyleCnt="0"/>
      <dgm:spPr/>
    </dgm:pt>
    <dgm:pt modelId="{038CAD7C-5CAD-4236-B165-D461665113AD}" type="pres">
      <dgm:prSet presAssocID="{6ED6ED4D-EC11-4E45-B8C2-00043458F483}" presName="composite2" presStyleCnt="0"/>
      <dgm:spPr/>
    </dgm:pt>
    <dgm:pt modelId="{06653325-0C6C-4929-B7DA-1B9C10935191}" type="pres">
      <dgm:prSet presAssocID="{6ED6ED4D-EC11-4E45-B8C2-00043458F483}" presName="image2" presStyleLbl="node2" presStyleIdx="4" presStyleCnt="5" custLinFactX="-200000" custLinFactNeighborX="-232263" custLinFactNeighborY="135"/>
      <dgm:spPr/>
    </dgm:pt>
    <dgm:pt modelId="{AD661A23-60FC-46BD-BA4D-50CC10B058A7}" type="pres">
      <dgm:prSet presAssocID="{6ED6ED4D-EC11-4E45-B8C2-00043458F483}" presName="text2" presStyleLbl="revTx" presStyleIdx="11" presStyleCnt="12" custLinFactX="-147547" custLinFactNeighborX="-200000" custLinFactNeighborY="1526">
        <dgm:presLayoutVars>
          <dgm:chPref val="3"/>
        </dgm:presLayoutVars>
      </dgm:prSet>
      <dgm:spPr/>
    </dgm:pt>
    <dgm:pt modelId="{29D4E503-9253-404F-AD23-09C5D7784D06}" type="pres">
      <dgm:prSet presAssocID="{6ED6ED4D-EC11-4E45-B8C2-00043458F483}" presName="hierChild3" presStyleCnt="0"/>
      <dgm:spPr/>
    </dgm:pt>
  </dgm:ptLst>
  <dgm:cxnLst>
    <dgm:cxn modelId="{39B7E50B-84A8-4A44-93AE-1C811BFC1990}" type="presOf" srcId="{6ED6ED4D-EC11-4E45-B8C2-00043458F483}" destId="{AD661A23-60FC-46BD-BA4D-50CC10B058A7}" srcOrd="0" destOrd="0" presId="urn:microsoft.com/office/officeart/2009/layout/CirclePictureHierarchy"/>
    <dgm:cxn modelId="{AD70EE19-FC95-41BF-BA41-9DABEB05C2FD}" type="presOf" srcId="{945D21C1-6040-4E91-AB1D-C4CD526BEEA1}" destId="{CDCA9C16-4AD4-4367-BCD3-982ADC885343}" srcOrd="0" destOrd="0" presId="urn:microsoft.com/office/officeart/2009/layout/CirclePictureHierarchy"/>
    <dgm:cxn modelId="{23797A22-2A97-411B-84EB-1452C63FA290}" type="presOf" srcId="{EBF2F73E-0E50-41ED-92B7-9969D7A49978}" destId="{EB880469-B326-4606-8B16-6587FF1EF7DF}" srcOrd="0" destOrd="0" presId="urn:microsoft.com/office/officeart/2009/layout/CirclePictureHierarchy"/>
    <dgm:cxn modelId="{14B4EC24-FFB0-43A3-9958-55A972BFAB79}" type="presOf" srcId="{88C6F370-8C0D-4439-A412-3E74B61C1604}" destId="{604FB0D9-C7AB-45F3-92C2-3F578D149E38}" srcOrd="0" destOrd="0" presId="urn:microsoft.com/office/officeart/2009/layout/CirclePictureHierarchy"/>
    <dgm:cxn modelId="{76A1D227-13B8-429C-9E3A-31FE1EFAB852}" type="presOf" srcId="{74BB2E55-07FF-4C73-B3DC-5A32F7FAE82A}" destId="{05772F47-80B0-430E-8BE6-A329B427186C}" srcOrd="0" destOrd="0" presId="urn:microsoft.com/office/officeart/2009/layout/CirclePictureHierarchy"/>
    <dgm:cxn modelId="{36639E3B-9F8C-47DD-935C-26990329AFAF}" srcId="{945D21C1-6040-4E91-AB1D-C4CD526BEEA1}" destId="{8C5F7A15-AA6F-4FC2-97DB-6C83AFBF3493}" srcOrd="0" destOrd="0" parTransId="{0CEDA28E-EC15-447E-ABEB-B471FD233588}" sibTransId="{1527BF1C-4F63-4CA6-871F-743061D8DFA1}"/>
    <dgm:cxn modelId="{47E5F760-6477-4C36-B631-479E6A67D350}" type="presOf" srcId="{EC258D87-B4AC-4339-B660-5317AF4BF998}" destId="{9FC7877B-AA47-4D3B-B4BA-AE112F5F0F5E}" srcOrd="0" destOrd="0" presId="urn:microsoft.com/office/officeart/2009/layout/CirclePictureHierarchy"/>
    <dgm:cxn modelId="{E8E45664-693B-4782-878F-9B363A691430}" type="presOf" srcId="{A3E15EA4-9BEF-4BA2-B94A-2466CA59DEE9}" destId="{E4482AEA-A13D-4C1A-8F5A-60A4D5252486}" srcOrd="0" destOrd="0" presId="urn:microsoft.com/office/officeart/2009/layout/CirclePictureHierarchy"/>
    <dgm:cxn modelId="{9DABB344-8484-428A-A954-BA65CAABC9CE}" srcId="{5455B349-AED9-44FF-A599-F35FAC176565}" destId="{5E6AD9D9-6A38-4C8B-BD59-D8BF9ED1E03D}" srcOrd="2" destOrd="0" parTransId="{D19DBF15-D99A-4803-8CEE-BDBDBD4D6B37}" sibTransId="{DDB60109-7029-4E8F-BDDB-90CF68DBB56D}"/>
    <dgm:cxn modelId="{E0C4A148-929E-454E-AA17-3B71373592FC}" type="presOf" srcId="{5260902B-7608-414C-8E32-11E062674208}" destId="{319E3F62-CAEF-4992-A7D8-555E9244F134}" srcOrd="0" destOrd="0" presId="urn:microsoft.com/office/officeart/2009/layout/CirclePictureHierarchy"/>
    <dgm:cxn modelId="{41E7986E-C866-44D0-869D-3834D81659F0}" srcId="{CB901F38-C88C-4F38-A9F4-D9C5DDC2EC32}" destId="{0D0C6E82-7831-492F-BCFB-20DE3947D78E}" srcOrd="0" destOrd="0" parTransId="{06EC863C-E108-45B4-95F4-5533A69E3F46}" sibTransId="{E618339D-03F5-448B-8135-00299250D38B}"/>
    <dgm:cxn modelId="{435D4051-BF0E-4048-8E61-909F7FC778F4}" srcId="{5455B349-AED9-44FF-A599-F35FAC176565}" destId="{F65BEB10-5225-4310-B725-BB2E7419566F}" srcOrd="1" destOrd="0" parTransId="{0451976F-5868-4F41-9139-3A99D2AE4B05}" sibTransId="{7199B99B-DC97-4796-9A75-73C1860F0826}"/>
    <dgm:cxn modelId="{63501375-AB6F-4D75-A03C-F5CE8D803208}" type="presOf" srcId="{D19DBF15-D99A-4803-8CEE-BDBDBD4D6B37}" destId="{65F63029-4E5E-4186-949D-1410A94AD5AB}" srcOrd="0" destOrd="0" presId="urn:microsoft.com/office/officeart/2009/layout/CirclePictureHierarchy"/>
    <dgm:cxn modelId="{B248E876-B6A3-4C8D-B450-3967A6D97CBD}" type="presOf" srcId="{0CEDA28E-EC15-447E-ABEB-B471FD233588}" destId="{087956C5-6F85-4553-AC31-951C95FF2985}" srcOrd="0" destOrd="0" presId="urn:microsoft.com/office/officeart/2009/layout/CirclePictureHierarchy"/>
    <dgm:cxn modelId="{D9178B78-799A-4316-9B36-CC5FD7118ABE}" type="presOf" srcId="{F4C7B371-B715-4BA1-BC73-4F9F5185331B}" destId="{921CAA7C-5CB5-4A46-9344-DFFF4DAE25C1}" srcOrd="0" destOrd="0" presId="urn:microsoft.com/office/officeart/2009/layout/CirclePictureHierarchy"/>
    <dgm:cxn modelId="{64BBC478-FD17-4C36-9124-A69DD5079D35}" type="presOf" srcId="{06EC863C-E108-45B4-95F4-5533A69E3F46}" destId="{DF958208-3636-427F-98BE-2145F5255D8B}" srcOrd="0" destOrd="0" presId="urn:microsoft.com/office/officeart/2009/layout/CirclePictureHierarchy"/>
    <dgm:cxn modelId="{0908527D-B9DA-4966-9194-B657DA03EC92}" type="presOf" srcId="{E6AA6E74-35CC-4677-A665-7CF150E985CB}" destId="{BB519D55-94C7-4302-B384-CA53B2E1E9C9}" srcOrd="0" destOrd="0" presId="urn:microsoft.com/office/officeart/2009/layout/CirclePictureHierarchy"/>
    <dgm:cxn modelId="{A189A88F-2346-460E-B24D-B980B21472E6}" srcId="{F65BEB10-5225-4310-B725-BB2E7419566F}" destId="{EC258D87-B4AC-4339-B660-5317AF4BF998}" srcOrd="0" destOrd="0" parTransId="{7D8BF0D2-D492-49AD-9BBF-BF36073F4CE6}" sibTransId="{BDEAAA93-F641-4AE9-9149-85C6D66153B7}"/>
    <dgm:cxn modelId="{EDB0A3A5-AAE5-4DCE-9BDC-CAFE5E9C568E}" type="presOf" srcId="{5E0F55AB-0EFC-4F9D-8624-A7289DCEBE7E}" destId="{BC96E5CE-1C24-43C3-AFC9-383C2AB7FCCE}" srcOrd="0" destOrd="0" presId="urn:microsoft.com/office/officeart/2009/layout/CirclePictureHierarchy"/>
    <dgm:cxn modelId="{093263AB-B754-495C-9C36-6E341E3EF89C}" srcId="{945D21C1-6040-4E91-AB1D-C4CD526BEEA1}" destId="{88C6F370-8C0D-4439-A412-3E74B61C1604}" srcOrd="1" destOrd="0" parTransId="{3226E35E-6CBC-4B4E-A786-C5349028E049}" sibTransId="{B67DF793-DC23-45B1-92D0-409D23B4B715}"/>
    <dgm:cxn modelId="{6DAACBAD-84F2-4654-B822-065FC5E40372}" type="presOf" srcId="{5455B349-AED9-44FF-A599-F35FAC176565}" destId="{70A03AE9-F68B-49AE-B726-8EF5071F85CB}" srcOrd="0" destOrd="0" presId="urn:microsoft.com/office/officeart/2009/layout/CirclePictureHierarchy"/>
    <dgm:cxn modelId="{216DCEB6-FBBC-4649-A1AF-76EFC009F8F7}" type="presOf" srcId="{5E6AD9D9-6A38-4C8B-BD59-D8BF9ED1E03D}" destId="{4298BF62-BE63-4262-8D4A-EE8DC8F91802}" srcOrd="0" destOrd="0" presId="urn:microsoft.com/office/officeart/2009/layout/CirclePictureHierarchy"/>
    <dgm:cxn modelId="{DC410EBA-7B93-4622-9809-EE7937AD84F3}" srcId="{5455B349-AED9-44FF-A599-F35FAC176565}" destId="{6ED6ED4D-EC11-4E45-B8C2-00043458F483}" srcOrd="4" destOrd="0" parTransId="{5E0F55AB-0EFC-4F9D-8624-A7289DCEBE7E}" sibTransId="{9E003BC6-6CA4-4C70-BD59-BE843E51FE7F}"/>
    <dgm:cxn modelId="{752FDDBB-89C4-4F12-91A8-00F2B71C9E4D}" type="presOf" srcId="{3226E35E-6CBC-4B4E-A786-C5349028E049}" destId="{9A642EB9-E7A5-4723-A6E1-A3D88B17B581}" srcOrd="0" destOrd="0" presId="urn:microsoft.com/office/officeart/2009/layout/CirclePictureHierarchy"/>
    <dgm:cxn modelId="{31B49DBC-9F0A-4A28-B559-C4DB397FEA35}" type="presOf" srcId="{7D8BF0D2-D492-49AD-9BBF-BF36073F4CE6}" destId="{67FB7EF7-49A1-40C1-9D64-86BA648C7B6A}" srcOrd="0" destOrd="0" presId="urn:microsoft.com/office/officeart/2009/layout/CirclePictureHierarchy"/>
    <dgm:cxn modelId="{7B56D6C2-B4DF-4D4A-BE98-7A2568CDD0D3}" type="presOf" srcId="{3BAC2791-743D-4889-9119-C00BB4D59A43}" destId="{E72AF214-2BCD-4F41-8551-FDAFFF8B0EE3}" srcOrd="0" destOrd="0" presId="urn:microsoft.com/office/officeart/2009/layout/CirclePictureHierarchy"/>
    <dgm:cxn modelId="{6AC9C6C9-B47E-40AE-82A8-7DD98D623689}" type="presOf" srcId="{0D0C6E82-7831-492F-BCFB-20DE3947D78E}" destId="{38E1CFA1-0D64-421B-A363-3E7E5A9BC0A3}" srcOrd="0" destOrd="0" presId="urn:microsoft.com/office/officeart/2009/layout/CirclePictureHierarchy"/>
    <dgm:cxn modelId="{83F31CDA-EE97-452B-8C7E-EB133C6F8246}" type="presOf" srcId="{0451976F-5868-4F41-9139-3A99D2AE4B05}" destId="{6BB15872-0F72-46E4-B01B-01B277B00880}" srcOrd="0" destOrd="0" presId="urn:microsoft.com/office/officeart/2009/layout/CirclePictureHierarchy"/>
    <dgm:cxn modelId="{CB5C7EDA-A87E-4898-B804-06118F3D596E}" type="presOf" srcId="{F65BEB10-5225-4310-B725-BB2E7419566F}" destId="{2DDD8742-2AFD-4269-8FF4-244370ED7150}" srcOrd="0" destOrd="0" presId="urn:microsoft.com/office/officeart/2009/layout/CirclePictureHierarchy"/>
    <dgm:cxn modelId="{A78E25E0-3474-4F92-9714-EB6CABB25C47}" type="presOf" srcId="{CB901F38-C88C-4F38-A9F4-D9C5DDC2EC32}" destId="{5A3AD901-B248-4800-99CE-0BE50A11C7E5}" srcOrd="0" destOrd="0" presId="urn:microsoft.com/office/officeart/2009/layout/CirclePictureHierarchy"/>
    <dgm:cxn modelId="{A5559DE5-ACBE-424F-A00E-0E6EB252DE88}" srcId="{5E6AD9D9-6A38-4C8B-BD59-D8BF9ED1E03D}" destId="{EBF2F73E-0E50-41ED-92B7-9969D7A49978}" srcOrd="0" destOrd="0" parTransId="{5260902B-7608-414C-8E32-11E062674208}" sibTransId="{10713CDB-6018-49D7-8BA4-708A01BFF794}"/>
    <dgm:cxn modelId="{E71521EA-61F7-4CB7-A345-BAB26B94EAB6}" srcId="{74BB2E55-07FF-4C73-B3DC-5A32F7FAE82A}" destId="{5455B349-AED9-44FF-A599-F35FAC176565}" srcOrd="0" destOrd="0" parTransId="{2E3386F2-A1C9-49F0-BE85-3FF5507EE419}" sibTransId="{BFB763CB-8B13-4287-B37F-C179F33AC66C}"/>
    <dgm:cxn modelId="{C46D16ED-E3BC-4A5C-A070-CA7A32B3D8DC}" srcId="{5455B349-AED9-44FF-A599-F35FAC176565}" destId="{945D21C1-6040-4E91-AB1D-C4CD526BEEA1}" srcOrd="0" destOrd="0" parTransId="{E6AA6E74-35CC-4677-A665-7CF150E985CB}" sibTransId="{D793CFDC-FEFE-45DE-8C41-CAE5E188B581}"/>
    <dgm:cxn modelId="{9D0A92F4-6CFD-428B-8713-63E8395BC699}" srcId="{5E6AD9D9-6A38-4C8B-BD59-D8BF9ED1E03D}" destId="{A3E15EA4-9BEF-4BA2-B94A-2466CA59DEE9}" srcOrd="1" destOrd="0" parTransId="{F4C7B371-B715-4BA1-BC73-4F9F5185331B}" sibTransId="{EBABC8BB-A411-47EF-97E3-B7DB1AC9B81B}"/>
    <dgm:cxn modelId="{94BCC0F6-86BD-4EA4-9C0B-1F1F198BC5C2}" srcId="{5455B349-AED9-44FF-A599-F35FAC176565}" destId="{CB901F38-C88C-4F38-A9F4-D9C5DDC2EC32}" srcOrd="3" destOrd="0" parTransId="{3BAC2791-743D-4889-9119-C00BB4D59A43}" sibTransId="{33B2EC2D-AC37-41DD-9542-20353C51919C}"/>
    <dgm:cxn modelId="{583C7DF7-059F-4A85-82F4-FF66615FF34D}" type="presOf" srcId="{8C5F7A15-AA6F-4FC2-97DB-6C83AFBF3493}" destId="{FD560071-C220-4E40-AD5F-00ABB8BC3C4A}" srcOrd="0" destOrd="0" presId="urn:microsoft.com/office/officeart/2009/layout/CirclePictureHierarchy"/>
    <dgm:cxn modelId="{7A11022C-BFBB-467F-834D-08A49817168A}" type="presParOf" srcId="{05772F47-80B0-430E-8BE6-A329B427186C}" destId="{1046A076-34DE-4D77-A56F-F260ACDD1BE2}" srcOrd="0" destOrd="0" presId="urn:microsoft.com/office/officeart/2009/layout/CirclePictureHierarchy"/>
    <dgm:cxn modelId="{BC0AE2B2-04B0-42C2-86D4-91B209CCAEBA}" type="presParOf" srcId="{1046A076-34DE-4D77-A56F-F260ACDD1BE2}" destId="{4CDA8198-7C21-4DA9-893C-FA6FFFF9EC71}" srcOrd="0" destOrd="0" presId="urn:microsoft.com/office/officeart/2009/layout/CirclePictureHierarchy"/>
    <dgm:cxn modelId="{7CED48BB-82DA-4E89-A7E4-953290BFB67D}" type="presParOf" srcId="{4CDA8198-7C21-4DA9-893C-FA6FFFF9EC71}" destId="{FEAD1AA6-96E3-453D-B0C8-160875934B4D}" srcOrd="0" destOrd="0" presId="urn:microsoft.com/office/officeart/2009/layout/CirclePictureHierarchy"/>
    <dgm:cxn modelId="{17B06BF6-F0D4-48F2-9FF7-76C10195F5A5}" type="presParOf" srcId="{4CDA8198-7C21-4DA9-893C-FA6FFFF9EC71}" destId="{70A03AE9-F68B-49AE-B726-8EF5071F85CB}" srcOrd="1" destOrd="0" presId="urn:microsoft.com/office/officeart/2009/layout/CirclePictureHierarchy"/>
    <dgm:cxn modelId="{B3D6F702-1DDD-49CA-B4E4-EA62A859A350}" type="presParOf" srcId="{1046A076-34DE-4D77-A56F-F260ACDD1BE2}" destId="{DD5BABBD-4D52-4B44-B33F-1E915B998E27}" srcOrd="1" destOrd="0" presId="urn:microsoft.com/office/officeart/2009/layout/CirclePictureHierarchy"/>
    <dgm:cxn modelId="{128FDD31-ED27-4B5A-ACD1-3789885C3316}" type="presParOf" srcId="{DD5BABBD-4D52-4B44-B33F-1E915B998E27}" destId="{BB519D55-94C7-4302-B384-CA53B2E1E9C9}" srcOrd="0" destOrd="0" presId="urn:microsoft.com/office/officeart/2009/layout/CirclePictureHierarchy"/>
    <dgm:cxn modelId="{382B9F26-D399-4810-9263-8DBCC8B865DA}" type="presParOf" srcId="{DD5BABBD-4D52-4B44-B33F-1E915B998E27}" destId="{901913F7-FC92-4592-94EF-5F7D54D5B333}" srcOrd="1" destOrd="0" presId="urn:microsoft.com/office/officeart/2009/layout/CirclePictureHierarchy"/>
    <dgm:cxn modelId="{1AAFD4AF-D505-4103-8253-9EBD89F6DE28}" type="presParOf" srcId="{901913F7-FC92-4592-94EF-5F7D54D5B333}" destId="{578A99F8-5654-4929-96C4-1C13D038994C}" srcOrd="0" destOrd="0" presId="urn:microsoft.com/office/officeart/2009/layout/CirclePictureHierarchy"/>
    <dgm:cxn modelId="{1110D8A5-915C-4FD0-A227-E204B22D0A13}" type="presParOf" srcId="{578A99F8-5654-4929-96C4-1C13D038994C}" destId="{F07A80AD-DDEB-46CA-A5AB-A75F1D7179E8}" srcOrd="0" destOrd="0" presId="urn:microsoft.com/office/officeart/2009/layout/CirclePictureHierarchy"/>
    <dgm:cxn modelId="{4169AA4C-0CBD-48C0-AB69-EFB8409C11F9}" type="presParOf" srcId="{578A99F8-5654-4929-96C4-1C13D038994C}" destId="{CDCA9C16-4AD4-4367-BCD3-982ADC885343}" srcOrd="1" destOrd="0" presId="urn:microsoft.com/office/officeart/2009/layout/CirclePictureHierarchy"/>
    <dgm:cxn modelId="{8125AB61-1440-4BCE-9B26-8AC48536FED5}" type="presParOf" srcId="{901913F7-FC92-4592-94EF-5F7D54D5B333}" destId="{FD530896-7C0A-4F8D-B1B5-3542CCA87F3B}" srcOrd="1" destOrd="0" presId="urn:microsoft.com/office/officeart/2009/layout/CirclePictureHierarchy"/>
    <dgm:cxn modelId="{AE4834F2-6319-4822-8F1A-82ED737325DC}" type="presParOf" srcId="{FD530896-7C0A-4F8D-B1B5-3542CCA87F3B}" destId="{087956C5-6F85-4553-AC31-951C95FF2985}" srcOrd="0" destOrd="0" presId="urn:microsoft.com/office/officeart/2009/layout/CirclePictureHierarchy"/>
    <dgm:cxn modelId="{C02DA34A-7852-4B7D-9BCD-3EEDA5855BDD}" type="presParOf" srcId="{FD530896-7C0A-4F8D-B1B5-3542CCA87F3B}" destId="{6BDE3D43-A946-464C-B698-D36006A0AD04}" srcOrd="1" destOrd="0" presId="urn:microsoft.com/office/officeart/2009/layout/CirclePictureHierarchy"/>
    <dgm:cxn modelId="{7AF1603A-7338-4619-8D56-C03473545F2E}" type="presParOf" srcId="{6BDE3D43-A946-464C-B698-D36006A0AD04}" destId="{0227A019-60C5-4CA1-A14C-1508F7EA1BF3}" srcOrd="0" destOrd="0" presId="urn:microsoft.com/office/officeart/2009/layout/CirclePictureHierarchy"/>
    <dgm:cxn modelId="{58356C97-3062-4272-8615-FD223533F18F}" type="presParOf" srcId="{0227A019-60C5-4CA1-A14C-1508F7EA1BF3}" destId="{35BA8D06-2987-4EB0-9119-317E363104AC}" srcOrd="0" destOrd="0" presId="urn:microsoft.com/office/officeart/2009/layout/CirclePictureHierarchy"/>
    <dgm:cxn modelId="{102ECCCA-E6B7-4C96-B50E-3156A0748CFD}" type="presParOf" srcId="{0227A019-60C5-4CA1-A14C-1508F7EA1BF3}" destId="{FD560071-C220-4E40-AD5F-00ABB8BC3C4A}" srcOrd="1" destOrd="0" presId="urn:microsoft.com/office/officeart/2009/layout/CirclePictureHierarchy"/>
    <dgm:cxn modelId="{554DCBFF-159D-43BC-B6EC-7DABB9677120}" type="presParOf" srcId="{6BDE3D43-A946-464C-B698-D36006A0AD04}" destId="{67828A25-1A33-485F-A0F6-074F6ECFB868}" srcOrd="1" destOrd="0" presId="urn:microsoft.com/office/officeart/2009/layout/CirclePictureHierarchy"/>
    <dgm:cxn modelId="{1B11AE1F-2D0D-48F5-940B-03E9D45041DB}" type="presParOf" srcId="{FD530896-7C0A-4F8D-B1B5-3542CCA87F3B}" destId="{9A642EB9-E7A5-4723-A6E1-A3D88B17B581}" srcOrd="2" destOrd="0" presId="urn:microsoft.com/office/officeart/2009/layout/CirclePictureHierarchy"/>
    <dgm:cxn modelId="{74529BF1-FEC3-45FA-BAE8-F7AB1272ED03}" type="presParOf" srcId="{FD530896-7C0A-4F8D-B1B5-3542CCA87F3B}" destId="{7DFB2076-EC05-4D77-9EEA-7736CEA81C6E}" srcOrd="3" destOrd="0" presId="urn:microsoft.com/office/officeart/2009/layout/CirclePictureHierarchy"/>
    <dgm:cxn modelId="{3746531C-310A-43DE-AD17-0E3E8E5CD883}" type="presParOf" srcId="{7DFB2076-EC05-4D77-9EEA-7736CEA81C6E}" destId="{58F843F1-1FB8-48FF-8A29-937E9EE141CF}" srcOrd="0" destOrd="0" presId="urn:microsoft.com/office/officeart/2009/layout/CirclePictureHierarchy"/>
    <dgm:cxn modelId="{04C3DE09-F1A0-4CE5-B1D3-CC730A9D1BFF}" type="presParOf" srcId="{58F843F1-1FB8-48FF-8A29-937E9EE141CF}" destId="{214C9C7D-9218-4847-BA1B-C6BB2772A024}" srcOrd="0" destOrd="0" presId="urn:microsoft.com/office/officeart/2009/layout/CirclePictureHierarchy"/>
    <dgm:cxn modelId="{ABE77999-1318-45D8-BBBC-AD63196508AE}" type="presParOf" srcId="{58F843F1-1FB8-48FF-8A29-937E9EE141CF}" destId="{604FB0D9-C7AB-45F3-92C2-3F578D149E38}" srcOrd="1" destOrd="0" presId="urn:microsoft.com/office/officeart/2009/layout/CirclePictureHierarchy"/>
    <dgm:cxn modelId="{9CB733AB-153A-41BC-91FF-C0336FE6F7FC}" type="presParOf" srcId="{7DFB2076-EC05-4D77-9EEA-7736CEA81C6E}" destId="{7CB26719-EA4A-47C1-8729-1C427F691B02}" srcOrd="1" destOrd="0" presId="urn:microsoft.com/office/officeart/2009/layout/CirclePictureHierarchy"/>
    <dgm:cxn modelId="{862190B4-492D-4B26-AFB8-41237E90A686}" type="presParOf" srcId="{DD5BABBD-4D52-4B44-B33F-1E915B998E27}" destId="{6BB15872-0F72-46E4-B01B-01B277B00880}" srcOrd="2" destOrd="0" presId="urn:microsoft.com/office/officeart/2009/layout/CirclePictureHierarchy"/>
    <dgm:cxn modelId="{4E1471E5-7DFA-43EA-96FF-4C6AB8C9D41A}" type="presParOf" srcId="{DD5BABBD-4D52-4B44-B33F-1E915B998E27}" destId="{A2062979-6789-4215-82DE-97D913301757}" srcOrd="3" destOrd="0" presId="urn:microsoft.com/office/officeart/2009/layout/CirclePictureHierarchy"/>
    <dgm:cxn modelId="{6A9ACEA5-7D7B-476A-889F-A3B1120DC575}" type="presParOf" srcId="{A2062979-6789-4215-82DE-97D913301757}" destId="{7EF7030A-88EB-4045-AADB-66D57716391F}" srcOrd="0" destOrd="0" presId="urn:microsoft.com/office/officeart/2009/layout/CirclePictureHierarchy"/>
    <dgm:cxn modelId="{D266BF64-A9DF-4835-9B1F-66FCC171D447}" type="presParOf" srcId="{7EF7030A-88EB-4045-AADB-66D57716391F}" destId="{FB80731B-DF8A-40C5-9CB6-AA31D4567C35}" srcOrd="0" destOrd="0" presId="urn:microsoft.com/office/officeart/2009/layout/CirclePictureHierarchy"/>
    <dgm:cxn modelId="{15FD7C59-EEAE-43BB-B134-4B5212F87090}" type="presParOf" srcId="{7EF7030A-88EB-4045-AADB-66D57716391F}" destId="{2DDD8742-2AFD-4269-8FF4-244370ED7150}" srcOrd="1" destOrd="0" presId="urn:microsoft.com/office/officeart/2009/layout/CirclePictureHierarchy"/>
    <dgm:cxn modelId="{F090DC43-216D-4649-ACAC-92D147414A74}" type="presParOf" srcId="{A2062979-6789-4215-82DE-97D913301757}" destId="{12D058D9-F35D-458D-9077-9D014C79CAD5}" srcOrd="1" destOrd="0" presId="urn:microsoft.com/office/officeart/2009/layout/CirclePictureHierarchy"/>
    <dgm:cxn modelId="{03503FD0-55CB-49E4-8CD7-DFDBA6C958E4}" type="presParOf" srcId="{12D058D9-F35D-458D-9077-9D014C79CAD5}" destId="{67FB7EF7-49A1-40C1-9D64-86BA648C7B6A}" srcOrd="0" destOrd="0" presId="urn:microsoft.com/office/officeart/2009/layout/CirclePictureHierarchy"/>
    <dgm:cxn modelId="{85B1DBB6-0A5E-4A87-8623-9CA773A7A54A}" type="presParOf" srcId="{12D058D9-F35D-458D-9077-9D014C79CAD5}" destId="{875101D2-D9EB-459A-B43F-54E8718483EF}" srcOrd="1" destOrd="0" presId="urn:microsoft.com/office/officeart/2009/layout/CirclePictureHierarchy"/>
    <dgm:cxn modelId="{E5CE8A53-300F-4F40-89C7-0CBF2D635828}" type="presParOf" srcId="{875101D2-D9EB-459A-B43F-54E8718483EF}" destId="{2033F9F7-0743-4F93-B0A9-131B1729699C}" srcOrd="0" destOrd="0" presId="urn:microsoft.com/office/officeart/2009/layout/CirclePictureHierarchy"/>
    <dgm:cxn modelId="{933C1369-4D76-4E67-B509-AF4E363F43A6}" type="presParOf" srcId="{2033F9F7-0743-4F93-B0A9-131B1729699C}" destId="{52FD8F5F-954B-4796-AA0C-6EEB0E16CBF4}" srcOrd="0" destOrd="0" presId="urn:microsoft.com/office/officeart/2009/layout/CirclePictureHierarchy"/>
    <dgm:cxn modelId="{6903B271-16BE-488D-9777-0BD7A69D9212}" type="presParOf" srcId="{2033F9F7-0743-4F93-B0A9-131B1729699C}" destId="{9FC7877B-AA47-4D3B-B4BA-AE112F5F0F5E}" srcOrd="1" destOrd="0" presId="urn:microsoft.com/office/officeart/2009/layout/CirclePictureHierarchy"/>
    <dgm:cxn modelId="{C6340FCA-FFC4-4BB1-9728-7BE66E424B20}" type="presParOf" srcId="{875101D2-D9EB-459A-B43F-54E8718483EF}" destId="{9B2A169F-74B1-418E-999B-0FAEABCEE0D7}" srcOrd="1" destOrd="0" presId="urn:microsoft.com/office/officeart/2009/layout/CirclePictureHierarchy"/>
    <dgm:cxn modelId="{FAB955F9-A2F1-4C0D-8E76-B1C63CEE24C5}" type="presParOf" srcId="{DD5BABBD-4D52-4B44-B33F-1E915B998E27}" destId="{65F63029-4E5E-4186-949D-1410A94AD5AB}" srcOrd="4" destOrd="0" presId="urn:microsoft.com/office/officeart/2009/layout/CirclePictureHierarchy"/>
    <dgm:cxn modelId="{80CA7A80-0203-4195-886C-D8D97EF4BD0D}" type="presParOf" srcId="{DD5BABBD-4D52-4B44-B33F-1E915B998E27}" destId="{433FBFDC-411D-49DB-82A3-468C2AC461E3}" srcOrd="5" destOrd="0" presId="urn:microsoft.com/office/officeart/2009/layout/CirclePictureHierarchy"/>
    <dgm:cxn modelId="{A9907DB0-56B5-49AC-9CAE-0F2BBE1E5661}" type="presParOf" srcId="{433FBFDC-411D-49DB-82A3-468C2AC461E3}" destId="{5B3B1B6C-0256-4AA4-B0ED-471FDA1063EE}" srcOrd="0" destOrd="0" presId="urn:microsoft.com/office/officeart/2009/layout/CirclePictureHierarchy"/>
    <dgm:cxn modelId="{E332C348-DE0C-4081-B8D8-1AD47FD9D046}" type="presParOf" srcId="{5B3B1B6C-0256-4AA4-B0ED-471FDA1063EE}" destId="{3A7B92AF-C3D4-4B27-9F96-2A7C47977DBB}" srcOrd="0" destOrd="0" presId="urn:microsoft.com/office/officeart/2009/layout/CirclePictureHierarchy"/>
    <dgm:cxn modelId="{ECC0FEAE-FFE9-4E95-BA9F-875E380D99F4}" type="presParOf" srcId="{5B3B1B6C-0256-4AA4-B0ED-471FDA1063EE}" destId="{4298BF62-BE63-4262-8D4A-EE8DC8F91802}" srcOrd="1" destOrd="0" presId="urn:microsoft.com/office/officeart/2009/layout/CirclePictureHierarchy"/>
    <dgm:cxn modelId="{8331F318-A435-4BC9-A93F-8909BFF3199C}" type="presParOf" srcId="{433FBFDC-411D-49DB-82A3-468C2AC461E3}" destId="{ECC67EA2-594B-4457-B5BE-8DB4301CA5C1}" srcOrd="1" destOrd="0" presId="urn:microsoft.com/office/officeart/2009/layout/CirclePictureHierarchy"/>
    <dgm:cxn modelId="{19C2084B-E7D9-405F-8A7D-78410D51ED90}" type="presParOf" srcId="{ECC67EA2-594B-4457-B5BE-8DB4301CA5C1}" destId="{319E3F62-CAEF-4992-A7D8-555E9244F134}" srcOrd="0" destOrd="0" presId="urn:microsoft.com/office/officeart/2009/layout/CirclePictureHierarchy"/>
    <dgm:cxn modelId="{D73165ED-40FA-4534-A465-94EEB0519034}" type="presParOf" srcId="{ECC67EA2-594B-4457-B5BE-8DB4301CA5C1}" destId="{B2B0C92F-2610-4462-AF54-4A3169EA7494}" srcOrd="1" destOrd="0" presId="urn:microsoft.com/office/officeart/2009/layout/CirclePictureHierarchy"/>
    <dgm:cxn modelId="{05EF8F7E-F576-4635-BCA2-99C37897917D}" type="presParOf" srcId="{B2B0C92F-2610-4462-AF54-4A3169EA7494}" destId="{42341B59-B0D7-47F8-9C4C-14B98BB4D161}" srcOrd="0" destOrd="0" presId="urn:microsoft.com/office/officeart/2009/layout/CirclePictureHierarchy"/>
    <dgm:cxn modelId="{27F7E602-225E-4ECF-9C13-D218A0E8EE5B}" type="presParOf" srcId="{42341B59-B0D7-47F8-9C4C-14B98BB4D161}" destId="{32DD8FB2-0157-4955-9EC5-CC9EA6D84B50}" srcOrd="0" destOrd="0" presId="urn:microsoft.com/office/officeart/2009/layout/CirclePictureHierarchy"/>
    <dgm:cxn modelId="{C473FB30-8E54-432F-A427-8471B929877D}" type="presParOf" srcId="{42341B59-B0D7-47F8-9C4C-14B98BB4D161}" destId="{EB880469-B326-4606-8B16-6587FF1EF7DF}" srcOrd="1" destOrd="0" presId="urn:microsoft.com/office/officeart/2009/layout/CirclePictureHierarchy"/>
    <dgm:cxn modelId="{DF06D229-9BEB-462A-8431-07B16F508F24}" type="presParOf" srcId="{B2B0C92F-2610-4462-AF54-4A3169EA7494}" destId="{6000619D-CA5F-425D-B746-3457EEEE6CA8}" srcOrd="1" destOrd="0" presId="urn:microsoft.com/office/officeart/2009/layout/CirclePictureHierarchy"/>
    <dgm:cxn modelId="{2C51D7A2-072E-4111-8962-73D99D3E08C2}" type="presParOf" srcId="{ECC67EA2-594B-4457-B5BE-8DB4301CA5C1}" destId="{921CAA7C-5CB5-4A46-9344-DFFF4DAE25C1}" srcOrd="2" destOrd="0" presId="urn:microsoft.com/office/officeart/2009/layout/CirclePictureHierarchy"/>
    <dgm:cxn modelId="{AE6BBEE3-CFC7-4355-A370-FAB6A0B7402F}" type="presParOf" srcId="{ECC67EA2-594B-4457-B5BE-8DB4301CA5C1}" destId="{56C8F1F9-5C8D-411B-8CEA-D82D8C657FA1}" srcOrd="3" destOrd="0" presId="urn:microsoft.com/office/officeart/2009/layout/CirclePictureHierarchy"/>
    <dgm:cxn modelId="{0ACA516D-2799-49E7-A95C-89687B73DDE9}" type="presParOf" srcId="{56C8F1F9-5C8D-411B-8CEA-D82D8C657FA1}" destId="{FE83C703-F38E-407E-AC11-071689E14332}" srcOrd="0" destOrd="0" presId="urn:microsoft.com/office/officeart/2009/layout/CirclePictureHierarchy"/>
    <dgm:cxn modelId="{9E816460-FE12-4415-AE15-E039684EDCDA}" type="presParOf" srcId="{FE83C703-F38E-407E-AC11-071689E14332}" destId="{53EFD4FF-1169-4FB8-85A9-D3BE94E9BAA0}" srcOrd="0" destOrd="0" presId="urn:microsoft.com/office/officeart/2009/layout/CirclePictureHierarchy"/>
    <dgm:cxn modelId="{7D008C25-4F62-4AF2-82A8-90C3EB066090}" type="presParOf" srcId="{FE83C703-F38E-407E-AC11-071689E14332}" destId="{E4482AEA-A13D-4C1A-8F5A-60A4D5252486}" srcOrd="1" destOrd="0" presId="urn:microsoft.com/office/officeart/2009/layout/CirclePictureHierarchy"/>
    <dgm:cxn modelId="{8FAEA448-3A12-4AAA-80EF-517D782D2F49}" type="presParOf" srcId="{56C8F1F9-5C8D-411B-8CEA-D82D8C657FA1}" destId="{6671AE98-96FE-46A9-84C6-5744A3495DEE}" srcOrd="1" destOrd="0" presId="urn:microsoft.com/office/officeart/2009/layout/CirclePictureHierarchy"/>
    <dgm:cxn modelId="{35E5122E-0E98-4ED5-B1EF-81AA09AB7F24}" type="presParOf" srcId="{DD5BABBD-4D52-4B44-B33F-1E915B998E27}" destId="{E72AF214-2BCD-4F41-8551-FDAFFF8B0EE3}" srcOrd="6" destOrd="0" presId="urn:microsoft.com/office/officeart/2009/layout/CirclePictureHierarchy"/>
    <dgm:cxn modelId="{F15741DB-FA6C-4A1F-9C74-440DEBFFC94F}" type="presParOf" srcId="{DD5BABBD-4D52-4B44-B33F-1E915B998E27}" destId="{4289E020-A6F5-4FDD-BD80-3456A61D450D}" srcOrd="7" destOrd="0" presId="urn:microsoft.com/office/officeart/2009/layout/CirclePictureHierarchy"/>
    <dgm:cxn modelId="{41097FF2-2689-4360-A2BD-E8B4F208CB37}" type="presParOf" srcId="{4289E020-A6F5-4FDD-BD80-3456A61D450D}" destId="{6E294C29-AC09-4EAC-901C-42E4CA13091E}" srcOrd="0" destOrd="0" presId="urn:microsoft.com/office/officeart/2009/layout/CirclePictureHierarchy"/>
    <dgm:cxn modelId="{DCE51F1E-F126-40D4-8196-4B14AE709317}" type="presParOf" srcId="{6E294C29-AC09-4EAC-901C-42E4CA13091E}" destId="{DE33CB3B-E989-4358-BDEE-F133B62D5804}" srcOrd="0" destOrd="0" presId="urn:microsoft.com/office/officeart/2009/layout/CirclePictureHierarchy"/>
    <dgm:cxn modelId="{DDEBF2CD-4129-4E51-9CE1-21D57BBA9937}" type="presParOf" srcId="{6E294C29-AC09-4EAC-901C-42E4CA13091E}" destId="{5A3AD901-B248-4800-99CE-0BE50A11C7E5}" srcOrd="1" destOrd="0" presId="urn:microsoft.com/office/officeart/2009/layout/CirclePictureHierarchy"/>
    <dgm:cxn modelId="{CB343143-C7AE-482B-A292-B1A3C56EB571}" type="presParOf" srcId="{4289E020-A6F5-4FDD-BD80-3456A61D450D}" destId="{621C0875-33A4-4D77-963E-3DF225CC4BC1}" srcOrd="1" destOrd="0" presId="urn:microsoft.com/office/officeart/2009/layout/CirclePictureHierarchy"/>
    <dgm:cxn modelId="{A4A73780-E9BE-4836-B192-CDFBCE79E18C}" type="presParOf" srcId="{621C0875-33A4-4D77-963E-3DF225CC4BC1}" destId="{DF958208-3636-427F-98BE-2145F5255D8B}" srcOrd="0" destOrd="0" presId="urn:microsoft.com/office/officeart/2009/layout/CirclePictureHierarchy"/>
    <dgm:cxn modelId="{C4E64741-E2DB-476C-BC2A-A3BCA3CB2FF9}" type="presParOf" srcId="{621C0875-33A4-4D77-963E-3DF225CC4BC1}" destId="{D9214DC2-9078-4F59-A0CF-69F7799E9893}" srcOrd="1" destOrd="0" presId="urn:microsoft.com/office/officeart/2009/layout/CirclePictureHierarchy"/>
    <dgm:cxn modelId="{4CA5A541-8842-4549-8217-04AED0BAEEEE}" type="presParOf" srcId="{D9214DC2-9078-4F59-A0CF-69F7799E9893}" destId="{DCB62A1B-1B75-458C-8228-605EFD6A96A7}" srcOrd="0" destOrd="0" presId="urn:microsoft.com/office/officeart/2009/layout/CirclePictureHierarchy"/>
    <dgm:cxn modelId="{16595D7B-58F4-483F-A23F-0CC20CD85FD9}" type="presParOf" srcId="{DCB62A1B-1B75-458C-8228-605EFD6A96A7}" destId="{BFD71555-940F-44F8-8D76-4A2FB393C9AB}" srcOrd="0" destOrd="0" presId="urn:microsoft.com/office/officeart/2009/layout/CirclePictureHierarchy"/>
    <dgm:cxn modelId="{0737271A-6906-4277-97B7-1A9E099128B3}" type="presParOf" srcId="{DCB62A1B-1B75-458C-8228-605EFD6A96A7}" destId="{38E1CFA1-0D64-421B-A363-3E7E5A9BC0A3}" srcOrd="1" destOrd="0" presId="urn:microsoft.com/office/officeart/2009/layout/CirclePictureHierarchy"/>
    <dgm:cxn modelId="{26305D8E-ED74-4443-8963-28CEBC23BEC9}" type="presParOf" srcId="{D9214DC2-9078-4F59-A0CF-69F7799E9893}" destId="{475612AD-A227-4245-954B-D9B1AFB79800}" srcOrd="1" destOrd="0" presId="urn:microsoft.com/office/officeart/2009/layout/CirclePictureHierarchy"/>
    <dgm:cxn modelId="{DA472631-C345-4F5E-83F5-8E39D651E492}" type="presParOf" srcId="{DD5BABBD-4D52-4B44-B33F-1E915B998E27}" destId="{BC96E5CE-1C24-43C3-AFC9-383C2AB7FCCE}" srcOrd="8" destOrd="0" presId="urn:microsoft.com/office/officeart/2009/layout/CirclePictureHierarchy"/>
    <dgm:cxn modelId="{589CAB98-1A9D-4CA5-AEEF-73B0E4893861}" type="presParOf" srcId="{DD5BABBD-4D52-4B44-B33F-1E915B998E27}" destId="{C9EA2919-DC88-4628-8636-9880BCCE4439}" srcOrd="9" destOrd="0" presId="urn:microsoft.com/office/officeart/2009/layout/CirclePictureHierarchy"/>
    <dgm:cxn modelId="{62E01856-B2FF-4808-BEF6-ACFCCA0028AE}" type="presParOf" srcId="{C9EA2919-DC88-4628-8636-9880BCCE4439}" destId="{038CAD7C-5CAD-4236-B165-D461665113AD}" srcOrd="0" destOrd="0" presId="urn:microsoft.com/office/officeart/2009/layout/CirclePictureHierarchy"/>
    <dgm:cxn modelId="{A2EE70E6-A1FA-4DC3-B1AB-0C3087DBF7B9}" type="presParOf" srcId="{038CAD7C-5CAD-4236-B165-D461665113AD}" destId="{06653325-0C6C-4929-B7DA-1B9C10935191}" srcOrd="0" destOrd="0" presId="urn:microsoft.com/office/officeart/2009/layout/CirclePictureHierarchy"/>
    <dgm:cxn modelId="{577A74DF-019B-44ED-80EB-4E5A2C31F9E2}" type="presParOf" srcId="{038CAD7C-5CAD-4236-B165-D461665113AD}" destId="{AD661A23-60FC-46BD-BA4D-50CC10B058A7}" srcOrd="1" destOrd="0" presId="urn:microsoft.com/office/officeart/2009/layout/CirclePictureHierarchy"/>
    <dgm:cxn modelId="{9FA9B72E-F404-43F8-8E44-491F80EFFADA}" type="presParOf" srcId="{C9EA2919-DC88-4628-8636-9880BCCE4439}" destId="{29D4E503-9253-404F-AD23-09C5D7784D0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6E5CE-1C24-43C3-AFC9-383C2AB7FCCE}">
      <dsp:nvSpPr>
        <dsp:cNvPr id="0" name=""/>
        <dsp:cNvSpPr/>
      </dsp:nvSpPr>
      <dsp:spPr>
        <a:xfrm>
          <a:off x="8304193" y="2993130"/>
          <a:ext cx="4100797" cy="1173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0789"/>
              </a:lnTo>
              <a:lnTo>
                <a:pt x="4100797" y="1020789"/>
              </a:lnTo>
              <a:lnTo>
                <a:pt x="4100797" y="11734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58208-3636-427F-98BE-2145F5255D8B}">
      <dsp:nvSpPr>
        <dsp:cNvPr id="0" name=""/>
        <dsp:cNvSpPr/>
      </dsp:nvSpPr>
      <dsp:spPr>
        <a:xfrm>
          <a:off x="10695946" y="5137005"/>
          <a:ext cx="91440" cy="3189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9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AF214-2BCD-4F41-8551-FDAFFF8B0EE3}">
      <dsp:nvSpPr>
        <dsp:cNvPr id="0" name=""/>
        <dsp:cNvSpPr/>
      </dsp:nvSpPr>
      <dsp:spPr>
        <a:xfrm>
          <a:off x="8304193" y="2993130"/>
          <a:ext cx="2437472" cy="1166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3958"/>
              </a:lnTo>
              <a:lnTo>
                <a:pt x="2437472" y="1013958"/>
              </a:lnTo>
              <a:lnTo>
                <a:pt x="2437472" y="11666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CAA7C-5CB5-4A46-9344-DFFF4DAE25C1}">
      <dsp:nvSpPr>
        <dsp:cNvPr id="0" name=""/>
        <dsp:cNvSpPr/>
      </dsp:nvSpPr>
      <dsp:spPr>
        <a:xfrm>
          <a:off x="8305834" y="5142526"/>
          <a:ext cx="948514" cy="307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14"/>
              </a:lnTo>
              <a:lnTo>
                <a:pt x="948514" y="155114"/>
              </a:lnTo>
              <a:lnTo>
                <a:pt x="948514" y="3078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E3F62-CAEF-4992-A7D8-555E9244F134}">
      <dsp:nvSpPr>
        <dsp:cNvPr id="0" name=""/>
        <dsp:cNvSpPr/>
      </dsp:nvSpPr>
      <dsp:spPr>
        <a:xfrm>
          <a:off x="7731167" y="5142526"/>
          <a:ext cx="574666" cy="307816"/>
        </a:xfrm>
        <a:custGeom>
          <a:avLst/>
          <a:gdLst/>
          <a:ahLst/>
          <a:cxnLst/>
          <a:rect l="0" t="0" r="0" b="0"/>
          <a:pathLst>
            <a:path>
              <a:moveTo>
                <a:pt x="574666" y="0"/>
              </a:moveTo>
              <a:lnTo>
                <a:pt x="574666" y="155124"/>
              </a:lnTo>
              <a:lnTo>
                <a:pt x="0" y="155124"/>
              </a:lnTo>
              <a:lnTo>
                <a:pt x="0" y="3078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63029-4E5E-4186-949D-1410A94AD5AB}">
      <dsp:nvSpPr>
        <dsp:cNvPr id="0" name=""/>
        <dsp:cNvSpPr/>
      </dsp:nvSpPr>
      <dsp:spPr>
        <a:xfrm>
          <a:off x="8258473" y="2993130"/>
          <a:ext cx="91440" cy="11721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9480"/>
              </a:lnTo>
              <a:lnTo>
                <a:pt x="47361" y="1019480"/>
              </a:lnTo>
              <a:lnTo>
                <a:pt x="47361" y="1172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B7EF7-49A1-40C1-9D64-86BA648C7B6A}">
      <dsp:nvSpPr>
        <dsp:cNvPr id="0" name=""/>
        <dsp:cNvSpPr/>
      </dsp:nvSpPr>
      <dsp:spPr>
        <a:xfrm>
          <a:off x="5833977" y="5142517"/>
          <a:ext cx="91440" cy="3078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8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15872-0F72-46E4-B01B-01B277B00880}">
      <dsp:nvSpPr>
        <dsp:cNvPr id="0" name=""/>
        <dsp:cNvSpPr/>
      </dsp:nvSpPr>
      <dsp:spPr>
        <a:xfrm>
          <a:off x="5879697" y="2993130"/>
          <a:ext cx="2424495" cy="1172161"/>
        </a:xfrm>
        <a:custGeom>
          <a:avLst/>
          <a:gdLst/>
          <a:ahLst/>
          <a:cxnLst/>
          <a:rect l="0" t="0" r="0" b="0"/>
          <a:pathLst>
            <a:path>
              <a:moveTo>
                <a:pt x="2424495" y="0"/>
              </a:moveTo>
              <a:lnTo>
                <a:pt x="2424495" y="1019470"/>
              </a:lnTo>
              <a:lnTo>
                <a:pt x="0" y="1019470"/>
              </a:lnTo>
              <a:lnTo>
                <a:pt x="0" y="11721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42EB9-E7A5-4723-A6E1-A3D88B17B581}">
      <dsp:nvSpPr>
        <dsp:cNvPr id="0" name=""/>
        <dsp:cNvSpPr/>
      </dsp:nvSpPr>
      <dsp:spPr>
        <a:xfrm>
          <a:off x="3928736" y="5142526"/>
          <a:ext cx="768265" cy="307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24"/>
              </a:lnTo>
              <a:lnTo>
                <a:pt x="768265" y="155124"/>
              </a:lnTo>
              <a:lnTo>
                <a:pt x="768265" y="3078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956C5-6F85-4553-AC31-951C95FF2985}">
      <dsp:nvSpPr>
        <dsp:cNvPr id="0" name=""/>
        <dsp:cNvSpPr/>
      </dsp:nvSpPr>
      <dsp:spPr>
        <a:xfrm>
          <a:off x="3017063" y="5142526"/>
          <a:ext cx="911672" cy="307816"/>
        </a:xfrm>
        <a:custGeom>
          <a:avLst/>
          <a:gdLst/>
          <a:ahLst/>
          <a:cxnLst/>
          <a:rect l="0" t="0" r="0" b="0"/>
          <a:pathLst>
            <a:path>
              <a:moveTo>
                <a:pt x="911672" y="0"/>
              </a:moveTo>
              <a:lnTo>
                <a:pt x="911672" y="155124"/>
              </a:lnTo>
              <a:lnTo>
                <a:pt x="0" y="155124"/>
              </a:lnTo>
              <a:lnTo>
                <a:pt x="0" y="3078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19D55-94C7-4302-B384-CA53B2E1E9C9}">
      <dsp:nvSpPr>
        <dsp:cNvPr id="0" name=""/>
        <dsp:cNvSpPr/>
      </dsp:nvSpPr>
      <dsp:spPr>
        <a:xfrm>
          <a:off x="3928736" y="2993130"/>
          <a:ext cx="4375456" cy="1172171"/>
        </a:xfrm>
        <a:custGeom>
          <a:avLst/>
          <a:gdLst/>
          <a:ahLst/>
          <a:cxnLst/>
          <a:rect l="0" t="0" r="0" b="0"/>
          <a:pathLst>
            <a:path>
              <a:moveTo>
                <a:pt x="4375456" y="0"/>
              </a:moveTo>
              <a:lnTo>
                <a:pt x="4375456" y="1019480"/>
              </a:lnTo>
              <a:lnTo>
                <a:pt x="0" y="1019480"/>
              </a:lnTo>
              <a:lnTo>
                <a:pt x="0" y="1172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D1AA6-96E3-453D-B0C8-160875934B4D}">
      <dsp:nvSpPr>
        <dsp:cNvPr id="0" name=""/>
        <dsp:cNvSpPr/>
      </dsp:nvSpPr>
      <dsp:spPr>
        <a:xfrm>
          <a:off x="7815580" y="2015905"/>
          <a:ext cx="977225" cy="977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03AE9-F68B-49AE-B726-8EF5071F85CB}">
      <dsp:nvSpPr>
        <dsp:cNvPr id="0" name=""/>
        <dsp:cNvSpPr/>
      </dsp:nvSpPr>
      <dsp:spPr>
        <a:xfrm>
          <a:off x="7901644" y="2037579"/>
          <a:ext cx="1465837" cy="97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变量名、</a:t>
          </a:r>
          <a:endParaRPr lang="en-US" altLang="zh-CN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源文件名</a:t>
          </a:r>
        </a:p>
      </dsp:txBody>
      <dsp:txXfrm>
        <a:off x="7901644" y="2037579"/>
        <a:ext cx="1465837" cy="977225"/>
      </dsp:txXfrm>
    </dsp:sp>
    <dsp:sp modelId="{F07A80AD-DDEB-46CA-A5AB-A75F1D7179E8}">
      <dsp:nvSpPr>
        <dsp:cNvPr id="0" name=""/>
        <dsp:cNvSpPr/>
      </dsp:nvSpPr>
      <dsp:spPr>
        <a:xfrm>
          <a:off x="3440123" y="4165301"/>
          <a:ext cx="977225" cy="977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A9C16-4AD4-4367-BCD3-982ADC885343}">
      <dsp:nvSpPr>
        <dsp:cNvPr id="0" name=""/>
        <dsp:cNvSpPr/>
      </dsp:nvSpPr>
      <dsp:spPr>
        <a:xfrm>
          <a:off x="3513899" y="4142366"/>
          <a:ext cx="1465837" cy="97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父变量</a:t>
          </a:r>
        </a:p>
      </dsp:txBody>
      <dsp:txXfrm>
        <a:off x="3513899" y="4142366"/>
        <a:ext cx="1465837" cy="977225"/>
      </dsp:txXfrm>
    </dsp:sp>
    <dsp:sp modelId="{35BA8D06-2987-4EB0-9119-317E363104AC}">
      <dsp:nvSpPr>
        <dsp:cNvPr id="0" name=""/>
        <dsp:cNvSpPr/>
      </dsp:nvSpPr>
      <dsp:spPr>
        <a:xfrm>
          <a:off x="2528451" y="5450342"/>
          <a:ext cx="977225" cy="977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60071-C220-4E40-AD5F-00ABB8BC3C4A}">
      <dsp:nvSpPr>
        <dsp:cNvPr id="0" name=""/>
        <dsp:cNvSpPr/>
      </dsp:nvSpPr>
      <dsp:spPr>
        <a:xfrm>
          <a:off x="2742551" y="5424016"/>
          <a:ext cx="1465837" cy="97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1</a:t>
          </a:r>
          <a:endParaRPr lang="zh-CN" altLang="en-US" sz="1400" kern="1200" dirty="0"/>
        </a:p>
      </dsp:txBody>
      <dsp:txXfrm>
        <a:off x="2742551" y="5424016"/>
        <a:ext cx="1465837" cy="977225"/>
      </dsp:txXfrm>
    </dsp:sp>
    <dsp:sp modelId="{214C9C7D-9218-4847-BA1B-C6BB2772A024}">
      <dsp:nvSpPr>
        <dsp:cNvPr id="0" name=""/>
        <dsp:cNvSpPr/>
      </dsp:nvSpPr>
      <dsp:spPr>
        <a:xfrm>
          <a:off x="4208388" y="5450342"/>
          <a:ext cx="977225" cy="977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FB0D9-C7AB-45F3-92C2-3F578D149E38}">
      <dsp:nvSpPr>
        <dsp:cNvPr id="0" name=""/>
        <dsp:cNvSpPr/>
      </dsp:nvSpPr>
      <dsp:spPr>
        <a:xfrm>
          <a:off x="4480409" y="5472017"/>
          <a:ext cx="1465837" cy="97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2</a:t>
          </a:r>
          <a:endParaRPr lang="zh-CN" altLang="en-US" sz="1400" kern="1200" dirty="0"/>
        </a:p>
      </dsp:txBody>
      <dsp:txXfrm>
        <a:off x="4480409" y="5472017"/>
        <a:ext cx="1465837" cy="977225"/>
      </dsp:txXfrm>
    </dsp:sp>
    <dsp:sp modelId="{FB80731B-DF8A-40C5-9CB6-AA31D4567C35}">
      <dsp:nvSpPr>
        <dsp:cNvPr id="0" name=""/>
        <dsp:cNvSpPr/>
      </dsp:nvSpPr>
      <dsp:spPr>
        <a:xfrm>
          <a:off x="5391085" y="4165292"/>
          <a:ext cx="977225" cy="977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D8742-2AFD-4269-8FF4-244370ED7150}">
      <dsp:nvSpPr>
        <dsp:cNvPr id="0" name=""/>
        <dsp:cNvSpPr/>
      </dsp:nvSpPr>
      <dsp:spPr>
        <a:xfrm>
          <a:off x="5488294" y="4186966"/>
          <a:ext cx="1465837" cy="97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详细来源</a:t>
          </a:r>
        </a:p>
      </dsp:txBody>
      <dsp:txXfrm>
        <a:off x="5488294" y="4186966"/>
        <a:ext cx="1465837" cy="977225"/>
      </dsp:txXfrm>
    </dsp:sp>
    <dsp:sp modelId="{52FD8F5F-954B-4796-AA0C-6EEB0E16CBF4}">
      <dsp:nvSpPr>
        <dsp:cNvPr id="0" name=""/>
        <dsp:cNvSpPr/>
      </dsp:nvSpPr>
      <dsp:spPr>
        <a:xfrm>
          <a:off x="5391085" y="5450342"/>
          <a:ext cx="977225" cy="977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7877B-AA47-4D3B-B4BA-AE112F5F0F5E}">
      <dsp:nvSpPr>
        <dsp:cNvPr id="0" name=""/>
        <dsp:cNvSpPr/>
      </dsp:nvSpPr>
      <dsp:spPr>
        <a:xfrm>
          <a:off x="5492663" y="5537472"/>
          <a:ext cx="1465837" cy="97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/>
            <a:t>db,php</a:t>
          </a:r>
          <a:r>
            <a:rPr lang="en-US" altLang="zh-CN" sz="1400" kern="1200" dirty="0"/>
            <a:t>,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web</a:t>
          </a:r>
          <a:endParaRPr lang="zh-CN" altLang="en-US" sz="1400" kern="1200" dirty="0"/>
        </a:p>
      </dsp:txBody>
      <dsp:txXfrm>
        <a:off x="5492663" y="5537472"/>
        <a:ext cx="1465837" cy="977225"/>
      </dsp:txXfrm>
    </dsp:sp>
    <dsp:sp modelId="{3A7B92AF-C3D4-4B27-9F96-2A7C47977DBB}">
      <dsp:nvSpPr>
        <dsp:cNvPr id="0" name=""/>
        <dsp:cNvSpPr/>
      </dsp:nvSpPr>
      <dsp:spPr>
        <a:xfrm>
          <a:off x="7817222" y="4165301"/>
          <a:ext cx="977225" cy="977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8BF62-BE63-4262-8D4A-EE8DC8F91802}">
      <dsp:nvSpPr>
        <dsp:cNvPr id="0" name=""/>
        <dsp:cNvSpPr/>
      </dsp:nvSpPr>
      <dsp:spPr>
        <a:xfrm>
          <a:off x="8032373" y="4186966"/>
          <a:ext cx="1465837" cy="97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子变量</a:t>
          </a:r>
        </a:p>
      </dsp:txBody>
      <dsp:txXfrm>
        <a:off x="8032373" y="4186966"/>
        <a:ext cx="1465837" cy="977225"/>
      </dsp:txXfrm>
    </dsp:sp>
    <dsp:sp modelId="{32DD8FB2-0157-4955-9EC5-CC9EA6D84B50}">
      <dsp:nvSpPr>
        <dsp:cNvPr id="0" name=""/>
        <dsp:cNvSpPr/>
      </dsp:nvSpPr>
      <dsp:spPr>
        <a:xfrm>
          <a:off x="7242555" y="5450342"/>
          <a:ext cx="977225" cy="977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80469-B326-4606-8B16-6587FF1EF7DF}">
      <dsp:nvSpPr>
        <dsp:cNvPr id="0" name=""/>
        <dsp:cNvSpPr/>
      </dsp:nvSpPr>
      <dsp:spPr>
        <a:xfrm>
          <a:off x="7486866" y="5472017"/>
          <a:ext cx="1465837" cy="97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4</a:t>
          </a:r>
          <a:endParaRPr lang="zh-CN" altLang="en-US" sz="1400" kern="1200" dirty="0"/>
        </a:p>
      </dsp:txBody>
      <dsp:txXfrm>
        <a:off x="7486866" y="5472017"/>
        <a:ext cx="1465837" cy="977225"/>
      </dsp:txXfrm>
    </dsp:sp>
    <dsp:sp modelId="{53EFD4FF-1169-4FB8-85A9-D3BE94E9BAA0}">
      <dsp:nvSpPr>
        <dsp:cNvPr id="0" name=""/>
        <dsp:cNvSpPr/>
      </dsp:nvSpPr>
      <dsp:spPr>
        <a:xfrm>
          <a:off x="8765736" y="5450333"/>
          <a:ext cx="977225" cy="977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82AEA-A13D-4C1A-8F5A-60A4D5252486}">
      <dsp:nvSpPr>
        <dsp:cNvPr id="0" name=""/>
        <dsp:cNvSpPr/>
      </dsp:nvSpPr>
      <dsp:spPr>
        <a:xfrm>
          <a:off x="9074241" y="5456020"/>
          <a:ext cx="1465837" cy="97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3</a:t>
          </a:r>
          <a:endParaRPr lang="zh-CN" altLang="en-US" sz="1400" kern="1200" dirty="0"/>
        </a:p>
      </dsp:txBody>
      <dsp:txXfrm>
        <a:off x="9074241" y="5456020"/>
        <a:ext cx="1465837" cy="977225"/>
      </dsp:txXfrm>
    </dsp:sp>
    <dsp:sp modelId="{DE33CB3B-E989-4358-BDEE-F133B62D5804}">
      <dsp:nvSpPr>
        <dsp:cNvPr id="0" name=""/>
        <dsp:cNvSpPr/>
      </dsp:nvSpPr>
      <dsp:spPr>
        <a:xfrm>
          <a:off x="10253053" y="4159780"/>
          <a:ext cx="977225" cy="977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AD901-B248-4800-99CE-0BE50A11C7E5}">
      <dsp:nvSpPr>
        <dsp:cNvPr id="0" name=""/>
        <dsp:cNvSpPr/>
      </dsp:nvSpPr>
      <dsp:spPr>
        <a:xfrm>
          <a:off x="10350272" y="4148004"/>
          <a:ext cx="1465837" cy="97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详细去向</a:t>
          </a:r>
        </a:p>
      </dsp:txBody>
      <dsp:txXfrm>
        <a:off x="10350272" y="4148004"/>
        <a:ext cx="1465837" cy="977225"/>
      </dsp:txXfrm>
    </dsp:sp>
    <dsp:sp modelId="{BFD71555-940F-44F8-8D76-4A2FB393C9AB}">
      <dsp:nvSpPr>
        <dsp:cNvPr id="0" name=""/>
        <dsp:cNvSpPr/>
      </dsp:nvSpPr>
      <dsp:spPr>
        <a:xfrm>
          <a:off x="10253053" y="5455981"/>
          <a:ext cx="977225" cy="977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1CFA1-0D64-421B-A363-3E7E5A9BC0A3}">
      <dsp:nvSpPr>
        <dsp:cNvPr id="0" name=""/>
        <dsp:cNvSpPr/>
      </dsp:nvSpPr>
      <dsp:spPr>
        <a:xfrm>
          <a:off x="10360929" y="5537472"/>
          <a:ext cx="1465837" cy="97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/>
            <a:t>db,web</a:t>
          </a:r>
          <a:r>
            <a:rPr lang="en-US" altLang="zh-CN" sz="1400" kern="1200" dirty="0"/>
            <a:t>,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php</a:t>
          </a:r>
          <a:endParaRPr lang="zh-CN" altLang="en-US" sz="1400" kern="1200" dirty="0"/>
        </a:p>
      </dsp:txBody>
      <dsp:txXfrm>
        <a:off x="10360929" y="5537472"/>
        <a:ext cx="1465837" cy="977225"/>
      </dsp:txXfrm>
    </dsp:sp>
    <dsp:sp modelId="{06653325-0C6C-4929-B7DA-1B9C10935191}">
      <dsp:nvSpPr>
        <dsp:cNvPr id="0" name=""/>
        <dsp:cNvSpPr/>
      </dsp:nvSpPr>
      <dsp:spPr>
        <a:xfrm>
          <a:off x="11916378" y="4166611"/>
          <a:ext cx="977225" cy="977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61A23-60FC-46BD-BA4D-50CC10B058A7}">
      <dsp:nvSpPr>
        <dsp:cNvPr id="0" name=""/>
        <dsp:cNvSpPr/>
      </dsp:nvSpPr>
      <dsp:spPr>
        <a:xfrm>
          <a:off x="12023311" y="4177761"/>
          <a:ext cx="1465837" cy="977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安全系数</a:t>
          </a:r>
        </a:p>
      </dsp:txBody>
      <dsp:txXfrm>
        <a:off x="12023311" y="4177761"/>
        <a:ext cx="1465837" cy="977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6E53B-9053-4482-B882-EFB589A16C6A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EF864-DCAF-4B79-AECE-45CEAF6B6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56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DEAE63-D6C4-437F-B8DA-DA689F991A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020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511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281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126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668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023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045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842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519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09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537CBA-0E44-4282-A4F0-C3BCC1A4C2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958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348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789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17527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下次汇报前预计完成二阶</a:t>
            </a:r>
            <a:r>
              <a:rPr lang="en-US" altLang="zh-CN" sz="1200" dirty="0"/>
              <a:t>SQL</a:t>
            </a:r>
            <a:r>
              <a:rPr lang="zh-CN" altLang="en-US" sz="1200" dirty="0"/>
              <a:t>注入检测工具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并给出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53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DEAE63-D6C4-437F-B8DA-DA689F991A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27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读取分析结果，获得注入点与触发点．漏洞的注入点选择用户输入文件，其作为</a:t>
            </a:r>
            <a:r>
              <a:rPr lang="en-US" altLang="zh-CN" dirty="0"/>
              <a:t>HTTP</a:t>
            </a:r>
            <a:r>
              <a:rPr lang="zh-CN" altLang="en-US" dirty="0"/>
              <a:t>请求中的地址，并依据用户输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95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402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593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068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76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DCBCB-453A-4230-BE3F-83047362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0437CD-119A-4ACE-BF96-7E7F941C4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46966-C99F-4CFD-9F0A-FADB7FD2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DF063-B7B2-484B-AFC9-547CD1F5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95D4A-E9D0-46B0-91E1-4E4451FF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9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79304-C51F-4311-BB0B-849477F9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0EEAF6-C4E3-4CB3-BFA7-A8F6F3361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1CD36-62E9-4839-878F-3141F2D7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887DC-5787-45DF-9C24-585E586E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CC94E-BB39-4219-AA8A-3DA1ADB2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3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EE8104-6BD5-4A07-A480-600E786B5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66F7B-FE0C-49B6-9472-F8F15671D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6F62C-66BB-495B-97E0-32532A13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49E8E-9EB4-43BB-BD24-A6CD4C1F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804B8-7158-46A8-8168-D9E2A5C7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83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4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60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5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31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8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99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06973" y="800072"/>
            <a:ext cx="10961636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1" y="1"/>
            <a:ext cx="942727" cy="267531"/>
            <a:chOff x="90210" y="108662"/>
            <a:chExt cx="1213732" cy="344438"/>
          </a:xfrm>
        </p:grpSpPr>
        <p:sp>
          <p:nvSpPr>
            <p:cNvPr id="8" name="任意多边形 7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485" y="139768"/>
            <a:ext cx="1944915" cy="5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3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0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3BC89-97D9-463D-9E67-B4C00FC7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04D3D-8490-4F0E-88A2-B567F3EF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A1F2E-1007-44DC-9552-5727B0E4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166E5-127E-42B5-80DE-95A75FC2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882A8-35C3-415A-AC0B-A97ABB54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574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6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06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4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687010" y="832153"/>
            <a:ext cx="4256863" cy="69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7248129" y="839135"/>
            <a:ext cx="43528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59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932723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1" y="-27384"/>
            <a:ext cx="2272415" cy="96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1717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22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6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8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CA7AC-36AA-4542-8ADC-108E09F0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F01E9-AB66-46B5-A48E-60A07C7D9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1B47F-92B5-48F5-82B6-DCAD6A47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6E0C4-32AF-4FE9-8642-4C0FEDEC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F7B1B-2D16-4232-85C2-E66A4BF1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991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574C6-B7A1-429B-8EF1-56B78F4E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47C77-892C-4001-A604-D7688C885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12C659-0A7C-4BB6-9473-5AE44178F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9159C0-FD02-4FE3-8893-983C6529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2C97B1-2B58-4D92-ADF9-AF06F6BB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40B2F4-C4EA-4BB8-BE73-7A84EEB6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0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41BB1-CBF3-4883-BB3C-458C1FDF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5C1E7-8034-4FA0-9855-9FC2DCB0A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6B8A1-9005-44AC-8CB6-10F2BB2B6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F871-3A34-4EA7-85E3-3F7BF40CD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30EDCD-AD3D-4F6D-A835-60A2DDF71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69D090-FCE0-4130-8627-7D264145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6E0B6F-691F-4E0F-A96D-59BDCC6F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A4BE25-F7F0-4BD2-B32D-2EF804C5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6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E1650-238C-474D-91F6-3CB6929E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A6676A-C3E9-4047-A5D0-64A858CA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B72B1D-B7BA-40A9-8EE1-7F3CBDB8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C1961F-F737-49FE-B7A9-5F29D2F9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1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52BBAD-A597-41B7-B7DF-401BD88D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E1DC6F-1295-4A7C-88CB-3C118EA6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E8587B-BA14-497A-8F68-F3FBA158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6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E328-8294-41AC-8887-844665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036B9-71F2-4AAE-AB72-788499DC3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443549-5045-4EA2-919E-4A1AA54BB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5EDCF5-A412-4C7B-9960-E0778B7B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86737D-F778-4384-A967-DCECBC31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0C43A-2E17-481A-B4A6-35C8E0B2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1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9D1E1-7230-4055-81EA-9AA7E266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AF0246-EB1F-409F-9B18-629E4D83B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8D2E1D-DFA4-460B-A8D8-875B48E80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4FCFBB-D366-4A2B-AC2C-C011FACF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DE261-4A00-406A-A617-35778E36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6E9C8B-5745-46D1-BC18-BCA1757B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58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926E4B-5676-4C52-B2AC-5202E8AC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8F6DB8-B4F2-4DB3-A9DA-49509B839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7DC60-A2E2-4AEB-B3DF-F608D2C21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C14D0-9070-4D97-9B33-2CAF9AA2FE73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43966-B79F-4032-9772-1A8AE6141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FBE9E-6647-4D3C-8CC0-29E396630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49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2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80" r:id="rId18"/>
    <p:sldLayoutId id="2147483681" r:id="rId19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460786" y="2134165"/>
            <a:ext cx="5278360" cy="369294"/>
          </a:xfrm>
          <a:prstGeom prst="rect">
            <a:avLst/>
          </a:prstGeom>
          <a:noFill/>
        </p:spPr>
        <p:txBody>
          <a:bodyPr wrap="none" lIns="121884" tIns="60941" rIns="121884" bIns="60941" rtlCol="0">
            <a:spAutoFit/>
          </a:bodyPr>
          <a:lstStyle/>
          <a:p>
            <a:pPr defTabSz="1219170"/>
            <a:r>
              <a:rPr lang="en-US" altLang="zh-CN" sz="16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Beijing University of Posts and Telecommunications</a:t>
            </a:r>
            <a:endParaRPr lang="zh-CN" altLang="en-US" sz="1600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任意多边形 17"/>
          <p:cNvSpPr/>
          <p:nvPr/>
        </p:nvSpPr>
        <p:spPr>
          <a:xfrm rot="240363">
            <a:off x="2429919" y="199120"/>
            <a:ext cx="5812155" cy="4731699"/>
          </a:xfrm>
          <a:custGeom>
            <a:avLst/>
            <a:gdLst>
              <a:gd name="connsiteX0" fmla="*/ 4631267 w 4783667"/>
              <a:gd name="connsiteY0" fmla="*/ 0 h 3750733"/>
              <a:gd name="connsiteX1" fmla="*/ 0 w 4783667"/>
              <a:gd name="connsiteY1" fmla="*/ 1871133 h 3750733"/>
              <a:gd name="connsiteX2" fmla="*/ 4783667 w 4783667"/>
              <a:gd name="connsiteY2" fmla="*/ 3750733 h 3750733"/>
              <a:gd name="connsiteX3" fmla="*/ 4631267 w 4783667"/>
              <a:gd name="connsiteY3" fmla="*/ 0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3667" h="3750733">
                <a:moveTo>
                  <a:pt x="4631267" y="0"/>
                </a:moveTo>
                <a:lnTo>
                  <a:pt x="0" y="1871133"/>
                </a:lnTo>
                <a:lnTo>
                  <a:pt x="4783667" y="3750733"/>
                </a:lnTo>
                <a:lnTo>
                  <a:pt x="4631267" y="0"/>
                </a:lnTo>
                <a:close/>
              </a:path>
            </a:pathLst>
          </a:cu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656672" y="898058"/>
            <a:ext cx="6511669" cy="4485639"/>
          </a:xfrm>
          <a:custGeom>
            <a:avLst/>
            <a:gdLst>
              <a:gd name="connsiteX0" fmla="*/ 0 w 5359400"/>
              <a:gd name="connsiteY0" fmla="*/ 677333 h 3522133"/>
              <a:gd name="connsiteX1" fmla="*/ 5359400 w 5359400"/>
              <a:gd name="connsiteY1" fmla="*/ 0 h 3522133"/>
              <a:gd name="connsiteX2" fmla="*/ 3530600 w 5359400"/>
              <a:gd name="connsiteY2" fmla="*/ 3522133 h 3522133"/>
              <a:gd name="connsiteX3" fmla="*/ 0 w 5359400"/>
              <a:gd name="connsiteY3" fmla="*/ 677333 h 352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400" h="3522133">
                <a:moveTo>
                  <a:pt x="0" y="677333"/>
                </a:moveTo>
                <a:lnTo>
                  <a:pt x="5359400" y="0"/>
                </a:lnTo>
                <a:lnTo>
                  <a:pt x="3530600" y="3522133"/>
                </a:lnTo>
                <a:lnTo>
                  <a:pt x="0" y="677333"/>
                </a:lnTo>
                <a:close/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74073" y="4332587"/>
            <a:ext cx="4666850" cy="19472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zh-CN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170"/>
            <a:endParaRPr lang="en-US" altLang="zh-CN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汇报人：王硕</a:t>
            </a: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组员：彭致远、李懿飞、王晨旭</a:t>
            </a: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170"/>
            <a:endParaRPr lang="en-US" altLang="zh-CN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170"/>
            <a:endParaRPr lang="zh-CN" altLang="en-US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1955" y="2513720"/>
            <a:ext cx="7628092" cy="90277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9768" y="2493202"/>
            <a:ext cx="9318633" cy="94374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 defTabSz="1219170"/>
            <a:r>
              <a:rPr lang="zh-CN" altLang="en-US" sz="5333" b="1" dirty="0">
                <a:solidFill>
                  <a:srgbClr val="4F81B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网络安全分析实践汇报</a:t>
            </a:r>
            <a:endParaRPr sz="5333" b="1" dirty="0">
              <a:solidFill>
                <a:srgbClr val="4F81B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2" y="163977"/>
            <a:ext cx="2369693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注入检测工具的开发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726643" y="1203915"/>
            <a:ext cx="98479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第一次遍历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——</a:t>
            </a:r>
          </a:p>
          <a:p>
            <a:pPr defTabSz="1219170"/>
            <a:endParaRPr lang="en-US" altLang="zh-CN" sz="2400" b="1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遍历所有变量名</a:t>
            </a:r>
            <a:endParaRPr lang="en-US" altLang="zh-CN" sz="2400" b="1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（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CFG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结点）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B632B8-AD67-4102-AF83-478753A08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819" y="1023937"/>
            <a:ext cx="7022225" cy="569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8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注入检测工具的开发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726643" y="1203915"/>
            <a:ext cx="98479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第一次遍历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——</a:t>
            </a:r>
          </a:p>
          <a:p>
            <a:pPr defTabSz="1219170"/>
            <a:endParaRPr lang="en-US" altLang="zh-CN" sz="2400" b="1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遍历所有变量名</a:t>
            </a:r>
            <a:endParaRPr lang="en-US" altLang="zh-CN" sz="2400" b="1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（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CFG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结点）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41CF78-D652-4E98-AE72-530194E1F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109" y="1532012"/>
            <a:ext cx="89630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8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注入检测工具的开发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376615" y="1203915"/>
            <a:ext cx="2945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第二次遍历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——</a:t>
            </a:r>
          </a:p>
          <a:p>
            <a:pPr defTabSz="1219170"/>
            <a:endParaRPr lang="en-US" altLang="zh-CN" sz="2400" b="1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利用已知信息推断</a:t>
            </a:r>
            <a:endParaRPr lang="en-US" altLang="zh-CN" sz="2400" b="1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每个变量的来源</a:t>
            </a:r>
            <a:endParaRPr lang="en-US" altLang="zh-CN" sz="2400" b="1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021DDD-6834-432F-A9D9-B0C6F3D4D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980" y="934722"/>
            <a:ext cx="8968062" cy="5767904"/>
          </a:xfrm>
          <a:prstGeom prst="rect">
            <a:avLst/>
          </a:prstGeom>
        </p:spPr>
      </p:pic>
      <p:sp>
        <p:nvSpPr>
          <p:cNvPr id="6" name="TextBox 63">
            <a:extLst>
              <a:ext uri="{FF2B5EF4-FFF2-40B4-BE49-F238E27FC236}">
                <a16:creationId xmlns:a16="http://schemas.microsoft.com/office/drawing/2014/main" id="{F7900AFF-994A-42BE-B2F8-A2E87A476C95}"/>
              </a:ext>
            </a:extLst>
          </p:cNvPr>
          <p:cNvSpPr txBox="1"/>
          <p:nvPr/>
        </p:nvSpPr>
        <p:spPr>
          <a:xfrm>
            <a:off x="228945" y="3299596"/>
            <a:ext cx="29457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b="1" dirty="0">
                <a:latin typeface="+mj-ea"/>
                <a:ea typeface="+mj-ea"/>
              </a:rPr>
              <a:t>变量的来源主要分为：</a:t>
            </a:r>
            <a:endParaRPr lang="en-US" altLang="zh-CN" b="1" dirty="0">
              <a:latin typeface="+mj-ea"/>
              <a:ea typeface="+mj-ea"/>
            </a:endParaRPr>
          </a:p>
          <a:p>
            <a:pPr defTabSz="1219170"/>
            <a:endParaRPr lang="en-US" altLang="zh-CN" b="1" dirty="0">
              <a:latin typeface="+mj-ea"/>
              <a:ea typeface="+mj-ea"/>
            </a:endParaRPr>
          </a:p>
          <a:p>
            <a:pPr marL="285750" indent="-285750" defTabSz="121917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j-ea"/>
                <a:ea typeface="+mj-ea"/>
              </a:rPr>
              <a:t>表达式  </a:t>
            </a:r>
            <a:r>
              <a:rPr lang="en-US" altLang="zh-CN" sz="1600" dirty="0">
                <a:latin typeface="+mj-ea"/>
                <a:ea typeface="+mj-ea"/>
              </a:rPr>
              <a:t>x=y</a:t>
            </a:r>
          </a:p>
          <a:p>
            <a:pPr marL="285750" indent="-285750" defTabSz="121917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j-ea"/>
                <a:ea typeface="+mj-ea"/>
              </a:rPr>
              <a:t>数组获取 </a:t>
            </a:r>
            <a:r>
              <a:rPr lang="en-US" altLang="zh-CN" sz="1600" dirty="0">
                <a:latin typeface="+mj-ea"/>
                <a:ea typeface="+mj-ea"/>
              </a:rPr>
              <a:t>x=y[“index”]</a:t>
            </a:r>
          </a:p>
          <a:p>
            <a:pPr marL="285750" indent="-285750" defTabSz="121917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j-ea"/>
                <a:ea typeface="+mj-ea"/>
              </a:rPr>
              <a:t>函数调用 </a:t>
            </a:r>
            <a:r>
              <a:rPr lang="en-US" altLang="zh-CN" sz="1600" dirty="0">
                <a:latin typeface="+mj-ea"/>
                <a:ea typeface="+mj-ea"/>
              </a:rPr>
              <a:t>x=f(y, z)</a:t>
            </a:r>
          </a:p>
          <a:p>
            <a:pPr marL="285750" indent="-285750" defTabSz="121917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j-ea"/>
                <a:ea typeface="+mj-ea"/>
              </a:rPr>
              <a:t>方法调用 </a:t>
            </a:r>
            <a:r>
              <a:rPr lang="en-US" altLang="zh-CN" sz="1600" dirty="0">
                <a:latin typeface="+mj-ea"/>
                <a:ea typeface="+mj-ea"/>
              </a:rPr>
              <a:t>x=y-&gt;f(y)</a:t>
            </a:r>
          </a:p>
          <a:p>
            <a:pPr marL="285750" indent="-285750" defTabSz="121917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j-ea"/>
                <a:ea typeface="+mj-ea"/>
              </a:rPr>
              <a:t>Web</a:t>
            </a:r>
            <a:r>
              <a:rPr lang="zh-CN" altLang="en-US" sz="1600" dirty="0">
                <a:latin typeface="+mj-ea"/>
                <a:ea typeface="+mj-ea"/>
              </a:rPr>
              <a:t>表单</a:t>
            </a:r>
            <a:endParaRPr lang="en-US" altLang="zh-CN" sz="1600" dirty="0">
              <a:latin typeface="+mj-ea"/>
              <a:ea typeface="+mj-ea"/>
            </a:endParaRPr>
          </a:p>
          <a:p>
            <a:pPr marL="285750" indent="-285750" defTabSz="121917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j-ea"/>
                <a:ea typeface="+mj-ea"/>
              </a:rPr>
              <a:t>数据库</a:t>
            </a:r>
            <a:endParaRPr lang="en-US" altLang="zh-CN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93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注入检测工具的开发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376615" y="1203915"/>
            <a:ext cx="33252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第三次遍历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——</a:t>
            </a:r>
          </a:p>
          <a:p>
            <a:pPr defTabSz="1219170"/>
            <a:endParaRPr lang="en-US" altLang="zh-CN" sz="2400" b="1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分析获取所有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SQL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语句，并生成该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SQL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语句的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AST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75E0D2-C056-43AD-B4A8-05216F77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79" y="825519"/>
            <a:ext cx="7711441" cy="584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9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注入检测工具的开发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5EB575-D4DF-4568-82CE-CBC8FEF88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99" y="1947203"/>
            <a:ext cx="4992000" cy="42630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33EAA3-2C30-4255-9607-3F3CD3BF9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019" y="825519"/>
            <a:ext cx="4246541" cy="3429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D5318F-4556-406D-A390-76B532E5E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019" y="4412742"/>
            <a:ext cx="5024071" cy="2363978"/>
          </a:xfrm>
          <a:prstGeom prst="rect">
            <a:avLst/>
          </a:prstGeom>
        </p:spPr>
      </p:pic>
      <p:sp>
        <p:nvSpPr>
          <p:cNvPr id="10" name="TextBox 63">
            <a:extLst>
              <a:ext uri="{FF2B5EF4-FFF2-40B4-BE49-F238E27FC236}">
                <a16:creationId xmlns:a16="http://schemas.microsoft.com/office/drawing/2014/main" id="{EE928E96-8C61-4B5B-9C12-0A6F0FD31566}"/>
              </a:ext>
            </a:extLst>
          </p:cNvPr>
          <p:cNvSpPr txBox="1"/>
          <p:nvPr/>
        </p:nvSpPr>
        <p:spPr>
          <a:xfrm>
            <a:off x="376615" y="1203915"/>
            <a:ext cx="294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SQL AST</a:t>
            </a:r>
          </a:p>
        </p:txBody>
      </p:sp>
    </p:spTree>
    <p:extLst>
      <p:ext uri="{BB962C8B-B14F-4D97-AF65-F5344CB8AC3E}">
        <p14:creationId xmlns:p14="http://schemas.microsoft.com/office/powerpoint/2010/main" val="330742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注入检测工具的开发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376615" y="1203915"/>
            <a:ext cx="3325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第三次遍历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——</a:t>
            </a:r>
          </a:p>
          <a:p>
            <a:pPr defTabSz="1219170"/>
            <a:endParaRPr lang="en-US" altLang="zh-CN" sz="2400" b="1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根据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SQL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语句的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AST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，从中提取变量名，表名，表项等信息，从而建立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php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与</a:t>
            </a:r>
            <a:r>
              <a:rPr lang="en-US" altLang="zh-CN" sz="2400" b="1" dirty="0" err="1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db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的联系</a:t>
            </a:r>
            <a:endParaRPr lang="en-US" altLang="zh-CN" sz="2400" b="1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D7588A-FFB9-452C-A3C2-B699E752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816" y="825519"/>
            <a:ext cx="6849630" cy="603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7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注入检测工具的开发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376615" y="1203915"/>
            <a:ext cx="3325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SQL-Variable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输出：</a:t>
            </a:r>
            <a:endParaRPr lang="en-US" altLang="zh-CN" sz="2400" b="1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77F140-EDBB-4CA8-99D9-6ACD37383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" y="3421736"/>
            <a:ext cx="6781800" cy="12763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B15D6F8-2611-4037-AF75-71980F077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637" y="577045"/>
            <a:ext cx="3325230" cy="590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8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注入检测工具的开发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527359" y="1410314"/>
            <a:ext cx="2724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第四次遍历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——</a:t>
            </a:r>
          </a:p>
          <a:p>
            <a:pPr defTabSz="1219170"/>
            <a:endParaRPr lang="en-US" altLang="zh-CN" sz="2400" b="1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利用已知信息推断</a:t>
            </a:r>
            <a:endParaRPr lang="en-US" altLang="zh-CN" sz="2400" b="1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每个变量的去向</a:t>
            </a:r>
            <a:endParaRPr lang="en-US" altLang="zh-CN" sz="2400" b="1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D43824-1681-4779-8934-5B78EAA43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369" y="873422"/>
            <a:ext cx="6284672" cy="568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4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注入检测工具的开发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527359" y="959793"/>
            <a:ext cx="616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回溯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CFG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，查找可能的注入点：</a:t>
            </a:r>
            <a:endParaRPr lang="en-US" altLang="zh-CN" sz="2400" b="1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34E8CE-4871-4DFF-9CA9-D6698BD39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" y="1555732"/>
            <a:ext cx="10436225" cy="511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0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注入检测工具的开发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527358" y="1410314"/>
            <a:ext cx="722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根据扫描结果，构造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payload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，进行注入测试</a:t>
            </a:r>
            <a:endParaRPr lang="en-US" altLang="zh-CN" sz="2400" b="1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C975C5-53D5-478B-A2F3-4B281B121C24}"/>
              </a:ext>
            </a:extLst>
          </p:cNvPr>
          <p:cNvSpPr txBox="1"/>
          <p:nvPr/>
        </p:nvSpPr>
        <p:spPr>
          <a:xfrm>
            <a:off x="527358" y="2272108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对注入点构造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请求，模拟用户输入（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6E2760-D45D-4E7F-9F47-4D450EEBC3B6}"/>
              </a:ext>
            </a:extLst>
          </p:cNvPr>
          <p:cNvSpPr txBox="1"/>
          <p:nvPr/>
        </p:nvSpPr>
        <p:spPr>
          <a:xfrm>
            <a:off x="527358" y="2982276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类似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，模拟输入（</a:t>
            </a:r>
            <a:r>
              <a:rPr kumimoji="1" lang="en-US" altLang="zh-CN" dirty="0"/>
              <a:t>test‘#</a:t>
            </a:r>
            <a:r>
              <a:rPr kumimoji="1"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97068C-18A9-4AF6-8350-EF9F1888F5C1}"/>
              </a:ext>
            </a:extLst>
          </p:cNvPr>
          <p:cNvSpPr txBox="1"/>
          <p:nvPr/>
        </p:nvSpPr>
        <p:spPr>
          <a:xfrm>
            <a:off x="527358" y="3692444"/>
            <a:ext cx="307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寻找触发点，构造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请求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E29027-409B-431B-92BE-D6ACE6A1F4F8}"/>
              </a:ext>
            </a:extLst>
          </p:cNvPr>
          <p:cNvSpPr txBox="1"/>
          <p:nvPr/>
        </p:nvSpPr>
        <p:spPr>
          <a:xfrm>
            <a:off x="527358" y="4402612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修改攻击（</a:t>
            </a:r>
            <a:r>
              <a:rPr kumimoji="1" lang="en-US" altLang="zh-CN" dirty="0"/>
              <a:t>test’#</a:t>
            </a:r>
            <a:r>
              <a:rPr kumimoji="1" lang="zh-CN" altLang="en-US" dirty="0"/>
              <a:t>）相关的信息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EF0576-AF77-4E41-A6FA-1D9FF4DA770C}"/>
              </a:ext>
            </a:extLst>
          </p:cNvPr>
          <p:cNvSpPr txBox="1"/>
          <p:nvPr/>
        </p:nvSpPr>
        <p:spPr>
          <a:xfrm>
            <a:off x="527357" y="5112780"/>
            <a:ext cx="444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5.</a:t>
            </a:r>
            <a:r>
              <a:rPr kumimoji="1" lang="zh-CN" altLang="en-US" dirty="0"/>
              <a:t>查看（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）相关的信息是否被修改</a:t>
            </a:r>
          </a:p>
        </p:txBody>
      </p:sp>
    </p:spTree>
    <p:extLst>
      <p:ext uri="{BB962C8B-B14F-4D97-AF65-F5344CB8AC3E}">
        <p14:creationId xmlns:p14="http://schemas.microsoft.com/office/powerpoint/2010/main" val="35377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285140" y="2508531"/>
            <a:ext cx="1422572" cy="858721"/>
            <a:chOff x="4782534" y="952085"/>
            <a:chExt cx="432874" cy="644041"/>
          </a:xfrm>
        </p:grpSpPr>
        <p:sp>
          <p:nvSpPr>
            <p:cNvPr id="144" name="TextBox 143"/>
            <p:cNvSpPr txBox="1"/>
            <p:nvPr/>
          </p:nvSpPr>
          <p:spPr>
            <a:xfrm>
              <a:off x="4782534" y="952085"/>
              <a:ext cx="30593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zh-CN" altLang="en-US" sz="32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进展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810299" y="1373035"/>
              <a:ext cx="405109" cy="223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</a:rPr>
                <a:t>Achievements</a:t>
              </a:r>
              <a:endParaRPr lang="en-US" sz="13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85145" y="3824817"/>
            <a:ext cx="1005403" cy="877238"/>
            <a:chOff x="4782534" y="1822584"/>
            <a:chExt cx="754052" cy="657928"/>
          </a:xfrm>
        </p:grpSpPr>
        <p:sp>
          <p:nvSpPr>
            <p:cNvPr id="145" name="TextBox 144"/>
            <p:cNvSpPr txBox="1"/>
            <p:nvPr/>
          </p:nvSpPr>
          <p:spPr>
            <a:xfrm>
              <a:off x="4782534" y="1822584"/>
              <a:ext cx="75405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zh-CN" altLang="en-US" sz="32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计划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787000" y="2257422"/>
              <a:ext cx="459501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</a:rPr>
                <a:t>Plans</a:t>
              </a:r>
              <a:endParaRPr lang="en-US" altLang="zh-CN" sz="13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153115" y="2531963"/>
            <a:ext cx="800480" cy="615894"/>
            <a:chOff x="4272487" y="985295"/>
            <a:chExt cx="530249" cy="407976"/>
          </a:xfrm>
        </p:grpSpPr>
        <p:grpSp>
          <p:nvGrpSpPr>
            <p:cNvPr id="2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6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461816" y="1022886"/>
              <a:ext cx="242315" cy="305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24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1</a:t>
              </a:r>
              <a:endParaRPr lang="zh-CN" altLang="en-US" sz="24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8706"/>
            <a:ext cx="3514928" cy="573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1075851" y="3454895"/>
            <a:ext cx="1151500" cy="1741631"/>
            <a:chOff x="946982" y="2536200"/>
            <a:chExt cx="863625" cy="1306223"/>
          </a:xfrm>
        </p:grpSpPr>
        <p:sp>
          <p:nvSpPr>
            <p:cNvPr id="106" name="TextBox 105"/>
            <p:cNvSpPr txBox="1"/>
            <p:nvPr/>
          </p:nvSpPr>
          <p:spPr>
            <a:xfrm>
              <a:off x="946982" y="2536200"/>
              <a:ext cx="690334" cy="130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zh-CN" altLang="en-US" sz="5333" b="1" spc="4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目</a:t>
              </a:r>
              <a:endParaRPr lang="en-US" altLang="zh-CN" sz="5333" b="1" spc="4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  <a:p>
              <a:pPr defTabSz="1219170"/>
              <a:r>
                <a:rPr lang="zh-CN" altLang="en-US" sz="5333" b="1" spc="4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录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 rot="5400000">
              <a:off x="1032654" y="3064469"/>
              <a:ext cx="1240484" cy="31542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2133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CONTENTS</a:t>
              </a:r>
              <a:endParaRPr lang="zh-CN" altLang="en-US" sz="2133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180052" y="3859860"/>
            <a:ext cx="800480" cy="615894"/>
            <a:chOff x="4272487" y="985295"/>
            <a:chExt cx="530249" cy="407976"/>
          </a:xfrm>
        </p:grpSpPr>
        <p:grpSp>
          <p:nvGrpSpPr>
            <p:cNvPr id="88" name="组合 87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90" name="任意多边形 89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4461816" y="1022886"/>
              <a:ext cx="242315" cy="305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24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2</a:t>
              </a:r>
              <a:endParaRPr lang="zh-CN" altLang="en-US" sz="24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pic>
        <p:nvPicPr>
          <p:cNvPr id="119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组合 49"/>
          <p:cNvGrpSpPr/>
          <p:nvPr/>
        </p:nvGrpSpPr>
        <p:grpSpPr>
          <a:xfrm>
            <a:off x="1" y="1"/>
            <a:ext cx="942727" cy="267531"/>
            <a:chOff x="90210" y="108662"/>
            <a:chExt cx="1213732" cy="344438"/>
          </a:xfrm>
        </p:grpSpPr>
        <p:sp>
          <p:nvSpPr>
            <p:cNvPr id="51" name="任意多边形 50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注入检测工具的开发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527359" y="1128241"/>
            <a:ext cx="784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利用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PHP curl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模拟注册、登陆和修改密码的攻击行为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B79816-9077-48A4-A1F1-32D3D979B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1" y="1892629"/>
            <a:ext cx="9518636" cy="49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1586" y="259800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4800" dirty="0">
                <a:solidFill>
                  <a:srgbClr val="4F81BD">
                    <a:lumMod val="75000"/>
                  </a:srgbClr>
                </a:solidFill>
                <a:latin typeface="微软雅黑"/>
              </a:rPr>
              <a:t>计划</a:t>
            </a: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2489627" y="2041618"/>
            <a:ext cx="3606373" cy="2774763"/>
            <a:chOff x="4272487" y="985295"/>
            <a:chExt cx="530249" cy="407976"/>
          </a:xfrm>
        </p:grpSpPr>
        <p:grpSp>
          <p:nvGrpSpPr>
            <p:cNvPr id="42" name="组合 4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4" name="任意多边形 43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519952" y="1045125"/>
              <a:ext cx="159846" cy="285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120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2</a:t>
              </a:r>
              <a:endParaRPr lang="zh-CN" altLang="en-US" sz="120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" y="1"/>
            <a:ext cx="942727" cy="267531"/>
            <a:chOff x="90210" y="108662"/>
            <a:chExt cx="1213732" cy="344438"/>
          </a:xfrm>
        </p:grpSpPr>
        <p:sp>
          <p:nvSpPr>
            <p:cNvPr id="32" name="任意多边形 31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cxnSp>
        <p:nvCxnSpPr>
          <p:cNvPr id="20" name="直接连接符 19"/>
          <p:cNvCxnSpPr>
            <a:cxnSpLocks/>
          </p:cNvCxnSpPr>
          <p:nvPr/>
        </p:nvCxnSpPr>
        <p:spPr>
          <a:xfrm>
            <a:off x="6821586" y="3617700"/>
            <a:ext cx="158811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C099B46-8742-4583-9B94-68C607069597}"/>
              </a:ext>
            </a:extLst>
          </p:cNvPr>
          <p:cNvSpPr txBox="1"/>
          <p:nvPr/>
        </p:nvSpPr>
        <p:spPr>
          <a:xfrm>
            <a:off x="6821586" y="3847041"/>
            <a:ext cx="395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二阶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SQL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注入检测工具的完善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第二个工具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1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注入检测工具的完善</a:t>
            </a: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815D27-0D8E-46BE-8913-FF48DE1F1FF4}"/>
              </a:ext>
            </a:extLst>
          </p:cNvPr>
          <p:cNvSpPr txBox="1"/>
          <p:nvPr/>
        </p:nvSpPr>
        <p:spPr>
          <a:xfrm>
            <a:off x="527358" y="1769656"/>
            <a:ext cx="92160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源代码扫描部分：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PHP</a:t>
            </a:r>
            <a:r>
              <a:rPr lang="zh-CN" altLang="en-US" sz="2000" dirty="0"/>
              <a:t>文件和</a:t>
            </a:r>
            <a:r>
              <a:rPr lang="en-US" altLang="zh-CN" sz="2000" dirty="0"/>
              <a:t>SQL</a:t>
            </a:r>
            <a:r>
              <a:rPr lang="zh-CN" altLang="en-US" sz="2000" dirty="0"/>
              <a:t>语句的解析</a:t>
            </a:r>
            <a:endParaRPr lang="en-US" altLang="zh-CN" sz="20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生成整个项目变量的控制流图</a:t>
            </a:r>
            <a:endParaRPr lang="en-US" altLang="zh-CN" sz="20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根据变量的流图判断是否有利用的可能</a:t>
            </a:r>
            <a:endParaRPr lang="en-US" altLang="zh-CN" sz="20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自动化执行：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收集了一些二阶</a:t>
            </a:r>
            <a:r>
              <a:rPr lang="en-US" altLang="zh-CN" sz="2000" dirty="0"/>
              <a:t>SQL</a:t>
            </a:r>
            <a:r>
              <a:rPr lang="zh-CN" altLang="en-US" sz="2000" dirty="0"/>
              <a:t>注入的例子和</a:t>
            </a:r>
            <a:r>
              <a:rPr lang="en-US" altLang="zh-CN" sz="2000" dirty="0"/>
              <a:t>payload</a:t>
            </a:r>
            <a:r>
              <a:rPr lang="zh-CN" altLang="en-US" sz="2000" dirty="0"/>
              <a:t>构造方法</a:t>
            </a:r>
            <a:endParaRPr lang="en-US" altLang="zh-CN" sz="20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初步自动化模糊测试</a:t>
            </a:r>
            <a:endParaRPr lang="en-US" altLang="zh-CN" sz="2000" dirty="0"/>
          </a:p>
        </p:txBody>
      </p:sp>
      <p:sp>
        <p:nvSpPr>
          <p:cNvPr id="4" name="TextBox 63">
            <a:extLst>
              <a:ext uri="{FF2B5EF4-FFF2-40B4-BE49-F238E27FC236}">
                <a16:creationId xmlns:a16="http://schemas.microsoft.com/office/drawing/2014/main" id="{5274118B-0260-4AD0-99B4-E1D5CF59E4E1}"/>
              </a:ext>
            </a:extLst>
          </p:cNvPr>
          <p:cNvSpPr txBox="1"/>
          <p:nvPr/>
        </p:nvSpPr>
        <p:spPr>
          <a:xfrm>
            <a:off x="527358" y="1105514"/>
            <a:ext cx="4501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目前完成</a:t>
            </a:r>
            <a:endParaRPr lang="en-US" altLang="zh-CN" sz="2400" b="1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3636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注入检测工具的完善</a:t>
            </a: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815D27-0D8E-46BE-8913-FF48DE1F1FF4}"/>
              </a:ext>
            </a:extLst>
          </p:cNvPr>
          <p:cNvSpPr txBox="1"/>
          <p:nvPr/>
        </p:nvSpPr>
        <p:spPr>
          <a:xfrm>
            <a:off x="527358" y="1847174"/>
            <a:ext cx="1091738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源代码扫描部分：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在</a:t>
            </a:r>
            <a:r>
              <a:rPr lang="en-US" altLang="zh-CN" sz="2000" dirty="0"/>
              <a:t>CFG</a:t>
            </a:r>
            <a:r>
              <a:rPr lang="zh-CN" altLang="en-US" sz="2000" dirty="0"/>
              <a:t>中添加结点摘要。例如</a:t>
            </a:r>
            <a:r>
              <a:rPr lang="en-US" altLang="zh-CN" sz="2000" dirty="0"/>
              <a:t>var = </a:t>
            </a:r>
            <a:r>
              <a:rPr lang="en-US" altLang="zh-CN" sz="2000" dirty="0" err="1"/>
              <a:t>func_safe</a:t>
            </a:r>
            <a:r>
              <a:rPr lang="en-US" altLang="zh-CN" sz="2000" dirty="0"/>
              <a:t>(var, var)</a:t>
            </a:r>
            <a:r>
              <a:rPr lang="zh-CN" altLang="en-US" sz="2000" dirty="0"/>
              <a:t>，用户自定义的函数</a:t>
            </a:r>
            <a:r>
              <a:rPr lang="en-US" altLang="zh-CN" sz="2000" dirty="0"/>
              <a:t>/</a:t>
            </a:r>
            <a:r>
              <a:rPr lang="zh-CN" altLang="en-US" sz="2000" dirty="0"/>
              <a:t>方法的分析，提高准确度。</a:t>
            </a:r>
            <a:endParaRPr lang="en-US" altLang="zh-CN" sz="20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对于安全函数如</a:t>
            </a:r>
            <a:r>
              <a:rPr lang="en-US" altLang="zh-CN" dirty="0" err="1"/>
              <a:t>mysqli_real_escape_string</a:t>
            </a:r>
            <a:r>
              <a:rPr lang="en-US" altLang="zh-CN" dirty="0"/>
              <a:t>()</a:t>
            </a:r>
            <a:r>
              <a:rPr lang="zh-CN" altLang="en-US" dirty="0"/>
              <a:t>则可以标记为安全</a:t>
            </a:r>
            <a:endParaRPr lang="en-US" altLang="zh-CN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对于用户自定义的函数</a:t>
            </a:r>
            <a:r>
              <a:rPr lang="en-US" altLang="zh-CN" dirty="0"/>
              <a:t>/</a:t>
            </a:r>
            <a:r>
              <a:rPr lang="zh-CN" altLang="en-US" dirty="0"/>
              <a:t>方法，进行过程性分析，标记是否存在危险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PHP</a:t>
            </a:r>
            <a:r>
              <a:rPr lang="zh-CN" altLang="en-US" sz="2000" dirty="0"/>
              <a:t>和</a:t>
            </a:r>
            <a:r>
              <a:rPr lang="en-US" altLang="zh-CN" sz="2000" dirty="0"/>
              <a:t>SQL</a:t>
            </a:r>
            <a:r>
              <a:rPr lang="zh-CN" altLang="en-US" sz="2000" dirty="0"/>
              <a:t>的解析还不够全面</a:t>
            </a:r>
            <a:endParaRPr lang="en-US" altLang="zh-CN" sz="20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生成尽可能详细的利用过程传给自动化执行部分</a:t>
            </a:r>
            <a:endParaRPr lang="en-US" altLang="zh-CN" sz="20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自动化执行部分：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还不够自动化</a:t>
            </a:r>
            <a:endParaRPr lang="en-US" altLang="zh-CN" sz="20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Payload</a:t>
            </a:r>
            <a:r>
              <a:rPr lang="zh-CN" altLang="en-US" sz="2000" dirty="0"/>
              <a:t>的构造应多样化，还应学习各种二阶</a:t>
            </a:r>
            <a:r>
              <a:rPr lang="en-US" altLang="zh-CN" sz="2000" dirty="0"/>
              <a:t>SQL</a:t>
            </a:r>
            <a:r>
              <a:rPr lang="zh-CN" altLang="en-US" sz="2000" dirty="0"/>
              <a:t>注入漏洞的方法</a:t>
            </a:r>
            <a:endParaRPr lang="en-US" altLang="zh-CN" sz="20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生成详细的漏洞报告和防御方法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关于源文件</a:t>
            </a:r>
            <a:endParaRPr lang="en-US" altLang="zh-CN" sz="2000" dirty="0"/>
          </a:p>
        </p:txBody>
      </p:sp>
      <p:sp>
        <p:nvSpPr>
          <p:cNvPr id="4" name="TextBox 63">
            <a:extLst>
              <a:ext uri="{FF2B5EF4-FFF2-40B4-BE49-F238E27FC236}">
                <a16:creationId xmlns:a16="http://schemas.microsoft.com/office/drawing/2014/main" id="{5274118B-0260-4AD0-99B4-E1D5CF59E4E1}"/>
              </a:ext>
            </a:extLst>
          </p:cNvPr>
          <p:cNvSpPr txBox="1"/>
          <p:nvPr/>
        </p:nvSpPr>
        <p:spPr>
          <a:xfrm>
            <a:off x="527358" y="1105514"/>
            <a:ext cx="4501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需要完善的点</a:t>
            </a:r>
            <a:endParaRPr lang="en-US" altLang="zh-CN" sz="2400" b="1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847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工作计划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726643" y="1203915"/>
            <a:ext cx="98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下一步计划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0BD1E7-1129-4288-8A93-727BE371DE9F}"/>
              </a:ext>
            </a:extLst>
          </p:cNvPr>
          <p:cNvSpPr txBox="1"/>
          <p:nvPr/>
        </p:nvSpPr>
        <p:spPr>
          <a:xfrm>
            <a:off x="726643" y="2043976"/>
            <a:ext cx="110130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完善并整合二阶</a:t>
            </a:r>
            <a:r>
              <a:rPr lang="en-US" altLang="zh-CN" sz="2000" dirty="0"/>
              <a:t>SQL</a:t>
            </a:r>
            <a:r>
              <a:rPr lang="zh-CN" altLang="en-US" sz="2000" dirty="0"/>
              <a:t>注入检测工具的项目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深入调查关于</a:t>
            </a:r>
            <a:r>
              <a:rPr lang="en-US" altLang="zh-CN" sz="2000" dirty="0"/>
              <a:t>DNS</a:t>
            </a:r>
            <a:r>
              <a:rPr lang="zh-CN" altLang="en-US" sz="2000" dirty="0"/>
              <a:t>隐蔽信道检测的技术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详细设计“基于异常检测的利用</a:t>
            </a:r>
            <a:r>
              <a:rPr lang="en-US" altLang="zh-CN" sz="2000" dirty="0"/>
              <a:t>DNS</a:t>
            </a:r>
            <a:r>
              <a:rPr lang="zh-CN" altLang="en-US" sz="2000" dirty="0"/>
              <a:t>流量分析的僵尸网络检测工具“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根据已有思路或新思路，开发第二个工具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472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rot="240363">
            <a:off x="2429919" y="732520"/>
            <a:ext cx="5812155" cy="4731699"/>
          </a:xfrm>
          <a:custGeom>
            <a:avLst/>
            <a:gdLst>
              <a:gd name="connsiteX0" fmla="*/ 4631267 w 4783667"/>
              <a:gd name="connsiteY0" fmla="*/ 0 h 3750733"/>
              <a:gd name="connsiteX1" fmla="*/ 0 w 4783667"/>
              <a:gd name="connsiteY1" fmla="*/ 1871133 h 3750733"/>
              <a:gd name="connsiteX2" fmla="*/ 4783667 w 4783667"/>
              <a:gd name="connsiteY2" fmla="*/ 3750733 h 3750733"/>
              <a:gd name="connsiteX3" fmla="*/ 4631267 w 4783667"/>
              <a:gd name="connsiteY3" fmla="*/ 0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3667" h="3750733">
                <a:moveTo>
                  <a:pt x="4631267" y="0"/>
                </a:moveTo>
                <a:lnTo>
                  <a:pt x="0" y="1871133"/>
                </a:lnTo>
                <a:lnTo>
                  <a:pt x="4783667" y="3750733"/>
                </a:lnTo>
                <a:lnTo>
                  <a:pt x="4631267" y="0"/>
                </a:lnTo>
                <a:close/>
              </a:path>
            </a:pathLst>
          </a:cu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656672" y="1431458"/>
            <a:ext cx="6511669" cy="4485639"/>
          </a:xfrm>
          <a:custGeom>
            <a:avLst/>
            <a:gdLst>
              <a:gd name="connsiteX0" fmla="*/ 0 w 5359400"/>
              <a:gd name="connsiteY0" fmla="*/ 677333 h 3522133"/>
              <a:gd name="connsiteX1" fmla="*/ 5359400 w 5359400"/>
              <a:gd name="connsiteY1" fmla="*/ 0 h 3522133"/>
              <a:gd name="connsiteX2" fmla="*/ 3530600 w 5359400"/>
              <a:gd name="connsiteY2" fmla="*/ 3522133 h 3522133"/>
              <a:gd name="connsiteX3" fmla="*/ 0 w 5359400"/>
              <a:gd name="connsiteY3" fmla="*/ 677333 h 352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400" h="3522133">
                <a:moveTo>
                  <a:pt x="0" y="677333"/>
                </a:moveTo>
                <a:lnTo>
                  <a:pt x="5359400" y="0"/>
                </a:lnTo>
                <a:lnTo>
                  <a:pt x="3530600" y="3522133"/>
                </a:lnTo>
                <a:lnTo>
                  <a:pt x="0" y="677333"/>
                </a:lnTo>
                <a:close/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1955" y="3047120"/>
            <a:ext cx="7628092" cy="90277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6428" y="2822555"/>
            <a:ext cx="9318633" cy="1354179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 defTabSz="1219170"/>
            <a:r>
              <a:rPr lang="en-US" sz="8000" b="1" dirty="0">
                <a:solidFill>
                  <a:srgbClr val="4F81B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!</a:t>
            </a: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2" y="163977"/>
            <a:ext cx="2369693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1586" y="259800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4800" dirty="0">
                <a:solidFill>
                  <a:srgbClr val="4F81BD">
                    <a:lumMod val="75000"/>
                  </a:srgbClr>
                </a:solidFill>
                <a:latin typeface="微软雅黑"/>
              </a:rPr>
              <a:t>进展</a:t>
            </a: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2489627" y="2041618"/>
            <a:ext cx="3606373" cy="2774763"/>
            <a:chOff x="4272487" y="985295"/>
            <a:chExt cx="530249" cy="407976"/>
          </a:xfrm>
        </p:grpSpPr>
        <p:grpSp>
          <p:nvGrpSpPr>
            <p:cNvPr id="42" name="组合 4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4" name="任意多边形 43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519952" y="1045125"/>
              <a:ext cx="159846" cy="285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120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1</a:t>
              </a:r>
              <a:endParaRPr lang="zh-CN" altLang="en-US" sz="120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" y="1"/>
            <a:ext cx="942727" cy="267531"/>
            <a:chOff x="90210" y="108662"/>
            <a:chExt cx="1213732" cy="344438"/>
          </a:xfrm>
        </p:grpSpPr>
        <p:sp>
          <p:nvSpPr>
            <p:cNvPr id="32" name="任意多边形 31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cxnSp>
        <p:nvCxnSpPr>
          <p:cNvPr id="20" name="直接连接符 19"/>
          <p:cNvCxnSpPr>
            <a:cxnSpLocks/>
          </p:cNvCxnSpPr>
          <p:nvPr/>
        </p:nvCxnSpPr>
        <p:spPr>
          <a:xfrm>
            <a:off x="6821586" y="3617700"/>
            <a:ext cx="158811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C099B46-8742-4583-9B94-68C607069597}"/>
              </a:ext>
            </a:extLst>
          </p:cNvPr>
          <p:cNvSpPr txBox="1"/>
          <p:nvPr/>
        </p:nvSpPr>
        <p:spPr>
          <a:xfrm>
            <a:off x="6821586" y="3847041"/>
            <a:ext cx="395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二阶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SQL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注入检测工具的开发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注入检测工具的开发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726643" y="1203915"/>
            <a:ext cx="98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基于源代码分析和自动化执行的二阶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SQL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注入漏洞检测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0BD1E7-1129-4288-8A93-727BE371DE9F}"/>
              </a:ext>
            </a:extLst>
          </p:cNvPr>
          <p:cNvSpPr txBox="1"/>
          <p:nvPr/>
        </p:nvSpPr>
        <p:spPr>
          <a:xfrm>
            <a:off x="726643" y="2043976"/>
            <a:ext cx="10836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开发语言：</a:t>
            </a:r>
            <a:r>
              <a:rPr lang="en-US" altLang="zh-CN" sz="2400" dirty="0"/>
              <a:t>PHP 7.4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系统环境：</a:t>
            </a:r>
            <a:r>
              <a:rPr lang="en-US" altLang="zh-CN" sz="2400" dirty="0"/>
              <a:t>Windows 10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开发工具：</a:t>
            </a:r>
            <a:r>
              <a:rPr lang="en-US" altLang="zh-CN" sz="2400" dirty="0" err="1"/>
              <a:t>PHPStorm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输入：网站源代码（</a:t>
            </a:r>
            <a:r>
              <a:rPr lang="en-US" altLang="zh-CN" sz="2400" dirty="0"/>
              <a:t>php</a:t>
            </a:r>
            <a:r>
              <a:rPr lang="zh-CN" altLang="en-US" sz="2400" dirty="0"/>
              <a:t>）文件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输出：可能存在的二阶</a:t>
            </a:r>
            <a:r>
              <a:rPr lang="en-US" altLang="zh-CN" sz="2400" dirty="0"/>
              <a:t>SQL</a:t>
            </a:r>
            <a:r>
              <a:rPr lang="zh-CN" altLang="en-US" sz="2400" dirty="0"/>
              <a:t>注入漏洞点（报告：注入点，触发点，污点分析）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原理：二阶</a:t>
            </a:r>
            <a:r>
              <a:rPr lang="en-US" altLang="zh-CN" sz="2400" dirty="0"/>
              <a:t>SQL</a:t>
            </a:r>
            <a:r>
              <a:rPr lang="zh-CN" altLang="en-US" sz="2400" dirty="0"/>
              <a:t>注入漏洞的根本原因是默认来自数据库的数据是安全的，所以如果在源代码中存在某个数据库内元数据来自于用户输入，而在另一个模块里此元数据又从数据库取出，并最终进入了某条</a:t>
            </a:r>
            <a:r>
              <a:rPr lang="en-US" altLang="zh-CN" sz="2400" dirty="0"/>
              <a:t>SQL</a:t>
            </a:r>
            <a:r>
              <a:rPr lang="zh-CN" altLang="en-US" sz="2400" dirty="0"/>
              <a:t>语句执行，那么就可能存在二阶</a:t>
            </a:r>
            <a:r>
              <a:rPr lang="en-US" altLang="zh-CN" sz="2400" dirty="0"/>
              <a:t>SQL</a:t>
            </a:r>
            <a:r>
              <a:rPr lang="zh-CN" altLang="en-US" sz="2400" dirty="0"/>
              <a:t>注入漏洞。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1465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注入检测工具的开发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726643" y="1203915"/>
            <a:ext cx="98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系统模型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6A46FF-51F9-4B4B-8013-AD5E6F0A5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3" y="1790382"/>
            <a:ext cx="10134397" cy="44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9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注入检测工具的开发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726643" y="1203915"/>
            <a:ext cx="98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获取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Web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项目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php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E44847-4686-42DC-958E-4A1B97637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20" y="1820504"/>
            <a:ext cx="7871667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注入检测工具的开发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726643" y="1203915"/>
            <a:ext cx="98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利用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PHP-parser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生成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AST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894432-F600-4338-BC73-A8C2CA0D9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43" y="1896492"/>
            <a:ext cx="7993083" cy="43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注入检测工具的开发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726643" y="1203915"/>
            <a:ext cx="98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AST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的结构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4482F5-A5C3-4198-9B2C-7044C1132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923" y="825519"/>
            <a:ext cx="7866751" cy="619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注入检测工具的开发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726643" y="1203915"/>
            <a:ext cx="98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CFG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结点的组成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C756A728-1208-4A7D-813C-029001F51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193667"/>
              </p:ext>
            </p:extLst>
          </p:nvPr>
        </p:nvGraphicFramePr>
        <p:xfrm>
          <a:off x="-1936376" y="-860612"/>
          <a:ext cx="18599971" cy="930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744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风素材 https://12sc.taobao.com/">
  <a:themeElements>
    <a:clrScheme name="自定义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Franklin Gothic Medium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935</Words>
  <Application>Microsoft Office PowerPoint</Application>
  <PresentationFormat>宽屏</PresentationFormat>
  <Paragraphs>191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等线 Light</vt:lpstr>
      <vt:lpstr>微软雅黑</vt:lpstr>
      <vt:lpstr>Arial</vt:lpstr>
      <vt:lpstr>Calibri</vt:lpstr>
      <vt:lpstr>Franklin Gothic Medium</vt:lpstr>
      <vt:lpstr>Wingdings</vt:lpstr>
      <vt:lpstr>Office 主题​​</vt:lpstr>
      <vt:lpstr>清风素材 https://12sc.taobao.com/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硕</dc:creator>
  <cp:lastModifiedBy>王 硕</cp:lastModifiedBy>
  <cp:revision>271</cp:revision>
  <dcterms:created xsi:type="dcterms:W3CDTF">2020-06-10T01:26:07Z</dcterms:created>
  <dcterms:modified xsi:type="dcterms:W3CDTF">2020-10-23T05:00:15Z</dcterms:modified>
</cp:coreProperties>
</file>