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01" r:id="rId3"/>
    <p:sldId id="257" r:id="rId4"/>
    <p:sldId id="295" r:id="rId5"/>
    <p:sldId id="469" r:id="rId6"/>
    <p:sldId id="518" r:id="rId7"/>
    <p:sldId id="519" r:id="rId8"/>
    <p:sldId id="520" r:id="rId9"/>
    <p:sldId id="521" r:id="rId10"/>
    <p:sldId id="522" r:id="rId11"/>
    <p:sldId id="517" r:id="rId12"/>
    <p:sldId id="523" r:id="rId13"/>
    <p:sldId id="525" r:id="rId14"/>
    <p:sldId id="526" r:id="rId15"/>
    <p:sldId id="33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3" autoAdjust="0"/>
  </p:normalViewPr>
  <p:slideViewPr>
    <p:cSldViewPr snapToGrid="0">
      <p:cViewPr varScale="1">
        <p:scale>
          <a:sx n="81" d="100"/>
          <a:sy n="81" d="100"/>
        </p:scale>
        <p:origin x="6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6E53B-9053-4482-B882-EFB589A16C6A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864-DCAF-4B79-AECE-45CEAF6B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65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14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96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08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37CBA-0E44-4282-A4F0-C3BCC1A4C2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95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3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回过头来看，源码检测部分实际上实现了一个类似编译器的功能。词法分析、语法分析、语义分析、中间代码生成、目标代码生成。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1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08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444444"/>
                </a:solidFill>
                <a:effectLst/>
                <a:latin typeface="Lato"/>
              </a:rPr>
              <a:t>2019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Lato"/>
              </a:rPr>
              <a:t>年上半年数据库漏洞 安全威胁报告</a:t>
            </a:r>
          </a:p>
          <a:p>
            <a:endParaRPr lang="en-US" altLang="zh-CN" dirty="0"/>
          </a:p>
          <a:p>
            <a:r>
              <a:rPr lang="zh-CN" altLang="en-US" dirty="0"/>
              <a:t>开发这个工具的出发点就是想通过自己的方法、检测市场上没能检测出来的漏洞，例如</a:t>
            </a:r>
            <a:r>
              <a:rPr lang="en-US" altLang="zh-CN" dirty="0"/>
              <a:t>AWVS</a:t>
            </a:r>
          </a:p>
          <a:p>
            <a:r>
              <a:rPr lang="zh-CN" altLang="en-US" dirty="0"/>
              <a:t>虽然我们已经可以成功检测出来几类常见的二阶</a:t>
            </a:r>
            <a:r>
              <a:rPr lang="en-US" altLang="zh-CN" dirty="0"/>
              <a:t>SQL</a:t>
            </a:r>
            <a:r>
              <a:rPr lang="zh-CN" altLang="en-US" dirty="0"/>
              <a:t>注入漏洞，但二阶</a:t>
            </a:r>
            <a:r>
              <a:rPr lang="en-US" altLang="zh-CN" dirty="0"/>
              <a:t>SQL</a:t>
            </a:r>
            <a:r>
              <a:rPr lang="zh-CN" altLang="en-US" dirty="0"/>
              <a:t>注入漏洞的攻击手段远不局限于这几种，这个工具仍然需要完善，遇到新的攻击手段需要完善，但是整体的思路和流程是基本适用于所有</a:t>
            </a:r>
            <a:r>
              <a:rPr lang="en-US" altLang="zh-CN" dirty="0"/>
              <a:t>web</a:t>
            </a:r>
            <a:r>
              <a:rPr lang="zh-CN" altLang="en-US" dirty="0"/>
              <a:t>网站类型的漏洞的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4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55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CBCB-453A-4230-BE3F-83047362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437CD-119A-4ACE-BF96-7E7F941C4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46966-C99F-4CFD-9F0A-FADB7FD2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DF063-B7B2-484B-AFC9-547CD1F5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95D4A-E9D0-46B0-91E1-4E4451F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9304-C51F-4311-BB0B-849477F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EEAF6-C4E3-4CB3-BFA7-A8F6F336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CD36-62E9-4839-878F-3141F2D7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887DC-5787-45DF-9C24-585E586E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C94E-BB39-4219-AA8A-3DA1ADB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E8104-6BD5-4A07-A480-600E786B5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66F7B-FE0C-49B6-9472-F8F15671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6F62C-66BB-495B-97E0-32532A13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49E8E-9EB4-43BB-BD24-A6CD4C1F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804B8-7158-46A8-8168-D9E2A5C7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8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06973" y="800072"/>
            <a:ext cx="10961636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85" y="139768"/>
            <a:ext cx="1944915" cy="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BC89-97D9-463D-9E67-B4C00FC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4D3D-8490-4F0E-88A2-B567F3EF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A1F2E-1007-44DC-9552-5727B0E4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166E5-127E-42B5-80DE-95A75FC2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882A8-35C3-415A-AC0B-A97ABB54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74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0" y="832153"/>
            <a:ext cx="4256863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29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" y="-27384"/>
            <a:ext cx="2272415" cy="9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71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6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8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A7AC-36AA-4542-8ADC-108E09F0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01E9-AB66-46B5-A48E-60A07C7D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1B47F-92B5-48F5-82B6-DCAD6A47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E0C4-32AF-4FE9-8642-4C0FEDEC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F7B1B-2D16-4232-85C2-E66A4BF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99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74C6-B7A1-429B-8EF1-56B78F4E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47C77-892C-4001-A604-D7688C885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2C659-0A7C-4BB6-9473-5AE44178F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159C0-FD02-4FE3-8893-983C652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C97B1-2B58-4D92-ADF9-AF06F6BB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0B2F4-C4EA-4BB8-BE73-7A84EEB6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41BB1-CBF3-4883-BB3C-458C1FDF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C1E7-8034-4FA0-9855-9FC2DCB0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6B8A1-9005-44AC-8CB6-10F2BB2B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F871-3A34-4EA7-85E3-3F7BF40CD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0EDCD-AD3D-4F6D-A835-60A2DDF7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9D090-FCE0-4130-8627-7D26414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E0B6F-691F-4E0F-A96D-59BDCC6F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4BE25-F7F0-4BD2-B32D-2EF804C5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1650-238C-474D-91F6-3CB6929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6676A-C3E9-4047-A5D0-64A858CA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72B1D-B7BA-40A9-8EE1-7F3CBDB8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961F-F737-49FE-B7A9-5F29D2F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52BBAD-A597-41B7-B7DF-401BD8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1DC6F-1295-4A7C-88CB-3C118EA6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8587B-BA14-497A-8F68-F3FBA15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E328-8294-41AC-8887-844665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36B9-71F2-4AAE-AB72-788499DC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43549-5045-4EA2-919E-4A1AA54B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EDCF5-A412-4C7B-9960-E0778B7B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6737D-F778-4384-A967-DCECBC3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0C43A-2E17-481A-B4A6-35C8E0B2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D1E1-7230-4055-81EA-9AA7E266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F0246-EB1F-409F-9B18-629E4D83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D2E1D-DFA4-460B-A8D8-875B48E8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FCFBB-D366-4A2B-AC2C-C011FACF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DE261-4A00-406A-A617-35778E36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E9C8B-5745-46D1-BC18-BCA1757B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26E4B-5676-4C52-B2AC-5202E8AC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F6DB8-B4F2-4DB3-A9DA-49509B83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7DC60-A2E2-4AEB-B3DF-F608D2C2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14D0-9070-4D97-9B33-2CAF9AA2FE7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43966-B79F-4032-9772-1A8AE614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FBE9E-6647-4D3C-8CC0-29E39663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9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80" r:id="rId18"/>
    <p:sldLayoutId id="2147483681" r:id="rId19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0786" y="2134165"/>
            <a:ext cx="5278360" cy="369294"/>
          </a:xfrm>
          <a:prstGeom prst="rect">
            <a:avLst/>
          </a:prstGeom>
          <a:noFill/>
        </p:spPr>
        <p:txBody>
          <a:bodyPr wrap="none" lIns="121884" tIns="60941" rIns="121884" bIns="60941" rtlCol="0">
            <a:spAutoFit/>
          </a:bodyPr>
          <a:lstStyle/>
          <a:p>
            <a:pPr defTabSz="1219170"/>
            <a:r>
              <a:rPr lang="en-US" altLang="zh-CN" sz="16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Beijing University of Posts and Telecommunications</a:t>
            </a:r>
            <a:endParaRPr lang="zh-CN" altLang="en-US" sz="1600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任意多边形 17"/>
          <p:cNvSpPr/>
          <p:nvPr/>
        </p:nvSpPr>
        <p:spPr>
          <a:xfrm rot="240363">
            <a:off x="2429919" y="1991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8980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74073" y="4332587"/>
            <a:ext cx="4666850" cy="19472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汇报人：王硕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组员：彭致远、李懿飞、王晨旭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25137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9768" y="2493202"/>
            <a:ext cx="9318633" cy="94374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zh-CN" altLang="en-US" sz="5333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网络安全分析实践总结汇报</a:t>
            </a:r>
            <a:endParaRPr sz="5333" b="1" dirty="0">
              <a:solidFill>
                <a:srgbClr val="4F81B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690785" y="1150127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系统功能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EF50F-7E6C-46E0-A2B9-693855D8C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91"/>
          <a:stretch/>
        </p:blipFill>
        <p:spPr>
          <a:xfrm>
            <a:off x="895276" y="1272240"/>
            <a:ext cx="10401448" cy="52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690785" y="1150127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核心部分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流量解析与分类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E19298-C7E1-4791-AA67-4D2ABEC5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82" y="2248238"/>
            <a:ext cx="10063204" cy="35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788712" y="1155558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演示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F5E61-F862-46EA-A5E6-61BB0AF22C14}"/>
              </a:ext>
            </a:extLst>
          </p:cNvPr>
          <p:cNvSpPr txBox="1"/>
          <p:nvPr/>
        </p:nvSpPr>
        <p:spPr>
          <a:xfrm>
            <a:off x="895303" y="2020092"/>
            <a:ext cx="8544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环境：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win10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语言：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模式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文件检测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公开数据集  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MAWI Working Group Traffic Archive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自己搭建的</a:t>
            </a:r>
            <a:r>
              <a:rPr lang="en-US" altLang="zh-CN" sz="2000" dirty="0" err="1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信道抓包文件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实时检测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正常上网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有</a:t>
            </a:r>
            <a:r>
              <a:rPr lang="en-US" altLang="zh-CN" sz="2000" dirty="0" err="1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信道的情况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36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应用场景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F5E61-F862-46EA-A5E6-61BB0AF22C14}"/>
              </a:ext>
            </a:extLst>
          </p:cNvPr>
          <p:cNvSpPr txBox="1"/>
          <p:nvPr/>
        </p:nvSpPr>
        <p:spPr>
          <a:xfrm>
            <a:off x="994012" y="1725153"/>
            <a:ext cx="104639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关于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隐蔽信道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僵尸网络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恶意流量占比较大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流量相比其他流量更隐蔽、容易被疏忽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（最新数据检测 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0.068%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的主机感染）</a:t>
            </a: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攻击工具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检测工具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攻击工具较少（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Iodine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、</a:t>
            </a:r>
            <a:r>
              <a:rPr lang="en-US" altLang="zh-CN" sz="1600" dirty="0" err="1">
                <a:solidFill>
                  <a:srgbClr val="333333"/>
                </a:solidFill>
                <a:latin typeface="Fira Sans"/>
              </a:rPr>
              <a:t>Ozymandns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Dns2tcp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Dnscat2…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攻击需要客户端有木马软件、恶意程序传递信息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检测工具，没找到关于</a:t>
            </a:r>
            <a:r>
              <a:rPr lang="en-US" altLang="zh-CN" sz="1600" dirty="0" err="1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的</a:t>
            </a: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本工具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本工具集文件检测与实时检测于一体，既能对现有流量进行分析。也能够部署在网络边界上，有效地检测通过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隐蔽信道传递信息的主机，区分出正常主机与感染了病毒的僵尸主机，检测速度快，准确率高。并且能够记录僵尸主机的活动、行为，提供了一套完整的输出系统，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lvl="1"/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文件检测：进行</a:t>
            </a:r>
            <a:r>
              <a:rPr lang="en-US" altLang="zh-CN" sz="1600" dirty="0" err="1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流量分析、研究、僵尸网络检测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实时检测：部署在局域网关，检测内部主机（校园网、企业）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73A3C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8C0153-3D04-4194-A51F-A2B40B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46" y="982487"/>
            <a:ext cx="3674977" cy="28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rot="240363">
            <a:off x="2429919" y="7325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14314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30471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6428" y="2822555"/>
            <a:ext cx="9318633" cy="135417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en-US" sz="8000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!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12912" y="2540899"/>
            <a:ext cx="5695791" cy="826353"/>
            <a:chOff x="4782534" y="976361"/>
            <a:chExt cx="1733170" cy="619765"/>
          </a:xfrm>
        </p:grpSpPr>
        <p:sp>
          <p:nvSpPr>
            <p:cNvPr id="144" name="TextBox 143"/>
            <p:cNvSpPr txBox="1"/>
            <p:nvPr/>
          </p:nvSpPr>
          <p:spPr>
            <a:xfrm>
              <a:off x="4782534" y="976361"/>
              <a:ext cx="17331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基于源码分析二阶</a:t>
              </a:r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SQL</a:t>
              </a:r>
              <a:r>
                <a:rPr lang="zh-CN" altLang="en-US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注入漏洞检测工具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10299" y="1373035"/>
              <a:ext cx="550798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</a:rPr>
                <a:t>功能</a:t>
              </a:r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</a:rPr>
                <a:t>+</a:t>
              </a:r>
              <a:r>
                <a:rPr lang="zh-CN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</a:rPr>
                <a:t>演示</a:t>
              </a:r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</a:rPr>
                <a:t>+</a:t>
              </a:r>
              <a:r>
                <a:rPr lang="zh-CN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</a:rPr>
                <a:t>应用环境</a:t>
              </a:r>
              <a:endParaRPr 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12918" y="3978565"/>
            <a:ext cx="5463356" cy="844870"/>
            <a:chOff x="4782534" y="1846860"/>
            <a:chExt cx="4097513" cy="633652"/>
          </a:xfrm>
        </p:grpSpPr>
        <p:sp>
          <p:nvSpPr>
            <p:cNvPr id="145" name="TextBox 144"/>
            <p:cNvSpPr txBox="1"/>
            <p:nvPr/>
          </p:nvSpPr>
          <p:spPr>
            <a:xfrm>
              <a:off x="4782534" y="1846860"/>
              <a:ext cx="4097513" cy="34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基于</a:t>
              </a:r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DNS</a:t>
              </a:r>
              <a:r>
                <a:rPr lang="zh-CN" altLang="en-US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流量分析的僵尸网络检测工具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87000" y="2257422"/>
              <a:ext cx="1357582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功能</a:t>
              </a:r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+</a:t>
              </a:r>
              <a:r>
                <a:rPr lang="zh-CN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演示</a:t>
              </a:r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</a:rPr>
                <a:t>+</a:t>
              </a:r>
              <a:r>
                <a:rPr lang="zh-CN" altLang="en-US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</a:rPr>
                <a:t>应用环境</a:t>
              </a:r>
              <a:endPara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80883" y="2531963"/>
            <a:ext cx="800480" cy="615894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706"/>
            <a:ext cx="3514928" cy="573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75851" y="3454895"/>
            <a:ext cx="1151500" cy="1741631"/>
            <a:chOff x="946982" y="2536200"/>
            <a:chExt cx="863625" cy="1306223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690334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目</a:t>
              </a:r>
              <a:endParaRPr lang="en-US" altLang="zh-CN" sz="5333" b="1" spc="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录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032654" y="3064469"/>
              <a:ext cx="1240484" cy="3154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CONTENTS</a:t>
              </a:r>
              <a:endParaRPr lang="zh-CN" altLang="en-US" sz="2133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07820" y="3981240"/>
            <a:ext cx="800480" cy="615894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9568" y="2947541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二阶</a:t>
            </a:r>
            <a:r>
              <a:rPr lang="en-US" altLang="zh-CN" sz="2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SQL</a:t>
            </a:r>
            <a:r>
              <a:rPr lang="zh-CN" altLang="en-US" sz="2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注入漏洞检测工具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4337857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6" y="3847041"/>
            <a:ext cx="3958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功能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工作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演示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应用场景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注入漏洞检测工具</a:t>
            </a:r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系统模型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FDB8C3-0FA7-4A68-AEF3-1D5C81E90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3" y="1790382"/>
            <a:ext cx="10134397" cy="4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注入漏洞检测工具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功能实现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F5E61-F862-46EA-A5E6-61BB0AF22C14}"/>
              </a:ext>
            </a:extLst>
          </p:cNvPr>
          <p:cNvSpPr txBox="1"/>
          <p:nvPr/>
        </p:nvSpPr>
        <p:spPr>
          <a:xfrm>
            <a:off x="629661" y="1777330"/>
            <a:ext cx="110795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实现过程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以</a:t>
            </a:r>
            <a:r>
              <a:rPr lang="en-US" altLang="zh-CN" sz="2000" b="1" dirty="0">
                <a:solidFill>
                  <a:srgbClr val="333333"/>
                </a:solidFill>
                <a:latin typeface="Fira Sans"/>
              </a:rPr>
              <a:t>PHP</a:t>
            </a:r>
            <a:r>
              <a:rPr lang="zh-CN" altLang="en-US" sz="2000" b="1" dirty="0">
                <a:solidFill>
                  <a:srgbClr val="333333"/>
                </a:solidFill>
                <a:latin typeface="Fira Sans"/>
              </a:rPr>
              <a:t>项目源码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作为输入，对每个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PHP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文件生成</a:t>
            </a:r>
            <a:r>
              <a:rPr lang="zh-CN" altLang="en-US" sz="2000" b="1" dirty="0">
                <a:solidFill>
                  <a:srgbClr val="333333"/>
                </a:solidFill>
                <a:latin typeface="Fira Sans"/>
              </a:rPr>
              <a:t>语法分析树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，进而对每个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PHP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文件内的变量生成变量的</a:t>
            </a:r>
            <a:r>
              <a:rPr lang="zh-CN" altLang="en-US" sz="2000" b="1" dirty="0">
                <a:solidFill>
                  <a:srgbClr val="333333"/>
                </a:solidFill>
                <a:latin typeface="Fira Sans"/>
              </a:rPr>
              <a:t>控制流图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，通过“超全局变量”“引用”“函数调用”等</a:t>
            </a:r>
            <a:r>
              <a:rPr lang="zh-CN" altLang="en-US" sz="2000" b="1" dirty="0">
                <a:solidFill>
                  <a:srgbClr val="333333"/>
                </a:solidFill>
                <a:latin typeface="Fira Sans"/>
              </a:rPr>
              <a:t>建立各个</a:t>
            </a:r>
            <a:r>
              <a:rPr lang="en-US" altLang="zh-CN" sz="2000" b="1" dirty="0">
                <a:solidFill>
                  <a:srgbClr val="333333"/>
                </a:solidFill>
                <a:latin typeface="Fira Sans"/>
              </a:rPr>
              <a:t>PHP</a:t>
            </a:r>
            <a:r>
              <a:rPr lang="zh-CN" altLang="en-US" sz="2000" b="1" dirty="0">
                <a:solidFill>
                  <a:srgbClr val="333333"/>
                </a:solidFill>
                <a:latin typeface="Fira Sans"/>
              </a:rPr>
              <a:t>文件之间的关系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，从而生成所有变量的控制流图。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分析变量在流动过程中的来源、去向、变化。发现敏感数据即发现二阶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SQL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注入的注入点和触发点，保存为静态检测的结果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通过动态的执行，注入点输入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payload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，观察数据库内数据的变化，如果符合二阶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SQL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注入漏洞的特点，即生成报告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目前能够检测出的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“登录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-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注册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-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修改信息”类型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“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web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文件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表单注入”类型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259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注入漏洞检测工具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做的工作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F5E61-F862-46EA-A5E6-61BB0AF22C14}"/>
              </a:ext>
            </a:extLst>
          </p:cNvPr>
          <p:cNvSpPr txBox="1"/>
          <p:nvPr/>
        </p:nvSpPr>
        <p:spPr>
          <a:xfrm>
            <a:off x="1001895" y="1594075"/>
            <a:ext cx="55085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语法分析、语义分析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PHP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语法解析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SQL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语法解析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控制流图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递归、回溯</a:t>
            </a:r>
            <a:endParaRPr lang="en-US" altLang="zh-CN" sz="16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对每个过程生成摘要</a:t>
            </a: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安全系数</a:t>
            </a: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</a:rPr>
              <a:t>)</a:t>
            </a:r>
            <a:endParaRPr lang="en-US" altLang="zh-CN" sz="20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自动化执行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二阶</a:t>
            </a: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注入漏洞的利用方式</a:t>
            </a: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Payload</a:t>
            </a:r>
            <a:r>
              <a:rPr lang="zh-CN" altLang="en-US" sz="16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的构造</a:t>
            </a:r>
            <a:endParaRPr lang="en-US" altLang="zh-CN" sz="16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利用成功网站</a:t>
            </a: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数据库的变化</a:t>
            </a:r>
            <a:endParaRPr lang="en-US" altLang="zh-CN" sz="16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其他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网站的搭建与样本寻找、测试、完善</a:t>
            </a:r>
            <a:endParaRPr lang="en-US" altLang="zh-CN" sz="16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</a:rPr>
              <a:t>…</a:t>
            </a:r>
            <a:endParaRPr lang="en-US" altLang="zh-CN" sz="16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注入漏洞检测工具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788712" y="1155558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演示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F5E61-F862-46EA-A5E6-61BB0AF22C14}"/>
              </a:ext>
            </a:extLst>
          </p:cNvPr>
          <p:cNvSpPr txBox="1"/>
          <p:nvPr/>
        </p:nvSpPr>
        <p:spPr>
          <a:xfrm>
            <a:off x="895303" y="2020092"/>
            <a:ext cx="5508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环境：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win10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语言：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php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源文件：自己搭建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+</a:t>
            </a:r>
            <a:r>
              <a:rPr lang="en-US" altLang="zh-CN" sz="2000" dirty="0" err="1">
                <a:solidFill>
                  <a:srgbClr val="333333"/>
                </a:solidFill>
                <a:latin typeface="Fira Sans"/>
              </a:rPr>
              <a:t>github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查找</a:t>
            </a:r>
          </a:p>
          <a:p>
            <a:endParaRPr lang="en-US" altLang="zh-CN" sz="2000" dirty="0">
              <a:solidFill>
                <a:srgbClr val="333333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5494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二阶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注入漏洞检测工具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应用场景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F5E61-F862-46EA-A5E6-61BB0AF22C14}"/>
              </a:ext>
            </a:extLst>
          </p:cNvPr>
          <p:cNvSpPr txBox="1"/>
          <p:nvPr/>
        </p:nvSpPr>
        <p:spPr>
          <a:xfrm>
            <a:off x="1001895" y="1594075"/>
            <a:ext cx="7066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关于数据库漏洞威胁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第三方恶意组件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人为因素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数据库系统安全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二阶</a:t>
            </a: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SQL</a:t>
            </a: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注入漏洞的挖掘和利用的空间广阔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简单的一阶</a:t>
            </a: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注入漏洞容易检测、检测工具也多</a:t>
            </a: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正则表达式、机器学习、动态漏扫等</a:t>
            </a:r>
            <a:r>
              <a:rPr lang="en-US" altLang="zh-CN" sz="1600" b="0" i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…</a:t>
            </a:r>
            <a:endParaRPr lang="en-US" altLang="zh-CN" sz="16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对于二阶</a:t>
            </a: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</a:rPr>
              <a:t>SQL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</a:rPr>
              <a:t>注入漏洞十分隐蔽，检测方法、工具很少</a:t>
            </a: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本工具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提供了一种检测高阶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web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漏洞的方法（</a:t>
            </a:r>
            <a:r>
              <a:rPr lang="en-US" altLang="zh-CN" sz="1600" dirty="0" err="1">
                <a:solidFill>
                  <a:srgbClr val="333333"/>
                </a:solidFill>
                <a:latin typeface="Fira Sans"/>
              </a:rPr>
              <a:t>xss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、</a:t>
            </a:r>
            <a:r>
              <a:rPr lang="en-US" altLang="zh-CN" sz="1600" dirty="0" err="1">
                <a:solidFill>
                  <a:srgbClr val="333333"/>
                </a:solidFill>
                <a:latin typeface="Fira Sans"/>
              </a:rPr>
              <a:t>sql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、</a:t>
            </a:r>
            <a:r>
              <a:rPr lang="en-US" altLang="zh-CN" sz="1600" dirty="0" err="1">
                <a:solidFill>
                  <a:srgbClr val="333333"/>
                </a:solidFill>
                <a:latin typeface="Fira Sans"/>
              </a:rPr>
              <a:t>file_upload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…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思路来源于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《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编译原理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》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课程，与上学年漏扫结合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编译器的插件 </a:t>
            </a:r>
            <a:r>
              <a:rPr lang="en-US" altLang="zh-CN" sz="1600" dirty="0">
                <a:solidFill>
                  <a:srgbClr val="333333"/>
                </a:solidFill>
                <a:latin typeface="Fira Sans"/>
              </a:rPr>
              <a:t>—&gt; </a:t>
            </a: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开发软件的插件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33333"/>
                </a:solidFill>
                <a:latin typeface="Fira Sans"/>
              </a:rPr>
              <a:t>网站开发者安全测试</a:t>
            </a:r>
            <a:endParaRPr lang="en-US" altLang="zh-CN" sz="16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373A3C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C13DD-5446-4346-A540-E077832A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919" y="1301424"/>
            <a:ext cx="3489792" cy="265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9568" y="294754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僵尸网络检测工具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293522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6" y="3847041"/>
            <a:ext cx="3958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功能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工作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演示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应用场景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854</Words>
  <Application>Microsoft Office PowerPoint</Application>
  <PresentationFormat>宽屏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Fira Sans</vt:lpstr>
      <vt:lpstr>Lato</vt:lpstr>
      <vt:lpstr>等线</vt:lpstr>
      <vt:lpstr>等线 Light</vt:lpstr>
      <vt:lpstr>微软雅黑</vt:lpstr>
      <vt:lpstr>Arial</vt:lpstr>
      <vt:lpstr>Calibri</vt:lpstr>
      <vt:lpstr>Franklin Gothic Medium</vt:lpstr>
      <vt:lpstr>Wingdings</vt:lpstr>
      <vt:lpstr>Office 主题​​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硕</dc:creator>
  <cp:lastModifiedBy>王 硕</cp:lastModifiedBy>
  <cp:revision>632</cp:revision>
  <dcterms:created xsi:type="dcterms:W3CDTF">2020-06-10T01:26:07Z</dcterms:created>
  <dcterms:modified xsi:type="dcterms:W3CDTF">2020-12-04T09:01:55Z</dcterms:modified>
</cp:coreProperties>
</file>