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7" r:id="rId11"/>
    <p:sldId id="273" r:id="rId12"/>
    <p:sldId id="268" r:id="rId13"/>
    <p:sldId id="270" r:id="rId14"/>
    <p:sldId id="271"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0BC6895-CBC0-484F-BD05-DCEC64D1FBE3}">
          <p14:sldIdLst>
            <p14:sldId id="256"/>
            <p14:sldId id="257"/>
            <p14:sldId id="258"/>
            <p14:sldId id="259"/>
            <p14:sldId id="260"/>
            <p14:sldId id="261"/>
            <p14:sldId id="262"/>
            <p14:sldId id="263"/>
          </p14:sldIdLst>
        </p14:section>
        <p14:section name="无标题节" id="{FB439EFA-C690-460F-BE1E-C83647F11D08}">
          <p14:sldIdLst>
            <p14:sldId id="264"/>
            <p14:sldId id="267"/>
            <p14:sldId id="273"/>
            <p14:sldId id="268"/>
            <p14:sldId id="270"/>
            <p14:sldId id="271"/>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186" autoAdjust="0"/>
  </p:normalViewPr>
  <p:slideViewPr>
    <p:cSldViewPr snapToGrid="0">
      <p:cViewPr varScale="1">
        <p:scale>
          <a:sx n="59" d="100"/>
          <a:sy n="59" d="100"/>
        </p:scale>
        <p:origin x="1570" y="53"/>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ChaoHeng" userId="e7657650-fd17-457c-8e1f-c5c7a57a4260" providerId="ADAL" clId="{445F4466-32DE-405F-A5D0-7D884547B861}"/>
    <pc:docChg chg="custSel addSld delSld modSld modSection">
      <pc:chgData name="LiChaoHeng" userId="e7657650-fd17-457c-8e1f-c5c7a57a4260" providerId="ADAL" clId="{445F4466-32DE-405F-A5D0-7D884547B861}" dt="2021-03-11T15:25:37.302" v="1237" actId="20577"/>
      <pc:docMkLst>
        <pc:docMk/>
      </pc:docMkLst>
      <pc:sldChg chg="modNotesTx">
        <pc:chgData name="LiChaoHeng" userId="e7657650-fd17-457c-8e1f-c5c7a57a4260" providerId="ADAL" clId="{445F4466-32DE-405F-A5D0-7D884547B861}" dt="2021-03-11T14:44:16.918" v="109" actId="20577"/>
        <pc:sldMkLst>
          <pc:docMk/>
          <pc:sldMk cId="3139676030" sldId="263"/>
        </pc:sldMkLst>
      </pc:sldChg>
      <pc:sldChg chg="modSp modNotesTx">
        <pc:chgData name="LiChaoHeng" userId="e7657650-fd17-457c-8e1f-c5c7a57a4260" providerId="ADAL" clId="{445F4466-32DE-405F-A5D0-7D884547B861}" dt="2021-03-11T14:48:34.784" v="267" actId="20577"/>
        <pc:sldMkLst>
          <pc:docMk/>
          <pc:sldMk cId="4052651782" sldId="264"/>
        </pc:sldMkLst>
        <pc:spChg chg="mod">
          <ac:chgData name="LiChaoHeng" userId="e7657650-fd17-457c-8e1f-c5c7a57a4260" providerId="ADAL" clId="{445F4466-32DE-405F-A5D0-7D884547B861}" dt="2021-03-11T14:39:11.433" v="36" actId="113"/>
          <ac:spMkLst>
            <pc:docMk/>
            <pc:sldMk cId="4052651782" sldId="264"/>
            <ac:spMk id="3" creationId="{5F961B4A-D8FB-40B6-B927-08485A430BAB}"/>
          </ac:spMkLst>
        </pc:spChg>
      </pc:sldChg>
      <pc:sldChg chg="del">
        <pc:chgData name="LiChaoHeng" userId="e7657650-fd17-457c-8e1f-c5c7a57a4260" providerId="ADAL" clId="{445F4466-32DE-405F-A5D0-7D884547B861}" dt="2021-03-11T14:39:31.106" v="37" actId="2696"/>
        <pc:sldMkLst>
          <pc:docMk/>
          <pc:sldMk cId="2914320491" sldId="265"/>
        </pc:sldMkLst>
      </pc:sldChg>
      <pc:sldChg chg="del">
        <pc:chgData name="LiChaoHeng" userId="e7657650-fd17-457c-8e1f-c5c7a57a4260" providerId="ADAL" clId="{445F4466-32DE-405F-A5D0-7D884547B861}" dt="2021-03-11T14:39:32.244" v="38" actId="2696"/>
        <pc:sldMkLst>
          <pc:docMk/>
          <pc:sldMk cId="1557931208" sldId="266"/>
        </pc:sldMkLst>
      </pc:sldChg>
      <pc:sldChg chg="modNotesTx">
        <pc:chgData name="LiChaoHeng" userId="e7657650-fd17-457c-8e1f-c5c7a57a4260" providerId="ADAL" clId="{445F4466-32DE-405F-A5D0-7D884547B861}" dt="2021-03-11T14:54:22.496" v="467" actId="20577"/>
        <pc:sldMkLst>
          <pc:docMk/>
          <pc:sldMk cId="2826725241" sldId="267"/>
        </pc:sldMkLst>
      </pc:sldChg>
      <pc:sldChg chg="modNotesTx">
        <pc:chgData name="LiChaoHeng" userId="e7657650-fd17-457c-8e1f-c5c7a57a4260" providerId="ADAL" clId="{445F4466-32DE-405F-A5D0-7D884547B861}" dt="2021-03-11T15:25:37.302" v="1237" actId="20577"/>
        <pc:sldMkLst>
          <pc:docMk/>
          <pc:sldMk cId="3990919248" sldId="268"/>
        </pc:sldMkLst>
      </pc:sldChg>
      <pc:sldChg chg="modNotesTx">
        <pc:chgData name="LiChaoHeng" userId="e7657650-fd17-457c-8e1f-c5c7a57a4260" providerId="ADAL" clId="{445F4466-32DE-405F-A5D0-7D884547B861}" dt="2021-03-11T15:24:18.150" v="1209" actId="20577"/>
        <pc:sldMkLst>
          <pc:docMk/>
          <pc:sldMk cId="1780050638" sldId="271"/>
        </pc:sldMkLst>
      </pc:sldChg>
      <pc:sldChg chg="modSp add del">
        <pc:chgData name="LiChaoHeng" userId="e7657650-fd17-457c-8e1f-c5c7a57a4260" providerId="ADAL" clId="{445F4466-32DE-405F-A5D0-7D884547B861}" dt="2021-03-11T15:16:51.632" v="799" actId="2696"/>
        <pc:sldMkLst>
          <pc:docMk/>
          <pc:sldMk cId="3005124628" sldId="272"/>
        </pc:sldMkLst>
        <pc:spChg chg="mod">
          <ac:chgData name="LiChaoHeng" userId="e7657650-fd17-457c-8e1f-c5c7a57a4260" providerId="ADAL" clId="{445F4466-32DE-405F-A5D0-7D884547B861}" dt="2021-03-11T14:21:07.749" v="35" actId="20577"/>
          <ac:spMkLst>
            <pc:docMk/>
            <pc:sldMk cId="3005124628" sldId="272"/>
            <ac:spMk id="2" creationId="{D14CA431-1F27-441F-81B5-EBCF239299EC}"/>
          </ac:spMkLst>
        </pc:spChg>
      </pc:sldChg>
      <pc:sldChg chg="delSp modSp add modNotesTx">
        <pc:chgData name="LiChaoHeng" userId="e7657650-fd17-457c-8e1f-c5c7a57a4260" providerId="ADAL" clId="{445F4466-32DE-405F-A5D0-7D884547B861}" dt="2021-03-11T15:17:47.310" v="829" actId="20577"/>
        <pc:sldMkLst>
          <pc:docMk/>
          <pc:sldMk cId="170591975" sldId="273"/>
        </pc:sldMkLst>
        <pc:spChg chg="mod">
          <ac:chgData name="LiChaoHeng" userId="e7657650-fd17-457c-8e1f-c5c7a57a4260" providerId="ADAL" clId="{445F4466-32DE-405F-A5D0-7D884547B861}" dt="2021-03-11T15:01:30.704" v="497" actId="20577"/>
          <ac:spMkLst>
            <pc:docMk/>
            <pc:sldMk cId="170591975" sldId="273"/>
            <ac:spMk id="2" creationId="{D14CA431-1F27-441F-81B5-EBCF239299EC}"/>
          </ac:spMkLst>
        </pc:spChg>
        <pc:spChg chg="mod">
          <ac:chgData name="LiChaoHeng" userId="e7657650-fd17-457c-8e1f-c5c7a57a4260" providerId="ADAL" clId="{445F4466-32DE-405F-A5D0-7D884547B861}" dt="2021-03-11T15:17:47.310" v="829" actId="20577"/>
          <ac:spMkLst>
            <pc:docMk/>
            <pc:sldMk cId="170591975" sldId="273"/>
            <ac:spMk id="3" creationId="{5F961B4A-D8FB-40B6-B927-08485A430BAB}"/>
          </ac:spMkLst>
        </pc:spChg>
        <pc:picChg chg="del">
          <ac:chgData name="LiChaoHeng" userId="e7657650-fd17-457c-8e1f-c5c7a57a4260" providerId="ADAL" clId="{445F4466-32DE-405F-A5D0-7D884547B861}" dt="2021-03-11T15:01:32.836" v="498" actId="478"/>
          <ac:picMkLst>
            <pc:docMk/>
            <pc:sldMk cId="170591975" sldId="273"/>
            <ac:picMk id="7170" creationId="{E40F8390-4953-4ED9-BF63-3CC93A670391}"/>
          </ac:picMkLst>
        </pc:picChg>
      </pc:sldChg>
      <pc:sldChg chg="addSp delSp modSp add modNotesTx">
        <pc:chgData name="LiChaoHeng" userId="e7657650-fd17-457c-8e1f-c5c7a57a4260" providerId="ADAL" clId="{445F4466-32DE-405F-A5D0-7D884547B861}" dt="2021-03-11T15:24:49.572" v="1211" actId="20577"/>
        <pc:sldMkLst>
          <pc:docMk/>
          <pc:sldMk cId="3051974711" sldId="274"/>
        </pc:sldMkLst>
        <pc:spChg chg="mod">
          <ac:chgData name="LiChaoHeng" userId="e7657650-fd17-457c-8e1f-c5c7a57a4260" providerId="ADAL" clId="{445F4466-32DE-405F-A5D0-7D884547B861}" dt="2021-03-11T15:21:42.047" v="958" actId="403"/>
          <ac:spMkLst>
            <pc:docMk/>
            <pc:sldMk cId="3051974711" sldId="274"/>
            <ac:spMk id="2" creationId="{D14CA431-1F27-441F-81B5-EBCF239299EC}"/>
          </ac:spMkLst>
        </pc:spChg>
        <pc:spChg chg="del">
          <ac:chgData name="LiChaoHeng" userId="e7657650-fd17-457c-8e1f-c5c7a57a4260" providerId="ADAL" clId="{445F4466-32DE-405F-A5D0-7D884547B861}" dt="2021-03-11T15:21:00" v="928" actId="478"/>
          <ac:spMkLst>
            <pc:docMk/>
            <pc:sldMk cId="3051974711" sldId="274"/>
            <ac:spMk id="3" creationId="{5F961B4A-D8FB-40B6-B927-08485A430BAB}"/>
          </ac:spMkLst>
        </pc:spChg>
        <pc:spChg chg="add del mod">
          <ac:chgData name="LiChaoHeng" userId="e7657650-fd17-457c-8e1f-c5c7a57a4260" providerId="ADAL" clId="{445F4466-32DE-405F-A5D0-7D884547B861}" dt="2021-03-11T15:21:02.213" v="929" actId="478"/>
          <ac:spMkLst>
            <pc:docMk/>
            <pc:sldMk cId="3051974711" sldId="274"/>
            <ac:spMk id="5" creationId="{B0EF2AA2-085C-4791-BCD0-826CB1910718}"/>
          </ac:spMkLst>
        </pc:spChg>
      </pc:sldChg>
    </pc:docChg>
  </pc:docChgLst>
  <pc:docChgLst>
    <pc:chgData name="LiChaoHeng" userId="e7657650-fd17-457c-8e1f-c5c7a57a4260" providerId="ADAL" clId="{7D91D471-2DF3-4F37-8BFA-E7336EA1689B}"/>
    <pc:docChg chg="undo custSel addSld delSld modSld">
      <pc:chgData name="LiChaoHeng" userId="e7657650-fd17-457c-8e1f-c5c7a57a4260" providerId="ADAL" clId="{7D91D471-2DF3-4F37-8BFA-E7336EA1689B}" dt="2021-03-11T14:02:04.900" v="1329" actId="20577"/>
      <pc:docMkLst>
        <pc:docMk/>
      </pc:docMkLst>
      <pc:sldChg chg="addSp delSp modSp add modNotesTx">
        <pc:chgData name="LiChaoHeng" userId="e7657650-fd17-457c-8e1f-c5c7a57a4260" providerId="ADAL" clId="{7D91D471-2DF3-4F37-8BFA-E7336EA1689B}" dt="2021-03-11T13:16:28.794" v="363" actId="20577"/>
        <pc:sldMkLst>
          <pc:docMk/>
          <pc:sldMk cId="564528786" sldId="262"/>
        </pc:sldMkLst>
        <pc:spChg chg="mod">
          <ac:chgData name="LiChaoHeng" userId="e7657650-fd17-457c-8e1f-c5c7a57a4260" providerId="ADAL" clId="{7D91D471-2DF3-4F37-8BFA-E7336EA1689B}" dt="2021-03-11T13:06:17.484" v="45" actId="20577"/>
          <ac:spMkLst>
            <pc:docMk/>
            <pc:sldMk cId="564528786" sldId="262"/>
            <ac:spMk id="2" creationId="{D14CA431-1F27-441F-81B5-EBCF239299EC}"/>
          </ac:spMkLst>
        </pc:spChg>
        <pc:spChg chg="mod">
          <ac:chgData name="LiChaoHeng" userId="e7657650-fd17-457c-8e1f-c5c7a57a4260" providerId="ADAL" clId="{7D91D471-2DF3-4F37-8BFA-E7336EA1689B}" dt="2021-03-11T13:07:46.038" v="137" actId="20577"/>
          <ac:spMkLst>
            <pc:docMk/>
            <pc:sldMk cId="564528786" sldId="262"/>
            <ac:spMk id="3" creationId="{5F961B4A-D8FB-40B6-B927-08485A430BAB}"/>
          </ac:spMkLst>
        </pc:spChg>
        <pc:picChg chg="add del mod">
          <ac:chgData name="LiChaoHeng" userId="e7657650-fd17-457c-8e1f-c5c7a57a4260" providerId="ADAL" clId="{7D91D471-2DF3-4F37-8BFA-E7336EA1689B}" dt="2021-03-11T13:05:06.525" v="13" actId="478"/>
          <ac:picMkLst>
            <pc:docMk/>
            <pc:sldMk cId="564528786" sldId="262"/>
            <ac:picMk id="5" creationId="{CCFF646B-861A-40AC-BBF4-ACBE8105A79F}"/>
          </ac:picMkLst>
        </pc:picChg>
        <pc:picChg chg="add mod">
          <ac:chgData name="LiChaoHeng" userId="e7657650-fd17-457c-8e1f-c5c7a57a4260" providerId="ADAL" clId="{7D91D471-2DF3-4F37-8BFA-E7336EA1689B}" dt="2021-03-11T13:10:12.593" v="166" actId="1076"/>
          <ac:picMkLst>
            <pc:docMk/>
            <pc:sldMk cId="564528786" sldId="262"/>
            <ac:picMk id="7" creationId="{C5E11086-142C-444B-B16B-7474CF7D1489}"/>
          </ac:picMkLst>
        </pc:picChg>
      </pc:sldChg>
      <pc:sldChg chg="addSp delSp modSp add modNotesTx">
        <pc:chgData name="LiChaoHeng" userId="e7657650-fd17-457c-8e1f-c5c7a57a4260" providerId="ADAL" clId="{7D91D471-2DF3-4F37-8BFA-E7336EA1689B}" dt="2021-03-11T13:21:04.739" v="516" actId="6549"/>
        <pc:sldMkLst>
          <pc:docMk/>
          <pc:sldMk cId="3139676030" sldId="263"/>
        </pc:sldMkLst>
        <pc:spChg chg="mod">
          <ac:chgData name="LiChaoHeng" userId="e7657650-fd17-457c-8e1f-c5c7a57a4260" providerId="ADAL" clId="{7D91D471-2DF3-4F37-8BFA-E7336EA1689B}" dt="2021-03-11T13:16:01.878" v="362" actId="20577"/>
          <ac:spMkLst>
            <pc:docMk/>
            <pc:sldMk cId="3139676030" sldId="263"/>
            <ac:spMk id="2" creationId="{D14CA431-1F27-441F-81B5-EBCF239299EC}"/>
          </ac:spMkLst>
        </pc:spChg>
        <pc:spChg chg="mod">
          <ac:chgData name="LiChaoHeng" userId="e7657650-fd17-457c-8e1f-c5c7a57a4260" providerId="ADAL" clId="{7D91D471-2DF3-4F37-8BFA-E7336EA1689B}" dt="2021-03-11T13:21:04.739" v="516" actId="6549"/>
          <ac:spMkLst>
            <pc:docMk/>
            <pc:sldMk cId="3139676030" sldId="263"/>
            <ac:spMk id="3" creationId="{5F961B4A-D8FB-40B6-B927-08485A430BAB}"/>
          </ac:spMkLst>
        </pc:spChg>
        <pc:picChg chg="add del mod">
          <ac:chgData name="LiChaoHeng" userId="e7657650-fd17-457c-8e1f-c5c7a57a4260" providerId="ADAL" clId="{7D91D471-2DF3-4F37-8BFA-E7336EA1689B}" dt="2021-03-11T13:08:27.372" v="144" actId="478"/>
          <ac:picMkLst>
            <pc:docMk/>
            <pc:sldMk cId="3139676030" sldId="263"/>
            <ac:picMk id="4" creationId="{307E0C0C-1DA8-4484-9C4F-C8F7116F9FE3}"/>
          </ac:picMkLst>
        </pc:picChg>
        <pc:picChg chg="add del mod">
          <ac:chgData name="LiChaoHeng" userId="e7657650-fd17-457c-8e1f-c5c7a57a4260" providerId="ADAL" clId="{7D91D471-2DF3-4F37-8BFA-E7336EA1689B}" dt="2021-03-11T13:13:44.244" v="277" actId="478"/>
          <ac:picMkLst>
            <pc:docMk/>
            <pc:sldMk cId="3139676030" sldId="263"/>
            <ac:picMk id="1026" creationId="{607B2C75-2658-4B12-A5E6-A967B6A626E0}"/>
          </ac:picMkLst>
        </pc:picChg>
        <pc:picChg chg="add mod">
          <ac:chgData name="LiChaoHeng" userId="e7657650-fd17-457c-8e1f-c5c7a57a4260" providerId="ADAL" clId="{7D91D471-2DF3-4F37-8BFA-E7336EA1689B}" dt="2021-03-11T13:13:52.294" v="280" actId="14100"/>
          <ac:picMkLst>
            <pc:docMk/>
            <pc:sldMk cId="3139676030" sldId="263"/>
            <ac:picMk id="1028" creationId="{A0A9F7EB-0C86-413F-A799-5EBCC770283C}"/>
          </ac:picMkLst>
        </pc:picChg>
      </pc:sldChg>
      <pc:sldChg chg="addSp delSp modSp add modNotesTx">
        <pc:chgData name="LiChaoHeng" userId="e7657650-fd17-457c-8e1f-c5c7a57a4260" providerId="ADAL" clId="{7D91D471-2DF3-4F37-8BFA-E7336EA1689B}" dt="2021-03-11T13:35:55.633" v="769" actId="20577"/>
        <pc:sldMkLst>
          <pc:docMk/>
          <pc:sldMk cId="4052651782" sldId="264"/>
        </pc:sldMkLst>
        <pc:spChg chg="mod">
          <ac:chgData name="LiChaoHeng" userId="e7657650-fd17-457c-8e1f-c5c7a57a4260" providerId="ADAL" clId="{7D91D471-2DF3-4F37-8BFA-E7336EA1689B}" dt="2021-03-11T13:18:14.138" v="386" actId="108"/>
          <ac:spMkLst>
            <pc:docMk/>
            <pc:sldMk cId="4052651782" sldId="264"/>
            <ac:spMk id="2" creationId="{D14CA431-1F27-441F-81B5-EBCF239299EC}"/>
          </ac:spMkLst>
        </pc:spChg>
        <pc:spChg chg="mod">
          <ac:chgData name="LiChaoHeng" userId="e7657650-fd17-457c-8e1f-c5c7a57a4260" providerId="ADAL" clId="{7D91D471-2DF3-4F37-8BFA-E7336EA1689B}" dt="2021-03-11T13:22:49.123" v="538" actId="20577"/>
          <ac:spMkLst>
            <pc:docMk/>
            <pc:sldMk cId="4052651782" sldId="264"/>
            <ac:spMk id="3" creationId="{5F961B4A-D8FB-40B6-B927-08485A430BAB}"/>
          </ac:spMkLst>
        </pc:spChg>
        <pc:picChg chg="add del mod">
          <ac:chgData name="LiChaoHeng" userId="e7657650-fd17-457c-8e1f-c5c7a57a4260" providerId="ADAL" clId="{7D91D471-2DF3-4F37-8BFA-E7336EA1689B}" dt="2021-03-11T13:22:37.961" v="537" actId="478"/>
          <ac:picMkLst>
            <pc:docMk/>
            <pc:sldMk cId="4052651782" sldId="264"/>
            <ac:picMk id="2050" creationId="{693CE959-1BD9-4D96-BF16-28A91F93B5C0}"/>
          </ac:picMkLst>
        </pc:picChg>
        <pc:picChg chg="add mod">
          <ac:chgData name="LiChaoHeng" userId="e7657650-fd17-457c-8e1f-c5c7a57a4260" providerId="ADAL" clId="{7D91D471-2DF3-4F37-8BFA-E7336EA1689B}" dt="2021-03-11T13:33:52.230" v="733" actId="1076"/>
          <ac:picMkLst>
            <pc:docMk/>
            <pc:sldMk cId="4052651782" sldId="264"/>
            <ac:picMk id="2052" creationId="{3F150B49-B5CC-4C48-8FFB-F6CD87506B1D}"/>
          </ac:picMkLst>
        </pc:picChg>
      </pc:sldChg>
      <pc:sldChg chg="addSp modSp add modNotesTx">
        <pc:chgData name="LiChaoHeng" userId="e7657650-fd17-457c-8e1f-c5c7a57a4260" providerId="ADAL" clId="{7D91D471-2DF3-4F37-8BFA-E7336EA1689B}" dt="2021-03-11T13:30:33.090" v="625" actId="20577"/>
        <pc:sldMkLst>
          <pc:docMk/>
          <pc:sldMk cId="2914320491" sldId="265"/>
        </pc:sldMkLst>
        <pc:spChg chg="mod">
          <ac:chgData name="LiChaoHeng" userId="e7657650-fd17-457c-8e1f-c5c7a57a4260" providerId="ADAL" clId="{7D91D471-2DF3-4F37-8BFA-E7336EA1689B}" dt="2021-03-11T13:23:45.930" v="539"/>
          <ac:spMkLst>
            <pc:docMk/>
            <pc:sldMk cId="2914320491" sldId="265"/>
            <ac:spMk id="2" creationId="{D14CA431-1F27-441F-81B5-EBCF239299EC}"/>
          </ac:spMkLst>
        </pc:spChg>
        <pc:spChg chg="mod">
          <ac:chgData name="LiChaoHeng" userId="e7657650-fd17-457c-8e1f-c5c7a57a4260" providerId="ADAL" clId="{7D91D471-2DF3-4F37-8BFA-E7336EA1689B}" dt="2021-03-11T13:24:52.995" v="544" actId="20577"/>
          <ac:spMkLst>
            <pc:docMk/>
            <pc:sldMk cId="2914320491" sldId="265"/>
            <ac:spMk id="3" creationId="{5F961B4A-D8FB-40B6-B927-08485A430BAB}"/>
          </ac:spMkLst>
        </pc:spChg>
        <pc:picChg chg="add mod">
          <ac:chgData name="LiChaoHeng" userId="e7657650-fd17-457c-8e1f-c5c7a57a4260" providerId="ADAL" clId="{7D91D471-2DF3-4F37-8BFA-E7336EA1689B}" dt="2021-03-11T13:29:43.515" v="581" actId="1076"/>
          <ac:picMkLst>
            <pc:docMk/>
            <pc:sldMk cId="2914320491" sldId="265"/>
            <ac:picMk id="3074" creationId="{B4725AAA-8BCE-4E8F-AAC2-6AF878AAE6A1}"/>
          </ac:picMkLst>
        </pc:picChg>
        <pc:picChg chg="add mod">
          <ac:chgData name="LiChaoHeng" userId="e7657650-fd17-457c-8e1f-c5c7a57a4260" providerId="ADAL" clId="{7D91D471-2DF3-4F37-8BFA-E7336EA1689B}" dt="2021-03-11T13:29:46.319" v="582" actId="1076"/>
          <ac:picMkLst>
            <pc:docMk/>
            <pc:sldMk cId="2914320491" sldId="265"/>
            <ac:picMk id="3076" creationId="{825F0107-4B00-49F9-9A80-CBF4638FEAD7}"/>
          </ac:picMkLst>
        </pc:picChg>
      </pc:sldChg>
      <pc:sldChg chg="addSp modSp add modNotesTx">
        <pc:chgData name="LiChaoHeng" userId="e7657650-fd17-457c-8e1f-c5c7a57a4260" providerId="ADAL" clId="{7D91D471-2DF3-4F37-8BFA-E7336EA1689B}" dt="2021-03-11T13:30:47.693" v="632" actId="20577"/>
        <pc:sldMkLst>
          <pc:docMk/>
          <pc:sldMk cId="1557931208" sldId="266"/>
        </pc:sldMkLst>
        <pc:spChg chg="mod">
          <ac:chgData name="LiChaoHeng" userId="e7657650-fd17-457c-8e1f-c5c7a57a4260" providerId="ADAL" clId="{7D91D471-2DF3-4F37-8BFA-E7336EA1689B}" dt="2021-03-11T13:25:32.108" v="553"/>
          <ac:spMkLst>
            <pc:docMk/>
            <pc:sldMk cId="1557931208" sldId="266"/>
            <ac:spMk id="2" creationId="{D14CA431-1F27-441F-81B5-EBCF239299EC}"/>
          </ac:spMkLst>
        </pc:spChg>
        <pc:spChg chg="mod">
          <ac:chgData name="LiChaoHeng" userId="e7657650-fd17-457c-8e1f-c5c7a57a4260" providerId="ADAL" clId="{7D91D471-2DF3-4F37-8BFA-E7336EA1689B}" dt="2021-03-11T13:26:16.041" v="555"/>
          <ac:spMkLst>
            <pc:docMk/>
            <pc:sldMk cId="1557931208" sldId="266"/>
            <ac:spMk id="3" creationId="{5F961B4A-D8FB-40B6-B927-08485A430BAB}"/>
          </ac:spMkLst>
        </pc:spChg>
        <pc:picChg chg="add mod">
          <ac:chgData name="LiChaoHeng" userId="e7657650-fd17-457c-8e1f-c5c7a57a4260" providerId="ADAL" clId="{7D91D471-2DF3-4F37-8BFA-E7336EA1689B}" dt="2021-03-11T13:26:46.112" v="559" actId="1076"/>
          <ac:picMkLst>
            <pc:docMk/>
            <pc:sldMk cId="1557931208" sldId="266"/>
            <ac:picMk id="4098" creationId="{A73D0329-3941-4A99-B6CC-065AE7BB067C}"/>
          </ac:picMkLst>
        </pc:picChg>
      </pc:sldChg>
      <pc:sldChg chg="addSp delSp modSp add modNotesTx">
        <pc:chgData name="LiChaoHeng" userId="e7657650-fd17-457c-8e1f-c5c7a57a4260" providerId="ADAL" clId="{7D91D471-2DF3-4F37-8BFA-E7336EA1689B}" dt="2021-03-11T13:31:10.330" v="639" actId="20577"/>
        <pc:sldMkLst>
          <pc:docMk/>
          <pc:sldMk cId="2826725241" sldId="267"/>
        </pc:sldMkLst>
        <pc:spChg chg="mod">
          <ac:chgData name="LiChaoHeng" userId="e7657650-fd17-457c-8e1f-c5c7a57a4260" providerId="ADAL" clId="{7D91D471-2DF3-4F37-8BFA-E7336EA1689B}" dt="2021-03-11T13:27:12.369" v="563"/>
          <ac:spMkLst>
            <pc:docMk/>
            <pc:sldMk cId="2826725241" sldId="267"/>
            <ac:spMk id="2" creationId="{D14CA431-1F27-441F-81B5-EBCF239299EC}"/>
          </ac:spMkLst>
        </pc:spChg>
        <pc:spChg chg="mod">
          <ac:chgData name="LiChaoHeng" userId="e7657650-fd17-457c-8e1f-c5c7a57a4260" providerId="ADAL" clId="{7D91D471-2DF3-4F37-8BFA-E7336EA1689B}" dt="2021-03-11T13:28:41.821" v="571" actId="1076"/>
          <ac:spMkLst>
            <pc:docMk/>
            <pc:sldMk cId="2826725241" sldId="267"/>
            <ac:spMk id="3" creationId="{5F961B4A-D8FB-40B6-B927-08485A430BAB}"/>
          </ac:spMkLst>
        </pc:spChg>
        <pc:picChg chg="del">
          <ac:chgData name="LiChaoHeng" userId="e7657650-fd17-457c-8e1f-c5c7a57a4260" providerId="ADAL" clId="{7D91D471-2DF3-4F37-8BFA-E7336EA1689B}" dt="2021-03-11T13:28:09.731" v="567" actId="478"/>
          <ac:picMkLst>
            <pc:docMk/>
            <pc:sldMk cId="2826725241" sldId="267"/>
            <ac:picMk id="3074" creationId="{B4725AAA-8BCE-4E8F-AAC2-6AF878AAE6A1}"/>
          </ac:picMkLst>
        </pc:picChg>
        <pc:picChg chg="add mod">
          <ac:chgData name="LiChaoHeng" userId="e7657650-fd17-457c-8e1f-c5c7a57a4260" providerId="ADAL" clId="{7D91D471-2DF3-4F37-8BFA-E7336EA1689B}" dt="2021-03-11T13:28:55.613" v="576" actId="1076"/>
          <ac:picMkLst>
            <pc:docMk/>
            <pc:sldMk cId="2826725241" sldId="267"/>
            <ac:picMk id="7170" creationId="{E40F8390-4953-4ED9-BF63-3CC93A670391}"/>
          </ac:picMkLst>
        </pc:picChg>
      </pc:sldChg>
      <pc:sldChg chg="addSp delSp modSp add modNotesTx">
        <pc:chgData name="LiChaoHeng" userId="e7657650-fd17-457c-8e1f-c5c7a57a4260" providerId="ADAL" clId="{7D91D471-2DF3-4F37-8BFA-E7336EA1689B}" dt="2021-03-11T13:42:59.869" v="1022" actId="20577"/>
        <pc:sldMkLst>
          <pc:docMk/>
          <pc:sldMk cId="3990919248" sldId="268"/>
        </pc:sldMkLst>
        <pc:spChg chg="mod">
          <ac:chgData name="LiChaoHeng" userId="e7657650-fd17-457c-8e1f-c5c7a57a4260" providerId="ADAL" clId="{7D91D471-2DF3-4F37-8BFA-E7336EA1689B}" dt="2021-03-11T13:38:22.403" v="829" actId="20577"/>
          <ac:spMkLst>
            <pc:docMk/>
            <pc:sldMk cId="3990919248" sldId="268"/>
            <ac:spMk id="2" creationId="{D14CA431-1F27-441F-81B5-EBCF239299EC}"/>
          </ac:spMkLst>
        </pc:spChg>
        <pc:spChg chg="mod">
          <ac:chgData name="LiChaoHeng" userId="e7657650-fd17-457c-8e1f-c5c7a57a4260" providerId="ADAL" clId="{7D91D471-2DF3-4F37-8BFA-E7336EA1689B}" dt="2021-03-11T13:42:59.869" v="1022" actId="20577"/>
          <ac:spMkLst>
            <pc:docMk/>
            <pc:sldMk cId="3990919248" sldId="268"/>
            <ac:spMk id="3" creationId="{5F961B4A-D8FB-40B6-B927-08485A430BAB}"/>
          </ac:spMkLst>
        </pc:spChg>
        <pc:picChg chg="del">
          <ac:chgData name="LiChaoHeng" userId="e7657650-fd17-457c-8e1f-c5c7a57a4260" providerId="ADAL" clId="{7D91D471-2DF3-4F37-8BFA-E7336EA1689B}" dt="2021-03-11T13:38:39.217" v="830" actId="478"/>
          <ac:picMkLst>
            <pc:docMk/>
            <pc:sldMk cId="3990919248" sldId="268"/>
            <ac:picMk id="3074" creationId="{B4725AAA-8BCE-4E8F-AAC2-6AF878AAE6A1}"/>
          </ac:picMkLst>
        </pc:picChg>
        <pc:picChg chg="add mod">
          <ac:chgData name="LiChaoHeng" userId="e7657650-fd17-457c-8e1f-c5c7a57a4260" providerId="ADAL" clId="{7D91D471-2DF3-4F37-8BFA-E7336EA1689B}" dt="2021-03-11T13:42:21.418" v="1009" actId="1076"/>
          <ac:picMkLst>
            <pc:docMk/>
            <pc:sldMk cId="3990919248" sldId="268"/>
            <ac:picMk id="6146" creationId="{94DF4564-7B86-43E0-81EF-084467B546CF}"/>
          </ac:picMkLst>
        </pc:picChg>
      </pc:sldChg>
      <pc:sldChg chg="add del">
        <pc:chgData name="LiChaoHeng" userId="e7657650-fd17-457c-8e1f-c5c7a57a4260" providerId="ADAL" clId="{7D91D471-2DF3-4F37-8BFA-E7336EA1689B}" dt="2021-03-11T13:44:50.608" v="1023" actId="2696"/>
        <pc:sldMkLst>
          <pc:docMk/>
          <pc:sldMk cId="1881406792" sldId="269"/>
        </pc:sldMkLst>
      </pc:sldChg>
      <pc:sldChg chg="add del">
        <pc:chgData name="LiChaoHeng" userId="e7657650-fd17-457c-8e1f-c5c7a57a4260" providerId="ADAL" clId="{7D91D471-2DF3-4F37-8BFA-E7336EA1689B}" dt="2021-03-11T13:48:27.885" v="1084" actId="2696"/>
        <pc:sldMkLst>
          <pc:docMk/>
          <pc:sldMk cId="2317815335" sldId="269"/>
        </pc:sldMkLst>
      </pc:sldChg>
      <pc:sldChg chg="delSp modSp add modNotesTx">
        <pc:chgData name="LiChaoHeng" userId="e7657650-fd17-457c-8e1f-c5c7a57a4260" providerId="ADAL" clId="{7D91D471-2DF3-4F37-8BFA-E7336EA1689B}" dt="2021-03-11T14:02:04.900" v="1329" actId="20577"/>
        <pc:sldMkLst>
          <pc:docMk/>
          <pc:sldMk cId="1150034341" sldId="270"/>
        </pc:sldMkLst>
        <pc:spChg chg="mod">
          <ac:chgData name="LiChaoHeng" userId="e7657650-fd17-457c-8e1f-c5c7a57a4260" providerId="ADAL" clId="{7D91D471-2DF3-4F37-8BFA-E7336EA1689B}" dt="2021-03-11T13:45:12.529" v="1027"/>
          <ac:spMkLst>
            <pc:docMk/>
            <pc:sldMk cId="1150034341" sldId="270"/>
            <ac:spMk id="2" creationId="{D14CA431-1F27-441F-81B5-EBCF239299EC}"/>
          </ac:spMkLst>
        </pc:spChg>
        <pc:spChg chg="mod">
          <ac:chgData name="LiChaoHeng" userId="e7657650-fd17-457c-8e1f-c5c7a57a4260" providerId="ADAL" clId="{7D91D471-2DF3-4F37-8BFA-E7336EA1689B}" dt="2021-03-11T14:00:40.690" v="1303" actId="20577"/>
          <ac:spMkLst>
            <pc:docMk/>
            <pc:sldMk cId="1150034341" sldId="270"/>
            <ac:spMk id="3" creationId="{5F961B4A-D8FB-40B6-B927-08485A430BAB}"/>
          </ac:spMkLst>
        </pc:spChg>
        <pc:picChg chg="del">
          <ac:chgData name="LiChaoHeng" userId="e7657650-fd17-457c-8e1f-c5c7a57a4260" providerId="ADAL" clId="{7D91D471-2DF3-4F37-8BFA-E7336EA1689B}" dt="2021-03-11T13:44:56.096" v="1026" actId="478"/>
          <ac:picMkLst>
            <pc:docMk/>
            <pc:sldMk cId="1150034341" sldId="270"/>
            <ac:picMk id="6146" creationId="{94DF4564-7B86-43E0-81EF-084467B546CF}"/>
          </ac:picMkLst>
        </pc:picChg>
      </pc:sldChg>
      <pc:sldChg chg="modSp add modNotesTx">
        <pc:chgData name="LiChaoHeng" userId="e7657650-fd17-457c-8e1f-c5c7a57a4260" providerId="ADAL" clId="{7D91D471-2DF3-4F37-8BFA-E7336EA1689B}" dt="2021-03-11T13:57:40.629" v="1215" actId="20577"/>
        <pc:sldMkLst>
          <pc:docMk/>
          <pc:sldMk cId="1780050638" sldId="271"/>
        </pc:sldMkLst>
        <pc:spChg chg="mod">
          <ac:chgData name="LiChaoHeng" userId="e7657650-fd17-457c-8e1f-c5c7a57a4260" providerId="ADAL" clId="{7D91D471-2DF3-4F37-8BFA-E7336EA1689B}" dt="2021-03-11T13:46:54.528" v="1070" actId="20577"/>
          <ac:spMkLst>
            <pc:docMk/>
            <pc:sldMk cId="1780050638" sldId="271"/>
            <ac:spMk id="2" creationId="{D14CA431-1F27-441F-81B5-EBCF239299EC}"/>
          </ac:spMkLst>
        </pc:spChg>
        <pc:spChg chg="mod">
          <ac:chgData name="LiChaoHeng" userId="e7657650-fd17-457c-8e1f-c5c7a57a4260" providerId="ADAL" clId="{7D91D471-2DF3-4F37-8BFA-E7336EA1689B}" dt="2021-03-11T13:56:14.983" v="1196" actId="27636"/>
          <ac:spMkLst>
            <pc:docMk/>
            <pc:sldMk cId="1780050638" sldId="271"/>
            <ac:spMk id="3" creationId="{5F961B4A-D8FB-40B6-B927-08485A430BAB}"/>
          </ac:spMkLst>
        </pc:spChg>
      </pc:sldChg>
      <pc:sldChg chg="add del">
        <pc:chgData name="LiChaoHeng" userId="e7657650-fd17-457c-8e1f-c5c7a57a4260" providerId="ADAL" clId="{7D91D471-2DF3-4F37-8BFA-E7336EA1689B}" dt="2021-03-11T13:47:07.242" v="1072" actId="2696"/>
        <pc:sldMkLst>
          <pc:docMk/>
          <pc:sldMk cId="1854691426" sldId="2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5C6DB-2877-4107-A8DF-F4F06D72491A}" type="datetimeFigureOut">
              <a:rPr lang="zh-CN" altLang="en-US" smtClean="0"/>
              <a:t>2021/3/11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923A8-421A-4EB3-9350-25DCF78ADB42}" type="slidenum">
              <a:rPr lang="zh-CN" altLang="en-US" smtClean="0"/>
              <a:t>‹#›</a:t>
            </a:fld>
            <a:endParaRPr lang="zh-CN" altLang="en-US"/>
          </a:p>
        </p:txBody>
      </p:sp>
    </p:spTree>
    <p:extLst>
      <p:ext uri="{BB962C8B-B14F-4D97-AF65-F5344CB8AC3E}">
        <p14:creationId xmlns:p14="http://schemas.microsoft.com/office/powerpoint/2010/main" val="3659167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云服务可以分成三大类。</a:t>
            </a:r>
            <a:endParaRPr lang="zh-CN" altLang="en-US" dirty="0"/>
          </a:p>
        </p:txBody>
      </p:sp>
      <p:sp>
        <p:nvSpPr>
          <p:cNvPr id="4" name="灯片编号占位符 3"/>
          <p:cNvSpPr>
            <a:spLocks noGrp="1"/>
          </p:cNvSpPr>
          <p:nvPr>
            <p:ph type="sldNum" sz="quarter" idx="5"/>
          </p:nvPr>
        </p:nvSpPr>
        <p:spPr/>
        <p:txBody>
          <a:bodyPr/>
          <a:lstStyle/>
          <a:p>
            <a:fld id="{A7B923A8-421A-4EB3-9350-25DCF78ADB42}" type="slidenum">
              <a:rPr lang="zh-CN" altLang="en-US" smtClean="0"/>
              <a:t>7</a:t>
            </a:fld>
            <a:endParaRPr lang="zh-CN" altLang="en-US"/>
          </a:p>
        </p:txBody>
      </p:sp>
    </p:spTree>
    <p:extLst>
      <p:ext uri="{BB962C8B-B14F-4D97-AF65-F5344CB8AC3E}">
        <p14:creationId xmlns:p14="http://schemas.microsoft.com/office/powerpoint/2010/main" val="2967874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SaaS </a:t>
            </a:r>
            <a:r>
              <a:rPr lang="zh-CN" altLang="en-US" sz="1200" b="1" i="0" kern="1200" dirty="0">
                <a:solidFill>
                  <a:schemeClr val="tx1"/>
                </a:solidFill>
                <a:effectLst/>
                <a:latin typeface="+mn-lt"/>
                <a:ea typeface="+mn-ea"/>
                <a:cs typeface="+mn-cs"/>
              </a:rPr>
              <a:t>是软件的开发、管理、部署都交给第三方，不需要关心技术问题，可以拿来即用。</a:t>
            </a:r>
            <a:r>
              <a:rPr lang="zh-CN" altLang="en-US" sz="1200" b="0" i="0" kern="1200" dirty="0">
                <a:solidFill>
                  <a:schemeClr val="tx1"/>
                </a:solidFill>
                <a:effectLst/>
                <a:latin typeface="+mn-lt"/>
                <a:ea typeface="+mn-ea"/>
                <a:cs typeface="+mn-cs"/>
              </a:rPr>
              <a:t>普通用户接触到的互联网服务，几乎都是 </a:t>
            </a:r>
            <a:r>
              <a:rPr lang="en-US" altLang="zh-CN" sz="1200" b="0" i="0" kern="1200" dirty="0">
                <a:solidFill>
                  <a:schemeClr val="tx1"/>
                </a:solidFill>
                <a:effectLst/>
                <a:latin typeface="+mn-lt"/>
                <a:ea typeface="+mn-ea"/>
                <a:cs typeface="+mn-cs"/>
              </a:rPr>
              <a:t>SaaS</a:t>
            </a:r>
          </a:p>
          <a:p>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PaaS </a:t>
            </a:r>
            <a:r>
              <a:rPr lang="zh-CN" altLang="en-US" sz="1200" b="1" i="0" kern="1200" dirty="0">
                <a:solidFill>
                  <a:schemeClr val="tx1"/>
                </a:solidFill>
                <a:effectLst/>
                <a:latin typeface="+mn-lt"/>
                <a:ea typeface="+mn-ea"/>
                <a:cs typeface="+mn-cs"/>
              </a:rPr>
              <a:t>提供软件部署平台（</a:t>
            </a:r>
            <a:r>
              <a:rPr lang="en-US" altLang="zh-CN" sz="1200" b="1" i="0" kern="1200" dirty="0">
                <a:solidFill>
                  <a:schemeClr val="tx1"/>
                </a:solidFill>
                <a:effectLst/>
                <a:latin typeface="+mn-lt"/>
                <a:ea typeface="+mn-ea"/>
                <a:cs typeface="+mn-cs"/>
              </a:rPr>
              <a:t>runtime</a:t>
            </a:r>
            <a:r>
              <a:rPr lang="zh-CN" altLang="en-US" sz="1200" b="1" i="0" kern="1200" dirty="0">
                <a:solidFill>
                  <a:schemeClr val="tx1"/>
                </a:solidFill>
                <a:effectLst/>
                <a:latin typeface="+mn-lt"/>
                <a:ea typeface="+mn-ea"/>
                <a:cs typeface="+mn-cs"/>
              </a:rPr>
              <a:t>），抽象掉了硬件和操作系统细节，可以无缝地扩展。开发者只需要关注自己的业务逻辑，不需要关注底层。</a:t>
            </a:r>
            <a:endParaRPr lang="en-US" altLang="zh-CN" sz="1200" b="1"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IaaS </a:t>
            </a:r>
            <a:r>
              <a:rPr lang="zh-CN" altLang="en-US" sz="1200" b="1" i="0" kern="1200" dirty="0">
                <a:solidFill>
                  <a:schemeClr val="tx1"/>
                </a:solidFill>
                <a:effectLst/>
                <a:latin typeface="+mn-lt"/>
                <a:ea typeface="+mn-ea"/>
                <a:cs typeface="+mn-cs"/>
              </a:rPr>
              <a:t>是云服务的最底层，主要提供一些基础资源。</a:t>
            </a:r>
            <a:r>
              <a:rPr lang="zh-CN" altLang="en-US" sz="1200" b="0" i="0" kern="1200" dirty="0">
                <a:solidFill>
                  <a:schemeClr val="tx1"/>
                </a:solidFill>
                <a:effectLst/>
                <a:latin typeface="+mn-lt"/>
                <a:ea typeface="+mn-ea"/>
                <a:cs typeface="+mn-cs"/>
              </a:rPr>
              <a:t>它与 </a:t>
            </a:r>
            <a:r>
              <a:rPr lang="en-US" altLang="zh-CN" sz="1200" b="0" i="0" kern="1200" dirty="0">
                <a:solidFill>
                  <a:schemeClr val="tx1"/>
                </a:solidFill>
                <a:effectLst/>
                <a:latin typeface="+mn-lt"/>
                <a:ea typeface="+mn-ea"/>
                <a:cs typeface="+mn-cs"/>
              </a:rPr>
              <a:t>PaaS </a:t>
            </a:r>
            <a:r>
              <a:rPr lang="zh-CN" altLang="en-US" sz="1200" b="0" i="0" kern="1200" dirty="0">
                <a:solidFill>
                  <a:schemeClr val="tx1"/>
                </a:solidFill>
                <a:effectLst/>
                <a:latin typeface="+mn-lt"/>
                <a:ea typeface="+mn-ea"/>
                <a:cs typeface="+mn-cs"/>
              </a:rPr>
              <a:t>的区别是，用户需要自己控制底层，实现基础设施的使用逻辑。</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我们针对</a:t>
            </a:r>
            <a:r>
              <a:rPr lang="en-US" altLang="zh-CN" sz="1200" b="0" i="0" kern="1200" dirty="0">
                <a:solidFill>
                  <a:schemeClr val="tx1"/>
                </a:solidFill>
                <a:effectLst/>
                <a:latin typeface="+mn-lt"/>
                <a:ea typeface="+mn-ea"/>
                <a:cs typeface="+mn-cs"/>
              </a:rPr>
              <a:t>IaaS</a:t>
            </a:r>
            <a:r>
              <a:rPr lang="zh-CN" altLang="en-US" sz="1200" b="0" i="0" kern="1200" dirty="0">
                <a:solidFill>
                  <a:schemeClr val="tx1"/>
                </a:solidFill>
                <a:effectLst/>
                <a:latin typeface="+mn-lt"/>
                <a:ea typeface="+mn-ea"/>
                <a:cs typeface="+mn-cs"/>
              </a:rPr>
              <a:t>展开开发工作。</a:t>
            </a:r>
            <a:endParaRPr lang="zh-CN" altLang="en-US" dirty="0"/>
          </a:p>
        </p:txBody>
      </p:sp>
      <p:sp>
        <p:nvSpPr>
          <p:cNvPr id="4" name="灯片编号占位符 3"/>
          <p:cNvSpPr>
            <a:spLocks noGrp="1"/>
          </p:cNvSpPr>
          <p:nvPr>
            <p:ph type="sldNum" sz="quarter" idx="5"/>
          </p:nvPr>
        </p:nvSpPr>
        <p:spPr/>
        <p:txBody>
          <a:bodyPr/>
          <a:lstStyle/>
          <a:p>
            <a:fld id="{A7B923A8-421A-4EB3-9350-25DCF78ADB42}" type="slidenum">
              <a:rPr lang="zh-CN" altLang="en-US" smtClean="0"/>
              <a:t>8</a:t>
            </a:fld>
            <a:endParaRPr lang="zh-CN" altLang="en-US"/>
          </a:p>
        </p:txBody>
      </p:sp>
    </p:spTree>
    <p:extLst>
      <p:ext uri="{BB962C8B-B14F-4D97-AF65-F5344CB8AC3E}">
        <p14:creationId xmlns:p14="http://schemas.microsoft.com/office/powerpoint/2010/main" val="1416284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这三大云安全工具针对云服务的三种方式来实施防护，介绍一下对</a:t>
            </a:r>
            <a:r>
              <a:rPr lang="en-US" altLang="zh-CN" dirty="0"/>
              <a:t>IaaS</a:t>
            </a:r>
            <a:r>
              <a:rPr lang="zh-CN" altLang="en-US" dirty="0"/>
              <a:t>实现全面防护的</a:t>
            </a:r>
            <a:r>
              <a:rPr lang="en-US" altLang="zh-CN" dirty="0"/>
              <a:t>CWPP</a:t>
            </a:r>
          </a:p>
        </p:txBody>
      </p:sp>
      <p:sp>
        <p:nvSpPr>
          <p:cNvPr id="4" name="灯片编号占位符 3"/>
          <p:cNvSpPr>
            <a:spLocks noGrp="1"/>
          </p:cNvSpPr>
          <p:nvPr>
            <p:ph type="sldNum" sz="quarter" idx="5"/>
          </p:nvPr>
        </p:nvSpPr>
        <p:spPr/>
        <p:txBody>
          <a:bodyPr/>
          <a:lstStyle/>
          <a:p>
            <a:fld id="{A7B923A8-421A-4EB3-9350-25DCF78ADB42}" type="slidenum">
              <a:rPr lang="zh-CN" altLang="en-US" smtClean="0"/>
              <a:t>9</a:t>
            </a:fld>
            <a:endParaRPr lang="zh-CN" altLang="en-US"/>
          </a:p>
        </p:txBody>
      </p:sp>
    </p:spTree>
    <p:extLst>
      <p:ext uri="{BB962C8B-B14F-4D97-AF65-F5344CB8AC3E}">
        <p14:creationId xmlns:p14="http://schemas.microsoft.com/office/powerpoint/2010/main" val="2413813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图为</a:t>
            </a:r>
            <a:r>
              <a:rPr lang="en-US" altLang="zh-CN" sz="1200" b="0" i="0" kern="1200" dirty="0">
                <a:solidFill>
                  <a:schemeClr val="tx1"/>
                </a:solidFill>
                <a:effectLst/>
                <a:latin typeface="+mn-lt"/>
                <a:ea typeface="+mn-ea"/>
                <a:cs typeface="+mn-cs"/>
              </a:rPr>
              <a:t>CWPP</a:t>
            </a:r>
            <a:r>
              <a:rPr lang="zh-CN" altLang="en-US" sz="1200" b="0" i="0" kern="1200" dirty="0">
                <a:solidFill>
                  <a:schemeClr val="tx1"/>
                </a:solidFill>
                <a:effectLst/>
                <a:latin typeface="+mn-lt"/>
                <a:ea typeface="+mn-ea"/>
                <a:cs typeface="+mn-cs"/>
              </a:rPr>
              <a:t>控制措施层级结构图，从物理边界一直到应用软件的这样一个一条龙防护，然后我们的开发会借鉴它这个思路，但是我们会用自己的方法来实现这些具体功能。</a:t>
            </a:r>
            <a:endParaRPr lang="zh-CN" altLang="en-US" dirty="0"/>
          </a:p>
        </p:txBody>
      </p:sp>
      <p:sp>
        <p:nvSpPr>
          <p:cNvPr id="4" name="灯片编号占位符 3"/>
          <p:cNvSpPr>
            <a:spLocks noGrp="1"/>
          </p:cNvSpPr>
          <p:nvPr>
            <p:ph type="sldNum" sz="quarter" idx="5"/>
          </p:nvPr>
        </p:nvSpPr>
        <p:spPr/>
        <p:txBody>
          <a:bodyPr/>
          <a:lstStyle/>
          <a:p>
            <a:fld id="{A7B923A8-421A-4EB3-9350-25DCF78ADB42}" type="slidenum">
              <a:rPr lang="zh-CN" altLang="en-US" smtClean="0"/>
              <a:t>10</a:t>
            </a:fld>
            <a:endParaRPr lang="zh-CN" altLang="en-US"/>
          </a:p>
        </p:txBody>
      </p:sp>
    </p:spTree>
    <p:extLst>
      <p:ext uri="{BB962C8B-B14F-4D97-AF65-F5344CB8AC3E}">
        <p14:creationId xmlns:p14="http://schemas.microsoft.com/office/powerpoint/2010/main" val="2929055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923A8-421A-4EB3-9350-25DCF78ADB42}" type="slidenum">
              <a:rPr lang="zh-CN" altLang="en-US" smtClean="0"/>
              <a:t>11</a:t>
            </a:fld>
            <a:endParaRPr lang="zh-CN" altLang="en-US"/>
          </a:p>
        </p:txBody>
      </p:sp>
    </p:spTree>
    <p:extLst>
      <p:ext uri="{BB962C8B-B14F-4D97-AF65-F5344CB8AC3E}">
        <p14:creationId xmlns:p14="http://schemas.microsoft.com/office/powerpoint/2010/main" val="2948743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对比一下虚拟机，图为</a:t>
            </a:r>
            <a:r>
              <a:rPr lang="en-US" altLang="zh-CN" dirty="0"/>
              <a:t>Docker</a:t>
            </a:r>
            <a:r>
              <a:rPr lang="zh-CN" altLang="en-US" dirty="0"/>
              <a:t>容器的生命周期，对于</a:t>
            </a:r>
            <a:r>
              <a:rPr lang="en-US" altLang="zh-CN" dirty="0"/>
              <a:t>Docker</a:t>
            </a:r>
            <a:r>
              <a:rPr lang="zh-CN" altLang="en-US"/>
              <a:t>，通常</a:t>
            </a:r>
            <a:r>
              <a:rPr lang="zh-CN" altLang="en-US" dirty="0"/>
              <a:t>在两</a:t>
            </a:r>
            <a:r>
              <a:rPr lang="zh-CN" altLang="en-US"/>
              <a:t>个阶段实施安全防护</a:t>
            </a:r>
            <a:endParaRPr lang="zh-CN" altLang="en-US" dirty="0"/>
          </a:p>
        </p:txBody>
      </p:sp>
      <p:sp>
        <p:nvSpPr>
          <p:cNvPr id="4" name="灯片编号占位符 3"/>
          <p:cNvSpPr>
            <a:spLocks noGrp="1"/>
          </p:cNvSpPr>
          <p:nvPr>
            <p:ph type="sldNum" sz="quarter" idx="5"/>
          </p:nvPr>
        </p:nvSpPr>
        <p:spPr/>
        <p:txBody>
          <a:bodyPr/>
          <a:lstStyle/>
          <a:p>
            <a:fld id="{A7B923A8-421A-4EB3-9350-25DCF78ADB42}" type="slidenum">
              <a:rPr lang="zh-CN" altLang="en-US" smtClean="0"/>
              <a:t>12</a:t>
            </a:fld>
            <a:endParaRPr lang="zh-CN" altLang="en-US"/>
          </a:p>
        </p:txBody>
      </p:sp>
    </p:spTree>
    <p:extLst>
      <p:ext uri="{BB962C8B-B14F-4D97-AF65-F5344CB8AC3E}">
        <p14:creationId xmlns:p14="http://schemas.microsoft.com/office/powerpoint/2010/main" val="1686406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逐点解释：</a:t>
            </a:r>
            <a:endParaRPr lang="en-US" altLang="zh-CN" dirty="0"/>
          </a:p>
          <a:p>
            <a:pPr fontAlgn="base"/>
            <a:r>
              <a:rPr lang="en-US" altLang="zh-CN" sz="1200" b="1"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容器使用非</a:t>
            </a:r>
            <a:r>
              <a:rPr lang="en-US" altLang="zh-CN" sz="1200" b="0" i="0" u="none" strike="noStrike" kern="1200" dirty="0">
                <a:solidFill>
                  <a:schemeClr val="tx1"/>
                </a:solidFill>
                <a:effectLst/>
                <a:latin typeface="+mn-lt"/>
                <a:ea typeface="+mn-ea"/>
                <a:cs typeface="+mn-cs"/>
              </a:rPr>
              <a:t>root</a:t>
            </a:r>
            <a:r>
              <a:rPr lang="zh-CN" altLang="en-US" sz="1200" b="0" i="0" u="none" strike="noStrike" kern="1200" dirty="0">
                <a:solidFill>
                  <a:schemeClr val="tx1"/>
                </a:solidFill>
                <a:effectLst/>
                <a:latin typeface="+mn-lt"/>
                <a:ea typeface="+mn-ea"/>
                <a:cs typeface="+mn-cs"/>
              </a:rPr>
              <a:t>用户运行。为了防止容器逃逸而获得宿主机的权限，容器内应用以非</a:t>
            </a:r>
            <a:r>
              <a:rPr lang="en-US" altLang="zh-CN" sz="1200" b="0" i="0" u="none" strike="noStrike" kern="1200" dirty="0">
                <a:solidFill>
                  <a:schemeClr val="tx1"/>
                </a:solidFill>
                <a:effectLst/>
                <a:latin typeface="+mn-lt"/>
                <a:ea typeface="+mn-ea"/>
                <a:cs typeface="+mn-cs"/>
              </a:rPr>
              <a:t>root</a:t>
            </a:r>
            <a:r>
              <a:rPr lang="zh-CN" altLang="en-US" sz="1200" b="0" i="0" u="none" strike="noStrike" kern="1200" dirty="0">
                <a:solidFill>
                  <a:schemeClr val="tx1"/>
                </a:solidFill>
                <a:effectLst/>
                <a:latin typeface="+mn-lt"/>
                <a:ea typeface="+mn-ea"/>
                <a:cs typeface="+mn-cs"/>
              </a:rPr>
              <a:t>用户身份运行，如果用户已经在容器镜像中定义，则默认情况下容器将作为该用户运行，且不需要特定的用户命名空间重新映射。可以在</a:t>
            </a:r>
            <a:r>
              <a:rPr lang="en-US" altLang="zh-CN" sz="1200" b="0" i="0" u="none" strike="noStrike" kern="1200" dirty="0" err="1">
                <a:solidFill>
                  <a:schemeClr val="tx1"/>
                </a:solidFill>
                <a:effectLst/>
                <a:latin typeface="+mn-lt"/>
                <a:ea typeface="+mn-ea"/>
                <a:cs typeface="+mn-cs"/>
              </a:rPr>
              <a:t>Dockerfile</a:t>
            </a:r>
            <a:r>
              <a:rPr lang="zh-CN" altLang="en-US" sz="1200" b="0" i="0" u="none" strike="noStrike" kern="1200" dirty="0">
                <a:solidFill>
                  <a:schemeClr val="tx1"/>
                </a:solidFill>
                <a:effectLst/>
                <a:latin typeface="+mn-lt"/>
                <a:ea typeface="+mn-ea"/>
                <a:cs typeface="+mn-cs"/>
              </a:rPr>
              <a:t>中添加用户：</a:t>
            </a:r>
            <a:r>
              <a:rPr lang="en-US" altLang="zh-CN" sz="1200" b="0" i="0" u="none" strike="noStrike" kern="1200" dirty="0">
                <a:solidFill>
                  <a:schemeClr val="tx1"/>
                </a:solidFill>
                <a:effectLst/>
                <a:latin typeface="+mn-lt"/>
                <a:ea typeface="+mn-ea"/>
                <a:cs typeface="+mn-cs"/>
              </a:rPr>
              <a:t>RUN </a:t>
            </a:r>
            <a:r>
              <a:rPr lang="en-US" altLang="zh-CN" sz="1200" b="0" i="0" u="none" strike="noStrike" kern="1200" dirty="0" err="1">
                <a:solidFill>
                  <a:schemeClr val="tx1"/>
                </a:solidFill>
                <a:effectLst/>
                <a:latin typeface="+mn-lt"/>
                <a:ea typeface="+mn-ea"/>
                <a:cs typeface="+mn-cs"/>
              </a:rPr>
              <a:t>useradd</a:t>
            </a:r>
            <a:r>
              <a:rPr lang="en-US" altLang="zh-CN" sz="1200" b="0" i="0" u="none" strike="noStrike" kern="1200" dirty="0">
                <a:solidFill>
                  <a:schemeClr val="tx1"/>
                </a:solidFill>
                <a:effectLst/>
                <a:latin typeface="+mn-lt"/>
                <a:ea typeface="+mn-ea"/>
                <a:cs typeface="+mn-cs"/>
              </a:rPr>
              <a:t> -d / home /username -m -s / bin / bash username USER username </a:t>
            </a:r>
          </a:p>
          <a:p>
            <a:pPr fontAlgn="base"/>
            <a:endParaRPr lang="zh-CN" altLang="en-US" sz="1200" b="0" i="0" u="none" strike="noStrike" kern="1200" dirty="0">
              <a:solidFill>
                <a:schemeClr val="tx1"/>
              </a:solidFill>
              <a:effectLst/>
              <a:latin typeface="+mn-lt"/>
              <a:ea typeface="+mn-ea"/>
              <a:cs typeface="+mn-cs"/>
            </a:endParaRPr>
          </a:p>
          <a:p>
            <a:pPr fontAlgn="base"/>
            <a:r>
              <a:rPr lang="en-US" altLang="zh-CN" sz="1200" b="0" i="0" u="none" strike="noStrike" kern="1200" dirty="0">
                <a:solidFill>
                  <a:schemeClr val="tx1"/>
                </a:solidFill>
                <a:effectLst/>
                <a:latin typeface="+mn-lt"/>
                <a:ea typeface="+mn-ea"/>
                <a:cs typeface="+mn-cs"/>
              </a:rPr>
              <a:t>2.</a:t>
            </a:r>
            <a:r>
              <a:rPr lang="zh-CN" altLang="en-US" sz="1200" b="0" i="0" u="none" strike="noStrike" kern="1200" dirty="0">
                <a:solidFill>
                  <a:schemeClr val="tx1"/>
                </a:solidFill>
                <a:effectLst/>
                <a:latin typeface="+mn-lt"/>
                <a:ea typeface="+mn-ea"/>
                <a:cs typeface="+mn-cs"/>
              </a:rPr>
              <a:t>使用安全的基础镜像。</a:t>
            </a:r>
            <a:endParaRPr lang="en-US" altLang="zh-CN" sz="1200" b="0" i="0" u="none" strike="noStrike" kern="1200" dirty="0">
              <a:solidFill>
                <a:schemeClr val="tx1"/>
              </a:solidFill>
              <a:effectLst/>
              <a:latin typeface="+mn-lt"/>
              <a:ea typeface="+mn-ea"/>
              <a:cs typeface="+mn-cs"/>
            </a:endParaRPr>
          </a:p>
          <a:p>
            <a:pPr fontAlgn="base"/>
            <a:endParaRPr lang="zh-CN" altLang="en-US" sz="1200" b="0" i="0" u="none" strike="noStrike" kern="1200" dirty="0">
              <a:solidFill>
                <a:schemeClr val="tx1"/>
              </a:solidFill>
              <a:effectLst/>
              <a:latin typeface="+mn-lt"/>
              <a:ea typeface="+mn-ea"/>
              <a:cs typeface="+mn-cs"/>
            </a:endParaRPr>
          </a:p>
          <a:p>
            <a:pPr fontAlgn="base"/>
            <a:r>
              <a:rPr lang="en-US" altLang="zh-CN" sz="1200" b="0" i="0" u="none" strike="noStrike" kern="1200" dirty="0">
                <a:solidFill>
                  <a:schemeClr val="tx1"/>
                </a:solidFill>
                <a:effectLst/>
                <a:latin typeface="+mn-lt"/>
                <a:ea typeface="+mn-ea"/>
                <a:cs typeface="+mn-cs"/>
              </a:rPr>
              <a:t>3.</a:t>
            </a:r>
            <a:r>
              <a:rPr lang="zh-CN" altLang="en-US" sz="1200" b="0" i="0" u="none" strike="noStrike" kern="1200" dirty="0">
                <a:solidFill>
                  <a:schemeClr val="tx1"/>
                </a:solidFill>
                <a:effectLst/>
                <a:latin typeface="+mn-lt"/>
                <a:ea typeface="+mn-ea"/>
                <a:cs typeface="+mn-cs"/>
              </a:rPr>
              <a:t>删除镜像中的</a:t>
            </a:r>
            <a:r>
              <a:rPr lang="en-US" altLang="zh-CN" sz="1200" b="0" i="0" u="none" strike="noStrike" kern="1200" dirty="0" err="1">
                <a:solidFill>
                  <a:schemeClr val="tx1"/>
                </a:solidFill>
                <a:effectLst/>
                <a:latin typeface="+mn-lt"/>
                <a:ea typeface="+mn-ea"/>
                <a:cs typeface="+mn-cs"/>
              </a:rPr>
              <a:t>setuid</a:t>
            </a:r>
            <a:r>
              <a:rPr lang="zh-CN" altLang="en-US" sz="1200" b="0" i="0" u="none" strike="noStrike" kern="1200" dirty="0">
                <a:solidFill>
                  <a:schemeClr val="tx1"/>
                </a:solidFill>
                <a:effectLst/>
                <a:latin typeface="+mn-lt"/>
                <a:ea typeface="+mn-ea"/>
                <a:cs typeface="+mn-cs"/>
              </a:rPr>
              <a:t>和</a:t>
            </a:r>
            <a:r>
              <a:rPr lang="en-US" altLang="zh-CN" sz="1200" b="0" i="0" u="none" strike="noStrike" kern="1200" dirty="0" err="1">
                <a:solidFill>
                  <a:schemeClr val="tx1"/>
                </a:solidFill>
                <a:effectLst/>
                <a:latin typeface="+mn-lt"/>
                <a:ea typeface="+mn-ea"/>
                <a:cs typeface="+mn-cs"/>
              </a:rPr>
              <a:t>setgid</a:t>
            </a:r>
            <a:r>
              <a:rPr lang="zh-CN" altLang="en-US" sz="1200" b="0" i="0" u="none" strike="noStrike" kern="1200" dirty="0">
                <a:solidFill>
                  <a:schemeClr val="tx1"/>
                </a:solidFill>
                <a:effectLst/>
                <a:latin typeface="+mn-lt"/>
                <a:ea typeface="+mn-ea"/>
                <a:cs typeface="+mn-cs"/>
              </a:rPr>
              <a:t>权限。</a:t>
            </a:r>
            <a:r>
              <a:rPr lang="en-US" altLang="zh-CN" sz="1200" b="0" i="0" u="none" strike="noStrike" kern="1200" dirty="0" err="1">
                <a:solidFill>
                  <a:schemeClr val="tx1"/>
                </a:solidFill>
                <a:effectLst/>
                <a:latin typeface="+mn-lt"/>
                <a:ea typeface="+mn-ea"/>
                <a:cs typeface="+mn-cs"/>
              </a:rPr>
              <a:t>setuid</a:t>
            </a:r>
            <a:r>
              <a:rPr lang="zh-CN" altLang="en-US" sz="1200" b="0" i="0" u="none" strike="noStrike" kern="1200" dirty="0">
                <a:solidFill>
                  <a:schemeClr val="tx1"/>
                </a:solidFill>
                <a:effectLst/>
                <a:latin typeface="+mn-lt"/>
                <a:ea typeface="+mn-ea"/>
                <a:cs typeface="+mn-cs"/>
              </a:rPr>
              <a:t>和</a:t>
            </a:r>
            <a:r>
              <a:rPr lang="en-US" altLang="zh-CN" sz="1200" b="0" i="0" u="none" strike="noStrike" kern="1200" dirty="0" err="1">
                <a:solidFill>
                  <a:schemeClr val="tx1"/>
                </a:solidFill>
                <a:effectLst/>
                <a:latin typeface="+mn-lt"/>
                <a:ea typeface="+mn-ea"/>
                <a:cs typeface="+mn-cs"/>
              </a:rPr>
              <a:t>setgid</a:t>
            </a:r>
            <a:r>
              <a:rPr lang="zh-CN" altLang="en-US" sz="1200" b="0" i="0" u="none" strike="noStrike" kern="1200" dirty="0">
                <a:solidFill>
                  <a:schemeClr val="tx1"/>
                </a:solidFill>
                <a:effectLst/>
                <a:latin typeface="+mn-lt"/>
                <a:ea typeface="+mn-ea"/>
                <a:cs typeface="+mn-cs"/>
              </a:rPr>
              <a:t>权限可用于提权。虽然有时候必须要使用到，但如果被滥用，可能会导致非法的提升权限。可以在镜像中限制这些权限的使用。在构建镜像时通过在</a:t>
            </a:r>
            <a:r>
              <a:rPr lang="en-US" altLang="zh-CN" sz="1200" b="0" i="0" u="none" strike="noStrike" kern="1200" dirty="0" err="1">
                <a:solidFill>
                  <a:schemeClr val="tx1"/>
                </a:solidFill>
                <a:effectLst/>
                <a:latin typeface="+mn-lt"/>
                <a:ea typeface="+mn-ea"/>
                <a:cs typeface="+mn-cs"/>
              </a:rPr>
              <a:t>Dockerfile</a:t>
            </a:r>
            <a:r>
              <a:rPr lang="zh-CN" altLang="en-US" sz="1200" b="0" i="0" u="none" strike="noStrike" kern="1200" dirty="0">
                <a:solidFill>
                  <a:schemeClr val="tx1"/>
                </a:solidFill>
                <a:effectLst/>
                <a:latin typeface="+mn-lt"/>
                <a:ea typeface="+mn-ea"/>
                <a:cs typeface="+mn-cs"/>
              </a:rPr>
              <a:t>中添加以下命令来删除这些权限，一般在</a:t>
            </a:r>
            <a:r>
              <a:rPr lang="en-US" altLang="zh-CN" sz="1200" b="0" i="0" u="none" strike="noStrike" kern="1200" dirty="0" err="1">
                <a:solidFill>
                  <a:schemeClr val="tx1"/>
                </a:solidFill>
                <a:effectLst/>
                <a:latin typeface="+mn-lt"/>
                <a:ea typeface="+mn-ea"/>
                <a:cs typeface="+mn-cs"/>
              </a:rPr>
              <a:t>Dockerfile</a:t>
            </a:r>
            <a:r>
              <a:rPr lang="zh-CN" altLang="en-US" sz="1200" b="0" i="0" u="none" strike="noStrike" kern="1200" dirty="0">
                <a:solidFill>
                  <a:schemeClr val="tx1"/>
                </a:solidFill>
                <a:effectLst/>
                <a:latin typeface="+mn-lt"/>
                <a:ea typeface="+mn-ea"/>
                <a:cs typeface="+mn-cs"/>
              </a:rPr>
              <a:t>的末尾添加：</a:t>
            </a:r>
            <a:r>
              <a:rPr lang="en-US" altLang="zh-CN" sz="1200" b="0" i="0" u="none" strike="noStrike" kern="1200" dirty="0">
                <a:solidFill>
                  <a:schemeClr val="tx1"/>
                </a:solidFill>
                <a:effectLst/>
                <a:latin typeface="+mn-lt"/>
                <a:ea typeface="+mn-ea"/>
                <a:cs typeface="+mn-cs"/>
              </a:rPr>
              <a:t>RUN find / -perm +6000-type f-exec </a:t>
            </a:r>
            <a:r>
              <a:rPr lang="en-US" altLang="zh-CN" sz="1200" b="0" i="0" u="none" strike="noStrike" kern="1200" dirty="0" err="1">
                <a:solidFill>
                  <a:schemeClr val="tx1"/>
                </a:solidFill>
                <a:effectLst/>
                <a:latin typeface="+mn-lt"/>
                <a:ea typeface="+mn-ea"/>
                <a:cs typeface="+mn-cs"/>
              </a:rPr>
              <a:t>chmod</a:t>
            </a:r>
            <a:r>
              <a:rPr lang="en-US" altLang="zh-CN" sz="1200" b="0" i="0" u="none" strike="noStrike" kern="1200" dirty="0">
                <a:solidFill>
                  <a:schemeClr val="tx1"/>
                </a:solidFill>
                <a:effectLst/>
                <a:latin typeface="+mn-lt"/>
                <a:ea typeface="+mn-ea"/>
                <a:cs typeface="+mn-cs"/>
              </a:rPr>
              <a:t> a-s {} \;|| true</a:t>
            </a:r>
          </a:p>
          <a:p>
            <a:pPr fontAlgn="base"/>
            <a:endParaRPr lang="zh-CN" altLang="en-US" sz="1200" b="0" i="0" u="none" strike="noStrike" kern="1200" dirty="0">
              <a:solidFill>
                <a:schemeClr val="tx1"/>
              </a:solidFill>
              <a:effectLst/>
              <a:latin typeface="+mn-lt"/>
              <a:ea typeface="+mn-ea"/>
              <a:cs typeface="+mn-cs"/>
            </a:endParaRPr>
          </a:p>
          <a:p>
            <a:pPr fontAlgn="base"/>
            <a:r>
              <a:rPr lang="en-US" altLang="zh-CN" sz="1200" b="0" i="0" u="none" strike="noStrike" kern="1200" dirty="0">
                <a:solidFill>
                  <a:schemeClr val="tx1"/>
                </a:solidFill>
                <a:effectLst/>
                <a:latin typeface="+mn-lt"/>
                <a:ea typeface="+mn-ea"/>
                <a:cs typeface="+mn-cs"/>
              </a:rPr>
              <a:t>4.</a:t>
            </a:r>
            <a:r>
              <a:rPr lang="zh-CN" altLang="en-US" sz="1200" b="0" i="0" u="none" strike="noStrike" kern="1200" dirty="0">
                <a:solidFill>
                  <a:schemeClr val="tx1"/>
                </a:solidFill>
                <a:effectLst/>
                <a:latin typeface="+mn-lt"/>
                <a:ea typeface="+mn-ea"/>
                <a:cs typeface="+mn-cs"/>
              </a:rPr>
              <a:t>启用</a:t>
            </a:r>
            <a:r>
              <a:rPr lang="en-US" altLang="zh-CN" sz="1200" b="0" i="0" u="none" strike="noStrike" kern="1200" dirty="0">
                <a:solidFill>
                  <a:schemeClr val="tx1"/>
                </a:solidFill>
                <a:effectLst/>
                <a:latin typeface="+mn-lt"/>
                <a:ea typeface="+mn-ea"/>
                <a:cs typeface="+mn-cs"/>
              </a:rPr>
              <a:t>Docker</a:t>
            </a:r>
            <a:r>
              <a:rPr lang="zh-CN" altLang="en-US" sz="1200" b="0" i="0" u="none" strike="noStrike" kern="1200" dirty="0">
                <a:solidFill>
                  <a:schemeClr val="tx1"/>
                </a:solidFill>
                <a:effectLst/>
                <a:latin typeface="+mn-lt"/>
                <a:ea typeface="+mn-ea"/>
                <a:cs typeface="+mn-cs"/>
              </a:rPr>
              <a:t>的内容信任</a:t>
            </a:r>
          </a:p>
          <a:p>
            <a:pPr fontAlgn="base"/>
            <a:r>
              <a:rPr lang="zh-CN" altLang="en-US" sz="1200" b="0" i="0" u="none" strike="noStrike" kern="1200" dirty="0">
                <a:solidFill>
                  <a:schemeClr val="tx1"/>
                </a:solidFill>
                <a:effectLst/>
                <a:latin typeface="+mn-lt"/>
                <a:ea typeface="+mn-ea"/>
                <a:cs typeface="+mn-cs"/>
              </a:rPr>
              <a:t>    内容信任允许当用户使用远程</a:t>
            </a:r>
            <a:r>
              <a:rPr lang="en-US" altLang="zh-CN" sz="1200" b="0" i="0" u="none" strike="noStrike" kern="1200" dirty="0">
                <a:solidFill>
                  <a:schemeClr val="tx1"/>
                </a:solidFill>
                <a:effectLst/>
                <a:latin typeface="+mn-lt"/>
                <a:ea typeface="+mn-ea"/>
                <a:cs typeface="+mn-cs"/>
              </a:rPr>
              <a:t>Docker</a:t>
            </a:r>
            <a:r>
              <a:rPr lang="zh-CN" altLang="en-US" sz="1200" b="0" i="0" u="none" strike="noStrike" kern="1200" dirty="0">
                <a:solidFill>
                  <a:schemeClr val="tx1"/>
                </a:solidFill>
                <a:effectLst/>
                <a:latin typeface="+mn-lt"/>
                <a:ea typeface="+mn-ea"/>
                <a:cs typeface="+mn-cs"/>
              </a:rPr>
              <a:t>仓库进行操作时，以执行镜像标记的客户端签名和验证。内容信任提供了对从</a:t>
            </a:r>
            <a:r>
              <a:rPr lang="en-US" altLang="zh-CN" sz="1200" b="0" i="0" u="none" strike="noStrike" kern="1200" dirty="0">
                <a:solidFill>
                  <a:schemeClr val="tx1"/>
                </a:solidFill>
                <a:effectLst/>
                <a:latin typeface="+mn-lt"/>
                <a:ea typeface="+mn-ea"/>
                <a:cs typeface="+mn-cs"/>
              </a:rPr>
              <a:t>Docker</a:t>
            </a:r>
            <a:r>
              <a:rPr lang="zh-CN" altLang="en-US" sz="1200" b="0" i="0" u="none" strike="noStrike" kern="1200" dirty="0">
                <a:solidFill>
                  <a:schemeClr val="tx1"/>
                </a:solidFill>
                <a:effectLst/>
                <a:latin typeface="+mn-lt"/>
                <a:ea typeface="+mn-ea"/>
                <a:cs typeface="+mn-cs"/>
              </a:rPr>
              <a:t>仓库发送和接收的数据使用数字签名的能力。这些签名允许客户端验证特定镜像标签的完整性。内容信任可通过如下命令进行启动： </a:t>
            </a:r>
            <a:r>
              <a:rPr lang="en-US" altLang="zh-CN" sz="1200" b="0" i="0" u="none" strike="noStrike" kern="1200" dirty="0">
                <a:solidFill>
                  <a:schemeClr val="tx1"/>
                </a:solidFill>
                <a:effectLst/>
                <a:latin typeface="+mn-lt"/>
                <a:ea typeface="+mn-ea"/>
                <a:cs typeface="+mn-cs"/>
              </a:rPr>
              <a:t>export DOCKER_CONTENT_TRUST = 1</a:t>
            </a:r>
          </a:p>
          <a:p>
            <a:pPr fontAlgn="base"/>
            <a:endParaRPr lang="zh-CN" altLang="en-US" sz="1200" b="0" i="0" u="none" strike="noStrike" kern="1200" dirty="0">
              <a:solidFill>
                <a:schemeClr val="tx1"/>
              </a:solidFill>
              <a:effectLst/>
              <a:latin typeface="+mn-lt"/>
              <a:ea typeface="+mn-ea"/>
              <a:cs typeface="+mn-cs"/>
            </a:endParaRPr>
          </a:p>
          <a:p>
            <a:pPr fontAlgn="base"/>
            <a:r>
              <a:rPr lang="en-US" altLang="zh-CN" sz="1200" b="0" i="0" u="none" strike="noStrike" kern="1200" dirty="0">
                <a:solidFill>
                  <a:schemeClr val="tx1"/>
                </a:solidFill>
                <a:effectLst/>
                <a:latin typeface="+mn-lt"/>
                <a:ea typeface="+mn-ea"/>
                <a:cs typeface="+mn-cs"/>
              </a:rPr>
              <a:t>5.</a:t>
            </a:r>
            <a:r>
              <a:rPr lang="zh-CN" altLang="en-US" sz="1200" b="0" i="0" u="none" strike="noStrike" kern="1200" dirty="0">
                <a:solidFill>
                  <a:schemeClr val="tx1"/>
                </a:solidFill>
                <a:effectLst/>
                <a:latin typeface="+mn-lt"/>
                <a:ea typeface="+mn-ea"/>
                <a:cs typeface="+mn-cs"/>
              </a:rPr>
              <a:t>最小安装原则。安全的普适法则，不要安装任何与应用无关的东西。</a:t>
            </a:r>
            <a:endParaRPr lang="en-US" altLang="zh-CN" sz="1200" b="0" i="0" u="none" strike="noStrike" kern="1200" dirty="0">
              <a:solidFill>
                <a:schemeClr val="tx1"/>
              </a:solidFill>
              <a:effectLst/>
              <a:latin typeface="+mn-lt"/>
              <a:ea typeface="+mn-ea"/>
              <a:cs typeface="+mn-cs"/>
            </a:endParaRPr>
          </a:p>
          <a:p>
            <a:pPr fontAlgn="base"/>
            <a:endParaRPr lang="zh-CN" altLang="en-US" sz="1200" b="0" i="0" u="none" strike="noStrike" kern="1200" dirty="0">
              <a:solidFill>
                <a:schemeClr val="tx1"/>
              </a:solidFill>
              <a:effectLst/>
              <a:latin typeface="+mn-lt"/>
              <a:ea typeface="+mn-ea"/>
              <a:cs typeface="+mn-cs"/>
            </a:endParaRPr>
          </a:p>
          <a:p>
            <a:pPr fontAlgn="base"/>
            <a:r>
              <a:rPr lang="en-US" altLang="zh-CN" sz="1200" b="0" i="0" u="none" strike="noStrike" kern="1200" dirty="0">
                <a:solidFill>
                  <a:schemeClr val="tx1"/>
                </a:solidFill>
                <a:effectLst/>
                <a:latin typeface="+mn-lt"/>
                <a:ea typeface="+mn-ea"/>
                <a:cs typeface="+mn-cs"/>
              </a:rPr>
              <a:t>6.</a:t>
            </a:r>
            <a:r>
              <a:rPr lang="zh-CN" altLang="en-US" sz="1200" b="0" i="0" u="none" strike="noStrike" kern="1200" dirty="0">
                <a:solidFill>
                  <a:schemeClr val="tx1"/>
                </a:solidFill>
                <a:effectLst/>
                <a:latin typeface="+mn-lt"/>
                <a:ea typeface="+mn-ea"/>
                <a:cs typeface="+mn-cs"/>
              </a:rPr>
              <a:t>对镜像进行安全漏洞扫描。镜像中包含了很多的插件及软件包，需要对这些软件包进行漏洞扫描，并根据结果安装补丁或更新软件。</a:t>
            </a:r>
            <a:endParaRPr lang="zh-CN" altLang="en-US" dirty="0"/>
          </a:p>
        </p:txBody>
      </p:sp>
      <p:sp>
        <p:nvSpPr>
          <p:cNvPr id="4" name="灯片编号占位符 3"/>
          <p:cNvSpPr>
            <a:spLocks noGrp="1"/>
          </p:cNvSpPr>
          <p:nvPr>
            <p:ph type="sldNum" sz="quarter" idx="5"/>
          </p:nvPr>
        </p:nvSpPr>
        <p:spPr/>
        <p:txBody>
          <a:bodyPr/>
          <a:lstStyle/>
          <a:p>
            <a:fld id="{A7B923A8-421A-4EB3-9350-25DCF78ADB42}" type="slidenum">
              <a:rPr lang="zh-CN" altLang="en-US" smtClean="0"/>
              <a:t>13</a:t>
            </a:fld>
            <a:endParaRPr lang="zh-CN" altLang="en-US"/>
          </a:p>
        </p:txBody>
      </p:sp>
    </p:spTree>
    <p:extLst>
      <p:ext uri="{BB962C8B-B14F-4D97-AF65-F5344CB8AC3E}">
        <p14:creationId xmlns:p14="http://schemas.microsoft.com/office/powerpoint/2010/main" val="1470416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zh-CN" altLang="en-US" sz="1200" b="0" i="0" u="none" strike="noStrike" kern="1200" dirty="0">
                <a:solidFill>
                  <a:schemeClr val="tx1"/>
                </a:solidFill>
                <a:effectLst/>
                <a:latin typeface="+mn-lt"/>
                <a:ea typeface="+mn-ea"/>
                <a:cs typeface="+mn-cs"/>
              </a:rPr>
              <a:t>逐点解释：</a:t>
            </a:r>
            <a:endParaRPr lang="en-US" altLang="zh-CN" sz="1200" b="0" i="0" u="none" strike="noStrike" kern="1200" dirty="0">
              <a:solidFill>
                <a:schemeClr val="tx1"/>
              </a:solidFill>
              <a:effectLst/>
              <a:latin typeface="+mn-lt"/>
              <a:ea typeface="+mn-ea"/>
              <a:cs typeface="+mn-cs"/>
            </a:endParaRPr>
          </a:p>
          <a:p>
            <a:pPr fontAlgn="base"/>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对</a:t>
            </a:r>
            <a:r>
              <a:rPr lang="en-US" altLang="zh-CN" sz="1200" b="0" i="0" u="none" strike="noStrike" kern="1200" dirty="0">
                <a:solidFill>
                  <a:schemeClr val="tx1"/>
                </a:solidFill>
                <a:effectLst/>
                <a:latin typeface="+mn-lt"/>
                <a:ea typeface="+mn-ea"/>
                <a:cs typeface="+mn-cs"/>
              </a:rPr>
              <a:t>docker</a:t>
            </a:r>
            <a:r>
              <a:rPr lang="zh-CN" altLang="en-US" sz="1200" b="0" i="0" u="none" strike="noStrike" kern="1200" dirty="0">
                <a:solidFill>
                  <a:schemeClr val="tx1"/>
                </a:solidFill>
                <a:effectLst/>
                <a:latin typeface="+mn-lt"/>
                <a:ea typeface="+mn-ea"/>
                <a:cs typeface="+mn-cs"/>
              </a:rPr>
              <a:t>宿主机进行安全加固。</a:t>
            </a:r>
            <a:endParaRPr lang="en-US" altLang="zh-CN" sz="1200" b="0" i="0" u="none" strike="noStrike" kern="1200" dirty="0">
              <a:solidFill>
                <a:schemeClr val="tx1"/>
              </a:solidFill>
              <a:effectLst/>
              <a:latin typeface="+mn-lt"/>
              <a:ea typeface="+mn-ea"/>
              <a:cs typeface="+mn-cs"/>
            </a:endParaRPr>
          </a:p>
          <a:p>
            <a:pPr fontAlgn="base"/>
            <a:endParaRPr lang="zh-CN" altLang="en-US" sz="1200" b="0" i="0" u="none" strike="noStrike" kern="1200" dirty="0">
              <a:solidFill>
                <a:schemeClr val="tx1"/>
              </a:solidFill>
              <a:effectLst/>
              <a:latin typeface="+mn-lt"/>
              <a:ea typeface="+mn-ea"/>
              <a:cs typeface="+mn-cs"/>
            </a:endParaRPr>
          </a:p>
          <a:p>
            <a:pPr fontAlgn="base"/>
            <a:r>
              <a:rPr lang="en-US" altLang="zh-CN" sz="1200" b="0" i="0" u="none" strike="noStrike" kern="1200" dirty="0">
                <a:solidFill>
                  <a:schemeClr val="tx1"/>
                </a:solidFill>
                <a:effectLst/>
                <a:latin typeface="+mn-lt"/>
                <a:ea typeface="+mn-ea"/>
                <a:cs typeface="+mn-cs"/>
              </a:rPr>
              <a:t>2.</a:t>
            </a:r>
            <a:r>
              <a:rPr lang="zh-CN" altLang="en-US" sz="1200" b="0" i="0" u="none" strike="noStrike" kern="1200" dirty="0">
                <a:solidFill>
                  <a:schemeClr val="tx1"/>
                </a:solidFill>
                <a:effectLst/>
                <a:latin typeface="+mn-lt"/>
                <a:ea typeface="+mn-ea"/>
                <a:cs typeface="+mn-cs"/>
              </a:rPr>
              <a:t>限制容器之间的网络流量。同一主机上的所有容器之间网络流量不受限制。因此，每个容器都有可能在同一主机上的容器网络上读取所有数据包。这可能会导致意外泄露信息。因此，需要限制容器间通信具体操作：在守护进程模式下运行</a:t>
            </a:r>
            <a:r>
              <a:rPr lang="en-US" altLang="zh-CN" sz="1200" b="0" i="0" u="none" strike="noStrike" kern="1200" dirty="0">
                <a:solidFill>
                  <a:schemeClr val="tx1"/>
                </a:solidFill>
                <a:effectLst/>
                <a:latin typeface="+mn-lt"/>
                <a:ea typeface="+mn-ea"/>
                <a:cs typeface="+mn-cs"/>
              </a:rPr>
              <a:t>docker</a:t>
            </a:r>
            <a:r>
              <a:rPr lang="zh-CN" altLang="en-US" sz="1200" b="0" i="0" u="none" strike="noStrike" kern="1200" dirty="0">
                <a:solidFill>
                  <a:schemeClr val="tx1"/>
                </a:solidFill>
                <a:effectLst/>
                <a:latin typeface="+mn-lt"/>
                <a:ea typeface="+mn-ea"/>
                <a:cs typeface="+mn-cs"/>
              </a:rPr>
              <a:t>，并将</a:t>
            </a:r>
            <a:r>
              <a:rPr lang="en-US" altLang="zh-CN" sz="1200" b="0" i="0" u="none" strike="noStrike" kern="1200" dirty="0">
                <a:solidFill>
                  <a:schemeClr val="tx1"/>
                </a:solidFill>
                <a:effectLst/>
                <a:latin typeface="+mn-lt"/>
                <a:ea typeface="+mn-ea"/>
                <a:cs typeface="+mn-cs"/>
              </a:rPr>
              <a:t>'--</a:t>
            </a:r>
            <a:r>
              <a:rPr lang="en-US" altLang="zh-CN" sz="1200" b="0" i="0" u="none" strike="noStrike" kern="1200" dirty="0" err="1">
                <a:solidFill>
                  <a:schemeClr val="tx1"/>
                </a:solidFill>
                <a:effectLst/>
                <a:latin typeface="+mn-lt"/>
                <a:ea typeface="+mn-ea"/>
                <a:cs typeface="+mn-cs"/>
              </a:rPr>
              <a:t>icc</a:t>
            </a:r>
            <a:r>
              <a:rPr lang="en-US" altLang="zh-CN" sz="1200" b="0" i="0" u="none" strike="noStrike" kern="1200" dirty="0">
                <a:solidFill>
                  <a:schemeClr val="tx1"/>
                </a:solidFill>
                <a:effectLst/>
                <a:latin typeface="+mn-lt"/>
                <a:ea typeface="+mn-ea"/>
                <a:cs typeface="+mn-cs"/>
              </a:rPr>
              <a:t> = false'</a:t>
            </a:r>
            <a:r>
              <a:rPr lang="zh-CN" altLang="en-US" sz="1200" b="0" i="0" u="none" strike="noStrike" kern="1200" dirty="0">
                <a:solidFill>
                  <a:schemeClr val="tx1"/>
                </a:solidFill>
                <a:effectLst/>
                <a:latin typeface="+mn-lt"/>
                <a:ea typeface="+mn-ea"/>
                <a:cs typeface="+mn-cs"/>
              </a:rPr>
              <a:t>作为参数。如：</a:t>
            </a:r>
            <a:r>
              <a:rPr lang="en-US" altLang="zh-CN" sz="1200" b="0" i="0" u="none" strike="noStrike" kern="1200" dirty="0">
                <a:solidFill>
                  <a:schemeClr val="tx1"/>
                </a:solidFill>
                <a:effectLst/>
                <a:latin typeface="+mn-lt"/>
                <a:ea typeface="+mn-ea"/>
                <a:cs typeface="+mn-cs"/>
              </a:rPr>
              <a:t>/ </a:t>
            </a:r>
            <a:r>
              <a:rPr lang="en-US" altLang="zh-CN" sz="1200" b="0" i="0" u="none" strike="noStrike" kern="1200" dirty="0" err="1">
                <a:solidFill>
                  <a:schemeClr val="tx1"/>
                </a:solidFill>
                <a:effectLst/>
                <a:latin typeface="+mn-lt"/>
                <a:ea typeface="+mn-ea"/>
                <a:cs typeface="+mn-cs"/>
              </a:rPr>
              <a:t>usr</a:t>
            </a:r>
            <a:r>
              <a:rPr lang="en-US" altLang="zh-CN" sz="1200" b="0" i="0" u="none" strike="noStrike" kern="1200" dirty="0">
                <a:solidFill>
                  <a:schemeClr val="tx1"/>
                </a:solidFill>
                <a:effectLst/>
                <a:latin typeface="+mn-lt"/>
                <a:ea typeface="+mn-ea"/>
                <a:cs typeface="+mn-cs"/>
              </a:rPr>
              <a:t> / bin / </a:t>
            </a:r>
            <a:r>
              <a:rPr lang="en-US" altLang="zh-CN" sz="1200" b="0" i="0" u="none" strike="noStrike" kern="1200" dirty="0" err="1">
                <a:solidFill>
                  <a:schemeClr val="tx1"/>
                </a:solidFill>
                <a:effectLst/>
                <a:latin typeface="+mn-lt"/>
                <a:ea typeface="+mn-ea"/>
                <a:cs typeface="+mn-cs"/>
              </a:rPr>
              <a:t>dockerd</a:t>
            </a:r>
            <a:r>
              <a:rPr lang="en-US" altLang="zh-CN" sz="1200" b="0" i="0" u="none" strike="noStrike" kern="1200" dirty="0">
                <a:solidFill>
                  <a:schemeClr val="tx1"/>
                </a:solidFill>
                <a:effectLst/>
                <a:latin typeface="+mn-lt"/>
                <a:ea typeface="+mn-ea"/>
                <a:cs typeface="+mn-cs"/>
              </a:rPr>
              <a:t> --</a:t>
            </a:r>
            <a:r>
              <a:rPr lang="en-US" altLang="zh-CN" sz="1200" b="0" i="0" u="none" strike="noStrike" kern="1200" dirty="0" err="1">
                <a:solidFill>
                  <a:schemeClr val="tx1"/>
                </a:solidFill>
                <a:effectLst/>
                <a:latin typeface="+mn-lt"/>
                <a:ea typeface="+mn-ea"/>
                <a:cs typeface="+mn-cs"/>
              </a:rPr>
              <a:t>icc</a:t>
            </a:r>
            <a:r>
              <a:rPr lang="en-US" altLang="zh-CN" sz="1200" b="0" i="0" u="none" strike="noStrike" kern="1200" dirty="0">
                <a:solidFill>
                  <a:schemeClr val="tx1"/>
                </a:solidFill>
                <a:effectLst/>
                <a:latin typeface="+mn-lt"/>
                <a:ea typeface="+mn-ea"/>
                <a:cs typeface="+mn-cs"/>
              </a:rPr>
              <a:t> = false </a:t>
            </a:r>
          </a:p>
          <a:p>
            <a:pPr fontAlgn="base"/>
            <a:endParaRPr lang="en-US" altLang="zh-CN" sz="1200" b="0" i="0" u="none" strike="noStrike" kern="1200" dirty="0">
              <a:solidFill>
                <a:schemeClr val="tx1"/>
              </a:solidFill>
              <a:effectLst/>
              <a:latin typeface="+mn-lt"/>
              <a:ea typeface="+mn-ea"/>
              <a:cs typeface="+mn-cs"/>
            </a:endParaRPr>
          </a:p>
          <a:p>
            <a:pPr fontAlgn="base"/>
            <a:r>
              <a:rPr lang="en-US" altLang="zh-CN" sz="1200" b="0" i="0" u="none" strike="noStrike" kern="1200" dirty="0">
                <a:solidFill>
                  <a:schemeClr val="tx1"/>
                </a:solidFill>
                <a:effectLst/>
                <a:latin typeface="+mn-lt"/>
                <a:ea typeface="+mn-ea"/>
                <a:cs typeface="+mn-cs"/>
              </a:rPr>
              <a:t>3.</a:t>
            </a:r>
            <a:r>
              <a:rPr lang="zh-CN" altLang="en-US" sz="1200" b="0" i="0" u="none" strike="noStrike" kern="1200" dirty="0">
                <a:solidFill>
                  <a:schemeClr val="tx1"/>
                </a:solidFill>
                <a:effectLst/>
                <a:latin typeface="+mn-lt"/>
                <a:ea typeface="+mn-ea"/>
                <a:cs typeface="+mn-cs"/>
              </a:rPr>
              <a:t>配置</a:t>
            </a:r>
            <a:r>
              <a:rPr lang="en-US" altLang="zh-CN" sz="1200" b="0" i="0" u="none" strike="noStrike" kern="1200" dirty="0">
                <a:solidFill>
                  <a:schemeClr val="tx1"/>
                </a:solidFill>
                <a:effectLst/>
                <a:latin typeface="+mn-lt"/>
                <a:ea typeface="+mn-ea"/>
                <a:cs typeface="+mn-cs"/>
              </a:rPr>
              <a:t>Docker</a:t>
            </a:r>
            <a:r>
              <a:rPr lang="zh-CN" altLang="en-US" sz="1200" b="0" i="0" u="none" strike="noStrike" kern="1200" dirty="0">
                <a:solidFill>
                  <a:schemeClr val="tx1"/>
                </a:solidFill>
                <a:effectLst/>
                <a:latin typeface="+mn-lt"/>
                <a:ea typeface="+mn-ea"/>
                <a:cs typeface="+mn-cs"/>
              </a:rPr>
              <a:t>守护程序的</a:t>
            </a:r>
            <a:r>
              <a:rPr lang="en-US" altLang="zh-CN" sz="1200" b="0" i="0" u="none" strike="noStrike" kern="1200" dirty="0">
                <a:solidFill>
                  <a:schemeClr val="tx1"/>
                </a:solidFill>
                <a:effectLst/>
                <a:latin typeface="+mn-lt"/>
                <a:ea typeface="+mn-ea"/>
                <a:cs typeface="+mn-cs"/>
              </a:rPr>
              <a:t>TLS</a:t>
            </a:r>
            <a:r>
              <a:rPr lang="zh-CN" altLang="en-US" sz="1200" b="0" i="0" u="none" strike="noStrike" kern="1200" dirty="0">
                <a:solidFill>
                  <a:schemeClr val="tx1"/>
                </a:solidFill>
                <a:effectLst/>
                <a:latin typeface="+mn-lt"/>
                <a:ea typeface="+mn-ea"/>
                <a:cs typeface="+mn-cs"/>
              </a:rPr>
              <a:t>身份验证。</a:t>
            </a:r>
            <a:r>
              <a:rPr lang="en-US" altLang="zh-CN" sz="1200" b="0" i="0" u="none" strike="noStrike" kern="1200" dirty="0">
                <a:solidFill>
                  <a:schemeClr val="tx1"/>
                </a:solidFill>
                <a:effectLst/>
                <a:latin typeface="+mn-lt"/>
                <a:ea typeface="+mn-ea"/>
                <a:cs typeface="+mn-cs"/>
              </a:rPr>
              <a:t>Docker</a:t>
            </a:r>
            <a:r>
              <a:rPr lang="zh-CN" altLang="en-US" sz="1200" b="0" i="0" u="none" strike="noStrike" kern="1200" dirty="0">
                <a:solidFill>
                  <a:schemeClr val="tx1"/>
                </a:solidFill>
                <a:effectLst/>
                <a:latin typeface="+mn-lt"/>
                <a:ea typeface="+mn-ea"/>
                <a:cs typeface="+mn-cs"/>
              </a:rPr>
              <a:t>守护程序绑定到非联网的</a:t>
            </a:r>
            <a:r>
              <a:rPr lang="en-US" altLang="zh-CN" sz="1200" b="0" i="0" u="none" strike="noStrike" kern="1200" dirty="0">
                <a:solidFill>
                  <a:schemeClr val="tx1"/>
                </a:solidFill>
                <a:effectLst/>
                <a:latin typeface="+mn-lt"/>
                <a:ea typeface="+mn-ea"/>
                <a:cs typeface="+mn-cs"/>
              </a:rPr>
              <a:t>Unix</a:t>
            </a:r>
            <a:r>
              <a:rPr lang="zh-CN" altLang="en-US" sz="1200" b="0" i="0" u="none" strike="noStrike" kern="1200" dirty="0">
                <a:solidFill>
                  <a:schemeClr val="tx1"/>
                </a:solidFill>
                <a:effectLst/>
                <a:latin typeface="+mn-lt"/>
                <a:ea typeface="+mn-ea"/>
                <a:cs typeface="+mn-cs"/>
              </a:rPr>
              <a:t>套接字，并以</a:t>
            </a:r>
            <a:r>
              <a:rPr lang="en-US" altLang="zh-CN" sz="1200" b="0" i="0" u="none" strike="noStrike" kern="1200" dirty="0">
                <a:solidFill>
                  <a:schemeClr val="tx1"/>
                </a:solidFill>
                <a:effectLst/>
                <a:latin typeface="+mn-lt"/>
                <a:ea typeface="+mn-ea"/>
                <a:cs typeface="+mn-cs"/>
              </a:rPr>
              <a:t>root</a:t>
            </a:r>
            <a:r>
              <a:rPr lang="zh-CN" altLang="en-US" sz="1200" b="0" i="0" u="none" strike="noStrike" kern="1200" dirty="0">
                <a:solidFill>
                  <a:schemeClr val="tx1"/>
                </a:solidFill>
                <a:effectLst/>
                <a:latin typeface="+mn-lt"/>
                <a:ea typeface="+mn-ea"/>
                <a:cs typeface="+mn-cs"/>
              </a:rPr>
              <a:t>权限运行。若将默认的</a:t>
            </a:r>
            <a:r>
              <a:rPr lang="en-US" altLang="zh-CN" sz="1200" b="0" i="0" u="none" strike="noStrike" kern="1200" dirty="0">
                <a:solidFill>
                  <a:schemeClr val="tx1"/>
                </a:solidFill>
                <a:effectLst/>
                <a:latin typeface="+mn-lt"/>
                <a:ea typeface="+mn-ea"/>
                <a:cs typeface="+mn-cs"/>
              </a:rPr>
              <a:t>docker</a:t>
            </a:r>
            <a:r>
              <a:rPr lang="zh-CN" altLang="en-US" sz="1200" b="0" i="0" u="none" strike="noStrike" kern="1200" dirty="0">
                <a:solidFill>
                  <a:schemeClr val="tx1"/>
                </a:solidFill>
                <a:effectLst/>
                <a:latin typeface="+mn-lt"/>
                <a:ea typeface="+mn-ea"/>
                <a:cs typeface="+mn-cs"/>
              </a:rPr>
              <a:t>守护程序更改为绑定到</a:t>
            </a:r>
            <a:r>
              <a:rPr lang="en-US" altLang="zh-CN" sz="1200" b="0" i="0" u="none" strike="noStrike" kern="1200" dirty="0">
                <a:solidFill>
                  <a:schemeClr val="tx1"/>
                </a:solidFill>
                <a:effectLst/>
                <a:latin typeface="+mn-lt"/>
                <a:ea typeface="+mn-ea"/>
                <a:cs typeface="+mn-cs"/>
              </a:rPr>
              <a:t>TCP</a:t>
            </a:r>
            <a:r>
              <a:rPr lang="zh-CN" altLang="en-US" sz="1200" b="0" i="0" u="none" strike="noStrike" kern="1200" dirty="0">
                <a:solidFill>
                  <a:schemeClr val="tx1"/>
                </a:solidFill>
                <a:effectLst/>
                <a:latin typeface="+mn-lt"/>
                <a:ea typeface="+mn-ea"/>
                <a:cs typeface="+mn-cs"/>
              </a:rPr>
              <a:t>端口或任何其他</a:t>
            </a:r>
            <a:r>
              <a:rPr lang="en-US" altLang="zh-CN" sz="1200" b="0" i="0" u="none" strike="noStrike" kern="1200" dirty="0">
                <a:solidFill>
                  <a:schemeClr val="tx1"/>
                </a:solidFill>
                <a:effectLst/>
                <a:latin typeface="+mn-lt"/>
                <a:ea typeface="+mn-ea"/>
                <a:cs typeface="+mn-cs"/>
              </a:rPr>
              <a:t>Unix</a:t>
            </a:r>
            <a:r>
              <a:rPr lang="zh-CN" altLang="en-US" sz="1200" b="0" i="0" u="none" strike="noStrike" kern="1200" dirty="0">
                <a:solidFill>
                  <a:schemeClr val="tx1"/>
                </a:solidFill>
                <a:effectLst/>
                <a:latin typeface="+mn-lt"/>
                <a:ea typeface="+mn-ea"/>
                <a:cs typeface="+mn-cs"/>
              </a:rPr>
              <a:t>套接字，那么任何有权访问该端口或套接字的人都可以完全访问</a:t>
            </a:r>
            <a:r>
              <a:rPr lang="en-US" altLang="zh-CN" sz="1200" b="0" i="0" u="none" strike="noStrike" kern="1200" dirty="0">
                <a:solidFill>
                  <a:schemeClr val="tx1"/>
                </a:solidFill>
                <a:effectLst/>
                <a:latin typeface="+mn-lt"/>
                <a:ea typeface="+mn-ea"/>
                <a:cs typeface="+mn-cs"/>
              </a:rPr>
              <a:t>Docker</a:t>
            </a:r>
            <a:r>
              <a:rPr lang="zh-CN" altLang="en-US" sz="1200" b="0" i="0" u="none" strike="noStrike" kern="1200" dirty="0">
                <a:solidFill>
                  <a:schemeClr val="tx1"/>
                </a:solidFill>
                <a:effectLst/>
                <a:latin typeface="+mn-lt"/>
                <a:ea typeface="+mn-ea"/>
                <a:cs typeface="+mn-cs"/>
              </a:rPr>
              <a:t>守护程序。因此，不应该将</a:t>
            </a:r>
            <a:r>
              <a:rPr lang="en-US" altLang="zh-CN" sz="1200" b="0" i="0" u="none" strike="noStrike" kern="1200" dirty="0">
                <a:solidFill>
                  <a:schemeClr val="tx1"/>
                </a:solidFill>
                <a:effectLst/>
                <a:latin typeface="+mn-lt"/>
                <a:ea typeface="+mn-ea"/>
                <a:cs typeface="+mn-cs"/>
              </a:rPr>
              <a:t>Docker</a:t>
            </a:r>
            <a:r>
              <a:rPr lang="zh-CN" altLang="en-US" sz="1200" b="0" i="0" u="none" strike="noStrike" kern="1200" dirty="0">
                <a:solidFill>
                  <a:schemeClr val="tx1"/>
                </a:solidFill>
                <a:effectLst/>
                <a:latin typeface="+mn-lt"/>
                <a:ea typeface="+mn-ea"/>
                <a:cs typeface="+mn-cs"/>
              </a:rPr>
              <a:t>守护程序绑定到另一个</a:t>
            </a:r>
            <a:r>
              <a:rPr lang="en-US" altLang="zh-CN" sz="1200" b="0" i="0" u="none" strike="noStrike" kern="1200" dirty="0">
                <a:solidFill>
                  <a:schemeClr val="tx1"/>
                </a:solidFill>
                <a:effectLst/>
                <a:latin typeface="+mn-lt"/>
                <a:ea typeface="+mn-ea"/>
                <a:cs typeface="+mn-cs"/>
              </a:rPr>
              <a:t>IP /</a:t>
            </a:r>
            <a:r>
              <a:rPr lang="zh-CN" altLang="en-US" sz="1200" b="0" i="0" u="none" strike="noStrike" kern="1200" dirty="0">
                <a:solidFill>
                  <a:schemeClr val="tx1"/>
                </a:solidFill>
                <a:effectLst/>
                <a:latin typeface="+mn-lt"/>
                <a:ea typeface="+mn-ea"/>
                <a:cs typeface="+mn-cs"/>
              </a:rPr>
              <a:t>端口或</a:t>
            </a:r>
            <a:r>
              <a:rPr lang="en-US" altLang="zh-CN" sz="1200" b="0" i="0" u="none" strike="noStrike" kern="1200" dirty="0">
                <a:solidFill>
                  <a:schemeClr val="tx1"/>
                </a:solidFill>
                <a:effectLst/>
                <a:latin typeface="+mn-lt"/>
                <a:ea typeface="+mn-ea"/>
                <a:cs typeface="+mn-cs"/>
              </a:rPr>
              <a:t>Unix</a:t>
            </a:r>
            <a:r>
              <a:rPr lang="zh-CN" altLang="en-US" sz="1200" b="0" i="0" u="none" strike="noStrike" kern="1200" dirty="0">
                <a:solidFill>
                  <a:schemeClr val="tx1"/>
                </a:solidFill>
                <a:effectLst/>
                <a:latin typeface="+mn-lt"/>
                <a:ea typeface="+mn-ea"/>
                <a:cs typeface="+mn-cs"/>
              </a:rPr>
              <a:t>套接字。如果必须通过网络套接字暴露</a:t>
            </a:r>
            <a:r>
              <a:rPr lang="en-US" altLang="zh-CN" sz="1200" b="0" i="0" u="none" strike="noStrike" kern="1200" dirty="0">
                <a:solidFill>
                  <a:schemeClr val="tx1"/>
                </a:solidFill>
                <a:effectLst/>
                <a:latin typeface="+mn-lt"/>
                <a:ea typeface="+mn-ea"/>
                <a:cs typeface="+mn-cs"/>
              </a:rPr>
              <a:t>Docker</a:t>
            </a:r>
            <a:r>
              <a:rPr lang="zh-CN" altLang="en-US" sz="1200" b="0" i="0" u="none" strike="noStrike" kern="1200" dirty="0">
                <a:solidFill>
                  <a:schemeClr val="tx1"/>
                </a:solidFill>
                <a:effectLst/>
                <a:latin typeface="+mn-lt"/>
                <a:ea typeface="+mn-ea"/>
                <a:cs typeface="+mn-cs"/>
              </a:rPr>
              <a:t>守护程序，需为守护程序和</a:t>
            </a:r>
            <a:r>
              <a:rPr lang="en-US" altLang="zh-CN" sz="1200" b="0" i="0" u="none" strike="noStrike" kern="1200" dirty="0">
                <a:solidFill>
                  <a:schemeClr val="tx1"/>
                </a:solidFill>
                <a:effectLst/>
                <a:latin typeface="+mn-lt"/>
                <a:ea typeface="+mn-ea"/>
                <a:cs typeface="+mn-cs"/>
              </a:rPr>
              <a:t>Docker Swarm API</a:t>
            </a:r>
            <a:r>
              <a:rPr lang="zh-CN" altLang="en-US" sz="1200" b="0" i="0" u="none" strike="noStrike" kern="1200" dirty="0">
                <a:solidFill>
                  <a:schemeClr val="tx1"/>
                </a:solidFill>
                <a:effectLst/>
                <a:latin typeface="+mn-lt"/>
                <a:ea typeface="+mn-ea"/>
                <a:cs typeface="+mn-cs"/>
              </a:rPr>
              <a:t>配置</a:t>
            </a:r>
            <a:r>
              <a:rPr lang="en-US" altLang="zh-CN" sz="1200" b="0" i="0" u="none" strike="noStrike" kern="1200" dirty="0">
                <a:solidFill>
                  <a:schemeClr val="tx1"/>
                </a:solidFill>
                <a:effectLst/>
                <a:latin typeface="+mn-lt"/>
                <a:ea typeface="+mn-ea"/>
                <a:cs typeface="+mn-cs"/>
              </a:rPr>
              <a:t>TLS</a:t>
            </a:r>
            <a:r>
              <a:rPr lang="zh-CN" altLang="en-US" sz="1200" b="0" i="0" u="none" strike="noStrike" kern="1200" dirty="0">
                <a:solidFill>
                  <a:schemeClr val="tx1"/>
                </a:solidFill>
                <a:effectLst/>
                <a:latin typeface="+mn-lt"/>
                <a:ea typeface="+mn-ea"/>
                <a:cs typeface="+mn-cs"/>
              </a:rPr>
              <a:t>身份验证。 </a:t>
            </a:r>
            <a:endParaRPr lang="en-US" altLang="zh-CN" sz="1200" b="0" i="0" u="none" strike="noStrike" kern="1200" dirty="0">
              <a:solidFill>
                <a:schemeClr val="tx1"/>
              </a:solidFill>
              <a:effectLst/>
              <a:latin typeface="+mn-lt"/>
              <a:ea typeface="+mn-ea"/>
              <a:cs typeface="+mn-cs"/>
            </a:endParaRPr>
          </a:p>
          <a:p>
            <a:pPr fontAlgn="base"/>
            <a:endParaRPr lang="zh-CN" altLang="en-US" sz="1200" b="0" i="0" u="none" strike="noStrike" kern="1200" dirty="0">
              <a:solidFill>
                <a:schemeClr val="tx1"/>
              </a:solidFill>
              <a:effectLst/>
              <a:latin typeface="+mn-lt"/>
              <a:ea typeface="+mn-ea"/>
              <a:cs typeface="+mn-cs"/>
            </a:endParaRPr>
          </a:p>
          <a:p>
            <a:pPr fontAlgn="base"/>
            <a:r>
              <a:rPr lang="en-US" altLang="zh-CN" sz="1200" b="0" i="0" u="none" strike="noStrike" kern="1200" dirty="0">
                <a:solidFill>
                  <a:schemeClr val="tx1"/>
                </a:solidFill>
                <a:effectLst/>
                <a:latin typeface="+mn-lt"/>
                <a:ea typeface="+mn-ea"/>
                <a:cs typeface="+mn-cs"/>
              </a:rPr>
              <a:t>4.</a:t>
            </a:r>
            <a:r>
              <a:rPr lang="zh-CN" altLang="en-US" sz="1200" b="0" i="0" u="none" strike="noStrike" kern="1200" dirty="0">
                <a:solidFill>
                  <a:schemeClr val="tx1"/>
                </a:solidFill>
                <a:effectLst/>
                <a:latin typeface="+mn-lt"/>
                <a:ea typeface="+mn-ea"/>
                <a:cs typeface="+mn-cs"/>
              </a:rPr>
              <a:t>启用用户命名空间支持</a:t>
            </a:r>
          </a:p>
          <a:p>
            <a:pPr fontAlgn="base"/>
            <a:r>
              <a:rPr lang="zh-CN" altLang="en-US" sz="1200" b="0" i="0" u="none" strike="noStrike" kern="1200" dirty="0">
                <a:solidFill>
                  <a:schemeClr val="tx1"/>
                </a:solidFill>
                <a:effectLst/>
                <a:latin typeface="+mn-lt"/>
                <a:ea typeface="+mn-ea"/>
                <a:cs typeface="+mn-cs"/>
              </a:rPr>
              <a:t>    防止容器内的提权攻击的最佳方法是将容器的应用程序配置为无特权用户运行。对于必须使用</a:t>
            </a:r>
            <a:r>
              <a:rPr lang="en-US" altLang="zh-CN" sz="1200" b="0" i="0" u="none" strike="noStrike" kern="1200" dirty="0">
                <a:solidFill>
                  <a:schemeClr val="tx1"/>
                </a:solidFill>
                <a:effectLst/>
                <a:latin typeface="+mn-lt"/>
                <a:ea typeface="+mn-ea"/>
                <a:cs typeface="+mn-cs"/>
              </a:rPr>
              <a:t>root</a:t>
            </a:r>
            <a:r>
              <a:rPr lang="zh-CN" altLang="en-US" sz="1200" b="0" i="0" u="none" strike="noStrike" kern="1200" dirty="0">
                <a:solidFill>
                  <a:schemeClr val="tx1"/>
                </a:solidFill>
                <a:effectLst/>
                <a:latin typeface="+mn-lt"/>
                <a:ea typeface="+mn-ea"/>
                <a:cs typeface="+mn-cs"/>
              </a:rPr>
              <a:t>身份运行的容器，可以将该用户重新映射到</a:t>
            </a:r>
            <a:r>
              <a:rPr lang="en-US" altLang="zh-CN" sz="1200" b="0" i="0" u="none" strike="noStrike" kern="1200" dirty="0">
                <a:solidFill>
                  <a:schemeClr val="tx1"/>
                </a:solidFill>
                <a:effectLst/>
                <a:latin typeface="+mn-lt"/>
                <a:ea typeface="+mn-ea"/>
                <a:cs typeface="+mn-cs"/>
              </a:rPr>
              <a:t>Docker</a:t>
            </a:r>
            <a:r>
              <a:rPr lang="zh-CN" altLang="en-US" sz="1200" b="0" i="0" u="none" strike="noStrike" kern="1200" dirty="0">
                <a:solidFill>
                  <a:schemeClr val="tx1"/>
                </a:solidFill>
                <a:effectLst/>
                <a:latin typeface="+mn-lt"/>
                <a:ea typeface="+mn-ea"/>
                <a:cs typeface="+mn-cs"/>
              </a:rPr>
              <a:t>主机上特定用户。映射的用户被分配一个范围的</a:t>
            </a:r>
            <a:r>
              <a:rPr lang="en-US" altLang="zh-CN" sz="1200" b="0" i="0" u="none" strike="noStrike" kern="1200" dirty="0">
                <a:solidFill>
                  <a:schemeClr val="tx1"/>
                </a:solidFill>
                <a:effectLst/>
                <a:latin typeface="+mn-lt"/>
                <a:ea typeface="+mn-ea"/>
                <a:cs typeface="+mn-cs"/>
              </a:rPr>
              <a:t>UID</a:t>
            </a:r>
            <a:r>
              <a:rPr lang="zh-CN" altLang="en-US" sz="1200" b="0" i="0" u="none" strike="noStrike" kern="1200" dirty="0">
                <a:solidFill>
                  <a:schemeClr val="tx1"/>
                </a:solidFill>
                <a:effectLst/>
                <a:latin typeface="+mn-lt"/>
                <a:ea typeface="+mn-ea"/>
                <a:cs typeface="+mn-cs"/>
              </a:rPr>
              <a:t>，它们在命名空间内作为正常的</a:t>
            </a:r>
            <a:r>
              <a:rPr lang="en-US" altLang="zh-CN" sz="1200" b="0" i="0" u="none" strike="noStrike" kern="1200" dirty="0">
                <a:solidFill>
                  <a:schemeClr val="tx1"/>
                </a:solidFill>
                <a:effectLst/>
                <a:latin typeface="+mn-lt"/>
                <a:ea typeface="+mn-ea"/>
                <a:cs typeface="+mn-cs"/>
              </a:rPr>
              <a:t>UID</a:t>
            </a:r>
            <a:r>
              <a:rPr lang="zh-CN" altLang="en-US" sz="1200" b="0" i="0" u="none" strike="noStrike" kern="1200" dirty="0">
                <a:solidFill>
                  <a:schemeClr val="tx1"/>
                </a:solidFill>
                <a:effectLst/>
                <a:latin typeface="+mn-lt"/>
                <a:ea typeface="+mn-ea"/>
                <a:cs typeface="+mn-cs"/>
              </a:rPr>
              <a:t>，但对主机本身没有特权。</a:t>
            </a:r>
            <a:endParaRPr lang="en-US" altLang="zh-CN" sz="1200" b="0" i="0" u="none" strike="noStrike" kern="1200" dirty="0">
              <a:solidFill>
                <a:schemeClr val="tx1"/>
              </a:solidFill>
              <a:effectLst/>
              <a:latin typeface="+mn-lt"/>
              <a:ea typeface="+mn-ea"/>
              <a:cs typeface="+mn-cs"/>
            </a:endParaRPr>
          </a:p>
          <a:p>
            <a:pPr fontAlgn="base"/>
            <a:endParaRPr lang="zh-CN" altLang="en-US" sz="1200" b="0" i="0" u="none" strike="noStrike" kern="1200" dirty="0">
              <a:solidFill>
                <a:schemeClr val="tx1"/>
              </a:solidFill>
              <a:effectLst/>
              <a:latin typeface="+mn-lt"/>
              <a:ea typeface="+mn-ea"/>
              <a:cs typeface="+mn-cs"/>
            </a:endParaRPr>
          </a:p>
          <a:p>
            <a:pPr fontAlgn="base"/>
            <a:r>
              <a:rPr lang="en-US" altLang="zh-CN" sz="1200" b="0" i="0" u="none" strike="noStrike" kern="1200" dirty="0">
                <a:solidFill>
                  <a:schemeClr val="tx1"/>
                </a:solidFill>
                <a:effectLst/>
                <a:latin typeface="+mn-lt"/>
                <a:ea typeface="+mn-ea"/>
                <a:cs typeface="+mn-cs"/>
              </a:rPr>
              <a:t>5.</a:t>
            </a:r>
            <a:r>
              <a:rPr lang="zh-CN" altLang="en-US" sz="1200" b="0" i="0" u="none" strike="noStrike" kern="1200" dirty="0">
                <a:solidFill>
                  <a:schemeClr val="tx1"/>
                </a:solidFill>
                <a:effectLst/>
                <a:latin typeface="+mn-lt"/>
                <a:ea typeface="+mn-ea"/>
                <a:cs typeface="+mn-cs"/>
              </a:rPr>
              <a:t>限制容器的内存使用量</a:t>
            </a:r>
          </a:p>
          <a:p>
            <a:pPr fontAlgn="base"/>
            <a:r>
              <a:rPr lang="zh-CN" altLang="en-US" sz="1200" b="0" i="0" u="none" strike="noStrike" kern="1200" dirty="0">
                <a:solidFill>
                  <a:schemeClr val="tx1"/>
                </a:solidFill>
                <a:effectLst/>
                <a:latin typeface="+mn-lt"/>
                <a:ea typeface="+mn-ea"/>
                <a:cs typeface="+mn-cs"/>
              </a:rPr>
              <a:t>    在默认情况下，容器可以使用主机上的所有内存。可以使用内存限制机制来防止一个容器消耗所有主机资源的拒绝服务攻击，用“</a:t>
            </a:r>
            <a:r>
              <a:rPr lang="en-US" altLang="zh-CN" sz="1200" b="0" i="0" u="none" strike="noStrike" kern="1200" dirty="0">
                <a:solidFill>
                  <a:schemeClr val="tx1"/>
                </a:solidFill>
                <a:effectLst/>
                <a:latin typeface="+mn-lt"/>
                <a:ea typeface="+mn-ea"/>
                <a:cs typeface="+mn-cs"/>
              </a:rPr>
              <a:t>-m”</a:t>
            </a:r>
            <a:r>
              <a:rPr lang="zh-CN" altLang="en-US" sz="1200" b="0" i="0" u="none" strike="noStrike" kern="1200" dirty="0">
                <a:solidFill>
                  <a:schemeClr val="tx1"/>
                </a:solidFill>
                <a:effectLst/>
                <a:latin typeface="+mn-lt"/>
                <a:ea typeface="+mn-ea"/>
                <a:cs typeface="+mn-cs"/>
              </a:rPr>
              <a:t>或“</a:t>
            </a:r>
            <a:r>
              <a:rPr lang="en-US" altLang="zh-CN" sz="1200" b="0" i="0" u="none" strike="noStrike" kern="1200" dirty="0">
                <a:solidFill>
                  <a:schemeClr val="tx1"/>
                </a:solidFill>
                <a:effectLst/>
                <a:latin typeface="+mn-lt"/>
                <a:ea typeface="+mn-ea"/>
                <a:cs typeface="+mn-cs"/>
              </a:rPr>
              <a:t>--memory”</a:t>
            </a:r>
            <a:r>
              <a:rPr lang="zh-CN" altLang="en-US" sz="1200" b="0" i="0" u="none" strike="noStrike" kern="1200" dirty="0">
                <a:solidFill>
                  <a:schemeClr val="tx1"/>
                </a:solidFill>
                <a:effectLst/>
                <a:latin typeface="+mn-lt"/>
                <a:ea typeface="+mn-ea"/>
                <a:cs typeface="+mn-cs"/>
              </a:rPr>
              <a:t>参数运行容器，</a:t>
            </a:r>
          </a:p>
          <a:p>
            <a:pPr fontAlgn="base"/>
            <a:r>
              <a:rPr lang="en-US" altLang="zh-CN" sz="1200" b="0" i="0" u="none" strike="noStrike" kern="1200" dirty="0">
                <a:solidFill>
                  <a:schemeClr val="tx1"/>
                </a:solidFill>
                <a:effectLst/>
                <a:latin typeface="+mn-lt"/>
                <a:ea typeface="+mn-ea"/>
                <a:cs typeface="+mn-cs"/>
              </a:rPr>
              <a:t>$&gt; docker run &lt;</a:t>
            </a:r>
            <a:r>
              <a:rPr lang="zh-CN" altLang="en-US" sz="1200" b="0" i="0" u="none" strike="noStrike" kern="1200" dirty="0">
                <a:solidFill>
                  <a:schemeClr val="tx1"/>
                </a:solidFill>
                <a:effectLst/>
                <a:latin typeface="+mn-lt"/>
                <a:ea typeface="+mn-ea"/>
                <a:cs typeface="+mn-cs"/>
              </a:rPr>
              <a:t>运行参数</a:t>
            </a:r>
            <a:r>
              <a:rPr lang="en-US" altLang="zh-CN" sz="1200" b="0" i="0" u="none" strike="noStrike" kern="1200" dirty="0">
                <a:solidFill>
                  <a:schemeClr val="tx1"/>
                </a:solidFill>
                <a:effectLst/>
                <a:latin typeface="+mn-lt"/>
                <a:ea typeface="+mn-ea"/>
                <a:cs typeface="+mn-cs"/>
              </a:rPr>
              <a:t>&gt; --memory &lt;memory-size&gt; &lt;Container </a:t>
            </a:r>
            <a:r>
              <a:rPr lang="en-US" altLang="zh-CN" sz="1200" b="0" i="0" u="none" strike="noStrike" kern="1200" dirty="0" err="1">
                <a:solidFill>
                  <a:schemeClr val="tx1"/>
                </a:solidFill>
                <a:effectLst/>
                <a:latin typeface="+mn-lt"/>
                <a:ea typeface="+mn-ea"/>
                <a:cs typeface="+mn-cs"/>
              </a:rPr>
              <a:t>ImageName</a:t>
            </a:r>
            <a:r>
              <a:rPr lang="zh-CN" altLang="en-US" sz="1200" b="0" i="0" u="none" strike="noStrike" kern="1200" dirty="0">
                <a:solidFill>
                  <a:schemeClr val="tx1"/>
                </a:solidFill>
                <a:effectLst/>
                <a:latin typeface="+mn-lt"/>
                <a:ea typeface="+mn-ea"/>
                <a:cs typeface="+mn-cs"/>
              </a:rPr>
              <a:t>或</a:t>
            </a:r>
            <a:r>
              <a:rPr lang="en-US" altLang="zh-CN" sz="1200" b="0" i="0" u="none" strike="noStrike" kern="1200" dirty="0">
                <a:solidFill>
                  <a:schemeClr val="tx1"/>
                </a:solidFill>
                <a:effectLst/>
                <a:latin typeface="+mn-lt"/>
                <a:ea typeface="+mn-ea"/>
                <a:cs typeface="+mn-cs"/>
              </a:rPr>
              <a:t>ID&gt; &lt;Command&gt;</a:t>
            </a:r>
          </a:p>
          <a:p>
            <a:pPr fontAlgn="base"/>
            <a:endParaRPr lang="zh-CN" altLang="en-US" sz="1200" b="0" i="0" u="none" strike="noStrike" kern="1200" dirty="0">
              <a:solidFill>
                <a:schemeClr val="tx1"/>
              </a:solidFill>
              <a:effectLst/>
              <a:latin typeface="+mn-lt"/>
              <a:ea typeface="+mn-ea"/>
              <a:cs typeface="+mn-cs"/>
            </a:endParaRPr>
          </a:p>
          <a:p>
            <a:pPr fontAlgn="base"/>
            <a:r>
              <a:rPr lang="en-US" altLang="zh-CN" sz="1200" b="0" i="0" u="none" strike="noStrike" kern="1200" dirty="0">
                <a:solidFill>
                  <a:schemeClr val="tx1"/>
                </a:solidFill>
                <a:effectLst/>
                <a:latin typeface="+mn-lt"/>
                <a:ea typeface="+mn-ea"/>
                <a:cs typeface="+mn-cs"/>
              </a:rPr>
              <a:t>6.</a:t>
            </a:r>
            <a:r>
              <a:rPr lang="zh-CN" altLang="en-US" sz="1200" b="0" i="0" u="none" strike="noStrike" kern="1200" dirty="0">
                <a:solidFill>
                  <a:schemeClr val="tx1"/>
                </a:solidFill>
                <a:effectLst/>
                <a:latin typeface="+mn-lt"/>
                <a:ea typeface="+mn-ea"/>
                <a:cs typeface="+mn-cs"/>
              </a:rPr>
              <a:t>适当设置容器</a:t>
            </a:r>
            <a:r>
              <a:rPr lang="en-US" altLang="zh-CN" sz="1200" b="0" i="0" u="none" strike="noStrike" kern="1200" dirty="0">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优先级。</a:t>
            </a:r>
            <a:r>
              <a:rPr lang="en-US" altLang="zh-CN" sz="1200" b="0" i="0" u="none" strike="noStrike" kern="1200" dirty="0">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时间在容器间平均分配，可使用</a:t>
            </a:r>
            <a:r>
              <a:rPr lang="en-US" altLang="zh-CN" sz="1200" b="0" i="0" u="none" strike="noStrike" kern="1200" dirty="0">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共享功能来设定优先级。 </a:t>
            </a:r>
            <a:r>
              <a:rPr lang="en-US" altLang="zh-CN" sz="1200" b="0" i="0" u="none" strike="noStrike" kern="1200" dirty="0">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共享允许将一个容器优先于另一个容器，并禁止较低优先级的容器频繁地占用</a:t>
            </a:r>
            <a:r>
              <a:rPr lang="en-US" altLang="zh-CN" sz="1200" b="0" i="0" u="none" strike="noStrike" kern="1200" dirty="0">
                <a:solidFill>
                  <a:schemeClr val="tx1"/>
                </a:solidFill>
                <a:effectLst/>
                <a:latin typeface="+mn-lt"/>
                <a:ea typeface="+mn-ea"/>
                <a:cs typeface="+mn-cs"/>
              </a:rPr>
              <a:t>CPU</a:t>
            </a:r>
            <a:r>
              <a:rPr lang="zh-CN" altLang="en-US" sz="1200" b="0" i="0" u="none" strike="noStrike" kern="1200" dirty="0">
                <a:solidFill>
                  <a:schemeClr val="tx1"/>
                </a:solidFill>
                <a:effectLst/>
                <a:latin typeface="+mn-lt"/>
                <a:ea typeface="+mn-ea"/>
                <a:cs typeface="+mn-cs"/>
              </a:rPr>
              <a:t>资源。这样可确保高优先级的容器更好地运行，且可以有效的防止资源耗尽攻击。</a:t>
            </a:r>
          </a:p>
          <a:p>
            <a:endParaRPr lang="en-US" altLang="zh-CN" dirty="0"/>
          </a:p>
          <a:p>
            <a:r>
              <a:rPr lang="zh-CN" altLang="en-US" dirty="0"/>
              <a:t>这些命令是重要的，我们在做容器安全的时候，也会利用这些命令来开发脚本，对创建初期</a:t>
            </a:r>
            <a:r>
              <a:rPr lang="en-US" altLang="zh-CN" dirty="0"/>
              <a:t>docker</a:t>
            </a:r>
            <a:r>
              <a:rPr lang="zh-CN" altLang="en-US" dirty="0"/>
              <a:t>容器的状态进行扫描，找到安全隐患。</a:t>
            </a:r>
          </a:p>
        </p:txBody>
      </p:sp>
      <p:sp>
        <p:nvSpPr>
          <p:cNvPr id="4" name="灯片编号占位符 3"/>
          <p:cNvSpPr>
            <a:spLocks noGrp="1"/>
          </p:cNvSpPr>
          <p:nvPr>
            <p:ph type="sldNum" sz="quarter" idx="5"/>
          </p:nvPr>
        </p:nvSpPr>
        <p:spPr/>
        <p:txBody>
          <a:bodyPr/>
          <a:lstStyle/>
          <a:p>
            <a:fld id="{A7B923A8-421A-4EB3-9350-25DCF78ADB42}" type="slidenum">
              <a:rPr lang="zh-CN" altLang="en-US" smtClean="0"/>
              <a:t>14</a:t>
            </a:fld>
            <a:endParaRPr lang="zh-CN" altLang="en-US"/>
          </a:p>
        </p:txBody>
      </p:sp>
    </p:spTree>
    <p:extLst>
      <p:ext uri="{BB962C8B-B14F-4D97-AF65-F5344CB8AC3E}">
        <p14:creationId xmlns:p14="http://schemas.microsoft.com/office/powerpoint/2010/main" val="786791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endParaRPr lang="zh-CN" altLang="en-US" dirty="0"/>
          </a:p>
        </p:txBody>
      </p:sp>
      <p:sp>
        <p:nvSpPr>
          <p:cNvPr id="4" name="灯片编号占位符 3"/>
          <p:cNvSpPr>
            <a:spLocks noGrp="1"/>
          </p:cNvSpPr>
          <p:nvPr>
            <p:ph type="sldNum" sz="quarter" idx="5"/>
          </p:nvPr>
        </p:nvSpPr>
        <p:spPr/>
        <p:txBody>
          <a:bodyPr/>
          <a:lstStyle/>
          <a:p>
            <a:fld id="{A7B923A8-421A-4EB3-9350-25DCF78ADB42}" type="slidenum">
              <a:rPr lang="zh-CN" altLang="en-US" smtClean="0"/>
              <a:t>15</a:t>
            </a:fld>
            <a:endParaRPr lang="zh-CN" altLang="en-US"/>
          </a:p>
        </p:txBody>
      </p:sp>
    </p:spTree>
    <p:extLst>
      <p:ext uri="{BB962C8B-B14F-4D97-AF65-F5344CB8AC3E}">
        <p14:creationId xmlns:p14="http://schemas.microsoft.com/office/powerpoint/2010/main" val="1404407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3/11/2021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3/11/2021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EEEE3-0244-495E-849D-1913F351CE4A}"/>
              </a:ext>
            </a:extLst>
          </p:cNvPr>
          <p:cNvSpPr>
            <a:spLocks noGrp="1"/>
          </p:cNvSpPr>
          <p:nvPr>
            <p:ph type="ctrTitle"/>
          </p:nvPr>
        </p:nvSpPr>
        <p:spPr/>
        <p:txBody>
          <a:bodyPr>
            <a:normAutofit/>
          </a:bodyPr>
          <a:lstStyle/>
          <a:p>
            <a:r>
              <a:rPr lang="zh-CN" altLang="en-US" dirty="0"/>
              <a:t>信息安全综合实践</a:t>
            </a:r>
            <a:br>
              <a:rPr lang="en-US" altLang="zh-CN" dirty="0"/>
            </a:br>
            <a:r>
              <a:rPr lang="zh-CN" altLang="en-US" sz="4000" dirty="0"/>
              <a:t>人员分工与初步构思</a:t>
            </a:r>
            <a:endParaRPr lang="zh-CN" altLang="en-US" dirty="0"/>
          </a:p>
        </p:txBody>
      </p:sp>
      <p:sp>
        <p:nvSpPr>
          <p:cNvPr id="3" name="副标题 2">
            <a:extLst>
              <a:ext uri="{FF2B5EF4-FFF2-40B4-BE49-F238E27FC236}">
                <a16:creationId xmlns:a16="http://schemas.microsoft.com/office/drawing/2014/main" id="{9A82A94D-E5E8-4BEA-BABE-DED7CBE63E8E}"/>
              </a:ext>
            </a:extLst>
          </p:cNvPr>
          <p:cNvSpPr>
            <a:spLocks noGrp="1"/>
          </p:cNvSpPr>
          <p:nvPr>
            <p:ph type="subTitle" idx="1"/>
          </p:nvPr>
        </p:nvSpPr>
        <p:spPr/>
        <p:txBody>
          <a:bodyPr/>
          <a:lstStyle/>
          <a:p>
            <a:r>
              <a:rPr lang="zh-CN" altLang="en-US" dirty="0"/>
              <a:t>许岽 王硕 李懿飞 彭致远 王晨旭 李朝恒 郭洵睿</a:t>
            </a:r>
          </a:p>
        </p:txBody>
      </p:sp>
    </p:spTree>
    <p:extLst>
      <p:ext uri="{BB962C8B-B14F-4D97-AF65-F5344CB8AC3E}">
        <p14:creationId xmlns:p14="http://schemas.microsoft.com/office/powerpoint/2010/main" val="588235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CA431-1F27-441F-81B5-EBCF239299EC}"/>
              </a:ext>
            </a:extLst>
          </p:cNvPr>
          <p:cNvSpPr>
            <a:spLocks noGrp="1"/>
          </p:cNvSpPr>
          <p:nvPr>
            <p:ph type="title"/>
          </p:nvPr>
        </p:nvSpPr>
        <p:spPr/>
        <p:txBody>
          <a:bodyPr/>
          <a:lstStyle/>
          <a:p>
            <a:r>
              <a:rPr lang="zh-CN" altLang="en-US" dirty="0"/>
              <a:t>云工作负载保护平台</a:t>
            </a:r>
            <a:r>
              <a:rPr lang="en-US" altLang="zh-CN" dirty="0"/>
              <a:t>(CWPP)</a:t>
            </a:r>
          </a:p>
        </p:txBody>
      </p:sp>
      <p:sp>
        <p:nvSpPr>
          <p:cNvPr id="3" name="内容占位符 2">
            <a:extLst>
              <a:ext uri="{FF2B5EF4-FFF2-40B4-BE49-F238E27FC236}">
                <a16:creationId xmlns:a16="http://schemas.microsoft.com/office/drawing/2014/main" id="{5F961B4A-D8FB-40B6-B927-08485A430BAB}"/>
              </a:ext>
            </a:extLst>
          </p:cNvPr>
          <p:cNvSpPr>
            <a:spLocks noGrp="1"/>
          </p:cNvSpPr>
          <p:nvPr>
            <p:ph idx="1"/>
          </p:nvPr>
        </p:nvSpPr>
        <p:spPr>
          <a:xfrm>
            <a:off x="1451578" y="2015731"/>
            <a:ext cx="9603275" cy="3450613"/>
          </a:xfrm>
        </p:spPr>
        <p:txBody>
          <a:bodyPr/>
          <a:lstStyle/>
          <a:p>
            <a:r>
              <a:rPr lang="en-US" altLang="zh-CN" dirty="0"/>
              <a:t>CWPP</a:t>
            </a:r>
            <a:r>
              <a:rPr lang="zh-CN" altLang="en-US" dirty="0"/>
              <a:t>为物理机、虚拟机、容器和无服务器工作负载提供统一的可视化和控制力。</a:t>
            </a:r>
            <a:endParaRPr lang="en-US" altLang="zh-CN" dirty="0"/>
          </a:p>
          <a:p>
            <a:r>
              <a:rPr lang="en-US" altLang="zh-CN" dirty="0"/>
              <a:t>CWPP</a:t>
            </a:r>
            <a:r>
              <a:rPr lang="zh-CN" altLang="en-US" dirty="0"/>
              <a:t>产品通常结合使用网络分段、系统完整性保护、应用程序控制、行为监控、基于主机的入侵防御和可选的反恶意软件保护等措施</a:t>
            </a:r>
            <a:r>
              <a:rPr lang="en-US" altLang="zh-CN" dirty="0"/>
              <a:t>,</a:t>
            </a:r>
            <a:r>
              <a:rPr lang="zh-CN" altLang="en-US" dirty="0"/>
              <a:t>保护工作负载免受攻击。</a:t>
            </a:r>
            <a:endParaRPr lang="en-US" altLang="zh-CN" dirty="0"/>
          </a:p>
        </p:txBody>
      </p:sp>
      <p:pic>
        <p:nvPicPr>
          <p:cNvPr id="7170" name="Picture 2" descr="https://n.sinaimg.cn/translate/74/w493h381/20191204/a860-ikhvemx6142697.png">
            <a:extLst>
              <a:ext uri="{FF2B5EF4-FFF2-40B4-BE49-F238E27FC236}">
                <a16:creationId xmlns:a16="http://schemas.microsoft.com/office/drawing/2014/main" id="{E40F8390-4953-4ED9-BF63-3CC93A6703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141" y="3474154"/>
            <a:ext cx="4587717" cy="3545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725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CA431-1F27-441F-81B5-EBCF239299EC}"/>
              </a:ext>
            </a:extLst>
          </p:cNvPr>
          <p:cNvSpPr>
            <a:spLocks noGrp="1"/>
          </p:cNvSpPr>
          <p:nvPr>
            <p:ph type="title"/>
          </p:nvPr>
        </p:nvSpPr>
        <p:spPr/>
        <p:txBody>
          <a:bodyPr/>
          <a:lstStyle/>
          <a:p>
            <a:r>
              <a:rPr lang="zh-CN" altLang="en-US" dirty="0"/>
              <a:t>开发任务纲要</a:t>
            </a:r>
            <a:endParaRPr lang="en-US" altLang="zh-CN" dirty="0"/>
          </a:p>
        </p:txBody>
      </p:sp>
      <p:sp>
        <p:nvSpPr>
          <p:cNvPr id="3" name="内容占位符 2">
            <a:extLst>
              <a:ext uri="{FF2B5EF4-FFF2-40B4-BE49-F238E27FC236}">
                <a16:creationId xmlns:a16="http://schemas.microsoft.com/office/drawing/2014/main" id="{5F961B4A-D8FB-40B6-B927-08485A430BAB}"/>
              </a:ext>
            </a:extLst>
          </p:cNvPr>
          <p:cNvSpPr>
            <a:spLocks noGrp="1"/>
          </p:cNvSpPr>
          <p:nvPr>
            <p:ph idx="1"/>
          </p:nvPr>
        </p:nvSpPr>
        <p:spPr>
          <a:xfrm>
            <a:off x="1451578" y="2015731"/>
            <a:ext cx="9603275" cy="3450613"/>
          </a:xfrm>
        </p:spPr>
        <p:txBody>
          <a:bodyPr/>
          <a:lstStyle/>
          <a:p>
            <a:r>
              <a:rPr lang="zh-CN" altLang="en-US" dirty="0"/>
              <a:t>先从云应用最广泛的</a:t>
            </a:r>
            <a:r>
              <a:rPr lang="en-US" altLang="zh-CN" dirty="0"/>
              <a:t>docker</a:t>
            </a:r>
            <a:r>
              <a:rPr lang="zh-CN" altLang="en-US" dirty="0"/>
              <a:t>容器安全开始；</a:t>
            </a:r>
            <a:endParaRPr lang="en-US" altLang="zh-CN" dirty="0"/>
          </a:p>
          <a:p>
            <a:r>
              <a:rPr lang="zh-CN" altLang="en-US" dirty="0"/>
              <a:t>向上做应用程序安全防护；</a:t>
            </a:r>
            <a:endParaRPr lang="en-US" altLang="zh-CN" dirty="0"/>
          </a:p>
          <a:p>
            <a:r>
              <a:rPr lang="zh-CN" altLang="en-US" dirty="0"/>
              <a:t>向下做系统和虚拟化防护；</a:t>
            </a:r>
            <a:endParaRPr lang="en-US" altLang="zh-CN" dirty="0"/>
          </a:p>
          <a:p>
            <a:r>
              <a:rPr lang="zh-CN" altLang="en-US" dirty="0"/>
              <a:t>最后集成在一起，测试实际效果。</a:t>
            </a:r>
            <a:endParaRPr lang="en-US" altLang="zh-CN" dirty="0"/>
          </a:p>
        </p:txBody>
      </p:sp>
    </p:spTree>
    <p:extLst>
      <p:ext uri="{BB962C8B-B14F-4D97-AF65-F5344CB8AC3E}">
        <p14:creationId xmlns:p14="http://schemas.microsoft.com/office/powerpoint/2010/main" val="170591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CA431-1F27-441F-81B5-EBCF239299EC}"/>
              </a:ext>
            </a:extLst>
          </p:cNvPr>
          <p:cNvSpPr>
            <a:spLocks noGrp="1"/>
          </p:cNvSpPr>
          <p:nvPr>
            <p:ph type="title"/>
          </p:nvPr>
        </p:nvSpPr>
        <p:spPr/>
        <p:txBody>
          <a:bodyPr/>
          <a:lstStyle/>
          <a:p>
            <a:r>
              <a:rPr lang="en-US" altLang="zh-CN" dirty="0"/>
              <a:t>Docker</a:t>
            </a:r>
            <a:r>
              <a:rPr lang="zh-CN" altLang="en-US" dirty="0"/>
              <a:t>容器安全</a:t>
            </a:r>
            <a:endParaRPr lang="en-US" altLang="zh-CN" dirty="0"/>
          </a:p>
        </p:txBody>
      </p:sp>
      <p:sp>
        <p:nvSpPr>
          <p:cNvPr id="3" name="内容占位符 2">
            <a:extLst>
              <a:ext uri="{FF2B5EF4-FFF2-40B4-BE49-F238E27FC236}">
                <a16:creationId xmlns:a16="http://schemas.microsoft.com/office/drawing/2014/main" id="{5F961B4A-D8FB-40B6-B927-08485A430BAB}"/>
              </a:ext>
            </a:extLst>
          </p:cNvPr>
          <p:cNvSpPr>
            <a:spLocks noGrp="1"/>
          </p:cNvSpPr>
          <p:nvPr>
            <p:ph idx="1"/>
          </p:nvPr>
        </p:nvSpPr>
        <p:spPr/>
        <p:txBody>
          <a:bodyPr/>
          <a:lstStyle/>
          <a:p>
            <a:r>
              <a:rPr lang="en-US" altLang="zh-CN" dirty="0"/>
              <a:t>Docker</a:t>
            </a:r>
            <a:r>
              <a:rPr lang="zh-CN" altLang="en-US" dirty="0"/>
              <a:t>安全防护本质上是保证</a:t>
            </a:r>
            <a:r>
              <a:rPr lang="en-US" altLang="zh-CN" dirty="0"/>
              <a:t>docker</a:t>
            </a:r>
            <a:r>
              <a:rPr lang="zh-CN" altLang="en-US" dirty="0"/>
              <a:t>镜像在创建、存储、传输、运行过程中的安全。</a:t>
            </a:r>
            <a:endParaRPr lang="en-US" altLang="zh-CN" dirty="0"/>
          </a:p>
          <a:p>
            <a:r>
              <a:rPr lang="zh-CN" altLang="en-US" dirty="0"/>
              <a:t>对</a:t>
            </a:r>
            <a:r>
              <a:rPr lang="en-US" altLang="zh-CN" dirty="0"/>
              <a:t>docker</a:t>
            </a:r>
            <a:r>
              <a:rPr lang="zh-CN" altLang="en-US" dirty="0"/>
              <a:t>容器安全质疑最大的一点就是其隔离的彻底性，与其对比就是当前成熟的虚拟机（</a:t>
            </a:r>
            <a:r>
              <a:rPr lang="en-US" altLang="zh-CN" dirty="0"/>
              <a:t>VM</a:t>
            </a:r>
            <a:r>
              <a:rPr lang="zh-CN" altLang="en-US" dirty="0"/>
              <a:t>）技术。相对于</a:t>
            </a:r>
            <a:r>
              <a:rPr lang="en-US" altLang="zh-CN" dirty="0"/>
              <a:t>VM</a:t>
            </a:r>
            <a:r>
              <a:rPr lang="zh-CN" altLang="en-US" dirty="0"/>
              <a:t>，</a:t>
            </a:r>
            <a:r>
              <a:rPr lang="en-US" altLang="zh-CN" dirty="0"/>
              <a:t>docker</a:t>
            </a:r>
            <a:r>
              <a:rPr lang="zh-CN" altLang="en-US" dirty="0"/>
              <a:t>容器只是对进程和文件进行虚拟化，而</a:t>
            </a:r>
            <a:r>
              <a:rPr lang="en-US" altLang="zh-CN" dirty="0"/>
              <a:t>VM</a:t>
            </a:r>
            <a:r>
              <a:rPr lang="zh-CN" altLang="en-US" dirty="0"/>
              <a:t>做到了</a:t>
            </a:r>
            <a:r>
              <a:rPr lang="en-US" altLang="zh-CN" dirty="0"/>
              <a:t>OS</a:t>
            </a:r>
            <a:r>
              <a:rPr lang="zh-CN" altLang="en-US" dirty="0"/>
              <a:t>级别的虚拟化。</a:t>
            </a:r>
            <a:r>
              <a:rPr lang="en-US" altLang="zh-CN" dirty="0"/>
              <a:t>docker</a:t>
            </a:r>
            <a:r>
              <a:rPr lang="zh-CN" altLang="en-US" dirty="0"/>
              <a:t>容器的隔离性不及</a:t>
            </a:r>
            <a:r>
              <a:rPr lang="en-US" altLang="zh-CN" dirty="0"/>
              <a:t>VM</a:t>
            </a:r>
            <a:r>
              <a:rPr lang="zh-CN" altLang="en-US" dirty="0"/>
              <a:t>，也就是说对宿主机的安全影响</a:t>
            </a:r>
            <a:r>
              <a:rPr lang="en-US" altLang="zh-CN" dirty="0"/>
              <a:t>VM</a:t>
            </a:r>
            <a:r>
              <a:rPr lang="zh-CN" altLang="en-US" dirty="0"/>
              <a:t>要远远小于</a:t>
            </a:r>
            <a:r>
              <a:rPr lang="en-US" altLang="zh-CN" dirty="0"/>
              <a:t>docker</a:t>
            </a:r>
            <a:r>
              <a:rPr lang="zh-CN" altLang="en-US" dirty="0"/>
              <a:t>，</a:t>
            </a:r>
            <a:endParaRPr lang="en-US" altLang="zh-CN" dirty="0"/>
          </a:p>
        </p:txBody>
      </p:sp>
      <p:pic>
        <p:nvPicPr>
          <p:cNvPr id="6146" name="Picture 2" descr="3.jpg">
            <a:extLst>
              <a:ext uri="{FF2B5EF4-FFF2-40B4-BE49-F238E27FC236}">
                <a16:creationId xmlns:a16="http://schemas.microsoft.com/office/drawing/2014/main" id="{94DF4564-7B86-43E0-81EF-084467B54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0191" y="4044752"/>
            <a:ext cx="5211618" cy="2806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919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CA431-1F27-441F-81B5-EBCF239299EC}"/>
              </a:ext>
            </a:extLst>
          </p:cNvPr>
          <p:cNvSpPr>
            <a:spLocks noGrp="1"/>
          </p:cNvSpPr>
          <p:nvPr>
            <p:ph type="title"/>
          </p:nvPr>
        </p:nvSpPr>
        <p:spPr/>
        <p:txBody>
          <a:bodyPr/>
          <a:lstStyle/>
          <a:p>
            <a:r>
              <a:rPr lang="zh-CN" altLang="en-US" b="1" dirty="0"/>
              <a:t>保证非生产环境中的镜像安全</a:t>
            </a:r>
            <a:endParaRPr lang="en-US" altLang="zh-CN" dirty="0"/>
          </a:p>
        </p:txBody>
      </p:sp>
      <p:sp>
        <p:nvSpPr>
          <p:cNvPr id="3" name="内容占位符 2">
            <a:extLst>
              <a:ext uri="{FF2B5EF4-FFF2-40B4-BE49-F238E27FC236}">
                <a16:creationId xmlns:a16="http://schemas.microsoft.com/office/drawing/2014/main" id="{5F961B4A-D8FB-40B6-B927-08485A430BAB}"/>
              </a:ext>
            </a:extLst>
          </p:cNvPr>
          <p:cNvSpPr>
            <a:spLocks noGrp="1"/>
          </p:cNvSpPr>
          <p:nvPr>
            <p:ph idx="1"/>
          </p:nvPr>
        </p:nvSpPr>
        <p:spPr/>
        <p:txBody>
          <a:bodyPr>
            <a:normAutofit fontScale="85000" lnSpcReduction="20000"/>
          </a:bodyPr>
          <a:lstStyle/>
          <a:p>
            <a:r>
              <a:rPr lang="zh-CN" altLang="en-US" dirty="0"/>
              <a:t>容器使用非</a:t>
            </a:r>
            <a:r>
              <a:rPr lang="en-US" altLang="zh-CN" dirty="0"/>
              <a:t>root</a:t>
            </a:r>
            <a:r>
              <a:rPr lang="zh-CN" altLang="en-US" dirty="0"/>
              <a:t>用户运行</a:t>
            </a:r>
            <a:endParaRPr lang="en-US" altLang="zh-CN" dirty="0"/>
          </a:p>
          <a:p>
            <a:pPr marL="0" indent="0">
              <a:buNone/>
            </a:pPr>
            <a:r>
              <a:rPr lang="en-US" altLang="zh-CN" dirty="0"/>
              <a:t>    RUN </a:t>
            </a:r>
            <a:r>
              <a:rPr lang="en-US" altLang="zh-CN" dirty="0" err="1"/>
              <a:t>useradd</a:t>
            </a:r>
            <a:r>
              <a:rPr lang="en-US" altLang="zh-CN" dirty="0"/>
              <a:t> -d / home /username -m -s / bin / bash username USER username </a:t>
            </a:r>
          </a:p>
          <a:p>
            <a:r>
              <a:rPr lang="zh-CN" altLang="en-US" dirty="0"/>
              <a:t>使用安全的基础镜像</a:t>
            </a:r>
            <a:endParaRPr lang="en-US" altLang="zh-CN" dirty="0"/>
          </a:p>
          <a:p>
            <a:r>
              <a:rPr lang="zh-CN" altLang="en-US" dirty="0"/>
              <a:t>删除镜像中的</a:t>
            </a:r>
            <a:r>
              <a:rPr lang="en-US" altLang="zh-CN" dirty="0" err="1"/>
              <a:t>setuid</a:t>
            </a:r>
            <a:r>
              <a:rPr lang="zh-CN" altLang="en-US" dirty="0"/>
              <a:t>和</a:t>
            </a:r>
            <a:r>
              <a:rPr lang="en-US" altLang="zh-CN" dirty="0" err="1"/>
              <a:t>setgid</a:t>
            </a:r>
            <a:r>
              <a:rPr lang="zh-CN" altLang="en-US" dirty="0"/>
              <a:t>权限</a:t>
            </a:r>
            <a:endParaRPr lang="en-US" altLang="zh-CN" dirty="0"/>
          </a:p>
          <a:p>
            <a:pPr marL="0" indent="0">
              <a:buNone/>
            </a:pPr>
            <a:r>
              <a:rPr lang="en-US" altLang="zh-CN" dirty="0"/>
              <a:t>    RUN find / -perm +6000-type f-exec </a:t>
            </a:r>
            <a:r>
              <a:rPr lang="en-US" altLang="zh-CN" dirty="0" err="1"/>
              <a:t>chmod</a:t>
            </a:r>
            <a:r>
              <a:rPr lang="en-US" altLang="zh-CN" dirty="0"/>
              <a:t> a-s {} \;|| true</a:t>
            </a:r>
          </a:p>
          <a:p>
            <a:r>
              <a:rPr lang="zh-CN" altLang="en-US" dirty="0"/>
              <a:t>启用</a:t>
            </a:r>
            <a:r>
              <a:rPr lang="en-US" altLang="zh-CN" dirty="0"/>
              <a:t>Docker</a:t>
            </a:r>
            <a:r>
              <a:rPr lang="zh-CN" altLang="en-US" dirty="0"/>
              <a:t>的内容信任</a:t>
            </a:r>
            <a:endParaRPr lang="en-US" altLang="zh-CN" dirty="0"/>
          </a:p>
          <a:p>
            <a:pPr marL="0" indent="0">
              <a:buNone/>
            </a:pPr>
            <a:r>
              <a:rPr lang="en-US" altLang="zh-CN" dirty="0"/>
              <a:t>     export DOCKER_CONTENT_TRUST = 1</a:t>
            </a:r>
          </a:p>
          <a:p>
            <a:r>
              <a:rPr lang="zh-CN" altLang="en-US" dirty="0"/>
              <a:t>最小安装原则</a:t>
            </a:r>
            <a:endParaRPr lang="en-US" altLang="zh-CN" dirty="0"/>
          </a:p>
          <a:p>
            <a:r>
              <a:rPr lang="zh-CN" altLang="en-US" dirty="0"/>
              <a:t>对镜像进行安全漏洞扫描（结合</a:t>
            </a:r>
            <a:r>
              <a:rPr lang="en-US" altLang="zh-CN" dirty="0"/>
              <a:t>CVE</a:t>
            </a:r>
            <a:r>
              <a:rPr lang="zh-CN" altLang="en-US" dirty="0"/>
              <a:t>等等）</a:t>
            </a:r>
            <a:endParaRPr lang="en-US" altLang="zh-CN" dirty="0"/>
          </a:p>
        </p:txBody>
      </p:sp>
    </p:spTree>
    <p:extLst>
      <p:ext uri="{BB962C8B-B14F-4D97-AF65-F5344CB8AC3E}">
        <p14:creationId xmlns:p14="http://schemas.microsoft.com/office/powerpoint/2010/main" val="1150034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CA431-1F27-441F-81B5-EBCF239299EC}"/>
              </a:ext>
            </a:extLst>
          </p:cNvPr>
          <p:cNvSpPr>
            <a:spLocks noGrp="1"/>
          </p:cNvSpPr>
          <p:nvPr>
            <p:ph type="title"/>
          </p:nvPr>
        </p:nvSpPr>
        <p:spPr/>
        <p:txBody>
          <a:bodyPr/>
          <a:lstStyle/>
          <a:p>
            <a:r>
              <a:rPr lang="zh-CN" altLang="en-US" b="1" dirty="0"/>
              <a:t>保证生产环境中的容器安全</a:t>
            </a:r>
            <a:endParaRPr lang="en-US" altLang="zh-CN" dirty="0"/>
          </a:p>
        </p:txBody>
      </p:sp>
      <p:sp>
        <p:nvSpPr>
          <p:cNvPr id="3" name="内容占位符 2">
            <a:extLst>
              <a:ext uri="{FF2B5EF4-FFF2-40B4-BE49-F238E27FC236}">
                <a16:creationId xmlns:a16="http://schemas.microsoft.com/office/drawing/2014/main" id="{5F961B4A-D8FB-40B6-B927-08485A430BAB}"/>
              </a:ext>
            </a:extLst>
          </p:cNvPr>
          <p:cNvSpPr>
            <a:spLocks noGrp="1"/>
          </p:cNvSpPr>
          <p:nvPr>
            <p:ph idx="1"/>
          </p:nvPr>
        </p:nvSpPr>
        <p:spPr/>
        <p:txBody>
          <a:bodyPr>
            <a:normAutofit fontScale="85000" lnSpcReduction="10000"/>
          </a:bodyPr>
          <a:lstStyle/>
          <a:p>
            <a:r>
              <a:rPr lang="zh-CN" altLang="en-US" dirty="0"/>
              <a:t>对</a:t>
            </a:r>
            <a:r>
              <a:rPr lang="en-US" altLang="zh-CN" dirty="0"/>
              <a:t>docker</a:t>
            </a:r>
            <a:r>
              <a:rPr lang="zh-CN" altLang="en-US" dirty="0"/>
              <a:t>宿主机进行安全加固</a:t>
            </a:r>
            <a:endParaRPr lang="en-US" altLang="zh-CN" dirty="0"/>
          </a:p>
          <a:p>
            <a:r>
              <a:rPr lang="zh-CN" altLang="en-US" dirty="0"/>
              <a:t>限制容器之间的网络流量</a:t>
            </a:r>
            <a:endParaRPr lang="en-US" altLang="zh-CN" dirty="0"/>
          </a:p>
          <a:p>
            <a:pPr marL="0" indent="0">
              <a:buNone/>
            </a:pPr>
            <a:r>
              <a:rPr lang="en-US" altLang="zh-CN" dirty="0"/>
              <a:t>    / </a:t>
            </a:r>
            <a:r>
              <a:rPr lang="en-US" altLang="zh-CN" dirty="0" err="1"/>
              <a:t>usr</a:t>
            </a:r>
            <a:r>
              <a:rPr lang="en-US" altLang="zh-CN" dirty="0"/>
              <a:t> / bin / </a:t>
            </a:r>
            <a:r>
              <a:rPr lang="en-US" altLang="zh-CN" dirty="0" err="1"/>
              <a:t>dockerd</a:t>
            </a:r>
            <a:r>
              <a:rPr lang="en-US" altLang="zh-CN" dirty="0"/>
              <a:t> --</a:t>
            </a:r>
            <a:r>
              <a:rPr lang="en-US" altLang="zh-CN" dirty="0" err="1"/>
              <a:t>icc</a:t>
            </a:r>
            <a:r>
              <a:rPr lang="en-US" altLang="zh-CN" dirty="0"/>
              <a:t> = false</a:t>
            </a:r>
          </a:p>
          <a:p>
            <a:r>
              <a:rPr lang="zh-CN" altLang="en-US" dirty="0"/>
              <a:t>配置</a:t>
            </a:r>
            <a:r>
              <a:rPr lang="en-US" altLang="zh-CN" dirty="0"/>
              <a:t>Docker</a:t>
            </a:r>
            <a:r>
              <a:rPr lang="zh-CN" altLang="en-US" dirty="0"/>
              <a:t>守护程序的</a:t>
            </a:r>
            <a:r>
              <a:rPr lang="en-US" altLang="zh-CN" dirty="0"/>
              <a:t>TLS</a:t>
            </a:r>
            <a:r>
              <a:rPr lang="zh-CN" altLang="en-US" dirty="0"/>
              <a:t>身份验证</a:t>
            </a:r>
            <a:endParaRPr lang="en-US" altLang="zh-CN" dirty="0"/>
          </a:p>
          <a:p>
            <a:r>
              <a:rPr lang="zh-CN" altLang="en-US" dirty="0"/>
              <a:t>启用用户命名空间支持</a:t>
            </a:r>
            <a:endParaRPr lang="en-US" altLang="zh-CN" dirty="0"/>
          </a:p>
          <a:p>
            <a:r>
              <a:rPr lang="zh-CN" altLang="en-US" dirty="0"/>
              <a:t>限制容器的内存使用量</a:t>
            </a:r>
            <a:endParaRPr lang="en-US" altLang="zh-CN" dirty="0"/>
          </a:p>
          <a:p>
            <a:pPr marL="0" indent="0">
              <a:buNone/>
            </a:pPr>
            <a:r>
              <a:rPr lang="en-US" altLang="zh-CN" dirty="0"/>
              <a:t>    $&gt; docker run &lt;</a:t>
            </a:r>
            <a:r>
              <a:rPr lang="zh-CN" altLang="en-US" dirty="0"/>
              <a:t>运行参数</a:t>
            </a:r>
            <a:r>
              <a:rPr lang="en-US" altLang="zh-CN" dirty="0"/>
              <a:t>&gt; --memory &lt;memory-size&gt; &lt;Container </a:t>
            </a:r>
            <a:r>
              <a:rPr lang="en-US" altLang="zh-CN" dirty="0" err="1"/>
              <a:t>ImageName</a:t>
            </a:r>
            <a:r>
              <a:rPr lang="zh-CN" altLang="en-US" dirty="0"/>
              <a:t>或</a:t>
            </a:r>
            <a:r>
              <a:rPr lang="en-US" altLang="zh-CN" dirty="0"/>
              <a:t>ID&gt; &lt;Command&gt;</a:t>
            </a:r>
          </a:p>
          <a:p>
            <a:r>
              <a:rPr lang="zh-CN" altLang="en-US" dirty="0"/>
              <a:t>适当设置容器</a:t>
            </a:r>
            <a:r>
              <a:rPr lang="en-US" altLang="zh-CN" dirty="0"/>
              <a:t>CPU</a:t>
            </a:r>
            <a:r>
              <a:rPr lang="zh-CN" altLang="en-US" dirty="0"/>
              <a:t>优先级</a:t>
            </a:r>
            <a:endParaRPr lang="en-US" altLang="zh-CN" dirty="0"/>
          </a:p>
        </p:txBody>
      </p:sp>
    </p:spTree>
    <p:extLst>
      <p:ext uri="{BB962C8B-B14F-4D97-AF65-F5344CB8AC3E}">
        <p14:creationId xmlns:p14="http://schemas.microsoft.com/office/powerpoint/2010/main" val="1780050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CA431-1F27-441F-81B5-EBCF239299EC}"/>
              </a:ext>
            </a:extLst>
          </p:cNvPr>
          <p:cNvSpPr>
            <a:spLocks noGrp="1"/>
          </p:cNvSpPr>
          <p:nvPr>
            <p:ph type="title"/>
          </p:nvPr>
        </p:nvSpPr>
        <p:spPr>
          <a:xfrm>
            <a:off x="1263544" y="2554941"/>
            <a:ext cx="9664912" cy="2840018"/>
          </a:xfrm>
        </p:spPr>
        <p:txBody>
          <a:bodyPr>
            <a:normAutofit/>
          </a:bodyPr>
          <a:lstStyle/>
          <a:p>
            <a:r>
              <a:rPr lang="zh-CN" altLang="en-US" sz="16600" b="1" dirty="0"/>
              <a:t>谢谢</a:t>
            </a:r>
            <a:endParaRPr lang="en-US" altLang="zh-CN" sz="16600" dirty="0"/>
          </a:p>
        </p:txBody>
      </p:sp>
    </p:spTree>
    <p:extLst>
      <p:ext uri="{BB962C8B-B14F-4D97-AF65-F5344CB8AC3E}">
        <p14:creationId xmlns:p14="http://schemas.microsoft.com/office/powerpoint/2010/main" val="3051974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55FAF8-43D4-4E71-A751-625F3FD35C56}"/>
              </a:ext>
            </a:extLst>
          </p:cNvPr>
          <p:cNvSpPr>
            <a:spLocks noGrp="1"/>
          </p:cNvSpPr>
          <p:nvPr>
            <p:ph type="title"/>
          </p:nvPr>
        </p:nvSpPr>
        <p:spPr/>
        <p:txBody>
          <a:bodyPr/>
          <a:lstStyle/>
          <a:p>
            <a:r>
              <a:rPr lang="zh-CN" altLang="en-US" dirty="0"/>
              <a:t>组员大致分工</a:t>
            </a:r>
          </a:p>
        </p:txBody>
      </p:sp>
      <p:sp>
        <p:nvSpPr>
          <p:cNvPr id="3" name="内容占位符 2">
            <a:extLst>
              <a:ext uri="{FF2B5EF4-FFF2-40B4-BE49-F238E27FC236}">
                <a16:creationId xmlns:a16="http://schemas.microsoft.com/office/drawing/2014/main" id="{F7CFC3C5-5748-413F-A036-68060CEF6A17}"/>
              </a:ext>
            </a:extLst>
          </p:cNvPr>
          <p:cNvSpPr>
            <a:spLocks noGrp="1"/>
          </p:cNvSpPr>
          <p:nvPr>
            <p:ph idx="1"/>
          </p:nvPr>
        </p:nvSpPr>
        <p:spPr/>
        <p:txBody>
          <a:bodyPr/>
          <a:lstStyle/>
          <a:p>
            <a:r>
              <a:rPr lang="zh-CN" altLang="en-US" dirty="0"/>
              <a:t>云环境渗透方向</a:t>
            </a:r>
            <a:endParaRPr lang="en-US" altLang="zh-CN" dirty="0"/>
          </a:p>
          <a:p>
            <a:pPr marL="0" indent="0">
              <a:buNone/>
            </a:pPr>
            <a:r>
              <a:rPr lang="en-US" altLang="zh-CN" dirty="0"/>
              <a:t>	</a:t>
            </a:r>
            <a:r>
              <a:rPr lang="zh-CN" altLang="en-US" dirty="0"/>
              <a:t>许岽、王晨旭、彭致远、郭洵睿</a:t>
            </a:r>
            <a:endParaRPr lang="en-US" altLang="zh-CN" dirty="0"/>
          </a:p>
          <a:p>
            <a:r>
              <a:rPr lang="zh-CN" altLang="en-US" dirty="0"/>
              <a:t>云安全工具开发方向</a:t>
            </a:r>
            <a:endParaRPr lang="en-US" altLang="zh-CN" dirty="0"/>
          </a:p>
          <a:p>
            <a:pPr marL="0" indent="0">
              <a:buNone/>
            </a:pPr>
            <a:r>
              <a:rPr lang="en-US" altLang="zh-CN" dirty="0"/>
              <a:t>	</a:t>
            </a:r>
            <a:r>
              <a:rPr lang="zh-CN" altLang="en-US" dirty="0"/>
              <a:t>王硕、李朝恒、李懿飞</a:t>
            </a:r>
          </a:p>
        </p:txBody>
      </p:sp>
    </p:spTree>
    <p:extLst>
      <p:ext uri="{BB962C8B-B14F-4D97-AF65-F5344CB8AC3E}">
        <p14:creationId xmlns:p14="http://schemas.microsoft.com/office/powerpoint/2010/main" val="3171679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39B84F-314C-4624-A528-352AF89AA93F}"/>
              </a:ext>
            </a:extLst>
          </p:cNvPr>
          <p:cNvSpPr>
            <a:spLocks noGrp="1"/>
          </p:cNvSpPr>
          <p:nvPr>
            <p:ph type="title"/>
          </p:nvPr>
        </p:nvSpPr>
        <p:spPr/>
        <p:txBody>
          <a:bodyPr/>
          <a:lstStyle/>
          <a:p>
            <a:r>
              <a:rPr lang="zh-CN" altLang="en-US" dirty="0"/>
              <a:t>云环境搭建（不安全的云环境）</a:t>
            </a:r>
          </a:p>
        </p:txBody>
      </p:sp>
      <p:pic>
        <p:nvPicPr>
          <p:cNvPr id="9" name="图片 8">
            <a:extLst>
              <a:ext uri="{FF2B5EF4-FFF2-40B4-BE49-F238E27FC236}">
                <a16:creationId xmlns:a16="http://schemas.microsoft.com/office/drawing/2014/main" id="{BD13E720-77B1-4E21-9529-3EB70C810EB0}"/>
              </a:ext>
            </a:extLst>
          </p:cNvPr>
          <p:cNvPicPr>
            <a:picLocks noChangeAspect="1"/>
          </p:cNvPicPr>
          <p:nvPr/>
        </p:nvPicPr>
        <p:blipFill>
          <a:blip r:embed="rId2"/>
          <a:stretch>
            <a:fillRect/>
          </a:stretch>
        </p:blipFill>
        <p:spPr>
          <a:xfrm>
            <a:off x="2317319" y="1864743"/>
            <a:ext cx="7557362" cy="4993257"/>
          </a:xfrm>
          <a:prstGeom prst="rect">
            <a:avLst/>
          </a:prstGeom>
        </p:spPr>
      </p:pic>
    </p:spTree>
    <p:extLst>
      <p:ext uri="{BB962C8B-B14F-4D97-AF65-F5344CB8AC3E}">
        <p14:creationId xmlns:p14="http://schemas.microsoft.com/office/powerpoint/2010/main" val="3496610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BB6FA-82F7-425E-8371-5D22F42BEA33}"/>
              </a:ext>
            </a:extLst>
          </p:cNvPr>
          <p:cNvSpPr>
            <a:spLocks noGrp="1"/>
          </p:cNvSpPr>
          <p:nvPr>
            <p:ph type="title"/>
          </p:nvPr>
        </p:nvSpPr>
        <p:spPr/>
        <p:txBody>
          <a:bodyPr/>
          <a:lstStyle/>
          <a:p>
            <a:r>
              <a:rPr lang="zh-CN" altLang="en-US" dirty="0"/>
              <a:t>云环境渗透初步构思</a:t>
            </a:r>
          </a:p>
        </p:txBody>
      </p:sp>
      <p:sp>
        <p:nvSpPr>
          <p:cNvPr id="3" name="内容占位符 2">
            <a:extLst>
              <a:ext uri="{FF2B5EF4-FFF2-40B4-BE49-F238E27FC236}">
                <a16:creationId xmlns:a16="http://schemas.microsoft.com/office/drawing/2014/main" id="{251B0934-B6D4-4022-B7E3-9FE6E7389109}"/>
              </a:ext>
            </a:extLst>
          </p:cNvPr>
          <p:cNvSpPr>
            <a:spLocks noGrp="1"/>
          </p:cNvSpPr>
          <p:nvPr>
            <p:ph idx="1"/>
          </p:nvPr>
        </p:nvSpPr>
        <p:spPr/>
        <p:txBody>
          <a:bodyPr/>
          <a:lstStyle/>
          <a:p>
            <a:r>
              <a:rPr lang="zh-CN" altLang="en-US" dirty="0"/>
              <a:t>应用层的攻击：利用</a:t>
            </a:r>
            <a:r>
              <a:rPr lang="en-US" altLang="zh-CN" dirty="0"/>
              <a:t>web</a:t>
            </a:r>
            <a:r>
              <a:rPr lang="zh-CN" altLang="en-US" dirty="0"/>
              <a:t>漏洞</a:t>
            </a:r>
            <a:r>
              <a:rPr lang="en-US" altLang="zh-CN" dirty="0"/>
              <a:t>/</a:t>
            </a:r>
            <a:r>
              <a:rPr lang="zh-CN" altLang="en-US" dirty="0"/>
              <a:t>数据库漏洞，获取某个容器的</a:t>
            </a:r>
            <a:r>
              <a:rPr lang="en-US" altLang="zh-CN" dirty="0"/>
              <a:t>shell</a:t>
            </a:r>
          </a:p>
          <a:p>
            <a:r>
              <a:rPr lang="zh-CN" altLang="en-US" dirty="0"/>
              <a:t>虚拟化层的攻击：利用</a:t>
            </a:r>
            <a:r>
              <a:rPr lang="en-US" altLang="zh-CN" dirty="0"/>
              <a:t>docker</a:t>
            </a:r>
            <a:r>
              <a:rPr lang="zh-CN" altLang="en-US" dirty="0"/>
              <a:t> </a:t>
            </a:r>
            <a:r>
              <a:rPr lang="en-US" altLang="zh-CN" dirty="0"/>
              <a:t>engine</a:t>
            </a:r>
            <a:r>
              <a:rPr lang="zh-CN" altLang="en-US" dirty="0"/>
              <a:t>的漏洞</a:t>
            </a:r>
            <a:r>
              <a:rPr lang="en-US" altLang="zh-CN" dirty="0"/>
              <a:t>/</a:t>
            </a:r>
            <a:r>
              <a:rPr lang="zh-CN" altLang="en-US" dirty="0"/>
              <a:t>利用配置不当的</a:t>
            </a:r>
            <a:r>
              <a:rPr lang="en-US" altLang="zh-CN" dirty="0"/>
              <a:t>docker</a:t>
            </a:r>
            <a:r>
              <a:rPr lang="zh-CN" altLang="en-US" dirty="0"/>
              <a:t>，完成</a:t>
            </a:r>
            <a:r>
              <a:rPr lang="en-US" altLang="zh-CN" dirty="0"/>
              <a:t>docker</a:t>
            </a:r>
            <a:r>
              <a:rPr lang="zh-CN" altLang="en-US" dirty="0"/>
              <a:t>逃逸攻击</a:t>
            </a:r>
            <a:endParaRPr lang="en-US" altLang="zh-CN" dirty="0"/>
          </a:p>
          <a:p>
            <a:r>
              <a:rPr lang="zh-CN" altLang="en-US" dirty="0"/>
              <a:t>系统层的攻击：利用系统程序的漏洞，获得系统的</a:t>
            </a:r>
            <a:r>
              <a:rPr lang="en-US" altLang="zh-CN" dirty="0"/>
              <a:t>shell</a:t>
            </a:r>
          </a:p>
          <a:p>
            <a:pPr marL="0" indent="0">
              <a:buNone/>
            </a:pPr>
            <a:endParaRPr lang="en-US" altLang="zh-CN" dirty="0"/>
          </a:p>
          <a:p>
            <a:pPr marL="0" indent="0">
              <a:buNone/>
            </a:pPr>
            <a:r>
              <a:rPr lang="zh-CN" altLang="en-US" dirty="0"/>
              <a:t>主要工具：</a:t>
            </a:r>
            <a:r>
              <a:rPr lang="en-US" altLang="zh-CN" dirty="0" err="1"/>
              <a:t>metasploit</a:t>
            </a:r>
            <a:r>
              <a:rPr lang="zh-CN" altLang="en-US" dirty="0"/>
              <a:t>工具</a:t>
            </a:r>
            <a:r>
              <a:rPr lang="en-US" altLang="zh-CN" dirty="0"/>
              <a:t>+</a:t>
            </a:r>
            <a:r>
              <a:rPr lang="zh-CN" altLang="en-US" dirty="0"/>
              <a:t>编写漏洞利用脚本</a:t>
            </a:r>
          </a:p>
        </p:txBody>
      </p:sp>
    </p:spTree>
    <p:extLst>
      <p:ext uri="{BB962C8B-B14F-4D97-AF65-F5344CB8AC3E}">
        <p14:creationId xmlns:p14="http://schemas.microsoft.com/office/powerpoint/2010/main" val="806194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974DFD-9155-4947-9085-6853C4A9A3B9}"/>
              </a:ext>
            </a:extLst>
          </p:cNvPr>
          <p:cNvSpPr>
            <a:spLocks noGrp="1"/>
          </p:cNvSpPr>
          <p:nvPr>
            <p:ph type="title"/>
          </p:nvPr>
        </p:nvSpPr>
        <p:spPr/>
        <p:txBody>
          <a:bodyPr/>
          <a:lstStyle/>
          <a:p>
            <a:r>
              <a:rPr lang="zh-CN" altLang="en-US" dirty="0"/>
              <a:t>云环境防御初步构思</a:t>
            </a:r>
          </a:p>
        </p:txBody>
      </p:sp>
      <p:sp>
        <p:nvSpPr>
          <p:cNvPr id="3" name="内容占位符 2">
            <a:extLst>
              <a:ext uri="{FF2B5EF4-FFF2-40B4-BE49-F238E27FC236}">
                <a16:creationId xmlns:a16="http://schemas.microsoft.com/office/drawing/2014/main" id="{60A1E215-D451-45DC-97D7-0B57601EFCBA}"/>
              </a:ext>
            </a:extLst>
          </p:cNvPr>
          <p:cNvSpPr>
            <a:spLocks noGrp="1"/>
          </p:cNvSpPr>
          <p:nvPr>
            <p:ph idx="1"/>
          </p:nvPr>
        </p:nvSpPr>
        <p:spPr/>
        <p:txBody>
          <a:bodyPr/>
          <a:lstStyle/>
          <a:p>
            <a:r>
              <a:rPr lang="zh-CN" altLang="en-US" dirty="0"/>
              <a:t>利用</a:t>
            </a:r>
            <a:r>
              <a:rPr lang="en-US" altLang="zh-CN" dirty="0" err="1"/>
              <a:t>falco</a:t>
            </a:r>
            <a:r>
              <a:rPr lang="zh-CN" altLang="en-US" dirty="0"/>
              <a:t>工具，监控容器的异常行为（如开启</a:t>
            </a:r>
            <a:r>
              <a:rPr lang="en-US" altLang="zh-CN" dirty="0"/>
              <a:t>shell</a:t>
            </a:r>
            <a:r>
              <a:rPr lang="zh-CN" altLang="en-US" dirty="0"/>
              <a:t>、运行服务之外的程序）</a:t>
            </a:r>
            <a:endParaRPr lang="en-US" altLang="zh-CN" dirty="0"/>
          </a:p>
          <a:p>
            <a:r>
              <a:rPr lang="zh-CN" altLang="en-US" dirty="0"/>
              <a:t>利用</a:t>
            </a:r>
            <a:r>
              <a:rPr lang="en-US" altLang="zh-CN" dirty="0"/>
              <a:t>snort</a:t>
            </a:r>
            <a:r>
              <a:rPr lang="zh-CN" altLang="en-US" dirty="0"/>
              <a:t>工具，监测异常网络流量</a:t>
            </a:r>
            <a:endParaRPr lang="en-US" altLang="zh-CN" dirty="0"/>
          </a:p>
          <a:p>
            <a:r>
              <a:rPr lang="zh-CN" altLang="en-US" dirty="0"/>
              <a:t>攻击溯源，待进一步搜集资料</a:t>
            </a:r>
          </a:p>
        </p:txBody>
      </p:sp>
    </p:spTree>
    <p:extLst>
      <p:ext uri="{BB962C8B-B14F-4D97-AF65-F5344CB8AC3E}">
        <p14:creationId xmlns:p14="http://schemas.microsoft.com/office/powerpoint/2010/main" val="5057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CA431-1F27-441F-81B5-EBCF239299EC}"/>
              </a:ext>
            </a:extLst>
          </p:cNvPr>
          <p:cNvSpPr>
            <a:spLocks noGrp="1"/>
          </p:cNvSpPr>
          <p:nvPr>
            <p:ph type="title"/>
          </p:nvPr>
        </p:nvSpPr>
        <p:spPr/>
        <p:txBody>
          <a:bodyPr/>
          <a:lstStyle/>
          <a:p>
            <a:r>
              <a:rPr lang="zh-CN" altLang="en-US" dirty="0"/>
              <a:t>云环境渗透近期任务</a:t>
            </a:r>
          </a:p>
        </p:txBody>
      </p:sp>
      <p:sp>
        <p:nvSpPr>
          <p:cNvPr id="3" name="内容占位符 2">
            <a:extLst>
              <a:ext uri="{FF2B5EF4-FFF2-40B4-BE49-F238E27FC236}">
                <a16:creationId xmlns:a16="http://schemas.microsoft.com/office/drawing/2014/main" id="{5F961B4A-D8FB-40B6-B927-08485A430BAB}"/>
              </a:ext>
            </a:extLst>
          </p:cNvPr>
          <p:cNvSpPr>
            <a:spLocks noGrp="1"/>
          </p:cNvSpPr>
          <p:nvPr>
            <p:ph idx="1"/>
          </p:nvPr>
        </p:nvSpPr>
        <p:spPr/>
        <p:txBody>
          <a:bodyPr/>
          <a:lstStyle/>
          <a:p>
            <a:r>
              <a:rPr lang="zh-CN" altLang="en-US" dirty="0"/>
              <a:t>利用</a:t>
            </a:r>
            <a:r>
              <a:rPr lang="en-US" altLang="zh-CN" dirty="0"/>
              <a:t>docker</a:t>
            </a:r>
            <a:r>
              <a:rPr lang="zh-CN" altLang="en-US" dirty="0"/>
              <a:t>部署</a:t>
            </a:r>
            <a:r>
              <a:rPr lang="en-US" altLang="zh-CN" dirty="0"/>
              <a:t>3</a:t>
            </a:r>
            <a:r>
              <a:rPr lang="zh-CN" altLang="en-US" dirty="0"/>
              <a:t>种服务</a:t>
            </a:r>
            <a:endParaRPr lang="en-US" altLang="zh-CN" dirty="0"/>
          </a:p>
          <a:p>
            <a:r>
              <a:rPr lang="zh-CN" altLang="en-US" dirty="0"/>
              <a:t>搜集适合的攻击溯源方法</a:t>
            </a:r>
            <a:endParaRPr lang="en-US" altLang="zh-CN" dirty="0"/>
          </a:p>
          <a:p>
            <a:r>
              <a:rPr lang="zh-CN" altLang="en-US" dirty="0"/>
              <a:t>安装异常检测工具、配置相应规则</a:t>
            </a:r>
          </a:p>
        </p:txBody>
      </p:sp>
    </p:spTree>
    <p:extLst>
      <p:ext uri="{BB962C8B-B14F-4D97-AF65-F5344CB8AC3E}">
        <p14:creationId xmlns:p14="http://schemas.microsoft.com/office/powerpoint/2010/main" val="209425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CA431-1F27-441F-81B5-EBCF239299EC}"/>
              </a:ext>
            </a:extLst>
          </p:cNvPr>
          <p:cNvSpPr>
            <a:spLocks noGrp="1"/>
          </p:cNvSpPr>
          <p:nvPr>
            <p:ph type="title"/>
          </p:nvPr>
        </p:nvSpPr>
        <p:spPr/>
        <p:txBody>
          <a:bodyPr/>
          <a:lstStyle/>
          <a:p>
            <a:r>
              <a:rPr lang="zh-CN" altLang="en-US" dirty="0"/>
              <a:t>云服务体系结构</a:t>
            </a:r>
          </a:p>
        </p:txBody>
      </p:sp>
      <p:sp>
        <p:nvSpPr>
          <p:cNvPr id="3" name="内容占位符 2">
            <a:extLst>
              <a:ext uri="{FF2B5EF4-FFF2-40B4-BE49-F238E27FC236}">
                <a16:creationId xmlns:a16="http://schemas.microsoft.com/office/drawing/2014/main" id="{5F961B4A-D8FB-40B6-B927-08485A430BAB}"/>
              </a:ext>
            </a:extLst>
          </p:cNvPr>
          <p:cNvSpPr>
            <a:spLocks noGrp="1"/>
          </p:cNvSpPr>
          <p:nvPr>
            <p:ph idx="1"/>
          </p:nvPr>
        </p:nvSpPr>
        <p:spPr/>
        <p:txBody>
          <a:bodyPr/>
          <a:lstStyle/>
          <a:p>
            <a:r>
              <a:rPr lang="en-US" altLang="zh-CN" dirty="0"/>
              <a:t>IaaS</a:t>
            </a:r>
            <a:r>
              <a:rPr lang="zh-CN" altLang="en-US" dirty="0"/>
              <a:t>，基础设施即服务</a:t>
            </a:r>
            <a:endParaRPr lang="en-US" altLang="zh-CN" dirty="0"/>
          </a:p>
          <a:p>
            <a:r>
              <a:rPr lang="en-US" altLang="zh-CN" dirty="0"/>
              <a:t>PaaS</a:t>
            </a:r>
            <a:r>
              <a:rPr lang="zh-CN" altLang="en-US" dirty="0"/>
              <a:t>，平台即服务</a:t>
            </a:r>
            <a:endParaRPr lang="en-US" altLang="zh-CN" dirty="0"/>
          </a:p>
          <a:p>
            <a:r>
              <a:rPr lang="en-US" altLang="zh-CN" dirty="0"/>
              <a:t>SaaS</a:t>
            </a:r>
            <a:r>
              <a:rPr lang="zh-CN" altLang="en-US" dirty="0"/>
              <a:t>，软件即服务</a:t>
            </a:r>
          </a:p>
        </p:txBody>
      </p:sp>
      <p:pic>
        <p:nvPicPr>
          <p:cNvPr id="7" name="图片 6">
            <a:extLst>
              <a:ext uri="{FF2B5EF4-FFF2-40B4-BE49-F238E27FC236}">
                <a16:creationId xmlns:a16="http://schemas.microsoft.com/office/drawing/2014/main" id="{C5E11086-142C-444B-B16B-7474CF7D1489}"/>
              </a:ext>
            </a:extLst>
          </p:cNvPr>
          <p:cNvPicPr>
            <a:picLocks noChangeAspect="1"/>
          </p:cNvPicPr>
          <p:nvPr/>
        </p:nvPicPr>
        <p:blipFill>
          <a:blip r:embed="rId3"/>
          <a:stretch>
            <a:fillRect/>
          </a:stretch>
        </p:blipFill>
        <p:spPr>
          <a:xfrm>
            <a:off x="2467230" y="3429000"/>
            <a:ext cx="7571972" cy="3331668"/>
          </a:xfrm>
          <a:prstGeom prst="rect">
            <a:avLst/>
          </a:prstGeom>
        </p:spPr>
      </p:pic>
    </p:spTree>
    <p:extLst>
      <p:ext uri="{BB962C8B-B14F-4D97-AF65-F5344CB8AC3E}">
        <p14:creationId xmlns:p14="http://schemas.microsoft.com/office/powerpoint/2010/main" val="564528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CA431-1F27-441F-81B5-EBCF239299EC}"/>
              </a:ext>
            </a:extLst>
          </p:cNvPr>
          <p:cNvSpPr>
            <a:spLocks noGrp="1"/>
          </p:cNvSpPr>
          <p:nvPr>
            <p:ph type="title"/>
          </p:nvPr>
        </p:nvSpPr>
        <p:spPr/>
        <p:txBody>
          <a:bodyPr/>
          <a:lstStyle/>
          <a:p>
            <a:r>
              <a:rPr lang="zh-CN" altLang="en-US" dirty="0"/>
              <a:t>三种云服务的差异</a:t>
            </a:r>
          </a:p>
        </p:txBody>
      </p:sp>
      <p:sp>
        <p:nvSpPr>
          <p:cNvPr id="3" name="内容占位符 2">
            <a:extLst>
              <a:ext uri="{FF2B5EF4-FFF2-40B4-BE49-F238E27FC236}">
                <a16:creationId xmlns:a16="http://schemas.microsoft.com/office/drawing/2014/main" id="{5F961B4A-D8FB-40B6-B927-08485A430BAB}"/>
              </a:ext>
            </a:extLst>
          </p:cNvPr>
          <p:cNvSpPr>
            <a:spLocks noGrp="1"/>
          </p:cNvSpPr>
          <p:nvPr>
            <p:ph idx="1"/>
          </p:nvPr>
        </p:nvSpPr>
        <p:spPr/>
        <p:txBody>
          <a:bodyPr/>
          <a:lstStyle/>
          <a:p>
            <a:r>
              <a:rPr lang="zh-CN" altLang="en-US" dirty="0"/>
              <a:t>从左到右，自己承担的工作量（下图灰色部分）越来越少，</a:t>
            </a:r>
            <a:r>
              <a:rPr lang="en-US" altLang="zh-CN" dirty="0"/>
              <a:t>IaaS &gt; PaaS &gt; SaaS</a:t>
            </a:r>
          </a:p>
          <a:p>
            <a:r>
              <a:rPr lang="en-US" altLang="zh-CN" dirty="0"/>
              <a:t>IaaS</a:t>
            </a:r>
            <a:r>
              <a:rPr lang="zh-CN" altLang="en-US" dirty="0"/>
              <a:t>和</a:t>
            </a:r>
            <a:r>
              <a:rPr lang="en-US" altLang="zh-CN" dirty="0"/>
              <a:t>PaaS</a:t>
            </a:r>
            <a:r>
              <a:rPr lang="zh-CN" altLang="en-US" dirty="0"/>
              <a:t>云服务的自定义性更强，开发者必须自己设计业务逻辑</a:t>
            </a:r>
          </a:p>
        </p:txBody>
      </p:sp>
      <p:pic>
        <p:nvPicPr>
          <p:cNvPr id="1028" name="Picture 4" descr="https://www.wangbase.com/blogimg/asset/201908/bg2019081706.jpg">
            <a:extLst>
              <a:ext uri="{FF2B5EF4-FFF2-40B4-BE49-F238E27FC236}">
                <a16:creationId xmlns:a16="http://schemas.microsoft.com/office/drawing/2014/main" id="{A0A9F7EB-0C86-413F-A799-5EBCC77028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0929" y="2936014"/>
            <a:ext cx="4795974" cy="3819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676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CA431-1F27-441F-81B5-EBCF239299EC}"/>
              </a:ext>
            </a:extLst>
          </p:cNvPr>
          <p:cNvSpPr>
            <a:spLocks noGrp="1"/>
          </p:cNvSpPr>
          <p:nvPr>
            <p:ph type="title"/>
          </p:nvPr>
        </p:nvSpPr>
        <p:spPr/>
        <p:txBody>
          <a:bodyPr/>
          <a:lstStyle/>
          <a:p>
            <a:r>
              <a:rPr lang="zh-CN" altLang="en-US" dirty="0"/>
              <a:t>三大云安全工具</a:t>
            </a:r>
            <a:r>
              <a:rPr lang="en-US" altLang="zh-CN" dirty="0"/>
              <a:t>(CASB</a:t>
            </a:r>
            <a:r>
              <a:rPr lang="zh-CN" altLang="en-US" dirty="0"/>
              <a:t>、</a:t>
            </a:r>
            <a:r>
              <a:rPr lang="en-US" altLang="zh-CN" dirty="0"/>
              <a:t>CSPM</a:t>
            </a:r>
            <a:r>
              <a:rPr lang="zh-CN" altLang="en-US" dirty="0"/>
              <a:t>、</a:t>
            </a:r>
            <a:r>
              <a:rPr lang="en-US" altLang="zh-CN" dirty="0"/>
              <a:t>CWPP)</a:t>
            </a:r>
            <a:br>
              <a:rPr lang="en-US" altLang="zh-CN" b="1" dirty="0"/>
            </a:br>
            <a:endParaRPr lang="zh-CN" altLang="en-US" dirty="0"/>
          </a:p>
        </p:txBody>
      </p:sp>
      <p:sp>
        <p:nvSpPr>
          <p:cNvPr id="3" name="内容占位符 2">
            <a:extLst>
              <a:ext uri="{FF2B5EF4-FFF2-40B4-BE49-F238E27FC236}">
                <a16:creationId xmlns:a16="http://schemas.microsoft.com/office/drawing/2014/main" id="{5F961B4A-D8FB-40B6-B927-08485A430BAB}"/>
              </a:ext>
            </a:extLst>
          </p:cNvPr>
          <p:cNvSpPr>
            <a:spLocks noGrp="1"/>
          </p:cNvSpPr>
          <p:nvPr>
            <p:ph idx="1"/>
          </p:nvPr>
        </p:nvSpPr>
        <p:spPr>
          <a:xfrm>
            <a:off x="1451579" y="2015731"/>
            <a:ext cx="9603275" cy="3450613"/>
          </a:xfrm>
        </p:spPr>
        <p:txBody>
          <a:bodyPr/>
          <a:lstStyle/>
          <a:p>
            <a:r>
              <a:rPr lang="zh-CN" altLang="en-US" dirty="0"/>
              <a:t>云访问安全代理</a:t>
            </a:r>
            <a:r>
              <a:rPr lang="en-US" altLang="zh-CN" dirty="0"/>
              <a:t>(CASB)</a:t>
            </a:r>
          </a:p>
          <a:p>
            <a:r>
              <a:rPr lang="zh-CN" altLang="en-US" dirty="0"/>
              <a:t>云安全配置管理</a:t>
            </a:r>
            <a:r>
              <a:rPr lang="en-US" altLang="zh-CN" dirty="0"/>
              <a:t>(CSPM)</a:t>
            </a:r>
          </a:p>
          <a:p>
            <a:r>
              <a:rPr lang="zh-CN" altLang="en-US" b="1" dirty="0"/>
              <a:t>云工作负载保护平台</a:t>
            </a:r>
            <a:r>
              <a:rPr lang="en-US" altLang="zh-CN" b="1" dirty="0"/>
              <a:t>(CWPP)</a:t>
            </a:r>
          </a:p>
        </p:txBody>
      </p:sp>
      <p:pic>
        <p:nvPicPr>
          <p:cNvPr id="2052" name="Picture 4" descr="https://n.sinaimg.cn/translate/105/w500h405/20191204/2c16-ikhvemx6141896.png">
            <a:extLst>
              <a:ext uri="{FF2B5EF4-FFF2-40B4-BE49-F238E27FC236}">
                <a16:creationId xmlns:a16="http://schemas.microsoft.com/office/drawing/2014/main" id="{3F150B49-B5CC-4C48-8FFB-F6CD87506B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6167" y="2015731"/>
            <a:ext cx="5654071" cy="457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651782"/>
      </p:ext>
    </p:extLst>
  </p:cSld>
  <p:clrMapOvr>
    <a:masterClrMapping/>
  </p:clrMapOvr>
</p:sld>
</file>

<file path=ppt/theme/theme1.xml><?xml version="1.0" encoding="utf-8"?>
<a:theme xmlns:a="http://schemas.openxmlformats.org/drawingml/2006/main" name="画廊">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TM10001114[[fn=画廊]]</Template>
  <TotalTime>259</TotalTime>
  <Words>1696</Words>
  <Application>Microsoft Office PowerPoint</Application>
  <PresentationFormat>宽屏</PresentationFormat>
  <Paragraphs>114</Paragraphs>
  <Slides>15</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等线 Light</vt:lpstr>
      <vt:lpstr>Arial</vt:lpstr>
      <vt:lpstr>Gill Sans MT</vt:lpstr>
      <vt:lpstr>画廊</vt:lpstr>
      <vt:lpstr>信息安全综合实践 人员分工与初步构思</vt:lpstr>
      <vt:lpstr>组员大致分工</vt:lpstr>
      <vt:lpstr>云环境搭建（不安全的云环境）</vt:lpstr>
      <vt:lpstr>云环境渗透初步构思</vt:lpstr>
      <vt:lpstr>云环境防御初步构思</vt:lpstr>
      <vt:lpstr>云环境渗透近期任务</vt:lpstr>
      <vt:lpstr>云服务体系结构</vt:lpstr>
      <vt:lpstr>三种云服务的差异</vt:lpstr>
      <vt:lpstr>三大云安全工具(CASB、CSPM、CWPP) </vt:lpstr>
      <vt:lpstr>云工作负载保护平台(CWPP)</vt:lpstr>
      <vt:lpstr>开发任务纲要</vt:lpstr>
      <vt:lpstr>Docker容器安全</vt:lpstr>
      <vt:lpstr>保证非生产环境中的镜像安全</vt:lpstr>
      <vt:lpstr>保证生产环境中的容器安全</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信息安全综合实践 人员分工与初步构思</dc:title>
  <dc:creator>许 岽</dc:creator>
  <cp:lastModifiedBy>LiChaoHeng</cp:lastModifiedBy>
  <cp:revision>16</cp:revision>
  <dcterms:created xsi:type="dcterms:W3CDTF">2021-03-11T03:27:38Z</dcterms:created>
  <dcterms:modified xsi:type="dcterms:W3CDTF">2021-03-11T15:25:40Z</dcterms:modified>
</cp:coreProperties>
</file>