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DDF2E-49A0-4B85-A986-BAADD02A4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信息安全综合实践第</a:t>
            </a:r>
            <a:r>
              <a:rPr lang="en-US" altLang="zh-CN" sz="4800" dirty="0"/>
              <a:t>1</a:t>
            </a:r>
            <a:r>
              <a:rPr lang="zh-CN" altLang="en-US" sz="4800" dirty="0"/>
              <a:t>次汇报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62C30B-6D18-4164-B0BD-D1561F48B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许岽 郭洵睿 王晨旭 彭致远 李懿飞 王硕 李朝恒</a:t>
            </a:r>
          </a:p>
        </p:txBody>
      </p:sp>
    </p:spTree>
    <p:extLst>
      <p:ext uri="{BB962C8B-B14F-4D97-AF65-F5344CB8AC3E}">
        <p14:creationId xmlns:p14="http://schemas.microsoft.com/office/powerpoint/2010/main" val="408700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B735F-041D-40D1-ACED-1FC5005D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OpenStack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1872F-E180-4168-B2AC-C0EE72E5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OpenStack</a:t>
            </a:r>
          </a:p>
          <a:p>
            <a:pPr lvl="1"/>
            <a:r>
              <a:rPr lang="zh-CN" altLang="en-US" sz="1600" dirty="0"/>
              <a:t>云平台项目管理工具，简化了云的部署和扩展性</a:t>
            </a:r>
            <a:endParaRPr lang="en-US" altLang="zh-CN" sz="1600" dirty="0"/>
          </a:p>
          <a:p>
            <a:pPr lvl="1"/>
            <a:r>
              <a:rPr lang="zh-CN" altLang="en-US" sz="1600" dirty="0"/>
              <a:t>没有安全层次的功能，不能保证内部各虚拟机的安全性</a:t>
            </a:r>
            <a:endParaRPr lang="en-US" altLang="zh-CN" sz="1600" dirty="0"/>
          </a:p>
          <a:p>
            <a:pPr lvl="1"/>
            <a:r>
              <a:rPr lang="zh-CN" altLang="en-US" sz="1600" dirty="0"/>
              <a:t>现有的安全防护也是利用其他监控工具对内部负载进行监控（应用服务层次）</a:t>
            </a:r>
            <a:endParaRPr lang="en-US" altLang="zh-CN" sz="1600" dirty="0"/>
          </a:p>
          <a:p>
            <a:r>
              <a:rPr lang="zh-CN" altLang="en-US" dirty="0"/>
              <a:t>想法</a:t>
            </a:r>
            <a:endParaRPr lang="en-US" altLang="zh-CN" dirty="0"/>
          </a:p>
          <a:p>
            <a:pPr lvl="1"/>
            <a:r>
              <a:rPr lang="zh-CN" altLang="en-US" sz="1600" dirty="0"/>
              <a:t>开发一款虚拟化层的云安全扫描工具，完善</a:t>
            </a:r>
            <a:r>
              <a:rPr lang="en-US" altLang="zh-CN" sz="1600" dirty="0"/>
              <a:t>OpenStack</a:t>
            </a:r>
            <a:r>
              <a:rPr lang="zh-CN" altLang="en-US" sz="1600" dirty="0"/>
              <a:t>工具的安全方面功能，为云设备安全提供保障。</a:t>
            </a:r>
            <a:endParaRPr lang="en-US" altLang="zh-CN" sz="1600" dirty="0"/>
          </a:p>
          <a:p>
            <a:r>
              <a:rPr lang="zh-CN" altLang="en-US" dirty="0"/>
              <a:t>主要思路</a:t>
            </a:r>
            <a:endParaRPr lang="en-US" altLang="zh-CN" dirty="0"/>
          </a:p>
          <a:p>
            <a:pPr lvl="1"/>
            <a:r>
              <a:rPr lang="zh-CN" altLang="en-US" sz="1600" dirty="0"/>
              <a:t>首先扫描</a:t>
            </a:r>
            <a:r>
              <a:rPr lang="en-US" altLang="zh-CN" sz="1600" dirty="0"/>
              <a:t>KVM</a:t>
            </a:r>
            <a:r>
              <a:rPr lang="zh-CN" altLang="en-US" sz="1600" dirty="0"/>
              <a:t>里的各虚拟机镜像文件，提取已经安装的各种应用程序或文件的详细信息，然后通过漏洞</a:t>
            </a:r>
            <a:r>
              <a:rPr lang="en-US" altLang="zh-CN" sz="1600" dirty="0"/>
              <a:t>/CVE</a:t>
            </a:r>
            <a:r>
              <a:rPr lang="zh-CN" altLang="en-US" sz="1600" dirty="0"/>
              <a:t>等开放平台下载漏洞数据库，通过比较漏洞库和本机系统</a:t>
            </a:r>
            <a:r>
              <a:rPr lang="en-US" altLang="zh-CN" sz="1600" dirty="0"/>
              <a:t>/</a:t>
            </a:r>
            <a:r>
              <a:rPr lang="zh-CN" altLang="en-US" sz="1600" dirty="0"/>
              <a:t>应用</a:t>
            </a:r>
            <a:r>
              <a:rPr lang="en-US" altLang="zh-CN" sz="1600" dirty="0"/>
              <a:t>/</a:t>
            </a:r>
            <a:r>
              <a:rPr lang="zh-CN" altLang="en-US" sz="1600" dirty="0"/>
              <a:t>文件等的信息，判断是否存在风险，并生成报告和解决方案。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0938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B735F-041D-40D1-ACED-1FC5005D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系统流程图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3FFA6B-1FE6-4717-9458-683394D2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93" y="1754103"/>
            <a:ext cx="9076765" cy="53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9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B735F-041D-40D1-ACED-1FC5005D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详细思路与技术支持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1872F-E180-4168-B2AC-C0EE72E5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映像文件</a:t>
            </a:r>
            <a:endParaRPr lang="en-US" altLang="zh-CN" dirty="0"/>
          </a:p>
          <a:p>
            <a:pPr lvl="1"/>
            <a:r>
              <a:rPr lang="en-US" altLang="zh-CN" sz="1600" dirty="0"/>
              <a:t>KVM</a:t>
            </a:r>
            <a:r>
              <a:rPr lang="zh-CN" altLang="en-US" sz="1600" dirty="0"/>
              <a:t>虚拟机镜像对于物理机的操作系统（</a:t>
            </a:r>
            <a:r>
              <a:rPr lang="en-US" altLang="zh-CN" sz="1600" dirty="0"/>
              <a:t>CentOS</a:t>
            </a:r>
            <a:r>
              <a:rPr lang="zh-CN" altLang="en-US" sz="1600" dirty="0"/>
              <a:t>）来讲是一个文件</a:t>
            </a:r>
            <a:endParaRPr lang="en-US" altLang="zh-CN" sz="1600" dirty="0"/>
          </a:p>
          <a:p>
            <a:pPr lvl="2"/>
            <a:r>
              <a:rPr lang="en-US" altLang="zh-CN" sz="1400" dirty="0"/>
              <a:t>Row</a:t>
            </a:r>
            <a:r>
              <a:rPr lang="zh-CN" altLang="en-US" sz="1400" dirty="0"/>
              <a:t>：</a:t>
            </a:r>
            <a:r>
              <a:rPr lang="zh-CN" altLang="en-US" sz="1600" dirty="0"/>
              <a:t>原始格式</a:t>
            </a:r>
            <a:endParaRPr lang="en-US" altLang="zh-CN" sz="1400" dirty="0"/>
          </a:p>
          <a:p>
            <a:pPr lvl="2"/>
            <a:r>
              <a:rPr lang="en-US" altLang="zh-CN" sz="1600" dirty="0"/>
              <a:t>Qcow2</a:t>
            </a:r>
            <a:r>
              <a:rPr lang="zh-CN" altLang="en-US" sz="1600" dirty="0"/>
              <a:t>：这种格式的文件较小，支持写时拷贝，快照、压缩加密等</a:t>
            </a:r>
            <a:endParaRPr lang="en-US" altLang="zh-CN" sz="1400" dirty="0"/>
          </a:p>
          <a:p>
            <a:r>
              <a:rPr lang="en-US" altLang="zh-CN" dirty="0" err="1"/>
              <a:t>libguestfs</a:t>
            </a:r>
            <a:r>
              <a:rPr lang="zh-CN" altLang="en-US" dirty="0"/>
              <a:t>（虚拟机磁盘映像文件</a:t>
            </a:r>
            <a:r>
              <a:rPr lang="en-US" altLang="zh-CN" dirty="0"/>
              <a:t>API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sz="1600" dirty="0"/>
              <a:t>一组</a:t>
            </a:r>
            <a:r>
              <a:rPr lang="en-US" altLang="zh-CN" sz="1600" dirty="0"/>
              <a:t>Linux</a:t>
            </a:r>
            <a:r>
              <a:rPr lang="zh-CN" altLang="en-US" sz="1600" dirty="0"/>
              <a:t>下的 </a:t>
            </a:r>
            <a:r>
              <a:rPr lang="en-US" altLang="zh-CN" sz="1600" dirty="0"/>
              <a:t>C </a:t>
            </a:r>
            <a:r>
              <a:rPr lang="zh-CN" altLang="en-US" sz="1600" dirty="0"/>
              <a:t>语言的 </a:t>
            </a:r>
            <a:r>
              <a:rPr lang="en-US" altLang="zh-CN" sz="1600" dirty="0"/>
              <a:t>API</a:t>
            </a:r>
            <a:r>
              <a:rPr lang="zh-CN" altLang="en-US" sz="1600" dirty="0"/>
              <a:t>，用来访问虚拟机的磁盘映像文件</a:t>
            </a:r>
            <a:endParaRPr lang="en-US" altLang="zh-CN" sz="1600" dirty="0"/>
          </a:p>
          <a:p>
            <a:pPr lvl="1"/>
            <a:r>
              <a:rPr lang="en-US" altLang="zh-CN" sz="1600" dirty="0"/>
              <a:t>python</a:t>
            </a:r>
            <a:r>
              <a:rPr lang="zh-CN" altLang="en-US" sz="1600" dirty="0"/>
              <a:t>中有</a:t>
            </a:r>
            <a:r>
              <a:rPr lang="en-US" altLang="zh-CN" sz="1600" dirty="0" err="1"/>
              <a:t>libguestfs</a:t>
            </a:r>
            <a:r>
              <a:rPr lang="zh-CN" altLang="en-US" sz="1600" dirty="0"/>
              <a:t>库提供了接口，可以生成安装的应用程序、服务、文件等的各种信息。</a:t>
            </a:r>
          </a:p>
        </p:txBody>
      </p:sp>
    </p:spTree>
    <p:extLst>
      <p:ext uri="{BB962C8B-B14F-4D97-AF65-F5344CB8AC3E}">
        <p14:creationId xmlns:p14="http://schemas.microsoft.com/office/powerpoint/2010/main" val="418460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B735F-041D-40D1-ACED-1FC5005D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详细思路与技术支持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1872F-E180-4168-B2AC-C0EE72E5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开放的</a:t>
            </a:r>
            <a:r>
              <a:rPr lang="en-US" altLang="zh-CN" dirty="0" err="1"/>
              <a:t>cve</a:t>
            </a:r>
            <a:r>
              <a:rPr lang="zh-CN" altLang="en-US" dirty="0"/>
              <a:t>漏洞库</a:t>
            </a:r>
            <a:endParaRPr lang="en-US" altLang="zh-CN" dirty="0"/>
          </a:p>
          <a:p>
            <a:pPr lvl="1"/>
            <a:r>
              <a:rPr lang="zh-CN" altLang="en-US" sz="1600" dirty="0"/>
              <a:t>如：</a:t>
            </a:r>
            <a:r>
              <a:rPr lang="en-US" altLang="zh-CN" sz="1600" dirty="0"/>
              <a:t>NVD Data Feeds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 lvl="1"/>
            <a:r>
              <a:rPr lang="zh-CN" altLang="en-US" sz="1600" dirty="0"/>
              <a:t>提供了</a:t>
            </a:r>
            <a:r>
              <a:rPr lang="en-US" altLang="zh-CN" sz="1600" dirty="0"/>
              <a:t>json</a:t>
            </a:r>
            <a:r>
              <a:rPr lang="zh-CN" altLang="en-US" sz="1600" dirty="0"/>
              <a:t>格式的数据库集</a:t>
            </a:r>
            <a:endParaRPr lang="en-US" altLang="zh-CN" sz="1600" dirty="0"/>
          </a:p>
          <a:p>
            <a:r>
              <a:rPr lang="zh-CN" altLang="en-US" dirty="0"/>
              <a:t>各操作系统的内部文件格式</a:t>
            </a:r>
            <a:endParaRPr lang="en-US" altLang="zh-CN" dirty="0"/>
          </a:p>
          <a:p>
            <a:pPr lvl="1"/>
            <a:r>
              <a:rPr lang="zh-CN" altLang="en-US" sz="1600" dirty="0"/>
              <a:t>通过调查在了解各种操作系统的虚拟机镜像文件的格式后，生成各种文件格式的</a:t>
            </a:r>
            <a:r>
              <a:rPr lang="en-US" altLang="zh-CN" sz="1600" dirty="0"/>
              <a:t>json</a:t>
            </a:r>
            <a:r>
              <a:rPr lang="zh-CN" altLang="en-US" sz="1600" dirty="0"/>
              <a:t>数据，对比漏洞库内数据即可完成安全扫描工作。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5046EC-58D0-4586-BDBE-6F9D2E871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0"/>
            <a:ext cx="5398995" cy="357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7CB31-2152-4EBA-890D-80D68388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BD81D-B5F3-4C2D-B4E4-D49F9EDA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云环境搭建部分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完成虚拟化层、容器层的基础搭建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在容器中启动了部分服务（分布式</a:t>
            </a:r>
            <a:r>
              <a:rPr lang="en-US" altLang="zh-CN" dirty="0"/>
              <a:t>apache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部署了部分安全工具（未测试）</a:t>
            </a:r>
            <a:endParaRPr lang="en-US" altLang="zh-CN" dirty="0"/>
          </a:p>
          <a:p>
            <a:r>
              <a:rPr lang="zh-CN" altLang="en-US" dirty="0"/>
              <a:t>云安全工具开发部分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调查了目前网络上各种云安全技术和工具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提出一种虚拟化层的安全扫描思路并进行了概要设计</a:t>
            </a:r>
          </a:p>
        </p:txBody>
      </p:sp>
    </p:spTree>
    <p:extLst>
      <p:ext uri="{BB962C8B-B14F-4D97-AF65-F5344CB8AC3E}">
        <p14:creationId xmlns:p14="http://schemas.microsoft.com/office/powerpoint/2010/main" val="111112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40939-5344-4A01-BF2D-17991FE8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云环境搭建中遇到的问题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97BBB-7CCD-4A29-9180-E0E7AE224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云服务器、学校渗透测试平台均不支持嵌套虚拟化，无法构建虚拟化层</a:t>
            </a:r>
            <a:endParaRPr lang="en-US" altLang="zh-CN" dirty="0"/>
          </a:p>
          <a:p>
            <a:r>
              <a:rPr lang="zh-CN" altLang="en-US" dirty="0"/>
              <a:t>使用个人笔记本进行嵌套虚拟化构建时</a:t>
            </a:r>
            <a:r>
              <a:rPr lang="en-US" altLang="zh-CN" dirty="0"/>
              <a:t>, </a:t>
            </a:r>
            <a:r>
              <a:rPr lang="en-US" altLang="zh-CN" dirty="0" err="1"/>
              <a:t>openstack+kvm</a:t>
            </a:r>
            <a:r>
              <a:rPr lang="zh-CN" altLang="en-US" dirty="0"/>
              <a:t>占用资源极高，无法在上层继续部署容器与服务</a:t>
            </a:r>
          </a:p>
        </p:txBody>
      </p:sp>
    </p:spTree>
    <p:extLst>
      <p:ext uri="{BB962C8B-B14F-4D97-AF65-F5344CB8AC3E}">
        <p14:creationId xmlns:p14="http://schemas.microsoft.com/office/powerpoint/2010/main" val="52561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B735F-041D-40D1-ACED-1FC5005D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针对云环境搭建问题的解决方案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1872F-E180-4168-B2AC-C0EE72E5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在本地进行</a:t>
            </a:r>
            <a:r>
              <a:rPr lang="en-US" altLang="zh-CN" dirty="0"/>
              <a:t>OS</a:t>
            </a:r>
            <a:r>
              <a:rPr lang="zh-CN" altLang="en-US" dirty="0"/>
              <a:t>层</a:t>
            </a:r>
            <a:r>
              <a:rPr lang="en-US" altLang="zh-CN" dirty="0"/>
              <a:t>+</a:t>
            </a:r>
            <a:r>
              <a:rPr lang="zh-CN" altLang="en-US" dirty="0"/>
              <a:t>虚拟化层的搭建</a:t>
            </a:r>
            <a:endParaRPr lang="en-US" altLang="zh-CN" dirty="0"/>
          </a:p>
          <a:p>
            <a:r>
              <a:rPr lang="zh-CN" altLang="en-US" dirty="0"/>
              <a:t>在云服务器上进行容器层</a:t>
            </a:r>
            <a:r>
              <a:rPr lang="en-US" altLang="zh-CN" dirty="0"/>
              <a:t>+</a:t>
            </a:r>
            <a:r>
              <a:rPr lang="zh-CN" altLang="en-US" dirty="0"/>
              <a:t>服务层的搭建</a:t>
            </a:r>
            <a:endParaRPr lang="en-US" altLang="zh-CN" dirty="0"/>
          </a:p>
          <a:p>
            <a:r>
              <a:rPr lang="zh-CN" altLang="en-US" dirty="0"/>
              <a:t>将云服务器看作本地虚拟出的其中一台虚拟机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818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521346-CAA8-42C9-A11E-1909740F7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02" y="0"/>
            <a:ext cx="9145244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CA42011-702E-4837-B56A-F7AAD40CD407}"/>
              </a:ext>
            </a:extLst>
          </p:cNvPr>
          <p:cNvSpPr txBox="1"/>
          <p:nvPr/>
        </p:nvSpPr>
        <p:spPr>
          <a:xfrm>
            <a:off x="1657602" y="1099337"/>
            <a:ext cx="305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充分利用现有硬件，搭建出了尽可能贴近实际的云环境</a:t>
            </a:r>
          </a:p>
        </p:txBody>
      </p:sp>
    </p:spTree>
    <p:extLst>
      <p:ext uri="{BB962C8B-B14F-4D97-AF65-F5344CB8AC3E}">
        <p14:creationId xmlns:p14="http://schemas.microsoft.com/office/powerpoint/2010/main" val="85060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4B731-A6B4-4A87-83D1-7C392DC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Openstack+kvm</a:t>
            </a:r>
            <a:r>
              <a:rPr lang="zh-CN" altLang="en-US" dirty="0"/>
              <a:t>搭建虚拟化层成果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6AA8E6-1405-43D3-8893-8606A8337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361" y="2016125"/>
            <a:ext cx="5459603" cy="3449638"/>
          </a:xfrm>
        </p:spPr>
      </p:pic>
    </p:spTree>
    <p:extLst>
      <p:ext uri="{BB962C8B-B14F-4D97-AF65-F5344CB8AC3E}">
        <p14:creationId xmlns:p14="http://schemas.microsoft.com/office/powerpoint/2010/main" val="102792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F73F2-59AD-4D15-8005-F8603BB3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Kind+docker</a:t>
            </a:r>
            <a:r>
              <a:rPr lang="zh-CN" altLang="en-US" dirty="0"/>
              <a:t>搭建容器层成果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D2FB45-9863-4372-8BCC-E3E6727D5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883" y="2016125"/>
            <a:ext cx="6870558" cy="3449638"/>
          </a:xfrm>
        </p:spPr>
      </p:pic>
    </p:spTree>
    <p:extLst>
      <p:ext uri="{BB962C8B-B14F-4D97-AF65-F5344CB8AC3E}">
        <p14:creationId xmlns:p14="http://schemas.microsoft.com/office/powerpoint/2010/main" val="63149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B735F-041D-40D1-ACED-1FC5005D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目前云安全的渗透和防御现状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1872F-E180-4168-B2AC-C0EE72E5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三大云安全工具</a:t>
            </a:r>
            <a:endParaRPr lang="en-US" altLang="zh-CN" dirty="0"/>
          </a:p>
          <a:p>
            <a:pPr lvl="1"/>
            <a:r>
              <a:rPr lang="zh-CN" altLang="en-US" dirty="0"/>
              <a:t>云访问安全代理（</a:t>
            </a:r>
            <a:r>
              <a:rPr lang="en-US" altLang="zh-CN" dirty="0"/>
              <a:t>CASB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云安全配置管理（</a:t>
            </a:r>
            <a:r>
              <a:rPr lang="en-US" altLang="zh-CN" dirty="0"/>
              <a:t>CSPM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云工作负载保护平台（</a:t>
            </a:r>
            <a:r>
              <a:rPr lang="en-US" altLang="zh-CN" dirty="0"/>
              <a:t>CWPP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大致思路</a:t>
            </a:r>
            <a:endParaRPr lang="en-US" altLang="zh-CN" dirty="0"/>
          </a:p>
          <a:p>
            <a:pPr lvl="1"/>
            <a:r>
              <a:rPr lang="zh-CN" altLang="en-US" dirty="0"/>
              <a:t>在云环境启动后，进行访问控制、安全配置检查、非法操作检查 或 </a:t>
            </a:r>
            <a:r>
              <a:rPr lang="en-US" altLang="zh-CN" dirty="0"/>
              <a:t>CPU</a:t>
            </a:r>
            <a:r>
              <a:rPr lang="zh-CN" altLang="en-US" dirty="0"/>
              <a:t>内存资源等负载的检查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Picture 4" descr="https://n.sinaimg.cn/translate/105/w500h405/20191204/2c16-ikhvemx6141896.png">
            <a:extLst>
              <a:ext uri="{FF2B5EF4-FFF2-40B4-BE49-F238E27FC236}">
                <a16:creationId xmlns:a16="http://schemas.microsoft.com/office/drawing/2014/main" id="{73D34ECE-3606-4746-8C85-41D8BB6CB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1943100"/>
            <a:ext cx="3179896" cy="257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81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B735F-041D-40D1-ACED-1FC5005D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目前云安全的渗透和防御现状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1872F-E180-4168-B2AC-C0EE72E5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docker</a:t>
            </a:r>
            <a:r>
              <a:rPr lang="zh-CN" altLang="en-US" dirty="0"/>
              <a:t>的安全问题</a:t>
            </a:r>
            <a:endParaRPr lang="en-US" altLang="zh-CN" dirty="0"/>
          </a:p>
          <a:p>
            <a:pPr lvl="1"/>
            <a:r>
              <a:rPr lang="zh-CN" altLang="en-US" sz="1600" dirty="0"/>
              <a:t>底层系统漏洞</a:t>
            </a:r>
            <a:endParaRPr lang="en-US" altLang="zh-CN" sz="1600" dirty="0"/>
          </a:p>
          <a:p>
            <a:pPr lvl="1"/>
            <a:r>
              <a:rPr lang="en-US" altLang="zh-CN" sz="1600" dirty="0"/>
              <a:t>docker</a:t>
            </a:r>
            <a:r>
              <a:rPr lang="zh-CN" altLang="en-US" sz="1600" dirty="0"/>
              <a:t>版本自身漏洞</a:t>
            </a:r>
            <a:endParaRPr lang="en-US" altLang="zh-CN" sz="1600" dirty="0"/>
          </a:p>
          <a:p>
            <a:pPr lvl="1"/>
            <a:r>
              <a:rPr lang="en-US" altLang="zh-CN" sz="1600" dirty="0"/>
              <a:t>docker</a:t>
            </a:r>
            <a:r>
              <a:rPr lang="zh-CN" altLang="en-US" sz="1600" dirty="0"/>
              <a:t>之间的攻击</a:t>
            </a:r>
            <a:endParaRPr lang="en-US" altLang="zh-CN" sz="1600" dirty="0"/>
          </a:p>
          <a:p>
            <a:pPr lvl="1"/>
            <a:r>
              <a:rPr lang="en-US" altLang="zh-CN" sz="1600" dirty="0"/>
              <a:t>docker</a:t>
            </a:r>
            <a:r>
              <a:rPr lang="zh-CN" altLang="en-US" sz="1600" dirty="0"/>
              <a:t>内服务或应用的漏洞</a:t>
            </a:r>
            <a:endParaRPr lang="en-US" altLang="zh-CN" sz="1600" dirty="0"/>
          </a:p>
          <a:p>
            <a:r>
              <a:rPr lang="zh-CN" altLang="en-US" dirty="0"/>
              <a:t>基于</a:t>
            </a:r>
            <a:r>
              <a:rPr lang="en-US" altLang="zh-CN" dirty="0"/>
              <a:t>docker</a:t>
            </a:r>
            <a:r>
              <a:rPr lang="zh-CN" altLang="en-US" dirty="0"/>
              <a:t>的安全防御工具</a:t>
            </a:r>
            <a:endParaRPr lang="en-US" altLang="zh-CN" dirty="0"/>
          </a:p>
          <a:p>
            <a:pPr lvl="1"/>
            <a:r>
              <a:rPr lang="zh-CN" altLang="en-US" sz="1600" dirty="0"/>
              <a:t>大致思路：</a:t>
            </a:r>
            <a:r>
              <a:rPr lang="en-US" altLang="zh-CN" sz="1600" dirty="0"/>
              <a:t>docker</a:t>
            </a:r>
            <a:r>
              <a:rPr lang="zh-CN" altLang="en-US" sz="1600" dirty="0"/>
              <a:t>映像扫描、恶意软件扫描、漏洞程序</a:t>
            </a:r>
            <a:r>
              <a:rPr lang="zh-CN" altLang="en-US" sz="1600"/>
              <a:t>屏蔽、安全配置检查、工作</a:t>
            </a:r>
            <a:r>
              <a:rPr lang="zh-CN" altLang="en-US" sz="1600" dirty="0"/>
              <a:t>负载检测报警、内存保护</a:t>
            </a:r>
            <a:r>
              <a:rPr lang="en-US" altLang="zh-CN" sz="1600" dirty="0"/>
              <a:t>/</a:t>
            </a:r>
            <a:r>
              <a:rPr lang="zh-CN" altLang="en-US" sz="1600" dirty="0"/>
              <a:t>权限检查等</a:t>
            </a:r>
            <a:endParaRPr lang="en-US" altLang="zh-CN" sz="1600" dirty="0"/>
          </a:p>
          <a:p>
            <a:pPr lvl="1"/>
            <a:r>
              <a:rPr lang="zh-CN" altLang="en-US" sz="1600" dirty="0"/>
              <a:t>现有方法：自己配置 </a:t>
            </a:r>
            <a:r>
              <a:rPr lang="en-US" altLang="zh-CN" sz="1600" dirty="0"/>
              <a:t>/ </a:t>
            </a:r>
            <a:r>
              <a:rPr lang="zh-CN" altLang="en-US" sz="1600" dirty="0"/>
              <a:t>网上大量的工具</a:t>
            </a:r>
          </a:p>
        </p:txBody>
      </p:sp>
    </p:spTree>
    <p:extLst>
      <p:ext uri="{BB962C8B-B14F-4D97-AF65-F5344CB8AC3E}">
        <p14:creationId xmlns:p14="http://schemas.microsoft.com/office/powerpoint/2010/main" val="59100015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105</TotalTime>
  <Words>646</Words>
  <Application>Microsoft Office PowerPoint</Application>
  <PresentationFormat>宽屏</PresentationFormat>
  <Paragraphs>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画廊</vt:lpstr>
      <vt:lpstr>信息安全综合实践第1次汇报</vt:lpstr>
      <vt:lpstr>完成进度</vt:lpstr>
      <vt:lpstr>云环境搭建中遇到的问题</vt:lpstr>
      <vt:lpstr>针对云环境搭建问题的解决方案</vt:lpstr>
      <vt:lpstr>PowerPoint 演示文稿</vt:lpstr>
      <vt:lpstr>Openstack+kvm搭建虚拟化层成果</vt:lpstr>
      <vt:lpstr>Kind+docker搭建容器层成果</vt:lpstr>
      <vt:lpstr>目前云安全的渗透和防御现状</vt:lpstr>
      <vt:lpstr>目前云安全的渗透和防御现状</vt:lpstr>
      <vt:lpstr>关于OpenStack</vt:lpstr>
      <vt:lpstr>系统流程图</vt:lpstr>
      <vt:lpstr>详细思路与技术支持</vt:lpstr>
      <vt:lpstr>详细思路与技术支持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信息安全综合实践第1次汇报</dc:title>
  <dc:creator>许 岽</dc:creator>
  <cp:lastModifiedBy>王 硕</cp:lastModifiedBy>
  <cp:revision>21</cp:revision>
  <dcterms:created xsi:type="dcterms:W3CDTF">2021-03-18T12:01:42Z</dcterms:created>
  <dcterms:modified xsi:type="dcterms:W3CDTF">2021-03-19T02:12:03Z</dcterms:modified>
</cp:coreProperties>
</file>