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岽" initials="许" lastIdx="1" clrIdx="0">
    <p:extLst>
      <p:ext uri="{19B8F6BF-5375-455C-9EA6-DF929625EA0E}">
        <p15:presenceInfo xmlns:p15="http://schemas.microsoft.com/office/powerpoint/2012/main" userId="52eaa74879df76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6:27:26.5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virustota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ve.circl.lu/searc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35270;&#39057;/web&#26381;&#21153;2&#39564;&#35777;&#24615;&#27880;&#20837;&#19982;GetShell.mp4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35270;&#39057;/falco&#23545;&#19981;&#21516;&#23618;&#32423;&#23481;&#22120;&#30340;&#30417;&#25511;.mp4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35270;&#39057;/falco&#30417;&#25511;&#20027;&#26426;&#34892;&#20026;.mp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ECD7-6470-4E4E-A156-058BE571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信息安全综合实践第</a:t>
            </a:r>
            <a:r>
              <a:rPr lang="en-US" altLang="zh-CN" dirty="0"/>
              <a:t>3</a:t>
            </a:r>
            <a:r>
              <a:rPr lang="zh-CN" altLang="en-US" dirty="0"/>
              <a:t>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DDAD4-CC0C-4F0C-A49B-C25AC2799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许岽 李懿飞 王晨旭 彭致远 郭洵睿 王硕 李朝恒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Snort</a:t>
            </a:r>
            <a:r>
              <a:rPr lang="zh-CN" altLang="en-US" dirty="0"/>
              <a:t>检测</a:t>
            </a:r>
            <a:r>
              <a:rPr lang="en-US" altLang="zh-CN" dirty="0"/>
              <a:t>web</a:t>
            </a:r>
            <a:r>
              <a:rPr lang="zh-CN" altLang="en-US" dirty="0"/>
              <a:t>攻击流量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764663" cy="1792870"/>
          </a:xfrm>
        </p:spPr>
        <p:txBody>
          <a:bodyPr/>
          <a:lstStyle/>
          <a:p>
            <a:r>
              <a:rPr lang="zh-CN" altLang="en-US" dirty="0"/>
              <a:t>编写了主要针对</a:t>
            </a:r>
            <a:r>
              <a:rPr lang="en-US" altLang="zh-CN" dirty="0"/>
              <a:t>SQL</a:t>
            </a:r>
            <a:r>
              <a:rPr lang="zh-CN" altLang="en-US" dirty="0"/>
              <a:t>注入的</a:t>
            </a:r>
            <a:r>
              <a:rPr lang="en-US" altLang="zh-CN" dirty="0"/>
              <a:t>snort</a:t>
            </a:r>
            <a:r>
              <a:rPr lang="zh-CN" altLang="en-US" dirty="0"/>
              <a:t>检测规则</a:t>
            </a:r>
            <a:endParaRPr lang="en-US" altLang="zh-CN" dirty="0"/>
          </a:p>
          <a:p>
            <a:r>
              <a:rPr lang="zh-CN" altLang="en-US" dirty="0"/>
              <a:t>可以检测到针对</a:t>
            </a:r>
            <a:r>
              <a:rPr lang="en-US" altLang="zh-CN" dirty="0"/>
              <a:t>web</a:t>
            </a:r>
            <a:r>
              <a:rPr lang="zh-CN" altLang="en-US" dirty="0"/>
              <a:t>服务的攻击</a:t>
            </a:r>
            <a:r>
              <a:rPr lang="en-US" altLang="zh-CN" dirty="0"/>
              <a:t>/</a:t>
            </a:r>
            <a:r>
              <a:rPr lang="zh-CN" altLang="en-US" dirty="0"/>
              <a:t>扫描流量并溯源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FE7997-63DE-4C88-90BE-31E5BD4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3937479"/>
            <a:ext cx="6392411" cy="2301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562718-AAB9-45C4-ABE5-7D3B4CE1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2015732"/>
            <a:ext cx="4625130" cy="42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文件特征提取与远程病毒扫描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238407" cy="3814796"/>
          </a:xfrm>
        </p:spPr>
        <p:txBody>
          <a:bodyPr>
            <a:normAutofit/>
          </a:bodyPr>
          <a:lstStyle/>
          <a:p>
            <a:r>
              <a:rPr lang="zh-CN" altLang="en-US" dirty="0"/>
              <a:t>右图为文件的信息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（目录、</a:t>
            </a:r>
            <a:r>
              <a:rPr lang="en-US" altLang="zh-CN" dirty="0"/>
              <a:t>hash</a:t>
            </a:r>
            <a:r>
              <a:rPr lang="zh-CN" altLang="en-US" dirty="0"/>
              <a:t>、类型、大小</a:t>
            </a:r>
            <a:r>
              <a:rPr lang="en-US" altLang="zh-CN" dirty="0"/>
              <a:t>	</a:t>
            </a:r>
            <a:r>
              <a:rPr lang="zh-CN" altLang="en-US" dirty="0"/>
              <a:t>等信息）</a:t>
            </a:r>
            <a:endParaRPr lang="en-US" altLang="zh-CN" dirty="0"/>
          </a:p>
          <a:p>
            <a:r>
              <a:rPr lang="zh-CN" altLang="en-US" dirty="0"/>
              <a:t>有什么用呢？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、构建文件系统提取包和服务程序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、病毒扫描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09E2AC-6462-4C4A-96F5-E74CAB6C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85" y="2015733"/>
            <a:ext cx="7179623" cy="35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VirusTotal</a:t>
            </a:r>
            <a:r>
              <a:rPr kumimoji="1" lang="en-US" altLang="zh-CN" dirty="0"/>
              <a:t> API </a:t>
            </a:r>
            <a:r>
              <a:rPr kumimoji="1" lang="en-US" altLang="zh-CN" dirty="0" err="1"/>
              <a:t>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37" y="1986236"/>
            <a:ext cx="3887337" cy="38147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该平台可以用于在线病毒，蠕虫木马和恶意软件的分析。利用了多种检测引擎对上传文件进行检测。</a:t>
            </a:r>
            <a:endParaRPr kumimoji="1" lang="en-US" altLang="zh-CN" dirty="0"/>
          </a:p>
          <a:p>
            <a:r>
              <a:rPr kumimoji="1" lang="zh-CN" altLang="en-US" dirty="0"/>
              <a:t>网站申请个人的</a:t>
            </a:r>
            <a:r>
              <a:rPr kumimoji="1" lang="en-US" altLang="zh-CN" dirty="0"/>
              <a:t>VT API Key</a:t>
            </a:r>
            <a:r>
              <a:rPr kumimoji="1" lang="zh-CN" altLang="en-US" dirty="0"/>
              <a:t>，就可以支持远程通过代码上传，并返回扫描结果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7020B-8184-4524-B05C-C34879B6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28" y="1853753"/>
            <a:ext cx="7515326" cy="45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文件特征提取与远程病毒扫描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631698" cy="48422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方法一</a:t>
            </a:r>
            <a:endParaRPr lang="en-US" altLang="zh-CN" sz="2800" dirty="0"/>
          </a:p>
          <a:p>
            <a:pPr lvl="1"/>
            <a:r>
              <a:rPr kumimoji="1" lang="zh-CN" altLang="en-US" sz="2400" dirty="0"/>
              <a:t>扫描时生成文件的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值，将该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值上传到</a:t>
            </a:r>
            <a:r>
              <a:rPr kumimoji="1" lang="en-US" altLang="zh-CN" sz="2400" dirty="0" err="1"/>
              <a:t>virustotal</a:t>
            </a:r>
            <a:r>
              <a:rPr kumimoji="1" lang="zh-CN" altLang="en-US" sz="2400" dirty="0"/>
              <a:t>进行检测并返回检测结果</a:t>
            </a:r>
            <a:endParaRPr kumimoji="1" lang="en-US" altLang="zh-CN" sz="2400" dirty="0"/>
          </a:p>
          <a:p>
            <a:r>
              <a:rPr lang="zh-CN" altLang="en-US" sz="2800" dirty="0"/>
              <a:t>方法二</a:t>
            </a:r>
            <a:endParaRPr lang="en-US" altLang="zh-CN" sz="2800" dirty="0"/>
          </a:p>
          <a:p>
            <a:pPr lvl="1"/>
            <a:r>
              <a:rPr kumimoji="1" lang="zh-CN" altLang="en-US" sz="2400" dirty="0"/>
              <a:t>直接远程提交文件扫描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53D28-7FCE-4D7A-AF88-CAD2D9F6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84" y="1704556"/>
            <a:ext cx="6558116" cy="51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2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文件特征提取与远程病毒扫描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693" y="1853754"/>
            <a:ext cx="10337298" cy="467020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缺陷</a:t>
            </a:r>
            <a:endParaRPr lang="en-US" altLang="zh-CN" sz="2800" dirty="0"/>
          </a:p>
          <a:p>
            <a:pPr lvl="1"/>
            <a:r>
              <a:rPr lang="zh-CN" altLang="en-US" sz="2000" dirty="0"/>
              <a:t>对于扫描虚拟机</a:t>
            </a:r>
            <a:r>
              <a:rPr lang="en-US" altLang="zh-CN" sz="2000" dirty="0"/>
              <a:t>image</a:t>
            </a:r>
            <a:r>
              <a:rPr lang="zh-CN" altLang="en-US" sz="2000" dirty="0"/>
              <a:t>来说，虽然精确，但是非常慢</a:t>
            </a:r>
            <a:endParaRPr lang="en-US" altLang="zh-CN" sz="2000" dirty="0"/>
          </a:p>
          <a:p>
            <a:pPr lvl="1"/>
            <a:r>
              <a:rPr lang="zh-CN" altLang="en-US" sz="2000" dirty="0"/>
              <a:t>网站非免费的，一天只能有</a:t>
            </a:r>
            <a:r>
              <a:rPr lang="en-US" altLang="zh-CN" sz="2000" dirty="0"/>
              <a:t>500</a:t>
            </a:r>
            <a:r>
              <a:rPr lang="zh-CN" altLang="en-US" sz="2000" dirty="0"/>
              <a:t>次免费查询的机会，每分钟只能查四次</a:t>
            </a:r>
            <a:endParaRPr lang="en-US" altLang="zh-CN" sz="2000" dirty="0"/>
          </a:p>
          <a:p>
            <a:r>
              <a:rPr lang="zh-CN" altLang="en-US" sz="2800" dirty="0"/>
              <a:t>改进</a:t>
            </a:r>
            <a:endParaRPr lang="en-US" altLang="zh-CN" sz="2800" dirty="0"/>
          </a:p>
          <a:p>
            <a:pPr lvl="1"/>
            <a:r>
              <a:rPr kumimoji="1" lang="zh-CN" altLang="en-US" sz="2000" dirty="0"/>
              <a:t>扫描特定目录下的文件 </a:t>
            </a:r>
            <a:r>
              <a:rPr kumimoji="1" lang="en-US" altLang="zh-CN" sz="2000" dirty="0"/>
              <a:t>/ </a:t>
            </a:r>
            <a:r>
              <a:rPr kumimoji="1" lang="zh-CN" altLang="en-US" sz="2000" dirty="0"/>
              <a:t>扫描特定正则式匹配的文件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这样既能减少查询次数，也能有针对的扫描</a:t>
            </a:r>
            <a:endParaRPr lang="en-US" altLang="zh-CN" sz="2000" dirty="0"/>
          </a:p>
          <a:p>
            <a:r>
              <a:rPr lang="zh-CN" altLang="en-US" dirty="0"/>
              <a:t>它使用的不同反病毒引擎得出的结果可能不同，并随着时间可能发生变化。因为他的病毒库每</a:t>
            </a:r>
            <a:r>
              <a:rPr lang="en-US" altLang="zh-CN" dirty="0"/>
              <a:t>15</a:t>
            </a:r>
            <a:r>
              <a:rPr lang="zh-CN" altLang="en-US" dirty="0"/>
              <a:t>分钟就会更新一次，也因为它使用的引擎和厂商提供给个人用户的引擎版本可能不同，也会导致结果的差异性。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虚拟机内服务和应用程序的信息提取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53" y="1853754"/>
            <a:ext cx="10337298" cy="467020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采用</a:t>
            </a:r>
            <a:r>
              <a:rPr lang="en-US" altLang="zh-CN" sz="2800" dirty="0" err="1"/>
              <a:t>dpkg</a:t>
            </a:r>
            <a:r>
              <a:rPr lang="zh-CN" altLang="en-US" sz="2800" dirty="0"/>
              <a:t>包管理的系统（</a:t>
            </a:r>
            <a:r>
              <a:rPr lang="en-US" altLang="zh-CN" sz="2800" dirty="0"/>
              <a:t>Debian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000" dirty="0"/>
              <a:t>/var/lib/</a:t>
            </a:r>
            <a:r>
              <a:rPr lang="en-US" altLang="zh-CN" sz="2000" dirty="0" err="1"/>
              <a:t>dpkg</a:t>
            </a:r>
            <a:r>
              <a:rPr lang="en-US" altLang="zh-CN" sz="2000" dirty="0"/>
              <a:t>/status</a:t>
            </a:r>
          </a:p>
          <a:p>
            <a:pPr lvl="1"/>
            <a:r>
              <a:rPr lang="en-US" altLang="zh-CN" sz="2000" dirty="0"/>
              <a:t>/var/lib/</a:t>
            </a:r>
            <a:r>
              <a:rPr lang="en-US" altLang="zh-CN" sz="2000" dirty="0" err="1"/>
              <a:t>dpkg</a:t>
            </a:r>
            <a:r>
              <a:rPr lang="en-US" altLang="zh-CN" sz="2000" dirty="0"/>
              <a:t>/status-old</a:t>
            </a:r>
          </a:p>
          <a:p>
            <a:pPr lvl="1"/>
            <a:r>
              <a:rPr lang="zh-CN" altLang="en-US" sz="2000" dirty="0"/>
              <a:t>这两个文件中，存放了系统中所有已安装的包的信息。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通过命令</a:t>
            </a:r>
            <a:r>
              <a:rPr lang="en-US" altLang="zh-CN" sz="2000" dirty="0" err="1"/>
              <a:t>dpkg</a:t>
            </a:r>
            <a:r>
              <a:rPr lang="en-US" altLang="zh-CN" sz="2000" dirty="0"/>
              <a:t> -l </a:t>
            </a:r>
            <a:r>
              <a:rPr lang="zh-CN" altLang="en-US" sz="2000" dirty="0"/>
              <a:t>等命令查看的内容就是来源于这个文件。</a:t>
            </a:r>
            <a:endParaRPr lang="en-US" altLang="zh-CN" sz="2000" dirty="0"/>
          </a:p>
          <a:p>
            <a:r>
              <a:rPr lang="zh-CN" altLang="en-US" sz="3000" dirty="0"/>
              <a:t>采用</a:t>
            </a:r>
            <a:r>
              <a:rPr lang="en-US" altLang="zh-CN" sz="3000" dirty="0"/>
              <a:t>rpm</a:t>
            </a:r>
            <a:r>
              <a:rPr lang="zh-CN" altLang="en-US" sz="3000" dirty="0"/>
              <a:t>包管理的系统（</a:t>
            </a:r>
            <a:r>
              <a:rPr lang="en-US" altLang="zh-CN" sz="3000" dirty="0"/>
              <a:t>CentOS</a:t>
            </a:r>
            <a:r>
              <a:rPr lang="zh-CN" altLang="en-US" sz="3000" dirty="0"/>
              <a:t>）</a:t>
            </a:r>
            <a:endParaRPr lang="en-US" altLang="zh-CN" sz="3000" dirty="0"/>
          </a:p>
          <a:p>
            <a:pPr lvl="1"/>
            <a:r>
              <a:rPr kumimoji="1" lang="en-US" altLang="zh-CN" sz="2400" dirty="0"/>
              <a:t>/var/lib/rpm</a:t>
            </a:r>
          </a:p>
          <a:p>
            <a:pPr lvl="1"/>
            <a:r>
              <a:rPr lang="zh-CN" altLang="en-US" dirty="0"/>
              <a:t>这是一个</a:t>
            </a:r>
            <a:r>
              <a:rPr lang="en-US" altLang="zh-CN" dirty="0"/>
              <a:t>RPM</a:t>
            </a:r>
            <a:r>
              <a:rPr lang="zh-CN" altLang="en-US" dirty="0"/>
              <a:t>数据库，和上面</a:t>
            </a:r>
            <a:r>
              <a:rPr lang="en-US" altLang="zh-CN" dirty="0" err="1"/>
              <a:t>dpkg</a:t>
            </a:r>
            <a:r>
              <a:rPr lang="zh-CN" altLang="en-US" dirty="0"/>
              <a:t>用文件记录不同，</a:t>
            </a:r>
            <a:r>
              <a:rPr lang="en-US" altLang="zh-CN" dirty="0"/>
              <a:t>rpm</a:t>
            </a:r>
            <a:r>
              <a:rPr lang="zh-CN" altLang="en-US" dirty="0"/>
              <a:t>全部采用数据库记录下所有的软件信息。外部无法修改。通过</a:t>
            </a:r>
            <a:r>
              <a:rPr lang="en-US" altLang="zh-CN" dirty="0"/>
              <a:t>yum / rpm</a:t>
            </a:r>
            <a:r>
              <a:rPr lang="zh-CN" altLang="en-US" dirty="0"/>
              <a:t>命令即可查看所有软件信息。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821806-4162-4086-B1BE-ADAFDD52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5" y="1310794"/>
            <a:ext cx="4729955" cy="36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8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虚拟机内服务和应用程序的信息提取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87" y="1853754"/>
            <a:ext cx="5718113" cy="46702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但是镜像文件是静态的！</a:t>
            </a:r>
            <a:endParaRPr lang="en-US" altLang="zh-CN" sz="2400" dirty="0"/>
          </a:p>
          <a:p>
            <a:r>
              <a:rPr lang="zh-CN" altLang="en-US" sz="2400" dirty="0"/>
              <a:t>方法：</a:t>
            </a:r>
            <a:endParaRPr lang="en-US" altLang="zh-CN" sz="2400" dirty="0"/>
          </a:p>
          <a:p>
            <a:pPr lvl="1"/>
            <a:r>
              <a:rPr lang="en-US" altLang="zh-CN" sz="2000" dirty="0"/>
              <a:t>mount()</a:t>
            </a:r>
            <a:r>
              <a:rPr lang="zh-CN" altLang="en-US" sz="2000" dirty="0"/>
              <a:t> 和 </a:t>
            </a:r>
            <a:r>
              <a:rPr lang="en-US" altLang="zh-CN" sz="2000" dirty="0"/>
              <a:t>unmount() </a:t>
            </a:r>
            <a:r>
              <a:rPr lang="zh-CN" altLang="en-US" sz="2000" dirty="0"/>
              <a:t>挂载与解挂载得到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lvl="1"/>
            <a:r>
              <a:rPr lang="zh-CN" altLang="en-US" sz="2000" dirty="0"/>
              <a:t>提取上页目录下的文件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Libguestfs</a:t>
            </a:r>
            <a:r>
              <a:rPr lang="zh-CN" altLang="en-US" sz="2000" dirty="0"/>
              <a:t>库支持此二进制文件解析</a:t>
            </a:r>
            <a:endParaRPr lang="en-US" altLang="zh-CN" sz="2000" dirty="0"/>
          </a:p>
          <a:p>
            <a:pPr lvl="1"/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4E16E-3C93-4D3F-9B23-7ADE4A31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55" y="1934400"/>
            <a:ext cx="6822545" cy="968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899903-1685-4FCC-A7F3-156A7A2B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87" y="3429000"/>
            <a:ext cx="5718113" cy="2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6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虚拟机内服务和应用程序的信息提取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87" y="1853754"/>
            <a:ext cx="10594913" cy="46702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得到所有的程序和版本号如下：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（左：镜像文件获取；右：虚拟机命令获取）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74BE80-5359-45C9-B201-96112475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33" y="3004075"/>
            <a:ext cx="5799667" cy="37257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948B82-6AA9-4197-8A94-93FE6694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04075"/>
            <a:ext cx="5342467" cy="37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CVE SEARCH</a:t>
            </a:r>
            <a:r>
              <a:rPr lang="zh-CN" altLang="en-US" dirty="0"/>
              <a:t>对比软件特征信息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21" y="1938421"/>
            <a:ext cx="4477821" cy="46702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远程</a:t>
            </a:r>
            <a:r>
              <a:rPr lang="en-US" altLang="zh-CN" sz="2400" dirty="0"/>
              <a:t>CVE  SEARCH</a:t>
            </a:r>
          </a:p>
          <a:p>
            <a:r>
              <a:rPr lang="zh-CN" altLang="en-US" sz="2400" dirty="0"/>
              <a:t>得到回应后处理</a:t>
            </a:r>
            <a:r>
              <a:rPr lang="en-US" altLang="zh-CN" sz="2400" dirty="0"/>
              <a:t>response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BCC40-35C8-4590-96B8-02FDB982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67" y="3105015"/>
            <a:ext cx="6189133" cy="3752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21D7E87-3F8E-41DF-8737-B3E79A042BE7}"/>
              </a:ext>
            </a:extLst>
          </p:cNvPr>
          <p:cNvSpPr txBox="1">
            <a:spLocks/>
          </p:cNvSpPr>
          <p:nvPr/>
        </p:nvSpPr>
        <p:spPr>
          <a:xfrm>
            <a:off x="5895479" y="1938421"/>
            <a:ext cx="5088900" cy="127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http://cve.circl.lu/search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目前只用到了服务名和版本号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C33174-51E2-4611-896D-8D7B67B9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32147"/>
            <a:ext cx="5554133" cy="3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5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CVE</a:t>
            </a:r>
            <a:r>
              <a:rPr lang="zh-CN" altLang="en-US" dirty="0"/>
              <a:t>数据库的信息提取和搭建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22" y="1938421"/>
            <a:ext cx="3449046" cy="282856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首先把</a:t>
            </a:r>
            <a:r>
              <a:rPr lang="en-US" altLang="zh-CN" sz="2800" dirty="0" err="1"/>
              <a:t>CVE_doc</a:t>
            </a:r>
            <a:r>
              <a:rPr lang="zh-CN" altLang="en-US" sz="2800" dirty="0"/>
              <a:t>的文本形态转化成结构化存储的数据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7CD19F-15D4-4512-9847-10A113B7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80" y="1938421"/>
            <a:ext cx="6218783" cy="35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1DCCB-F175-46BF-A5C3-57D8EE93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3451-B0A4-4CF4-B6AC-E9858F06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云服务渗透与防御方向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完成了针对所有服务的渗透攻击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falco</a:t>
            </a:r>
            <a:r>
              <a:rPr lang="zh-CN" altLang="en-US" dirty="0"/>
              <a:t>工具检测了容器逃逸行为与</a:t>
            </a:r>
            <a:r>
              <a:rPr lang="en-US" altLang="zh-CN" dirty="0"/>
              <a:t>web-shell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云安全工具开发方向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初步实现了镜像文件内应用程序的信息提取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通过在线</a:t>
            </a:r>
            <a:r>
              <a:rPr lang="en-US" altLang="zh-CN" dirty="0"/>
              <a:t>CVE search</a:t>
            </a:r>
            <a:r>
              <a:rPr lang="zh-CN" altLang="en-US" dirty="0"/>
              <a:t>和在线</a:t>
            </a:r>
            <a:r>
              <a:rPr lang="en-US" altLang="zh-CN" dirty="0"/>
              <a:t>Virus</a:t>
            </a:r>
            <a:r>
              <a:rPr lang="zh-CN" altLang="en-US" dirty="0"/>
              <a:t>扫描实现了初步的安全扫描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CVE</a:t>
            </a:r>
            <a:r>
              <a:rPr lang="zh-CN" altLang="en-US" dirty="0"/>
              <a:t>漏洞数据库还有待完善</a:t>
            </a:r>
          </a:p>
        </p:txBody>
      </p:sp>
    </p:spTree>
    <p:extLst>
      <p:ext uri="{BB962C8B-B14F-4D97-AF65-F5344CB8AC3E}">
        <p14:creationId xmlns:p14="http://schemas.microsoft.com/office/powerpoint/2010/main" val="377252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CVE</a:t>
            </a:r>
            <a:r>
              <a:rPr lang="zh-CN" altLang="en-US" dirty="0"/>
              <a:t>数据库的信息提取和搭建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70" y="1965315"/>
            <a:ext cx="9603274" cy="124853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以</a:t>
            </a:r>
            <a:r>
              <a:rPr lang="en-US" altLang="zh-CN" dirty="0"/>
              <a:t>CVE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作为分类依据将</a:t>
            </a:r>
            <a:r>
              <a:rPr lang="en-US" altLang="zh-CN" dirty="0"/>
              <a:t>CVE</a:t>
            </a:r>
            <a:r>
              <a:rPr lang="zh-CN" altLang="en-US" dirty="0"/>
              <a:t>网站数据转储为本地文件，然后根据我们的需要整理并添加参数。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A24A4-8577-482F-B42E-6958095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2" y="3029573"/>
            <a:ext cx="8288867" cy="29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CVE</a:t>
            </a:r>
            <a:r>
              <a:rPr lang="zh-CN" altLang="en-US" dirty="0"/>
              <a:t>数据库的信息提取和搭建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22" y="1938421"/>
            <a:ext cx="2808538" cy="467020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接下来编写主程序调用的搜索接口，比如先截取</a:t>
            </a:r>
            <a:r>
              <a:rPr lang="en-US" altLang="zh-CN" dirty="0"/>
              <a:t>”:”</a:t>
            </a:r>
            <a:r>
              <a:rPr lang="zh-CN" altLang="en-US" dirty="0"/>
              <a:t>之间的部分进行匹配，快速根据系统状态定位到对应的</a:t>
            </a:r>
            <a:r>
              <a:rPr lang="en-US" altLang="zh-CN" dirty="0"/>
              <a:t>CVE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414031-45CF-4262-BD66-69E97423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74" y="2144263"/>
            <a:ext cx="6311641" cy="25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困境和后期改进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186-CFCE-46A7-A5F7-8B08266D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21" y="1938421"/>
            <a:ext cx="9466795" cy="467020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虚拟机嵌套的问题</a:t>
            </a:r>
            <a:endParaRPr lang="en-US" altLang="zh-CN" dirty="0"/>
          </a:p>
          <a:p>
            <a:pPr algn="l"/>
            <a:r>
              <a:rPr lang="zh-CN" altLang="en-US" dirty="0"/>
              <a:t>本地搭建的代价（内存、快照）</a:t>
            </a:r>
            <a:endParaRPr lang="en-US" altLang="zh-CN" dirty="0"/>
          </a:p>
          <a:p>
            <a:pPr algn="l"/>
            <a:r>
              <a:rPr lang="zh-CN" altLang="en-US" dirty="0"/>
              <a:t>目前一些库</a:t>
            </a:r>
            <a:r>
              <a:rPr lang="zh-CN" altLang="en-US"/>
              <a:t>只能找到安装服务</a:t>
            </a:r>
            <a:r>
              <a:rPr lang="zh-CN" altLang="en-US" dirty="0"/>
              <a:t>的版本号</a:t>
            </a:r>
            <a:endParaRPr lang="en-US" altLang="zh-CN" dirty="0"/>
          </a:p>
          <a:p>
            <a:pPr algn="l"/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register</a:t>
            </a:r>
            <a:r>
              <a:rPr lang="zh-CN" altLang="en-US" dirty="0"/>
              <a:t>部分</a:t>
            </a:r>
            <a:r>
              <a:rPr lang="en-US" altLang="zh-CN" dirty="0" err="1"/>
              <a:t>libguestfs</a:t>
            </a:r>
            <a:r>
              <a:rPr lang="zh-CN" altLang="en-US" dirty="0"/>
              <a:t>被弃用了</a:t>
            </a:r>
            <a:r>
              <a:rPr lang="en-US" altLang="zh-CN" dirty="0"/>
              <a:t>…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dirty="0"/>
              <a:t>利用缓存和备份，解决</a:t>
            </a:r>
            <a:r>
              <a:rPr lang="en-US" altLang="zh-CN" dirty="0" err="1"/>
              <a:t>VirusTotal</a:t>
            </a:r>
            <a:r>
              <a:rPr lang="en-US" altLang="zh-CN" dirty="0"/>
              <a:t> API</a:t>
            </a:r>
            <a:r>
              <a:rPr lang="zh-CN" altLang="en-US" dirty="0"/>
              <a:t>的效率问题</a:t>
            </a:r>
            <a:endParaRPr lang="en-US" altLang="zh-CN" dirty="0"/>
          </a:p>
          <a:p>
            <a:pPr algn="l"/>
            <a:r>
              <a:rPr lang="zh-CN" altLang="en-US" dirty="0"/>
              <a:t>不限于服务版本号，扫描一些系统配置之类的特征，提高准确率</a:t>
            </a:r>
            <a:endParaRPr lang="en-US" altLang="zh-CN" dirty="0"/>
          </a:p>
          <a:p>
            <a:r>
              <a:rPr lang="en-US" altLang="zh-CN" dirty="0"/>
              <a:t>CVE</a:t>
            </a:r>
            <a:r>
              <a:rPr lang="zh-CN" altLang="en-US" dirty="0"/>
              <a:t>数据库方向（</a:t>
            </a:r>
            <a:r>
              <a:rPr lang="en-US" altLang="zh-CN" dirty="0"/>
              <a:t>MongoDB</a:t>
            </a:r>
            <a:r>
              <a:rPr lang="zh-CN" altLang="en-US" dirty="0"/>
              <a:t>）的整合和效率改进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8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EA58-D66E-4402-8012-E1F2D974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渗透结果汇总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D6B3399-CB7A-4A4C-A39B-8311FF7B2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19018"/>
              </p:ext>
            </p:extLst>
          </p:nvPr>
        </p:nvGraphicFramePr>
        <p:xfrm>
          <a:off x="1450480" y="2554968"/>
          <a:ext cx="960437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76583603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7330382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62651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漏洞环境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预期目标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具有漏洞的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服务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获得</a:t>
                      </a:r>
                      <a:r>
                        <a:rPr lang="en-US" altLang="zh-CN" dirty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获得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shell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1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具有漏洞的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服务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获得数据库信息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获得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shell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漏洞版本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上运行的</a:t>
                      </a:r>
                      <a:r>
                        <a:rPr lang="en-US" altLang="zh-CN" dirty="0" err="1"/>
                        <a:t>paas</a:t>
                      </a:r>
                      <a:r>
                        <a:rPr lang="zh-CN" altLang="en-US" dirty="0"/>
                        <a:t>容器（</a:t>
                      </a:r>
                      <a:r>
                        <a:rPr lang="en-US" altLang="zh-CN" dirty="0"/>
                        <a:t>CVE-2019-5736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容器逃逸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容器逃逸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配置不当的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容器逃逸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容器逃逸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9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700FA-7DAA-4E49-A54C-E7188B9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具有漏洞的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7A0F4-B841-4765-B240-F48DA48C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较为简单的文件上传漏洞（同时可以通过</a:t>
            </a:r>
            <a:r>
              <a:rPr lang="en-US" altLang="zh-CN" dirty="0" err="1"/>
              <a:t>sql</a:t>
            </a:r>
            <a:r>
              <a:rPr lang="zh-CN" altLang="en-US" dirty="0"/>
              <a:t>注入获得数据库信息）</a:t>
            </a:r>
            <a:endParaRPr lang="en-US" altLang="zh-CN" dirty="0"/>
          </a:p>
          <a:p>
            <a:r>
              <a:rPr lang="zh-CN" altLang="en-US" dirty="0"/>
              <a:t>后端只对</a:t>
            </a:r>
            <a:r>
              <a:rPr lang="en-US" altLang="zh-CN" dirty="0"/>
              <a:t>content-type</a:t>
            </a:r>
            <a:r>
              <a:rPr lang="zh-CN" altLang="en-US" dirty="0"/>
              <a:t>进行检测，没有对文件后缀进行检测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9D863-D423-4850-91E5-E5B483EC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75" y="3125144"/>
            <a:ext cx="8283658" cy="32082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D9E7E1-5DF1-414C-BE26-79FF5C7718F7}"/>
              </a:ext>
            </a:extLst>
          </p:cNvPr>
          <p:cNvSpPr/>
          <p:nvPr/>
        </p:nvSpPr>
        <p:spPr>
          <a:xfrm>
            <a:off x="2229297" y="5192785"/>
            <a:ext cx="4706223" cy="528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874C4-9504-4E44-90E6-A4905D0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具有漏洞的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E42AE-D6A6-4A62-AE29-C1472E1A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渗透难点：站库分离且数据库无法直接访问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mysql</a:t>
            </a:r>
            <a:r>
              <a:rPr lang="zh-CN" altLang="en-US" dirty="0"/>
              <a:t>用户定义函数</a:t>
            </a:r>
            <a:r>
              <a:rPr lang="en-US" altLang="zh-CN" dirty="0"/>
              <a:t>(</a:t>
            </a:r>
            <a:r>
              <a:rPr lang="en-US" altLang="zh-CN" dirty="0" err="1"/>
              <a:t>udf</a:t>
            </a:r>
            <a:r>
              <a:rPr lang="en-US" altLang="zh-CN" dirty="0"/>
              <a:t>)</a:t>
            </a:r>
            <a:r>
              <a:rPr lang="zh-CN" altLang="en-US" dirty="0"/>
              <a:t>执行系统命令</a:t>
            </a:r>
            <a:endParaRPr lang="en-US" altLang="zh-CN" dirty="0"/>
          </a:p>
          <a:p>
            <a:r>
              <a:rPr lang="zh-CN" altLang="en-US" dirty="0"/>
              <a:t>渗透需要额外条件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Mysql</a:t>
            </a:r>
            <a:r>
              <a:rPr lang="zh-CN" altLang="en-US" dirty="0"/>
              <a:t>需要有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/lib64/</a:t>
            </a:r>
            <a:r>
              <a:rPr lang="en-US" altLang="zh-CN" dirty="0" err="1"/>
              <a:t>mysql</a:t>
            </a:r>
            <a:r>
              <a:rPr lang="en-US" altLang="zh-CN" dirty="0"/>
              <a:t>/plugin/</a:t>
            </a:r>
            <a:r>
              <a:rPr lang="zh-CN" altLang="en-US" dirty="0"/>
              <a:t>目录的写入权限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网站使用</a:t>
            </a:r>
            <a:r>
              <a:rPr lang="en-US" altLang="zh-CN" dirty="0"/>
              <a:t>post</a:t>
            </a:r>
            <a:r>
              <a:rPr lang="zh-CN" altLang="en-US" dirty="0"/>
              <a:t>提交请求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后端可以一次执行多条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8007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8780-8FB2-4E46-856C-011B1043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具有漏洞的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en-US" altLang="zh-CN" dirty="0"/>
              <a:t>2</a:t>
            </a:r>
            <a:r>
              <a:rPr lang="zh-CN" altLang="en-US" dirty="0"/>
              <a:t>渗透过程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DF0E00-29EF-49FA-98FF-B2BD658E2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32" y="2783374"/>
            <a:ext cx="10750535" cy="344964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5AF740-2F81-4D6D-A8D5-C501C72EF353}"/>
              </a:ext>
            </a:extLst>
          </p:cNvPr>
          <p:cNvSpPr txBox="1"/>
          <p:nvPr/>
        </p:nvSpPr>
        <p:spPr>
          <a:xfrm>
            <a:off x="1090568" y="2133898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演示视频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25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9F1A5-B150-4FC7-92BF-E41E3E8E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利用节点中配置不当的</a:t>
            </a:r>
            <a:r>
              <a:rPr lang="en-US" altLang="zh-CN" dirty="0"/>
              <a:t>pods</a:t>
            </a:r>
            <a:r>
              <a:rPr lang="zh-CN" altLang="en-US" dirty="0"/>
              <a:t>完成逃逸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0AA73-7FB1-4D43-8BAC-D84FB01A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323086"/>
          </a:xfrm>
        </p:spPr>
        <p:txBody>
          <a:bodyPr/>
          <a:lstStyle/>
          <a:p>
            <a:r>
              <a:rPr lang="zh-CN" altLang="en-US" dirty="0"/>
              <a:t>以特权模式运行的</a:t>
            </a:r>
            <a:r>
              <a:rPr lang="en-US" altLang="zh-CN" dirty="0"/>
              <a:t>container/pods</a:t>
            </a:r>
            <a:r>
              <a:rPr lang="zh-CN" altLang="en-US" dirty="0"/>
              <a:t>，当控制使用特权模式启动的容器时，可通过</a:t>
            </a:r>
            <a:r>
              <a:rPr lang="en-US" altLang="zh-CN" dirty="0"/>
              <a:t>mount</a:t>
            </a:r>
            <a:r>
              <a:rPr lang="zh-CN" altLang="en-US" dirty="0"/>
              <a:t>命令将外部宿主机磁盘设备挂载进容器内部，获取对整个宿主机的文件读写权限，此外还可以通过写入计划任务在宿主机执行命令。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4FF69-EEA0-4204-88A0-D27C84C3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3" y="3345577"/>
            <a:ext cx="11694254" cy="2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10D8-9554-4804-AAA7-652A2172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falco</a:t>
            </a:r>
            <a:r>
              <a:rPr lang="zh-CN" altLang="en-US" dirty="0"/>
              <a:t>监控多层次容器行为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E41DFF-A187-404F-A377-FAD2E4E8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46" y="3323172"/>
            <a:ext cx="9121140" cy="21945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4768BA-4CC3-4C53-BDD7-A3AFC5A38501}"/>
              </a:ext>
            </a:extLst>
          </p:cNvPr>
          <p:cNvSpPr txBox="1"/>
          <p:nvPr/>
        </p:nvSpPr>
        <p:spPr>
          <a:xfrm>
            <a:off x="1480125" y="2034465"/>
            <a:ext cx="461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视频演示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6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B64C-EDE2-4D9C-8C66-8A34FFE2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Falco</a:t>
            </a:r>
            <a:r>
              <a:rPr lang="zh-CN" altLang="en-US" dirty="0"/>
              <a:t>对逃逸容器的监控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6194E8-6C90-4F5D-A173-6FAD6D449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96" y="2349175"/>
            <a:ext cx="7137007" cy="37873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A29262-0240-4E82-8B35-65FC4E52EE1A}"/>
              </a:ext>
            </a:extLst>
          </p:cNvPr>
          <p:cNvSpPr txBox="1"/>
          <p:nvPr/>
        </p:nvSpPr>
        <p:spPr>
          <a:xfrm>
            <a:off x="1535185" y="1929468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演示视频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18991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348</TotalTime>
  <Words>998</Words>
  <Application>Microsoft Office PowerPoint</Application>
  <PresentationFormat>宽屏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</vt:lpstr>
      <vt:lpstr>画廊</vt:lpstr>
      <vt:lpstr>信息安全综合实践第3次汇报</vt:lpstr>
      <vt:lpstr>完成进度</vt:lpstr>
      <vt:lpstr>渗透结果汇总</vt:lpstr>
      <vt:lpstr>具有漏洞的web服务1</vt:lpstr>
      <vt:lpstr>具有漏洞的WEB服务2</vt:lpstr>
      <vt:lpstr>具有漏洞的WEB服务2渗透过程</vt:lpstr>
      <vt:lpstr>利用节点中配置不当的pods完成逃逸</vt:lpstr>
      <vt:lpstr>通过falco监控多层次容器行为</vt:lpstr>
      <vt:lpstr>Falco对逃逸容器的监控</vt:lpstr>
      <vt:lpstr>Snort检测web攻击流量</vt:lpstr>
      <vt:lpstr>文件特征提取与远程病毒扫描</vt:lpstr>
      <vt:lpstr>VirusTotal API KEy</vt:lpstr>
      <vt:lpstr>文件特征提取与远程病毒扫描</vt:lpstr>
      <vt:lpstr>文件特征提取与远程病毒扫描</vt:lpstr>
      <vt:lpstr>虚拟机内服务和应用程序的信息提取</vt:lpstr>
      <vt:lpstr>虚拟机内服务和应用程序的信息提取</vt:lpstr>
      <vt:lpstr>虚拟机内服务和应用程序的信息提取</vt:lpstr>
      <vt:lpstr>利用CVE SEARCH对比软件特征信息</vt:lpstr>
      <vt:lpstr>本地CVE数据库的信息提取和搭建</vt:lpstr>
      <vt:lpstr>本地CVE数据库的信息提取和搭建</vt:lpstr>
      <vt:lpstr>本地CVE数据库的信息提取和搭建</vt:lpstr>
      <vt:lpstr>困境和后期改进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信息安全综合实践第3次汇报</dc:title>
  <dc:creator>许 岽</dc:creator>
  <cp:lastModifiedBy>王 硕</cp:lastModifiedBy>
  <cp:revision>205</cp:revision>
  <dcterms:created xsi:type="dcterms:W3CDTF">2021-04-15T07:39:12Z</dcterms:created>
  <dcterms:modified xsi:type="dcterms:W3CDTF">2021-04-16T01:56:39Z</dcterms:modified>
</cp:coreProperties>
</file>