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9" r:id="rId4"/>
    <p:sldId id="278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许 岽" initials="许" lastIdx="1" clrIdx="0">
    <p:extLst>
      <p:ext uri="{19B8F6BF-5375-455C-9EA6-DF929625EA0E}">
        <p15:presenceInfo xmlns:p15="http://schemas.microsoft.com/office/powerpoint/2012/main" userId="52eaa74879df76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7ECD7-6470-4E4E-A156-058BE5712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信息安全综合实践第</a:t>
            </a:r>
            <a:r>
              <a:rPr lang="en-US" altLang="zh-CN" dirty="0"/>
              <a:t>4</a:t>
            </a:r>
            <a:r>
              <a:rPr lang="zh-CN" altLang="en-US" dirty="0"/>
              <a:t>次汇报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BDDAD4-CC0C-4F0C-A49B-C25AC27994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许岽 李懿飞 王晨旭 彭致远 郭洵睿 王硕 李朝恒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66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1DCCB-F175-46BF-A5C3-57D8EE93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近期工作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43451-B0A4-4CF4-B6AC-E9858F06C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云服务渗透与防御方向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已全部完成正在撰写报告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zh-CN" altLang="en-US" dirty="0"/>
              <a:t>云安全工具开发方向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进行了一些准确率方面的改进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新加了获取系统</a:t>
            </a:r>
            <a:r>
              <a:rPr lang="en-US" altLang="zh-CN" dirty="0"/>
              <a:t>/</a:t>
            </a:r>
            <a:r>
              <a:rPr lang="zh-CN" altLang="en-US" dirty="0"/>
              <a:t>部分应用配置的扫描检测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已完工</a:t>
            </a:r>
          </a:p>
        </p:txBody>
      </p:sp>
    </p:spTree>
    <p:extLst>
      <p:ext uri="{BB962C8B-B14F-4D97-AF65-F5344CB8AC3E}">
        <p14:creationId xmlns:p14="http://schemas.microsoft.com/office/powerpoint/2010/main" val="377252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B4FD8-0F96-4C38-B26F-28CB0E4C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工具的改进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7CB6DA0-E7F3-4DA8-AF5A-459B3995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961" y="1979513"/>
            <a:ext cx="9837010" cy="19825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b="1" dirty="0"/>
              <a:t>1</a:t>
            </a:r>
            <a:r>
              <a:rPr kumimoji="1" lang="zh-CN" altLang="en-US" b="1" dirty="0"/>
              <a:t>、关于提高准确率</a:t>
            </a:r>
            <a:endParaRPr kumimoji="1" lang="en-US" altLang="zh-CN" b="1" dirty="0"/>
          </a:p>
          <a:p>
            <a:r>
              <a:rPr kumimoji="1" lang="zh-CN" altLang="en-US" dirty="0"/>
              <a:t>搭建本地数据库进行多次匹配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现有</a:t>
            </a:r>
            <a:r>
              <a:rPr kumimoji="1" lang="en-US" altLang="zh-CN" dirty="0"/>
              <a:t>CVE Search</a:t>
            </a:r>
            <a:r>
              <a:rPr kumimoji="1" lang="zh-CN" altLang="en-US" dirty="0"/>
              <a:t>匹配方式简单，输入简单，误报率、可利用率很低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输入单个应用的信息→匹配到某个</a:t>
            </a:r>
            <a:r>
              <a:rPr kumimoji="1" lang="en-US" altLang="zh-CN" dirty="0"/>
              <a:t>CVE</a:t>
            </a:r>
            <a:r>
              <a:rPr kumimoji="1" lang="zh-CN" altLang="en-US" dirty="0"/>
              <a:t>→查看该</a:t>
            </a:r>
            <a:r>
              <a:rPr kumimoji="1" lang="en-US" altLang="zh-CN" dirty="0"/>
              <a:t>CVE</a:t>
            </a:r>
            <a:r>
              <a:rPr kumimoji="1" lang="zh-CN" altLang="en-US" dirty="0"/>
              <a:t>内的其他要求→反过来匹配系统</a:t>
            </a:r>
            <a:r>
              <a:rPr kumimoji="1" lang="en-US" altLang="zh-CN" dirty="0"/>
              <a:t>/</a:t>
            </a:r>
            <a:r>
              <a:rPr kumimoji="1" lang="zh-CN" altLang="en-US" dirty="0"/>
              <a:t>应用信息列表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81317F-4CD1-4CBA-B16E-37D6F4F807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11" t="12890" r="6857" b="37253"/>
          <a:stretch/>
        </p:blipFill>
        <p:spPr>
          <a:xfrm>
            <a:off x="1714500" y="3962034"/>
            <a:ext cx="8382000" cy="281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B4FD8-0F96-4C38-B26F-28CB0E4C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工具的改进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7CB6DA0-E7F3-4DA8-AF5A-459B3995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960" y="1979513"/>
            <a:ext cx="10779365" cy="381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b="1" dirty="0"/>
              <a:t>2</a:t>
            </a:r>
            <a:r>
              <a:rPr kumimoji="1" lang="zh-CN" altLang="en-US" b="1" dirty="0"/>
              <a:t>、关于系统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应用配置信息</a:t>
            </a:r>
            <a:endParaRPr kumimoji="1" lang="en-US" altLang="zh-CN" b="1" dirty="0"/>
          </a:p>
          <a:p>
            <a:r>
              <a:rPr kumimoji="1" lang="zh-CN" altLang="en-US" dirty="0"/>
              <a:t>主要关注了</a:t>
            </a:r>
            <a:r>
              <a:rPr kumimoji="1" lang="en-US" altLang="zh-CN" dirty="0"/>
              <a:t>docker</a:t>
            </a:r>
            <a:r>
              <a:rPr kumimoji="1" lang="zh-CN" altLang="en-US" dirty="0"/>
              <a:t>的配置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官方应用的配置文件都存放在特定位置，例如</a:t>
            </a:r>
            <a:r>
              <a:rPr kumimoji="1" lang="en-US" altLang="zh-CN" dirty="0"/>
              <a:t>docker</a:t>
            </a:r>
            <a:r>
              <a:rPr kumimoji="1" lang="zh-CN" altLang="en-US" dirty="0"/>
              <a:t>存放在：</a:t>
            </a:r>
            <a:r>
              <a:rPr kumimoji="1" lang="sv-SE" altLang="zh-CN" dirty="0"/>
              <a:t>/usr/lib/systemd/system/docker.service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运行态时直接使用 </a:t>
            </a:r>
            <a:r>
              <a:rPr kumimoji="1" lang="en-US" altLang="zh-CN" dirty="0"/>
              <a:t>man </a:t>
            </a:r>
            <a:r>
              <a:rPr kumimoji="1" lang="en-US" altLang="zh-CN" dirty="0" err="1"/>
              <a:t>dockerd</a:t>
            </a:r>
            <a:r>
              <a:rPr kumimoji="1" lang="zh-CN" altLang="en-US" dirty="0"/>
              <a:t>即可查看</a:t>
            </a:r>
            <a:endParaRPr kumimoji="1" lang="en-US" altLang="zh-CN" dirty="0"/>
          </a:p>
          <a:p>
            <a:r>
              <a:rPr kumimoji="1" lang="zh-CN" altLang="en-US" dirty="0"/>
              <a:t>镜像文件内提取</a:t>
            </a:r>
            <a:r>
              <a:rPr kumimoji="1" lang="en-US" altLang="zh-CN" dirty="0"/>
              <a:t>docker</a:t>
            </a:r>
            <a:r>
              <a:rPr kumimoji="1" lang="zh-CN" altLang="en-US" dirty="0"/>
              <a:t>配置文件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先提取目录文件</a:t>
            </a:r>
            <a:r>
              <a:rPr kumimoji="1" lang="sv-SE" altLang="zh-CN" dirty="0"/>
              <a:t>docker.service</a:t>
            </a:r>
            <a:r>
              <a:rPr kumimoji="1" lang="zh-CN" altLang="en-US" dirty="0"/>
              <a:t>→解析成文本→再生成右图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                                                                         </a:t>
            </a:r>
            <a:r>
              <a:rPr kumimoji="1" lang="zh-CN" altLang="en-US" dirty="0"/>
              <a:t>的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格式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37282D-1312-4A0F-8868-5A65A09E1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051" b="46849"/>
          <a:stretch/>
        </p:blipFill>
        <p:spPr>
          <a:xfrm>
            <a:off x="0" y="4540340"/>
            <a:ext cx="4724400" cy="23176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6242A7-3D0D-40CE-A662-03A091759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333" y="3286884"/>
            <a:ext cx="4148667" cy="357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3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B4FD8-0F96-4C38-B26F-28CB0E4C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KVM</a:t>
            </a:r>
            <a:r>
              <a:rPr lang="zh-CN" altLang="en-US" dirty="0"/>
              <a:t>虚拟机镜像安全扫描工具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60593-19E6-4416-B10A-00A1EAD21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064" y="1678158"/>
            <a:ext cx="6852530" cy="5336165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7CB6DA0-E7F3-4DA8-AF5A-459B3995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637" y="1986236"/>
            <a:ext cx="3887337" cy="381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b="1" dirty="0"/>
              <a:t>系统流程图如右所示</a:t>
            </a:r>
            <a:endParaRPr kumimoji="1" lang="en-US" altLang="zh-CN" b="1" dirty="0"/>
          </a:p>
          <a:p>
            <a:r>
              <a:rPr kumimoji="1" lang="zh-CN" altLang="en-US" dirty="0"/>
              <a:t>文件系统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文件的列举和查看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病毒文件扫描</a:t>
            </a:r>
            <a:endParaRPr kumimoji="1" lang="en-US" altLang="zh-CN" dirty="0"/>
          </a:p>
          <a:p>
            <a:r>
              <a:rPr kumimoji="1" lang="zh-CN" altLang="en-US" dirty="0"/>
              <a:t>在线</a:t>
            </a:r>
            <a:r>
              <a:rPr kumimoji="1" lang="en-US" altLang="zh-CN" dirty="0"/>
              <a:t>CVE Search</a:t>
            </a:r>
          </a:p>
          <a:p>
            <a:r>
              <a:rPr kumimoji="1" lang="zh-CN" altLang="en-US" dirty="0"/>
              <a:t>本地</a:t>
            </a:r>
            <a:r>
              <a:rPr kumimoji="1" lang="en-US" altLang="zh-CN" dirty="0"/>
              <a:t>CVE</a:t>
            </a:r>
            <a:r>
              <a:rPr kumimoji="1" lang="zh-CN" altLang="en-US" dirty="0"/>
              <a:t>匹配优化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二次匹配（准确度）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配置信息的初步检索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0352463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574</TotalTime>
  <Words>234</Words>
  <Application>Microsoft Office PowerPoint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</vt:lpstr>
      <vt:lpstr>画廊</vt:lpstr>
      <vt:lpstr>信息安全综合实践第4次汇报</vt:lpstr>
      <vt:lpstr>近期工作</vt:lpstr>
      <vt:lpstr>工具的改进</vt:lpstr>
      <vt:lpstr>工具的改进</vt:lpstr>
      <vt:lpstr>KVM虚拟机镜像安全扫描工具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信息安全综合实践第3次汇报</dc:title>
  <dc:creator>许 岽</dc:creator>
  <cp:lastModifiedBy>王 硕</cp:lastModifiedBy>
  <cp:revision>251</cp:revision>
  <dcterms:created xsi:type="dcterms:W3CDTF">2021-04-15T07:39:12Z</dcterms:created>
  <dcterms:modified xsi:type="dcterms:W3CDTF">2021-05-06T16:30:42Z</dcterms:modified>
</cp:coreProperties>
</file>