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095"/>
  </p:normalViewPr>
  <p:slideViewPr>
    <p:cSldViewPr snapToGrid="0" snapToObjects="1">
      <p:cViewPr varScale="1">
        <p:scale>
          <a:sx n="60" d="100"/>
          <a:sy n="6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2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0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6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12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5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57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62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61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4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57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3087-3125-2744-95A0-9B3F338FB5A7}" type="datetimeFigureOut">
              <a:rPr kumimoji="1" lang="zh-CN" altLang="en-US" smtClean="0"/>
              <a:t>2018/10/24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338A-6789-4A41-80B1-3922F52996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7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2018.10.24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4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已经做完：</a:t>
            </a:r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为单位做</a:t>
            </a:r>
            <a:r>
              <a:rPr kumimoji="1" lang="en-US" altLang="zh-CN" dirty="0" smtClean="0"/>
              <a:t>PSPNR</a:t>
            </a:r>
            <a:r>
              <a:rPr kumimoji="1" lang="zh-CN" altLang="en-US" dirty="0" smtClean="0"/>
              <a:t>计算，可以几乎完全达到逐帧计算</a:t>
            </a:r>
            <a:r>
              <a:rPr kumimoji="1" lang="en-US" altLang="zh-CN" dirty="0" smtClean="0"/>
              <a:t>JND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bitrate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allocation</a:t>
            </a:r>
            <a:r>
              <a:rPr kumimoji="1" lang="zh-CN" altLang="en-US" dirty="0" smtClean="0"/>
              <a:t>效果</a:t>
            </a:r>
          </a:p>
          <a:p>
            <a:r>
              <a:rPr kumimoji="1" lang="zh-CN" altLang="en-US" dirty="0" smtClean="0"/>
              <a:t>预测用户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秒后在不在跟视频中的物体，准确率</a:t>
            </a:r>
            <a:r>
              <a:rPr kumimoji="1" lang="en-US" altLang="zh-CN" dirty="0" smtClean="0"/>
              <a:t>82%+</a:t>
            </a:r>
            <a:r>
              <a:rPr kumimoji="1" lang="zh-CN" altLang="en-US" dirty="0" smtClean="0"/>
              <a:t>（还可以）</a:t>
            </a:r>
          </a:p>
          <a:p>
            <a:r>
              <a:rPr kumimoji="1" lang="zh-CN" altLang="en-US" dirty="0" smtClean="0"/>
              <a:t>预测用户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秒后视点，平均误差约为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度 （误差较大）</a:t>
            </a:r>
          </a:p>
          <a:p>
            <a:r>
              <a:rPr kumimoji="1" lang="zh-CN" altLang="en-US" dirty="0" smtClean="0"/>
              <a:t>预测用户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秒后的视点运动速度，平均误差为每秒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度（误差较大）</a:t>
            </a:r>
          </a:p>
          <a:p>
            <a:r>
              <a:rPr kumimoji="1" lang="zh-CN" altLang="en-US" sz="3500" b="1" dirty="0" smtClean="0">
                <a:solidFill>
                  <a:srgbClr val="FF0000"/>
                </a:solidFill>
              </a:rPr>
              <a:t>正在做以及下一步要做：</a:t>
            </a:r>
          </a:p>
          <a:p>
            <a:r>
              <a:rPr kumimoji="1" lang="en-US" altLang="zh-CN" dirty="0" smtClean="0"/>
              <a:t>PSPNR</a:t>
            </a:r>
            <a:r>
              <a:rPr kumimoji="1" lang="zh-CN" altLang="en-US" dirty="0" smtClean="0"/>
              <a:t>近似计算（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向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传少量数据，由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近似计算</a:t>
            </a:r>
            <a:r>
              <a:rPr kumimoji="1" lang="en-US" altLang="zh-CN" dirty="0" smtClean="0"/>
              <a:t>PSPNR</a:t>
            </a:r>
            <a:r>
              <a:rPr kumimoji="1" lang="zh-CN" altLang="en-US" dirty="0" smtClean="0"/>
              <a:t>）</a:t>
            </a:r>
          </a:p>
          <a:p>
            <a:r>
              <a:rPr kumimoji="1" lang="zh-CN" altLang="en-US" dirty="0" smtClean="0"/>
              <a:t>在真实的视点／速度／跟踪物体预测下的</a:t>
            </a:r>
            <a:r>
              <a:rPr kumimoji="1" lang="en-US" altLang="zh-CN" dirty="0" smtClean="0"/>
              <a:t>performance</a:t>
            </a:r>
            <a:endParaRPr kumimoji="1" lang="zh-CN" altLang="en-US" dirty="0" smtClean="0"/>
          </a:p>
          <a:p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119</Words>
  <Application>Microsoft Macintosh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2018.10.24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2018.10.24</dc:title>
  <dc:subject/>
  <dc:creator>Microsoft Office 用户</dc:creator>
  <cp:keywords/>
  <dc:description/>
  <cp:lastModifiedBy>Microsoft Office 用户</cp:lastModifiedBy>
  <cp:revision>5</cp:revision>
  <dcterms:created xsi:type="dcterms:W3CDTF">2018-10-24T11:48:19Z</dcterms:created>
  <dcterms:modified xsi:type="dcterms:W3CDTF">2018-10-24T13:02:23Z</dcterms:modified>
  <cp:category/>
</cp:coreProperties>
</file>