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3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3095"/>
  </p:normalViewPr>
  <p:slideViewPr>
    <p:cSldViewPr snapToGrid="0" snapToObjects="1">
      <p:cViewPr varScale="1">
        <p:scale>
          <a:sx n="65" d="100"/>
          <a:sy n="6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8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8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78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9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6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9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69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62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8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67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7F98-07B1-8049-9FEC-C2F3A95BD660}" type="datetimeFigureOut">
              <a:rPr kumimoji="1" lang="zh-CN" altLang="en-US" smtClean="0"/>
              <a:t>2018/7/3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CD6F-FDEE-EB48-B038-72DE9FEB8D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一、能不能直接建立视觉特性到感受到的清晰度的关系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能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611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Just-Noticeable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图像的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定义为压缩后的图跟原图的差异度。那么</a:t>
            </a:r>
            <a:r>
              <a:rPr kumimoji="1" lang="zh-CN" altLang="en-US" b="1" u="sng" dirty="0" smtClean="0">
                <a:solidFill>
                  <a:srgbClr val="FF0000"/>
                </a:solidFill>
              </a:rPr>
              <a:t>当差异度大于多少时刚好用户能看出来</a:t>
            </a:r>
            <a:r>
              <a:rPr kumimoji="1" lang="zh-CN" altLang="en-US" dirty="0" smtClean="0"/>
              <a:t>，是可以测的。表达在不同亮度、对比度、物体与视点角度下的刚好能被看出来的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，被称为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模型。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显然，清晰度和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是有明确关系的。清晰度越高，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越低。因此只要把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模型中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代换为清晰度即可。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这是有人测出来的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和亮度、物体与视点夹角的关系（纵坐标是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795" y="1825624"/>
            <a:ext cx="8775006" cy="48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Just-Noticeable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人感受到的清晰度是个主观的值，难以量化。比方说我给你两个图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，图案不同，质量也不同，然后问你“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的主观感受质量比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好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倍还是好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倍呀？”这个问题就很难回答。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但是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可以解决一部分这样的问题。比方说给你图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，然后令</a:t>
            </a:r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B1</a:t>
            </a:r>
            <a:r>
              <a:rPr kumimoji="1" lang="zh-CN" altLang="en-US" dirty="0" smtClean="0"/>
              <a:t>是它俩压缩后的图，且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恰好为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B1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也恰好为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。那么我们就可以认为</a:t>
            </a:r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B1</a:t>
            </a:r>
            <a:r>
              <a:rPr kumimoji="1" lang="zh-CN" altLang="en-US" dirty="0" smtClean="0"/>
              <a:t>的主观感受质量一样。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二、如何将</a:t>
            </a:r>
            <a:r>
              <a:rPr kumimoji="1" lang="en-US" altLang="zh-CN" dirty="0" smtClean="0"/>
              <a:t>HVS</a:t>
            </a:r>
            <a:r>
              <a:rPr kumimoji="1" lang="zh-CN" altLang="en-US" dirty="0" smtClean="0"/>
              <a:t>的各种</a:t>
            </a:r>
            <a:r>
              <a:rPr kumimoji="1" lang="en-US" altLang="zh-CN" dirty="0" smtClean="0"/>
              <a:t>insights</a:t>
            </a:r>
            <a:r>
              <a:rPr kumimoji="1" lang="zh-CN" altLang="en-US" dirty="0" smtClean="0"/>
              <a:t>用在码率分配上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用</a:t>
            </a:r>
            <a:r>
              <a:rPr kumimoji="1" lang="en-US" altLang="zh-CN" sz="4000" dirty="0" smtClean="0"/>
              <a:t>JND</a:t>
            </a:r>
            <a:r>
              <a:rPr kumimoji="1" lang="zh-CN" altLang="en-US" sz="4000" dirty="0" smtClean="0"/>
              <a:t>模型就可以</a:t>
            </a:r>
          </a:p>
          <a:p>
            <a:r>
              <a:rPr kumimoji="1" lang="zh-CN" altLang="en-US" sz="4000" dirty="0" smtClean="0"/>
              <a:t>原则上也可以不用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5118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分三步：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Just-Noticeable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JND)</a:t>
            </a:r>
            <a:r>
              <a:rPr kumimoji="1" lang="zh-CN" altLang="en-US" dirty="0" smtClean="0"/>
              <a:t>模型建立，计算出</a:t>
            </a:r>
            <a:r>
              <a:rPr kumimoji="1" lang="zh-CN" altLang="en-US" dirty="0" smtClean="0"/>
              <a:t>能被看出来的最低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值。（</a:t>
            </a:r>
            <a:r>
              <a:rPr kumimoji="1" lang="zh-CN" altLang="en-US" b="1" u="sng" dirty="0" smtClean="0"/>
              <a:t>这一步是严谨的，可以测出来</a:t>
            </a:r>
            <a:r>
              <a:rPr kumimoji="1" lang="zh-CN" altLang="en-US" dirty="0" smtClean="0"/>
              <a:t>，和亮度、对比度、与视点中心夹角等若干因素有关，且模型不唯一，取决于你关心哪些因素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、根据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，即建立实际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的关系。这个函数映射和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有关，</a:t>
            </a:r>
            <a:r>
              <a:rPr kumimoji="1" lang="zh-CN" altLang="en-US" b="1" u="sng" dirty="0" smtClean="0"/>
              <a:t>通过经验给出，因为</a:t>
            </a:r>
            <a:r>
              <a:rPr kumimoji="1" lang="en-US" altLang="zh-CN" b="1" u="sng" dirty="0" smtClean="0"/>
              <a:t>noticeable</a:t>
            </a:r>
            <a:r>
              <a:rPr kumimoji="1" lang="zh-CN" altLang="en-US" b="1" u="sng" dirty="0" smtClean="0"/>
              <a:t> </a:t>
            </a:r>
            <a:r>
              <a:rPr kumimoji="1" lang="en-US" altLang="zh-CN" b="1" u="sng" dirty="0" smtClean="0"/>
              <a:t>distortion</a:t>
            </a:r>
            <a:r>
              <a:rPr kumimoji="1" lang="zh-CN" altLang="en-US" b="1" u="sng" dirty="0" smtClean="0"/>
              <a:t>是主观值，无法测量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/>
              <a:t>rate- distortion optimization </a:t>
            </a:r>
            <a:r>
              <a:rPr lang="en-US" altLang="zh-CN" dirty="0" smtClean="0"/>
              <a:t>(</a:t>
            </a:r>
            <a:r>
              <a:rPr kumimoji="1" lang="en-US" altLang="zh-CN" dirty="0" smtClean="0"/>
              <a:t>RDO)</a:t>
            </a:r>
            <a:r>
              <a:rPr kumimoji="1" lang="zh-CN" altLang="en-US" dirty="0" smtClean="0"/>
              <a:t>最优化。由于不同码率对应不同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，进而对应不同</a:t>
            </a:r>
            <a:r>
              <a:rPr kumimoji="1" lang="en-US" altLang="zh-CN" dirty="0" smtClean="0"/>
              <a:t>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。适当分配码率，使得码率较小，</a:t>
            </a:r>
            <a:r>
              <a:rPr kumimoji="1" lang="en-US" altLang="zh-CN" dirty="0" smtClean="0"/>
              <a:t>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</a:t>
            </a:r>
            <a:r>
              <a:rPr kumimoji="1" lang="zh-CN" altLang="en-US" dirty="0" smtClean="0"/>
              <a:t>也较小，这是一个双目标最优化问题。</a:t>
            </a:r>
          </a:p>
        </p:txBody>
      </p:sp>
    </p:spTree>
    <p:extLst>
      <p:ext uri="{BB962C8B-B14F-4D97-AF65-F5344CB8AC3E}">
        <p14:creationId xmlns:p14="http://schemas.microsoft.com/office/powerpoint/2010/main" val="6628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我们可以怎么做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我们也可以直接用现有方法，即</a:t>
            </a:r>
            <a:r>
              <a:rPr kumimoji="1" lang="en-US" altLang="zh-CN" dirty="0" smtClean="0"/>
              <a:t>JND-&gt;noticeable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distortion-&gt;RDO</a:t>
            </a:r>
            <a:r>
              <a:rPr kumimoji="1" lang="zh-CN" altLang="en-US" dirty="0" smtClean="0"/>
              <a:t>，能直接用在</a:t>
            </a:r>
            <a:r>
              <a:rPr kumimoji="1" lang="en-US" altLang="zh-CN" dirty="0" smtClean="0"/>
              <a:t>VR</a:t>
            </a:r>
            <a:r>
              <a:rPr kumimoji="1" lang="zh-CN" altLang="en-US" dirty="0" smtClean="0"/>
              <a:t>上。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、我们也可以不用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的套路，自己做主观实验得到不同因素影响下的</a:t>
            </a:r>
            <a:r>
              <a:rPr kumimoji="1" lang="en-US" altLang="zh-CN" dirty="0" smtClean="0"/>
              <a:t>distortion-&gt;</a:t>
            </a:r>
            <a:r>
              <a:rPr kumimoji="1" lang="zh-CN" altLang="en-US" dirty="0" smtClean="0"/>
              <a:t>用户满意度打分的关系（即把现有做法的前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步合一）。然后做</a:t>
            </a:r>
            <a:r>
              <a:rPr kumimoji="1" lang="en-US" altLang="zh-CN" dirty="0" smtClean="0"/>
              <a:t>RDO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不过如果不用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，就得弄明白为什么不用。我目前觉得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挺好的。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具体想法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用户在看</a:t>
            </a:r>
            <a:r>
              <a:rPr kumimoji="1" lang="en-US" altLang="zh-CN" dirty="0" err="1" smtClean="0"/>
              <a:t>vr</a:t>
            </a:r>
            <a:r>
              <a:rPr kumimoji="1" lang="zh-CN" altLang="en-US" dirty="0" smtClean="0"/>
              <a:t>视频前，先下载它的一个媒体描述文件，这个文件简要概括了视频中每秒会在什么位置有什么亮度的物体，等等。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、用户结合视点预测算法和媒体描述文件，共同决定码率。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与视频编码的不同：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、视频编码是已知视频信息的，而视频传输中码率由用户决定，用户不知道视频信息，所以需要某种方法在不传视频本身的情况下让用户知道。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、视频编码中的视点分布就是一个热度图，静态的，因此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也是静态的。而</a:t>
            </a:r>
            <a:r>
              <a:rPr kumimoji="1" lang="en-US" altLang="zh-CN" dirty="0" smtClean="0"/>
              <a:t>VR</a:t>
            </a:r>
            <a:r>
              <a:rPr kumimoji="1" lang="zh-CN" altLang="en-US" dirty="0" smtClean="0"/>
              <a:t>视频传输时存在用户和视频的交互，视点不断变化导致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不断变化。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684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一、能不能直接建立视觉特性到感受到的清晰度的关系</vt:lpstr>
      <vt:lpstr>Just-Noticeable Distortion（JND）</vt:lpstr>
      <vt:lpstr>这是有人测出来的JND和亮度、物体与视点夹角的关系（纵坐标是JND）</vt:lpstr>
      <vt:lpstr>Just-Noticeable Distortion（JND）</vt:lpstr>
      <vt:lpstr>二、如何将HVS的各种insights用在码率分配上</vt:lpstr>
      <vt:lpstr>现有方法</vt:lpstr>
      <vt:lpstr>我们可以怎么做</vt:lpstr>
      <vt:lpstr>具体想法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一、如何将HVS的各种insights用在码率分配上</dc:title>
  <dc:subject/>
  <dc:creator>Microsoft Office 用户</dc:creator>
  <cp:keywords/>
  <dc:description/>
  <cp:lastModifiedBy>Microsoft Office 用户</cp:lastModifiedBy>
  <cp:revision>12</cp:revision>
  <dcterms:created xsi:type="dcterms:W3CDTF">2018-07-02T23:16:24Z</dcterms:created>
  <dcterms:modified xsi:type="dcterms:W3CDTF">2018-07-03T00:51:11Z</dcterms:modified>
  <cp:category/>
</cp:coreProperties>
</file>