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693400" cy="7569200"/>
  <p:notesSz cx="10693400" cy="75692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06" d="100"/>
          <a:sy n="106" d="100"/>
        </p:scale>
        <p:origin x="1736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A6390-8079-0546-9F05-61E67A7A0E52}" type="datetimeFigureOut">
              <a:rPr kumimoji="1" lang="zh-TW" altLang="en-US" smtClean="0"/>
              <a:t>2024/9/5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6150"/>
            <a:ext cx="3609975" cy="2554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69975" y="3643313"/>
            <a:ext cx="8553450" cy="29797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71897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6057900" y="71897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CEC29-DE4B-024C-8FB9-F32539846E8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425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6452"/>
            <a:ext cx="9089390" cy="1589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rgbClr val="0070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8752"/>
            <a:ext cx="7485380" cy="189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rgbClr val="00B0F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10" dirty="0"/>
              <a:t>2024/8/25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altLang="zh-TW"/>
              <a:t>MLG 2023, Prof. Cheng-Te Li @ NCKU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rgbClr val="0070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rgbClr val="00B0F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10" dirty="0"/>
              <a:t>2024/8/25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altLang="zh-TW"/>
              <a:t>MLG 2023, Prof. Cheng-Te Li @ NCKU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rgbClr val="0070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40916"/>
            <a:ext cx="4651629" cy="4995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40916"/>
            <a:ext cx="4651629" cy="4995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10" dirty="0"/>
              <a:t>2024/8/25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altLang="zh-TW"/>
              <a:t>MLG 2023, Prof. Cheng-Te Li @ NCKU</a:t>
            </a:r>
            <a:endParaRPr spc="-2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rgbClr val="0070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10" dirty="0"/>
              <a:t>2024/8/25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altLang="zh-TW"/>
              <a:t>MLG 2023, Prof. Cheng-Te Li @ NCKU</a:t>
            </a: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106279" y="7373111"/>
            <a:ext cx="280670" cy="185420"/>
          </a:xfrm>
          <a:custGeom>
            <a:avLst/>
            <a:gdLst/>
            <a:ahLst/>
            <a:cxnLst/>
            <a:rect l="l" t="t" r="r" b="b"/>
            <a:pathLst>
              <a:path w="280670" h="185420">
                <a:moveTo>
                  <a:pt x="280416" y="762"/>
                </a:moveTo>
                <a:lnTo>
                  <a:pt x="279654" y="0"/>
                </a:lnTo>
                <a:lnTo>
                  <a:pt x="276606" y="0"/>
                </a:lnTo>
                <a:lnTo>
                  <a:pt x="276606" y="3810"/>
                </a:lnTo>
                <a:lnTo>
                  <a:pt x="276606" y="182118"/>
                </a:lnTo>
                <a:lnTo>
                  <a:pt x="3048" y="182118"/>
                </a:lnTo>
                <a:lnTo>
                  <a:pt x="3048" y="3810"/>
                </a:lnTo>
                <a:lnTo>
                  <a:pt x="276606" y="3810"/>
                </a:lnTo>
                <a:lnTo>
                  <a:pt x="276606" y="0"/>
                </a:lnTo>
                <a:lnTo>
                  <a:pt x="762" y="0"/>
                </a:lnTo>
                <a:lnTo>
                  <a:pt x="0" y="762"/>
                </a:lnTo>
                <a:lnTo>
                  <a:pt x="0" y="184404"/>
                </a:lnTo>
                <a:lnTo>
                  <a:pt x="762" y="185166"/>
                </a:lnTo>
                <a:lnTo>
                  <a:pt x="1524" y="185166"/>
                </a:lnTo>
                <a:lnTo>
                  <a:pt x="3048" y="185166"/>
                </a:lnTo>
                <a:lnTo>
                  <a:pt x="276606" y="185166"/>
                </a:lnTo>
                <a:lnTo>
                  <a:pt x="278892" y="185166"/>
                </a:lnTo>
                <a:lnTo>
                  <a:pt x="279654" y="185166"/>
                </a:lnTo>
                <a:lnTo>
                  <a:pt x="280416" y="184404"/>
                </a:lnTo>
                <a:lnTo>
                  <a:pt x="280416" y="762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256" y="0"/>
            <a:ext cx="10075164" cy="18364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10" dirty="0"/>
              <a:t>2024/8/25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altLang="zh-TW"/>
              <a:t>MLG 2023, Prof. Cheng-Te Li @ NCKU</a:t>
            </a:r>
            <a:endParaRPr spc="-2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42123" y="7374635"/>
            <a:ext cx="8966200" cy="182245"/>
          </a:xfrm>
          <a:custGeom>
            <a:avLst/>
            <a:gdLst/>
            <a:ahLst/>
            <a:cxnLst/>
            <a:rect l="l" t="t" r="r" b="b"/>
            <a:pathLst>
              <a:path w="8966200" h="182245">
                <a:moveTo>
                  <a:pt x="8965690" y="0"/>
                </a:moveTo>
                <a:lnTo>
                  <a:pt x="0" y="0"/>
                </a:lnTo>
                <a:lnTo>
                  <a:pt x="0" y="182118"/>
                </a:lnTo>
                <a:lnTo>
                  <a:pt x="8965690" y="182118"/>
                </a:lnTo>
                <a:lnTo>
                  <a:pt x="896569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8608" y="7374635"/>
            <a:ext cx="833755" cy="182245"/>
          </a:xfrm>
          <a:custGeom>
            <a:avLst/>
            <a:gdLst/>
            <a:ahLst/>
            <a:cxnLst/>
            <a:rect l="l" t="t" r="r" b="b"/>
            <a:pathLst>
              <a:path w="833755" h="182245">
                <a:moveTo>
                  <a:pt x="833512" y="0"/>
                </a:moveTo>
                <a:lnTo>
                  <a:pt x="0" y="0"/>
                </a:lnTo>
                <a:lnTo>
                  <a:pt x="0" y="182118"/>
                </a:lnTo>
                <a:lnTo>
                  <a:pt x="833512" y="182118"/>
                </a:lnTo>
                <a:lnTo>
                  <a:pt x="83351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106279" y="7373112"/>
            <a:ext cx="280670" cy="185420"/>
          </a:xfrm>
          <a:custGeom>
            <a:avLst/>
            <a:gdLst/>
            <a:ahLst/>
            <a:cxnLst/>
            <a:rect l="l" t="t" r="r" b="b"/>
            <a:pathLst>
              <a:path w="280670" h="185420">
                <a:moveTo>
                  <a:pt x="280416" y="762"/>
                </a:moveTo>
                <a:lnTo>
                  <a:pt x="279654" y="0"/>
                </a:lnTo>
                <a:lnTo>
                  <a:pt x="276606" y="0"/>
                </a:lnTo>
                <a:lnTo>
                  <a:pt x="276606" y="3810"/>
                </a:lnTo>
                <a:lnTo>
                  <a:pt x="276606" y="182118"/>
                </a:lnTo>
                <a:lnTo>
                  <a:pt x="3048" y="182118"/>
                </a:lnTo>
                <a:lnTo>
                  <a:pt x="3048" y="3810"/>
                </a:lnTo>
                <a:lnTo>
                  <a:pt x="276606" y="3810"/>
                </a:lnTo>
                <a:lnTo>
                  <a:pt x="276606" y="0"/>
                </a:lnTo>
                <a:lnTo>
                  <a:pt x="762" y="0"/>
                </a:lnTo>
                <a:lnTo>
                  <a:pt x="0" y="762"/>
                </a:lnTo>
                <a:lnTo>
                  <a:pt x="0" y="184404"/>
                </a:lnTo>
                <a:lnTo>
                  <a:pt x="762" y="185166"/>
                </a:lnTo>
                <a:lnTo>
                  <a:pt x="1524" y="185166"/>
                </a:lnTo>
                <a:lnTo>
                  <a:pt x="3048" y="185166"/>
                </a:lnTo>
                <a:lnTo>
                  <a:pt x="276606" y="185166"/>
                </a:lnTo>
                <a:lnTo>
                  <a:pt x="278892" y="185166"/>
                </a:lnTo>
                <a:lnTo>
                  <a:pt x="279654" y="185166"/>
                </a:lnTo>
                <a:lnTo>
                  <a:pt x="280416" y="184404"/>
                </a:lnTo>
                <a:lnTo>
                  <a:pt x="280416" y="762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9256" y="0"/>
            <a:ext cx="10075164" cy="18364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7123" y="148843"/>
            <a:ext cx="5519153" cy="1126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rgbClr val="0070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3008" y="1759574"/>
            <a:ext cx="4334510" cy="1568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rgbClr val="00B0F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371" y="7361508"/>
            <a:ext cx="65087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10" dirty="0"/>
              <a:t>2024/8/25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213599" y="7361508"/>
            <a:ext cx="224853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altLang="zh-TW"/>
              <a:t>MLG 2023, Prof. Cheng-Te Li @ NCKU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171685" y="7361508"/>
            <a:ext cx="16002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13" Type="http://schemas.openxmlformats.org/officeDocument/2006/relationships/image" Target="../media/image25.png"/><Relationship Id="rId18" Type="http://schemas.openxmlformats.org/officeDocument/2006/relationships/image" Target="../media/image30.jpg"/><Relationship Id="rId26" Type="http://schemas.openxmlformats.org/officeDocument/2006/relationships/image" Target="../media/image38.jpg"/><Relationship Id="rId3" Type="http://schemas.openxmlformats.org/officeDocument/2006/relationships/image" Target="../media/image15.png"/><Relationship Id="rId21" Type="http://schemas.openxmlformats.org/officeDocument/2006/relationships/image" Target="../media/image33.jpg"/><Relationship Id="rId7" Type="http://schemas.openxmlformats.org/officeDocument/2006/relationships/image" Target="../media/image19.jpg"/><Relationship Id="rId12" Type="http://schemas.openxmlformats.org/officeDocument/2006/relationships/image" Target="../media/image24.png"/><Relationship Id="rId17" Type="http://schemas.openxmlformats.org/officeDocument/2006/relationships/image" Target="../media/image29.jpg"/><Relationship Id="rId25" Type="http://schemas.openxmlformats.org/officeDocument/2006/relationships/image" Target="../media/image37.jp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7.jpg"/><Relationship Id="rId15" Type="http://schemas.openxmlformats.org/officeDocument/2006/relationships/image" Target="../media/image27.png"/><Relationship Id="rId23" Type="http://schemas.openxmlformats.org/officeDocument/2006/relationships/image" Target="../media/image35.jpg"/><Relationship Id="rId28" Type="http://schemas.openxmlformats.org/officeDocument/2006/relationships/image" Target="../media/image40.jpg"/><Relationship Id="rId10" Type="http://schemas.openxmlformats.org/officeDocument/2006/relationships/image" Target="../media/image22.jpg"/><Relationship Id="rId19" Type="http://schemas.openxmlformats.org/officeDocument/2006/relationships/image" Target="../media/image31.jpg"/><Relationship Id="rId4" Type="http://schemas.openxmlformats.org/officeDocument/2006/relationships/image" Target="../media/image16.jpg"/><Relationship Id="rId9" Type="http://schemas.openxmlformats.org/officeDocument/2006/relationships/image" Target="../media/image21.jpg"/><Relationship Id="rId14" Type="http://schemas.openxmlformats.org/officeDocument/2006/relationships/image" Target="../media/image26.jpg"/><Relationship Id="rId22" Type="http://schemas.openxmlformats.org/officeDocument/2006/relationships/image" Target="../media/image34.jpg"/><Relationship Id="rId27" Type="http://schemas.openxmlformats.org/officeDocument/2006/relationships/image" Target="../media/image3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147" rIns="0" bIns="0" rtlCol="0">
            <a:spAutoFit/>
          </a:bodyPr>
          <a:lstStyle/>
          <a:p>
            <a:pPr marL="52832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Undirected</a:t>
            </a:r>
            <a:r>
              <a:rPr sz="4800" spc="-170" dirty="0"/>
              <a:t> </a:t>
            </a:r>
            <a:r>
              <a:rPr sz="4800" spc="-10" dirty="0"/>
              <a:t>Graph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89890" indent="-377190">
              <a:lnSpc>
                <a:spcPct val="100000"/>
              </a:lnSpc>
              <a:spcBef>
                <a:spcPts val="925"/>
              </a:spcBef>
              <a:buFont typeface="Arial MT"/>
              <a:buChar char="•"/>
              <a:tabLst>
                <a:tab pos="389890" algn="l"/>
              </a:tabLst>
            </a:pPr>
            <a:r>
              <a:rPr dirty="0">
                <a:solidFill>
                  <a:srgbClr val="000000"/>
                </a:solidFill>
              </a:rPr>
              <a:t>Graph</a:t>
            </a:r>
            <a:r>
              <a:rPr spc="-155" dirty="0">
                <a:solidFill>
                  <a:srgbClr val="000000"/>
                </a:solidFill>
              </a:rPr>
              <a:t> </a:t>
            </a:r>
            <a:r>
              <a:rPr spc="-10" dirty="0"/>
              <a:t>G=(V,E)</a:t>
            </a:r>
          </a:p>
          <a:p>
            <a:pPr marL="829944" lvl="1" indent="-313690">
              <a:lnSpc>
                <a:spcPct val="100000"/>
              </a:lnSpc>
              <a:spcBef>
                <a:spcPts val="690"/>
              </a:spcBef>
              <a:buSzPct val="57692"/>
              <a:buFont typeface="Wingdings"/>
              <a:buChar char=""/>
              <a:tabLst>
                <a:tab pos="829944" algn="l"/>
              </a:tabLst>
            </a:pPr>
            <a:r>
              <a:rPr sz="2600" dirty="0">
                <a:solidFill>
                  <a:srgbClr val="00B0F0"/>
                </a:solidFill>
                <a:latin typeface="Calibri"/>
                <a:cs typeface="Calibri"/>
              </a:rPr>
              <a:t>V</a:t>
            </a:r>
            <a:r>
              <a:rPr sz="2600" spc="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 vertices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(nodes)</a:t>
            </a:r>
            <a:endParaRPr sz="2600">
              <a:latin typeface="Calibri"/>
              <a:cs typeface="Calibri"/>
            </a:endParaRPr>
          </a:p>
          <a:p>
            <a:pPr marL="829944" lvl="1" indent="-313690">
              <a:lnSpc>
                <a:spcPct val="100000"/>
              </a:lnSpc>
              <a:spcBef>
                <a:spcPts val="675"/>
              </a:spcBef>
              <a:buSzPct val="57692"/>
              <a:buFont typeface="Wingdings"/>
              <a:buChar char=""/>
              <a:tabLst>
                <a:tab pos="829944" algn="l"/>
              </a:tabLst>
            </a:pPr>
            <a:r>
              <a:rPr sz="2600" dirty="0">
                <a:solidFill>
                  <a:srgbClr val="00B0F0"/>
                </a:solidFill>
                <a:latin typeface="Calibri"/>
                <a:cs typeface="Calibri"/>
              </a:rPr>
              <a:t>E</a:t>
            </a:r>
            <a:r>
              <a:rPr sz="2600" spc="1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edges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450976" y="2424682"/>
            <a:ext cx="3421379" cy="3183890"/>
            <a:chOff x="6450976" y="2424682"/>
            <a:chExt cx="3421379" cy="3183890"/>
          </a:xfrm>
        </p:grpSpPr>
        <p:sp>
          <p:nvSpPr>
            <p:cNvPr id="5" name="object 5"/>
            <p:cNvSpPr/>
            <p:nvPr/>
          </p:nvSpPr>
          <p:spPr>
            <a:xfrm>
              <a:off x="6456297" y="3461766"/>
              <a:ext cx="316230" cy="317500"/>
            </a:xfrm>
            <a:custGeom>
              <a:avLst/>
              <a:gdLst/>
              <a:ahLst/>
              <a:cxnLst/>
              <a:rect l="l" t="t" r="r" b="b"/>
              <a:pathLst>
                <a:path w="316229" h="317500">
                  <a:moveTo>
                    <a:pt x="158496" y="0"/>
                  </a:moveTo>
                  <a:lnTo>
                    <a:pt x="108362" y="8070"/>
                  </a:lnTo>
                  <a:lnTo>
                    <a:pt x="64848" y="30552"/>
                  </a:lnTo>
                  <a:lnTo>
                    <a:pt x="30553" y="64848"/>
                  </a:lnTo>
                  <a:lnTo>
                    <a:pt x="8070" y="108361"/>
                  </a:lnTo>
                  <a:lnTo>
                    <a:pt x="0" y="158496"/>
                  </a:lnTo>
                  <a:lnTo>
                    <a:pt x="8070" y="208629"/>
                  </a:lnTo>
                  <a:lnTo>
                    <a:pt x="30553" y="252141"/>
                  </a:lnTo>
                  <a:lnTo>
                    <a:pt x="64848" y="286438"/>
                  </a:lnTo>
                  <a:lnTo>
                    <a:pt x="108362" y="308919"/>
                  </a:lnTo>
                  <a:lnTo>
                    <a:pt x="158496" y="316992"/>
                  </a:lnTo>
                  <a:lnTo>
                    <a:pt x="208258" y="308919"/>
                  </a:lnTo>
                  <a:lnTo>
                    <a:pt x="251546" y="286438"/>
                  </a:lnTo>
                  <a:lnTo>
                    <a:pt x="285725" y="252141"/>
                  </a:lnTo>
                  <a:lnTo>
                    <a:pt x="308165" y="208629"/>
                  </a:lnTo>
                  <a:lnTo>
                    <a:pt x="316230" y="158496"/>
                  </a:lnTo>
                  <a:lnTo>
                    <a:pt x="308165" y="108361"/>
                  </a:lnTo>
                  <a:lnTo>
                    <a:pt x="285725" y="64848"/>
                  </a:lnTo>
                  <a:lnTo>
                    <a:pt x="251546" y="30552"/>
                  </a:lnTo>
                  <a:lnTo>
                    <a:pt x="208258" y="8070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50965" y="3456431"/>
              <a:ext cx="327025" cy="327660"/>
            </a:xfrm>
            <a:custGeom>
              <a:avLst/>
              <a:gdLst/>
              <a:ahLst/>
              <a:cxnLst/>
              <a:rect l="l" t="t" r="r" b="b"/>
              <a:pathLst>
                <a:path w="327025" h="327660">
                  <a:moveTo>
                    <a:pt x="326898" y="155448"/>
                  </a:moveTo>
                  <a:lnTo>
                    <a:pt x="325374" y="138684"/>
                  </a:lnTo>
                  <a:lnTo>
                    <a:pt x="322326" y="122682"/>
                  </a:lnTo>
                  <a:lnTo>
                    <a:pt x="316992" y="110947"/>
                  </a:lnTo>
                  <a:lnTo>
                    <a:pt x="316992" y="163830"/>
                  </a:lnTo>
                  <a:lnTo>
                    <a:pt x="316230" y="172212"/>
                  </a:lnTo>
                  <a:lnTo>
                    <a:pt x="316230" y="179832"/>
                  </a:lnTo>
                  <a:lnTo>
                    <a:pt x="313182" y="195072"/>
                  </a:lnTo>
                  <a:lnTo>
                    <a:pt x="297942" y="236982"/>
                  </a:lnTo>
                  <a:lnTo>
                    <a:pt x="294132" y="243078"/>
                  </a:lnTo>
                  <a:lnTo>
                    <a:pt x="290322" y="249936"/>
                  </a:lnTo>
                  <a:lnTo>
                    <a:pt x="260604" y="281940"/>
                  </a:lnTo>
                  <a:lnTo>
                    <a:pt x="216408" y="307848"/>
                  </a:lnTo>
                  <a:lnTo>
                    <a:pt x="172212" y="316915"/>
                  </a:lnTo>
                  <a:lnTo>
                    <a:pt x="154686" y="316915"/>
                  </a:lnTo>
                  <a:lnTo>
                    <a:pt x="110490" y="307848"/>
                  </a:lnTo>
                  <a:lnTo>
                    <a:pt x="71628" y="286512"/>
                  </a:lnTo>
                  <a:lnTo>
                    <a:pt x="41148" y="255270"/>
                  </a:lnTo>
                  <a:lnTo>
                    <a:pt x="17526" y="209550"/>
                  </a:lnTo>
                  <a:lnTo>
                    <a:pt x="10668" y="171450"/>
                  </a:lnTo>
                  <a:lnTo>
                    <a:pt x="10668" y="156210"/>
                  </a:lnTo>
                  <a:lnTo>
                    <a:pt x="28956" y="90678"/>
                  </a:lnTo>
                  <a:lnTo>
                    <a:pt x="55626" y="55626"/>
                  </a:lnTo>
                  <a:lnTo>
                    <a:pt x="90678" y="28956"/>
                  </a:lnTo>
                  <a:lnTo>
                    <a:pt x="132588" y="13716"/>
                  </a:lnTo>
                  <a:lnTo>
                    <a:pt x="172212" y="10744"/>
                  </a:lnTo>
                  <a:lnTo>
                    <a:pt x="179070" y="11430"/>
                  </a:lnTo>
                  <a:lnTo>
                    <a:pt x="186690" y="12954"/>
                  </a:lnTo>
                  <a:lnTo>
                    <a:pt x="194310" y="13716"/>
                  </a:lnTo>
                  <a:lnTo>
                    <a:pt x="201930" y="16002"/>
                  </a:lnTo>
                  <a:lnTo>
                    <a:pt x="209550" y="17526"/>
                  </a:lnTo>
                  <a:lnTo>
                    <a:pt x="216408" y="19812"/>
                  </a:lnTo>
                  <a:lnTo>
                    <a:pt x="230124" y="25908"/>
                  </a:lnTo>
                  <a:lnTo>
                    <a:pt x="236982" y="29718"/>
                  </a:lnTo>
                  <a:lnTo>
                    <a:pt x="243078" y="32766"/>
                  </a:lnTo>
                  <a:lnTo>
                    <a:pt x="249174" y="37338"/>
                  </a:lnTo>
                  <a:lnTo>
                    <a:pt x="255270" y="41148"/>
                  </a:lnTo>
                  <a:lnTo>
                    <a:pt x="261366" y="45720"/>
                  </a:lnTo>
                  <a:lnTo>
                    <a:pt x="272034" y="55626"/>
                  </a:lnTo>
                  <a:lnTo>
                    <a:pt x="286512" y="72390"/>
                  </a:lnTo>
                  <a:lnTo>
                    <a:pt x="290322" y="78486"/>
                  </a:lnTo>
                  <a:lnTo>
                    <a:pt x="294894" y="84582"/>
                  </a:lnTo>
                  <a:lnTo>
                    <a:pt x="297942" y="90678"/>
                  </a:lnTo>
                  <a:lnTo>
                    <a:pt x="301752" y="97536"/>
                  </a:lnTo>
                  <a:lnTo>
                    <a:pt x="304800" y="104394"/>
                  </a:lnTo>
                  <a:lnTo>
                    <a:pt x="307086" y="111252"/>
                  </a:lnTo>
                  <a:lnTo>
                    <a:pt x="310134" y="118872"/>
                  </a:lnTo>
                  <a:lnTo>
                    <a:pt x="316230" y="148590"/>
                  </a:lnTo>
                  <a:lnTo>
                    <a:pt x="316230" y="156210"/>
                  </a:lnTo>
                  <a:lnTo>
                    <a:pt x="316992" y="163830"/>
                  </a:lnTo>
                  <a:lnTo>
                    <a:pt x="316992" y="110947"/>
                  </a:lnTo>
                  <a:lnTo>
                    <a:pt x="299466" y="72390"/>
                  </a:lnTo>
                  <a:lnTo>
                    <a:pt x="267462" y="37338"/>
                  </a:lnTo>
                  <a:lnTo>
                    <a:pt x="234696" y="16764"/>
                  </a:lnTo>
                  <a:lnTo>
                    <a:pt x="188214" y="2286"/>
                  </a:lnTo>
                  <a:lnTo>
                    <a:pt x="163830" y="0"/>
                  </a:lnTo>
                  <a:lnTo>
                    <a:pt x="138684" y="2286"/>
                  </a:lnTo>
                  <a:lnTo>
                    <a:pt x="122682" y="5334"/>
                  </a:lnTo>
                  <a:lnTo>
                    <a:pt x="115062" y="7620"/>
                  </a:lnTo>
                  <a:lnTo>
                    <a:pt x="107442" y="10668"/>
                  </a:lnTo>
                  <a:lnTo>
                    <a:pt x="99822" y="12954"/>
                  </a:lnTo>
                  <a:lnTo>
                    <a:pt x="92202" y="16764"/>
                  </a:lnTo>
                  <a:lnTo>
                    <a:pt x="85344" y="19812"/>
                  </a:lnTo>
                  <a:lnTo>
                    <a:pt x="78486" y="24384"/>
                  </a:lnTo>
                  <a:lnTo>
                    <a:pt x="48006" y="48768"/>
                  </a:lnTo>
                  <a:lnTo>
                    <a:pt x="23622" y="79248"/>
                  </a:lnTo>
                  <a:lnTo>
                    <a:pt x="3048" y="131064"/>
                  </a:lnTo>
                  <a:lnTo>
                    <a:pt x="0" y="155448"/>
                  </a:lnTo>
                  <a:lnTo>
                    <a:pt x="0" y="172212"/>
                  </a:lnTo>
                  <a:lnTo>
                    <a:pt x="762" y="180594"/>
                  </a:lnTo>
                  <a:lnTo>
                    <a:pt x="2286" y="188976"/>
                  </a:lnTo>
                  <a:lnTo>
                    <a:pt x="3048" y="197358"/>
                  </a:lnTo>
                  <a:lnTo>
                    <a:pt x="28194" y="255270"/>
                  </a:lnTo>
                  <a:lnTo>
                    <a:pt x="59436" y="290322"/>
                  </a:lnTo>
                  <a:lnTo>
                    <a:pt x="92964" y="311658"/>
                  </a:lnTo>
                  <a:lnTo>
                    <a:pt x="131064" y="323850"/>
                  </a:lnTo>
                  <a:lnTo>
                    <a:pt x="156210" y="326974"/>
                  </a:lnTo>
                  <a:lnTo>
                    <a:pt x="163830" y="327660"/>
                  </a:lnTo>
                  <a:lnTo>
                    <a:pt x="171450" y="326974"/>
                  </a:lnTo>
                  <a:lnTo>
                    <a:pt x="180594" y="326898"/>
                  </a:lnTo>
                  <a:lnTo>
                    <a:pt x="188976" y="325374"/>
                  </a:lnTo>
                  <a:lnTo>
                    <a:pt x="227076" y="314706"/>
                  </a:lnTo>
                  <a:lnTo>
                    <a:pt x="234696" y="310896"/>
                  </a:lnTo>
                  <a:lnTo>
                    <a:pt x="241554" y="307848"/>
                  </a:lnTo>
                  <a:lnTo>
                    <a:pt x="248412" y="304038"/>
                  </a:lnTo>
                  <a:lnTo>
                    <a:pt x="255270" y="299466"/>
                  </a:lnTo>
                  <a:lnTo>
                    <a:pt x="261366" y="294894"/>
                  </a:lnTo>
                  <a:lnTo>
                    <a:pt x="267462" y="289560"/>
                  </a:lnTo>
                  <a:lnTo>
                    <a:pt x="279654" y="279654"/>
                  </a:lnTo>
                  <a:lnTo>
                    <a:pt x="289560" y="267462"/>
                  </a:lnTo>
                  <a:lnTo>
                    <a:pt x="294894" y="261366"/>
                  </a:lnTo>
                  <a:lnTo>
                    <a:pt x="299466" y="255270"/>
                  </a:lnTo>
                  <a:lnTo>
                    <a:pt x="303276" y="248412"/>
                  </a:lnTo>
                  <a:lnTo>
                    <a:pt x="307848" y="241554"/>
                  </a:lnTo>
                  <a:lnTo>
                    <a:pt x="310896" y="234696"/>
                  </a:lnTo>
                  <a:lnTo>
                    <a:pt x="314706" y="227076"/>
                  </a:lnTo>
                  <a:lnTo>
                    <a:pt x="316992" y="220218"/>
                  </a:lnTo>
                  <a:lnTo>
                    <a:pt x="320040" y="212598"/>
                  </a:lnTo>
                  <a:lnTo>
                    <a:pt x="322326" y="204978"/>
                  </a:lnTo>
                  <a:lnTo>
                    <a:pt x="325374" y="188976"/>
                  </a:lnTo>
                  <a:lnTo>
                    <a:pt x="326898" y="172212"/>
                  </a:lnTo>
                  <a:lnTo>
                    <a:pt x="326898" y="1554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21280" y="2430016"/>
              <a:ext cx="317500" cy="316230"/>
            </a:xfrm>
            <a:custGeom>
              <a:avLst/>
              <a:gdLst/>
              <a:ahLst/>
              <a:cxnLst/>
              <a:rect l="l" t="t" r="r" b="b"/>
              <a:pathLst>
                <a:path w="317500" h="316230">
                  <a:moveTo>
                    <a:pt x="158496" y="0"/>
                  </a:moveTo>
                  <a:lnTo>
                    <a:pt x="108361" y="8070"/>
                  </a:lnTo>
                  <a:lnTo>
                    <a:pt x="64848" y="30553"/>
                  </a:lnTo>
                  <a:lnTo>
                    <a:pt x="30553" y="64848"/>
                  </a:lnTo>
                  <a:lnTo>
                    <a:pt x="8070" y="108362"/>
                  </a:lnTo>
                  <a:lnTo>
                    <a:pt x="0" y="158494"/>
                  </a:lnTo>
                  <a:lnTo>
                    <a:pt x="8070" y="208257"/>
                  </a:lnTo>
                  <a:lnTo>
                    <a:pt x="30553" y="251545"/>
                  </a:lnTo>
                  <a:lnTo>
                    <a:pt x="64848" y="285725"/>
                  </a:lnTo>
                  <a:lnTo>
                    <a:pt x="108361" y="308164"/>
                  </a:lnTo>
                  <a:lnTo>
                    <a:pt x="158496" y="316229"/>
                  </a:lnTo>
                  <a:lnTo>
                    <a:pt x="208629" y="308164"/>
                  </a:lnTo>
                  <a:lnTo>
                    <a:pt x="252141" y="285725"/>
                  </a:lnTo>
                  <a:lnTo>
                    <a:pt x="286438" y="251545"/>
                  </a:lnTo>
                  <a:lnTo>
                    <a:pt x="308919" y="208257"/>
                  </a:lnTo>
                  <a:lnTo>
                    <a:pt x="316991" y="158494"/>
                  </a:lnTo>
                  <a:lnTo>
                    <a:pt x="308919" y="108362"/>
                  </a:lnTo>
                  <a:lnTo>
                    <a:pt x="286438" y="64848"/>
                  </a:lnTo>
                  <a:lnTo>
                    <a:pt x="252141" y="30553"/>
                  </a:lnTo>
                  <a:lnTo>
                    <a:pt x="208629" y="8070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15935" y="2424683"/>
              <a:ext cx="327660" cy="327025"/>
            </a:xfrm>
            <a:custGeom>
              <a:avLst/>
              <a:gdLst/>
              <a:ahLst/>
              <a:cxnLst/>
              <a:rect l="l" t="t" r="r" b="b"/>
              <a:pathLst>
                <a:path w="327659" h="327025">
                  <a:moveTo>
                    <a:pt x="327660" y="163830"/>
                  </a:moveTo>
                  <a:lnTo>
                    <a:pt x="326910" y="154686"/>
                  </a:lnTo>
                  <a:lnTo>
                    <a:pt x="326910" y="147066"/>
                  </a:lnTo>
                  <a:lnTo>
                    <a:pt x="322326" y="122682"/>
                  </a:lnTo>
                  <a:lnTo>
                    <a:pt x="317754" y="107442"/>
                  </a:lnTo>
                  <a:lnTo>
                    <a:pt x="316992" y="105537"/>
                  </a:lnTo>
                  <a:lnTo>
                    <a:pt x="316992" y="156210"/>
                  </a:lnTo>
                  <a:lnTo>
                    <a:pt x="316992" y="171450"/>
                  </a:lnTo>
                  <a:lnTo>
                    <a:pt x="315468" y="186690"/>
                  </a:lnTo>
                  <a:lnTo>
                    <a:pt x="312420" y="201930"/>
                  </a:lnTo>
                  <a:lnTo>
                    <a:pt x="294894" y="243078"/>
                  </a:lnTo>
                  <a:lnTo>
                    <a:pt x="290322" y="249174"/>
                  </a:lnTo>
                  <a:lnTo>
                    <a:pt x="286512" y="255270"/>
                  </a:lnTo>
                  <a:lnTo>
                    <a:pt x="255270" y="286512"/>
                  </a:lnTo>
                  <a:lnTo>
                    <a:pt x="249186" y="290322"/>
                  </a:lnTo>
                  <a:lnTo>
                    <a:pt x="243078" y="294894"/>
                  </a:lnTo>
                  <a:lnTo>
                    <a:pt x="236982" y="297942"/>
                  </a:lnTo>
                  <a:lnTo>
                    <a:pt x="230136" y="301752"/>
                  </a:lnTo>
                  <a:lnTo>
                    <a:pt x="223266" y="304800"/>
                  </a:lnTo>
                  <a:lnTo>
                    <a:pt x="216408" y="307086"/>
                  </a:lnTo>
                  <a:lnTo>
                    <a:pt x="209562" y="310134"/>
                  </a:lnTo>
                  <a:lnTo>
                    <a:pt x="179070" y="316230"/>
                  </a:lnTo>
                  <a:lnTo>
                    <a:pt x="171450" y="316230"/>
                  </a:lnTo>
                  <a:lnTo>
                    <a:pt x="163830" y="316992"/>
                  </a:lnTo>
                  <a:lnTo>
                    <a:pt x="156210" y="316230"/>
                  </a:lnTo>
                  <a:lnTo>
                    <a:pt x="147828" y="316230"/>
                  </a:lnTo>
                  <a:lnTo>
                    <a:pt x="118110" y="310134"/>
                  </a:lnTo>
                  <a:lnTo>
                    <a:pt x="111252" y="307086"/>
                  </a:lnTo>
                  <a:lnTo>
                    <a:pt x="104394" y="304800"/>
                  </a:lnTo>
                  <a:lnTo>
                    <a:pt x="55626" y="272034"/>
                  </a:lnTo>
                  <a:lnTo>
                    <a:pt x="28956" y="236220"/>
                  </a:lnTo>
                  <a:lnTo>
                    <a:pt x="12192" y="186690"/>
                  </a:lnTo>
                  <a:lnTo>
                    <a:pt x="10668" y="171450"/>
                  </a:lnTo>
                  <a:lnTo>
                    <a:pt x="10668" y="155448"/>
                  </a:lnTo>
                  <a:lnTo>
                    <a:pt x="12192" y="140208"/>
                  </a:lnTo>
                  <a:lnTo>
                    <a:pt x="13716" y="132588"/>
                  </a:lnTo>
                  <a:lnTo>
                    <a:pt x="16002" y="124968"/>
                  </a:lnTo>
                  <a:lnTo>
                    <a:pt x="17526" y="118110"/>
                  </a:lnTo>
                  <a:lnTo>
                    <a:pt x="37338" y="77724"/>
                  </a:lnTo>
                  <a:lnTo>
                    <a:pt x="67056" y="44958"/>
                  </a:lnTo>
                  <a:lnTo>
                    <a:pt x="111252" y="19812"/>
                  </a:lnTo>
                  <a:lnTo>
                    <a:pt x="155448" y="10744"/>
                  </a:lnTo>
                  <a:lnTo>
                    <a:pt x="172212" y="10668"/>
                  </a:lnTo>
                  <a:lnTo>
                    <a:pt x="187452" y="12192"/>
                  </a:lnTo>
                  <a:lnTo>
                    <a:pt x="236982" y="28956"/>
                  </a:lnTo>
                  <a:lnTo>
                    <a:pt x="272034" y="55626"/>
                  </a:lnTo>
                  <a:lnTo>
                    <a:pt x="298704" y="90678"/>
                  </a:lnTo>
                  <a:lnTo>
                    <a:pt x="313944" y="132588"/>
                  </a:lnTo>
                  <a:lnTo>
                    <a:pt x="316992" y="156210"/>
                  </a:lnTo>
                  <a:lnTo>
                    <a:pt x="316992" y="105537"/>
                  </a:lnTo>
                  <a:lnTo>
                    <a:pt x="314706" y="99822"/>
                  </a:lnTo>
                  <a:lnTo>
                    <a:pt x="310896" y="92964"/>
                  </a:lnTo>
                  <a:lnTo>
                    <a:pt x="307860" y="85344"/>
                  </a:lnTo>
                  <a:lnTo>
                    <a:pt x="304038" y="78486"/>
                  </a:lnTo>
                  <a:lnTo>
                    <a:pt x="299466" y="72390"/>
                  </a:lnTo>
                  <a:lnTo>
                    <a:pt x="294894" y="65532"/>
                  </a:lnTo>
                  <a:lnTo>
                    <a:pt x="267462" y="37338"/>
                  </a:lnTo>
                  <a:lnTo>
                    <a:pt x="234696" y="16002"/>
                  </a:lnTo>
                  <a:lnTo>
                    <a:pt x="227076" y="12954"/>
                  </a:lnTo>
                  <a:lnTo>
                    <a:pt x="220218" y="9906"/>
                  </a:lnTo>
                  <a:lnTo>
                    <a:pt x="204978" y="5334"/>
                  </a:lnTo>
                  <a:lnTo>
                    <a:pt x="196596" y="3048"/>
                  </a:lnTo>
                  <a:lnTo>
                    <a:pt x="188976" y="1524"/>
                  </a:lnTo>
                  <a:lnTo>
                    <a:pt x="172212" y="0"/>
                  </a:lnTo>
                  <a:lnTo>
                    <a:pt x="155448" y="0"/>
                  </a:lnTo>
                  <a:lnTo>
                    <a:pt x="147066" y="762"/>
                  </a:lnTo>
                  <a:lnTo>
                    <a:pt x="138684" y="2286"/>
                  </a:lnTo>
                  <a:lnTo>
                    <a:pt x="131064" y="3048"/>
                  </a:lnTo>
                  <a:lnTo>
                    <a:pt x="79248" y="23622"/>
                  </a:lnTo>
                  <a:lnTo>
                    <a:pt x="48006" y="48006"/>
                  </a:lnTo>
                  <a:lnTo>
                    <a:pt x="23622" y="79248"/>
                  </a:lnTo>
                  <a:lnTo>
                    <a:pt x="16764" y="92964"/>
                  </a:lnTo>
                  <a:lnTo>
                    <a:pt x="12954" y="99822"/>
                  </a:lnTo>
                  <a:lnTo>
                    <a:pt x="9906" y="107442"/>
                  </a:lnTo>
                  <a:lnTo>
                    <a:pt x="5334" y="122682"/>
                  </a:lnTo>
                  <a:lnTo>
                    <a:pt x="762" y="147066"/>
                  </a:lnTo>
                  <a:lnTo>
                    <a:pt x="762" y="155448"/>
                  </a:lnTo>
                  <a:lnTo>
                    <a:pt x="0" y="163830"/>
                  </a:lnTo>
                  <a:lnTo>
                    <a:pt x="5334" y="204216"/>
                  </a:lnTo>
                  <a:lnTo>
                    <a:pt x="10668" y="221932"/>
                  </a:lnTo>
                  <a:lnTo>
                    <a:pt x="12954" y="227076"/>
                  </a:lnTo>
                  <a:lnTo>
                    <a:pt x="16764" y="234696"/>
                  </a:lnTo>
                  <a:lnTo>
                    <a:pt x="19812" y="241554"/>
                  </a:lnTo>
                  <a:lnTo>
                    <a:pt x="24384" y="248412"/>
                  </a:lnTo>
                  <a:lnTo>
                    <a:pt x="28194" y="255270"/>
                  </a:lnTo>
                  <a:lnTo>
                    <a:pt x="32766" y="261366"/>
                  </a:lnTo>
                  <a:lnTo>
                    <a:pt x="48768" y="279654"/>
                  </a:lnTo>
                  <a:lnTo>
                    <a:pt x="66294" y="294894"/>
                  </a:lnTo>
                  <a:lnTo>
                    <a:pt x="72390" y="299466"/>
                  </a:lnTo>
                  <a:lnTo>
                    <a:pt x="79248" y="303276"/>
                  </a:lnTo>
                  <a:lnTo>
                    <a:pt x="86106" y="307848"/>
                  </a:lnTo>
                  <a:lnTo>
                    <a:pt x="92964" y="310896"/>
                  </a:lnTo>
                  <a:lnTo>
                    <a:pt x="100584" y="314706"/>
                  </a:lnTo>
                  <a:lnTo>
                    <a:pt x="107442" y="316992"/>
                  </a:lnTo>
                  <a:lnTo>
                    <a:pt x="147066" y="326136"/>
                  </a:lnTo>
                  <a:lnTo>
                    <a:pt x="155448" y="326898"/>
                  </a:lnTo>
                  <a:lnTo>
                    <a:pt x="172212" y="326898"/>
                  </a:lnTo>
                  <a:lnTo>
                    <a:pt x="242316" y="307086"/>
                  </a:lnTo>
                  <a:lnTo>
                    <a:pt x="279654" y="278892"/>
                  </a:lnTo>
                  <a:lnTo>
                    <a:pt x="304038" y="248412"/>
                  </a:lnTo>
                  <a:lnTo>
                    <a:pt x="316992" y="221361"/>
                  </a:lnTo>
                  <a:lnTo>
                    <a:pt x="317754" y="219456"/>
                  </a:lnTo>
                  <a:lnTo>
                    <a:pt x="322326" y="204216"/>
                  </a:lnTo>
                  <a:lnTo>
                    <a:pt x="326910" y="179832"/>
                  </a:lnTo>
                  <a:lnTo>
                    <a:pt x="326910" y="172212"/>
                  </a:lnTo>
                  <a:lnTo>
                    <a:pt x="327660" y="1638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550792" y="3700272"/>
              <a:ext cx="316230" cy="316230"/>
            </a:xfrm>
            <a:custGeom>
              <a:avLst/>
              <a:gdLst/>
              <a:ahLst/>
              <a:cxnLst/>
              <a:rect l="l" t="t" r="r" b="b"/>
              <a:pathLst>
                <a:path w="316229" h="316229">
                  <a:moveTo>
                    <a:pt x="157734" y="0"/>
                  </a:moveTo>
                  <a:lnTo>
                    <a:pt x="107972" y="8064"/>
                  </a:lnTo>
                  <a:lnTo>
                    <a:pt x="64683" y="30504"/>
                  </a:lnTo>
                  <a:lnTo>
                    <a:pt x="30504" y="64683"/>
                  </a:lnTo>
                  <a:lnTo>
                    <a:pt x="8064" y="107972"/>
                  </a:lnTo>
                  <a:lnTo>
                    <a:pt x="0" y="157733"/>
                  </a:lnTo>
                  <a:lnTo>
                    <a:pt x="8064" y="207867"/>
                  </a:lnTo>
                  <a:lnTo>
                    <a:pt x="30504" y="251381"/>
                  </a:lnTo>
                  <a:lnTo>
                    <a:pt x="64683" y="285676"/>
                  </a:lnTo>
                  <a:lnTo>
                    <a:pt x="107972" y="308159"/>
                  </a:lnTo>
                  <a:lnTo>
                    <a:pt x="157734" y="316229"/>
                  </a:lnTo>
                  <a:lnTo>
                    <a:pt x="207867" y="308159"/>
                  </a:lnTo>
                  <a:lnTo>
                    <a:pt x="251381" y="285676"/>
                  </a:lnTo>
                  <a:lnTo>
                    <a:pt x="285676" y="251381"/>
                  </a:lnTo>
                  <a:lnTo>
                    <a:pt x="308159" y="207867"/>
                  </a:lnTo>
                  <a:lnTo>
                    <a:pt x="316231" y="157733"/>
                  </a:lnTo>
                  <a:lnTo>
                    <a:pt x="308159" y="107972"/>
                  </a:lnTo>
                  <a:lnTo>
                    <a:pt x="285676" y="64683"/>
                  </a:lnTo>
                  <a:lnTo>
                    <a:pt x="251381" y="30504"/>
                  </a:lnTo>
                  <a:lnTo>
                    <a:pt x="207867" y="8064"/>
                  </a:lnTo>
                  <a:lnTo>
                    <a:pt x="157734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45434" y="3694937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898" y="154686"/>
                  </a:moveTo>
                  <a:lnTo>
                    <a:pt x="316992" y="106680"/>
                  </a:lnTo>
                  <a:lnTo>
                    <a:pt x="316230" y="104965"/>
                  </a:lnTo>
                  <a:lnTo>
                    <a:pt x="316230" y="155448"/>
                  </a:lnTo>
                  <a:lnTo>
                    <a:pt x="316230" y="171450"/>
                  </a:lnTo>
                  <a:lnTo>
                    <a:pt x="307086" y="215646"/>
                  </a:lnTo>
                  <a:lnTo>
                    <a:pt x="300990" y="229362"/>
                  </a:lnTo>
                  <a:lnTo>
                    <a:pt x="297942" y="236220"/>
                  </a:lnTo>
                  <a:lnTo>
                    <a:pt x="271272" y="272034"/>
                  </a:lnTo>
                  <a:lnTo>
                    <a:pt x="236220" y="297942"/>
                  </a:lnTo>
                  <a:lnTo>
                    <a:pt x="186690" y="314706"/>
                  </a:lnTo>
                  <a:lnTo>
                    <a:pt x="172212" y="316153"/>
                  </a:lnTo>
                  <a:lnTo>
                    <a:pt x="154686" y="316153"/>
                  </a:lnTo>
                  <a:lnTo>
                    <a:pt x="110490" y="307086"/>
                  </a:lnTo>
                  <a:lnTo>
                    <a:pt x="71628" y="285750"/>
                  </a:lnTo>
                  <a:lnTo>
                    <a:pt x="40386" y="254508"/>
                  </a:lnTo>
                  <a:lnTo>
                    <a:pt x="17526" y="208788"/>
                  </a:lnTo>
                  <a:lnTo>
                    <a:pt x="10668" y="170688"/>
                  </a:lnTo>
                  <a:lnTo>
                    <a:pt x="10668" y="155448"/>
                  </a:lnTo>
                  <a:lnTo>
                    <a:pt x="17526" y="117348"/>
                  </a:lnTo>
                  <a:lnTo>
                    <a:pt x="36576" y="77724"/>
                  </a:lnTo>
                  <a:lnTo>
                    <a:pt x="66294" y="44958"/>
                  </a:lnTo>
                  <a:lnTo>
                    <a:pt x="90678" y="28956"/>
                  </a:lnTo>
                  <a:lnTo>
                    <a:pt x="97536" y="25146"/>
                  </a:lnTo>
                  <a:lnTo>
                    <a:pt x="103632" y="22098"/>
                  </a:lnTo>
                  <a:lnTo>
                    <a:pt x="111252" y="19812"/>
                  </a:lnTo>
                  <a:lnTo>
                    <a:pt x="118110" y="16764"/>
                  </a:lnTo>
                  <a:lnTo>
                    <a:pt x="124968" y="15240"/>
                  </a:lnTo>
                  <a:lnTo>
                    <a:pt x="132588" y="12954"/>
                  </a:lnTo>
                  <a:lnTo>
                    <a:pt x="140208" y="12192"/>
                  </a:lnTo>
                  <a:lnTo>
                    <a:pt x="147828" y="10668"/>
                  </a:lnTo>
                  <a:lnTo>
                    <a:pt x="155448" y="10668"/>
                  </a:lnTo>
                  <a:lnTo>
                    <a:pt x="163830" y="9906"/>
                  </a:lnTo>
                  <a:lnTo>
                    <a:pt x="171450" y="10668"/>
                  </a:lnTo>
                  <a:lnTo>
                    <a:pt x="179070" y="10668"/>
                  </a:lnTo>
                  <a:lnTo>
                    <a:pt x="201930" y="15240"/>
                  </a:lnTo>
                  <a:lnTo>
                    <a:pt x="223266" y="22098"/>
                  </a:lnTo>
                  <a:lnTo>
                    <a:pt x="230124" y="25146"/>
                  </a:lnTo>
                  <a:lnTo>
                    <a:pt x="236220" y="28956"/>
                  </a:lnTo>
                  <a:lnTo>
                    <a:pt x="243078" y="32766"/>
                  </a:lnTo>
                  <a:lnTo>
                    <a:pt x="286512" y="71628"/>
                  </a:lnTo>
                  <a:lnTo>
                    <a:pt x="311658" y="124968"/>
                  </a:lnTo>
                  <a:lnTo>
                    <a:pt x="316230" y="155448"/>
                  </a:lnTo>
                  <a:lnTo>
                    <a:pt x="316230" y="104965"/>
                  </a:lnTo>
                  <a:lnTo>
                    <a:pt x="313944" y="99822"/>
                  </a:lnTo>
                  <a:lnTo>
                    <a:pt x="310896" y="92202"/>
                  </a:lnTo>
                  <a:lnTo>
                    <a:pt x="303276" y="78486"/>
                  </a:lnTo>
                  <a:lnTo>
                    <a:pt x="298704" y="71628"/>
                  </a:lnTo>
                  <a:lnTo>
                    <a:pt x="294132" y="65532"/>
                  </a:lnTo>
                  <a:lnTo>
                    <a:pt x="289560" y="58674"/>
                  </a:lnTo>
                  <a:lnTo>
                    <a:pt x="278892" y="47244"/>
                  </a:lnTo>
                  <a:lnTo>
                    <a:pt x="261366" y="32004"/>
                  </a:lnTo>
                  <a:lnTo>
                    <a:pt x="241554" y="19050"/>
                  </a:lnTo>
                  <a:lnTo>
                    <a:pt x="233934" y="16002"/>
                  </a:lnTo>
                  <a:lnTo>
                    <a:pt x="227076" y="12192"/>
                  </a:lnTo>
                  <a:lnTo>
                    <a:pt x="219456" y="9906"/>
                  </a:lnTo>
                  <a:lnTo>
                    <a:pt x="172212" y="76"/>
                  </a:lnTo>
                  <a:lnTo>
                    <a:pt x="154686" y="0"/>
                  </a:lnTo>
                  <a:lnTo>
                    <a:pt x="147828" y="622"/>
                  </a:lnTo>
                  <a:lnTo>
                    <a:pt x="107442" y="9906"/>
                  </a:lnTo>
                  <a:lnTo>
                    <a:pt x="59436" y="37338"/>
                  </a:lnTo>
                  <a:lnTo>
                    <a:pt x="32004" y="65532"/>
                  </a:lnTo>
                  <a:lnTo>
                    <a:pt x="6858" y="115062"/>
                  </a:lnTo>
                  <a:lnTo>
                    <a:pt x="5334" y="122682"/>
                  </a:lnTo>
                  <a:lnTo>
                    <a:pt x="3048" y="130302"/>
                  </a:lnTo>
                  <a:lnTo>
                    <a:pt x="1524" y="138684"/>
                  </a:lnTo>
                  <a:lnTo>
                    <a:pt x="0" y="154686"/>
                  </a:lnTo>
                  <a:lnTo>
                    <a:pt x="0" y="171450"/>
                  </a:lnTo>
                  <a:lnTo>
                    <a:pt x="9906" y="219456"/>
                  </a:lnTo>
                  <a:lnTo>
                    <a:pt x="28194" y="254508"/>
                  </a:lnTo>
                  <a:lnTo>
                    <a:pt x="59436" y="289560"/>
                  </a:lnTo>
                  <a:lnTo>
                    <a:pt x="72390" y="298704"/>
                  </a:lnTo>
                  <a:lnTo>
                    <a:pt x="78486" y="303276"/>
                  </a:lnTo>
                  <a:lnTo>
                    <a:pt x="130302" y="323850"/>
                  </a:lnTo>
                  <a:lnTo>
                    <a:pt x="138684" y="324612"/>
                  </a:lnTo>
                  <a:lnTo>
                    <a:pt x="147066" y="326136"/>
                  </a:lnTo>
                  <a:lnTo>
                    <a:pt x="154686" y="326834"/>
                  </a:lnTo>
                  <a:lnTo>
                    <a:pt x="172212" y="326898"/>
                  </a:lnTo>
                  <a:lnTo>
                    <a:pt x="180594" y="326136"/>
                  </a:lnTo>
                  <a:lnTo>
                    <a:pt x="234696" y="310896"/>
                  </a:lnTo>
                  <a:lnTo>
                    <a:pt x="267462" y="289560"/>
                  </a:lnTo>
                  <a:lnTo>
                    <a:pt x="294894" y="261366"/>
                  </a:lnTo>
                  <a:lnTo>
                    <a:pt x="313944" y="227076"/>
                  </a:lnTo>
                  <a:lnTo>
                    <a:pt x="316230" y="221361"/>
                  </a:lnTo>
                  <a:lnTo>
                    <a:pt x="320040" y="211836"/>
                  </a:lnTo>
                  <a:lnTo>
                    <a:pt x="321564" y="204216"/>
                  </a:lnTo>
                  <a:lnTo>
                    <a:pt x="323850" y="195834"/>
                  </a:lnTo>
                  <a:lnTo>
                    <a:pt x="325374" y="188214"/>
                  </a:lnTo>
                  <a:lnTo>
                    <a:pt x="326898" y="171450"/>
                  </a:lnTo>
                  <a:lnTo>
                    <a:pt x="326898" y="1546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91056" y="5127498"/>
              <a:ext cx="317500" cy="316230"/>
            </a:xfrm>
            <a:custGeom>
              <a:avLst/>
              <a:gdLst/>
              <a:ahLst/>
              <a:cxnLst/>
              <a:rect l="l" t="t" r="r" b="b"/>
              <a:pathLst>
                <a:path w="317500" h="316229">
                  <a:moveTo>
                    <a:pt x="158496" y="0"/>
                  </a:moveTo>
                  <a:lnTo>
                    <a:pt x="108361" y="8064"/>
                  </a:lnTo>
                  <a:lnTo>
                    <a:pt x="64848" y="30504"/>
                  </a:lnTo>
                  <a:lnTo>
                    <a:pt x="30553" y="64683"/>
                  </a:lnTo>
                  <a:lnTo>
                    <a:pt x="8070" y="107972"/>
                  </a:lnTo>
                  <a:lnTo>
                    <a:pt x="0" y="157733"/>
                  </a:lnTo>
                  <a:lnTo>
                    <a:pt x="8070" y="207867"/>
                  </a:lnTo>
                  <a:lnTo>
                    <a:pt x="30553" y="251381"/>
                  </a:lnTo>
                  <a:lnTo>
                    <a:pt x="64848" y="285676"/>
                  </a:lnTo>
                  <a:lnTo>
                    <a:pt x="108361" y="308159"/>
                  </a:lnTo>
                  <a:lnTo>
                    <a:pt x="158496" y="316229"/>
                  </a:lnTo>
                  <a:lnTo>
                    <a:pt x="208629" y="308159"/>
                  </a:lnTo>
                  <a:lnTo>
                    <a:pt x="252141" y="285676"/>
                  </a:lnTo>
                  <a:lnTo>
                    <a:pt x="286438" y="251381"/>
                  </a:lnTo>
                  <a:lnTo>
                    <a:pt x="308919" y="207867"/>
                  </a:lnTo>
                  <a:lnTo>
                    <a:pt x="316991" y="157733"/>
                  </a:lnTo>
                  <a:lnTo>
                    <a:pt x="308919" y="107972"/>
                  </a:lnTo>
                  <a:lnTo>
                    <a:pt x="286438" y="64683"/>
                  </a:lnTo>
                  <a:lnTo>
                    <a:pt x="252141" y="30504"/>
                  </a:lnTo>
                  <a:lnTo>
                    <a:pt x="208629" y="8064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85698" y="5122163"/>
              <a:ext cx="328295" cy="327025"/>
            </a:xfrm>
            <a:custGeom>
              <a:avLst/>
              <a:gdLst/>
              <a:ahLst/>
              <a:cxnLst/>
              <a:rect l="l" t="t" r="r" b="b"/>
              <a:pathLst>
                <a:path w="328295" h="327025">
                  <a:moveTo>
                    <a:pt x="327672" y="163068"/>
                  </a:moveTo>
                  <a:lnTo>
                    <a:pt x="322326" y="122682"/>
                  </a:lnTo>
                  <a:lnTo>
                    <a:pt x="317004" y="108483"/>
                  </a:lnTo>
                  <a:lnTo>
                    <a:pt x="317004" y="155448"/>
                  </a:lnTo>
                  <a:lnTo>
                    <a:pt x="317004" y="171450"/>
                  </a:lnTo>
                  <a:lnTo>
                    <a:pt x="315480" y="186690"/>
                  </a:lnTo>
                  <a:lnTo>
                    <a:pt x="313956" y="194310"/>
                  </a:lnTo>
                  <a:lnTo>
                    <a:pt x="311670" y="201930"/>
                  </a:lnTo>
                  <a:lnTo>
                    <a:pt x="310146" y="208788"/>
                  </a:lnTo>
                  <a:lnTo>
                    <a:pt x="290334" y="249174"/>
                  </a:lnTo>
                  <a:lnTo>
                    <a:pt x="286524" y="255270"/>
                  </a:lnTo>
                  <a:lnTo>
                    <a:pt x="255282" y="286512"/>
                  </a:lnTo>
                  <a:lnTo>
                    <a:pt x="209562" y="309372"/>
                  </a:lnTo>
                  <a:lnTo>
                    <a:pt x="155448" y="316230"/>
                  </a:lnTo>
                  <a:lnTo>
                    <a:pt x="140208" y="314706"/>
                  </a:lnTo>
                  <a:lnTo>
                    <a:pt x="90678" y="297942"/>
                  </a:lnTo>
                  <a:lnTo>
                    <a:pt x="55626" y="271272"/>
                  </a:lnTo>
                  <a:lnTo>
                    <a:pt x="36576" y="249174"/>
                  </a:lnTo>
                  <a:lnTo>
                    <a:pt x="32766" y="242316"/>
                  </a:lnTo>
                  <a:lnTo>
                    <a:pt x="28956" y="236220"/>
                  </a:lnTo>
                  <a:lnTo>
                    <a:pt x="19812" y="215646"/>
                  </a:lnTo>
                  <a:lnTo>
                    <a:pt x="10668" y="171450"/>
                  </a:lnTo>
                  <a:lnTo>
                    <a:pt x="10668" y="155448"/>
                  </a:lnTo>
                  <a:lnTo>
                    <a:pt x="19812" y="110490"/>
                  </a:lnTo>
                  <a:lnTo>
                    <a:pt x="37338" y="77724"/>
                  </a:lnTo>
                  <a:lnTo>
                    <a:pt x="41148" y="71628"/>
                  </a:lnTo>
                  <a:lnTo>
                    <a:pt x="72390" y="40386"/>
                  </a:lnTo>
                  <a:lnTo>
                    <a:pt x="111252" y="19812"/>
                  </a:lnTo>
                  <a:lnTo>
                    <a:pt x="155448" y="10744"/>
                  </a:lnTo>
                  <a:lnTo>
                    <a:pt x="172224" y="10744"/>
                  </a:lnTo>
                  <a:lnTo>
                    <a:pt x="230136" y="25146"/>
                  </a:lnTo>
                  <a:lnTo>
                    <a:pt x="272046" y="55626"/>
                  </a:lnTo>
                  <a:lnTo>
                    <a:pt x="298716" y="90678"/>
                  </a:lnTo>
                  <a:lnTo>
                    <a:pt x="315480" y="140208"/>
                  </a:lnTo>
                  <a:lnTo>
                    <a:pt x="317004" y="155448"/>
                  </a:lnTo>
                  <a:lnTo>
                    <a:pt x="317004" y="108483"/>
                  </a:lnTo>
                  <a:lnTo>
                    <a:pt x="310908" y="92202"/>
                  </a:lnTo>
                  <a:lnTo>
                    <a:pt x="307860" y="85344"/>
                  </a:lnTo>
                  <a:lnTo>
                    <a:pt x="303276" y="78486"/>
                  </a:lnTo>
                  <a:lnTo>
                    <a:pt x="299478" y="71628"/>
                  </a:lnTo>
                  <a:lnTo>
                    <a:pt x="261378" y="32004"/>
                  </a:lnTo>
                  <a:lnTo>
                    <a:pt x="227076" y="12954"/>
                  </a:lnTo>
                  <a:lnTo>
                    <a:pt x="220230" y="9906"/>
                  </a:lnTo>
                  <a:lnTo>
                    <a:pt x="212610" y="6858"/>
                  </a:lnTo>
                  <a:lnTo>
                    <a:pt x="204228" y="5334"/>
                  </a:lnTo>
                  <a:lnTo>
                    <a:pt x="196608" y="3048"/>
                  </a:lnTo>
                  <a:lnTo>
                    <a:pt x="188226" y="1524"/>
                  </a:lnTo>
                  <a:lnTo>
                    <a:pt x="172224" y="0"/>
                  </a:lnTo>
                  <a:lnTo>
                    <a:pt x="155448" y="0"/>
                  </a:lnTo>
                  <a:lnTo>
                    <a:pt x="138684" y="1524"/>
                  </a:lnTo>
                  <a:lnTo>
                    <a:pt x="131064" y="3048"/>
                  </a:lnTo>
                  <a:lnTo>
                    <a:pt x="122682" y="5334"/>
                  </a:lnTo>
                  <a:lnTo>
                    <a:pt x="115062" y="6858"/>
                  </a:lnTo>
                  <a:lnTo>
                    <a:pt x="79248" y="23622"/>
                  </a:lnTo>
                  <a:lnTo>
                    <a:pt x="48006" y="48006"/>
                  </a:lnTo>
                  <a:lnTo>
                    <a:pt x="23622" y="78486"/>
                  </a:lnTo>
                  <a:lnTo>
                    <a:pt x="5334" y="122682"/>
                  </a:lnTo>
                  <a:lnTo>
                    <a:pt x="762" y="147066"/>
                  </a:lnTo>
                  <a:lnTo>
                    <a:pt x="762" y="155448"/>
                  </a:lnTo>
                  <a:lnTo>
                    <a:pt x="0" y="163830"/>
                  </a:lnTo>
                  <a:lnTo>
                    <a:pt x="762" y="172212"/>
                  </a:lnTo>
                  <a:lnTo>
                    <a:pt x="762" y="180594"/>
                  </a:lnTo>
                  <a:lnTo>
                    <a:pt x="5334" y="204216"/>
                  </a:lnTo>
                  <a:lnTo>
                    <a:pt x="9906" y="219456"/>
                  </a:lnTo>
                  <a:lnTo>
                    <a:pt x="10668" y="221361"/>
                  </a:lnTo>
                  <a:lnTo>
                    <a:pt x="12954" y="227076"/>
                  </a:lnTo>
                  <a:lnTo>
                    <a:pt x="16764" y="234696"/>
                  </a:lnTo>
                  <a:lnTo>
                    <a:pt x="19812" y="241554"/>
                  </a:lnTo>
                  <a:lnTo>
                    <a:pt x="48006" y="278892"/>
                  </a:lnTo>
                  <a:lnTo>
                    <a:pt x="72390" y="298704"/>
                  </a:lnTo>
                  <a:lnTo>
                    <a:pt x="79248" y="303276"/>
                  </a:lnTo>
                  <a:lnTo>
                    <a:pt x="92964" y="310896"/>
                  </a:lnTo>
                  <a:lnTo>
                    <a:pt x="100584" y="313944"/>
                  </a:lnTo>
                  <a:lnTo>
                    <a:pt x="107442" y="316992"/>
                  </a:lnTo>
                  <a:lnTo>
                    <a:pt x="131064" y="323850"/>
                  </a:lnTo>
                  <a:lnTo>
                    <a:pt x="138684" y="325374"/>
                  </a:lnTo>
                  <a:lnTo>
                    <a:pt x="155448" y="326898"/>
                  </a:lnTo>
                  <a:lnTo>
                    <a:pt x="172224" y="326898"/>
                  </a:lnTo>
                  <a:lnTo>
                    <a:pt x="234708" y="310896"/>
                  </a:lnTo>
                  <a:lnTo>
                    <a:pt x="268236" y="289560"/>
                  </a:lnTo>
                  <a:lnTo>
                    <a:pt x="294906" y="261366"/>
                  </a:lnTo>
                  <a:lnTo>
                    <a:pt x="299478" y="254508"/>
                  </a:lnTo>
                  <a:lnTo>
                    <a:pt x="304050" y="248412"/>
                  </a:lnTo>
                  <a:lnTo>
                    <a:pt x="307860" y="241554"/>
                  </a:lnTo>
                  <a:lnTo>
                    <a:pt x="310908" y="233934"/>
                  </a:lnTo>
                  <a:lnTo>
                    <a:pt x="314718" y="227076"/>
                  </a:lnTo>
                  <a:lnTo>
                    <a:pt x="317004" y="221361"/>
                  </a:lnTo>
                  <a:lnTo>
                    <a:pt x="317766" y="219456"/>
                  </a:lnTo>
                  <a:lnTo>
                    <a:pt x="322326" y="204216"/>
                  </a:lnTo>
                  <a:lnTo>
                    <a:pt x="326910" y="179832"/>
                  </a:lnTo>
                  <a:lnTo>
                    <a:pt x="326910" y="171450"/>
                  </a:lnTo>
                  <a:lnTo>
                    <a:pt x="327672" y="1630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915271" y="5286754"/>
              <a:ext cx="317500" cy="316230"/>
            </a:xfrm>
            <a:custGeom>
              <a:avLst/>
              <a:gdLst/>
              <a:ahLst/>
              <a:cxnLst/>
              <a:rect l="l" t="t" r="r" b="b"/>
              <a:pathLst>
                <a:path w="317500" h="316229">
                  <a:moveTo>
                    <a:pt x="158496" y="0"/>
                  </a:moveTo>
                  <a:lnTo>
                    <a:pt x="108361" y="8064"/>
                  </a:lnTo>
                  <a:lnTo>
                    <a:pt x="64848" y="30504"/>
                  </a:lnTo>
                  <a:lnTo>
                    <a:pt x="30553" y="64683"/>
                  </a:lnTo>
                  <a:lnTo>
                    <a:pt x="8070" y="107972"/>
                  </a:lnTo>
                  <a:lnTo>
                    <a:pt x="0" y="157734"/>
                  </a:lnTo>
                  <a:lnTo>
                    <a:pt x="8070" y="207867"/>
                  </a:lnTo>
                  <a:lnTo>
                    <a:pt x="30553" y="251381"/>
                  </a:lnTo>
                  <a:lnTo>
                    <a:pt x="64848" y="285676"/>
                  </a:lnTo>
                  <a:lnTo>
                    <a:pt x="108361" y="308159"/>
                  </a:lnTo>
                  <a:lnTo>
                    <a:pt x="158496" y="316231"/>
                  </a:lnTo>
                  <a:lnTo>
                    <a:pt x="208629" y="308159"/>
                  </a:lnTo>
                  <a:lnTo>
                    <a:pt x="252141" y="285676"/>
                  </a:lnTo>
                  <a:lnTo>
                    <a:pt x="286438" y="251381"/>
                  </a:lnTo>
                  <a:lnTo>
                    <a:pt x="308919" y="207867"/>
                  </a:lnTo>
                  <a:lnTo>
                    <a:pt x="316991" y="157734"/>
                  </a:lnTo>
                  <a:lnTo>
                    <a:pt x="308919" y="107972"/>
                  </a:lnTo>
                  <a:lnTo>
                    <a:pt x="286438" y="64683"/>
                  </a:lnTo>
                  <a:lnTo>
                    <a:pt x="252141" y="30504"/>
                  </a:lnTo>
                  <a:lnTo>
                    <a:pt x="208629" y="8064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910688" y="5281422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898" y="154686"/>
                  </a:moveTo>
                  <a:lnTo>
                    <a:pt x="326136" y="146304"/>
                  </a:lnTo>
                  <a:lnTo>
                    <a:pt x="321564" y="121920"/>
                  </a:lnTo>
                  <a:lnTo>
                    <a:pt x="316992" y="106680"/>
                  </a:lnTo>
                  <a:lnTo>
                    <a:pt x="316230" y="104965"/>
                  </a:lnTo>
                  <a:lnTo>
                    <a:pt x="316230" y="155448"/>
                  </a:lnTo>
                  <a:lnTo>
                    <a:pt x="316230" y="171450"/>
                  </a:lnTo>
                  <a:lnTo>
                    <a:pt x="294132" y="243078"/>
                  </a:lnTo>
                  <a:lnTo>
                    <a:pt x="260604" y="281940"/>
                  </a:lnTo>
                  <a:lnTo>
                    <a:pt x="254508" y="285750"/>
                  </a:lnTo>
                  <a:lnTo>
                    <a:pt x="248412" y="290322"/>
                  </a:lnTo>
                  <a:lnTo>
                    <a:pt x="208788" y="309372"/>
                  </a:lnTo>
                  <a:lnTo>
                    <a:pt x="171450" y="316166"/>
                  </a:lnTo>
                  <a:lnTo>
                    <a:pt x="154686" y="316166"/>
                  </a:lnTo>
                  <a:lnTo>
                    <a:pt x="77724" y="290322"/>
                  </a:lnTo>
                  <a:lnTo>
                    <a:pt x="44958" y="260604"/>
                  </a:lnTo>
                  <a:lnTo>
                    <a:pt x="36576" y="248412"/>
                  </a:lnTo>
                  <a:lnTo>
                    <a:pt x="32004" y="242316"/>
                  </a:lnTo>
                  <a:lnTo>
                    <a:pt x="28194" y="236220"/>
                  </a:lnTo>
                  <a:lnTo>
                    <a:pt x="19050" y="215646"/>
                  </a:lnTo>
                  <a:lnTo>
                    <a:pt x="16764" y="208788"/>
                  </a:lnTo>
                  <a:lnTo>
                    <a:pt x="15240" y="201168"/>
                  </a:lnTo>
                  <a:lnTo>
                    <a:pt x="12954" y="194310"/>
                  </a:lnTo>
                  <a:lnTo>
                    <a:pt x="12192" y="186690"/>
                  </a:lnTo>
                  <a:lnTo>
                    <a:pt x="10668" y="179070"/>
                  </a:lnTo>
                  <a:lnTo>
                    <a:pt x="10668" y="170688"/>
                  </a:lnTo>
                  <a:lnTo>
                    <a:pt x="9906" y="163068"/>
                  </a:lnTo>
                  <a:lnTo>
                    <a:pt x="10668" y="155448"/>
                  </a:lnTo>
                  <a:lnTo>
                    <a:pt x="10668" y="147828"/>
                  </a:lnTo>
                  <a:lnTo>
                    <a:pt x="12192" y="140208"/>
                  </a:lnTo>
                  <a:lnTo>
                    <a:pt x="12954" y="132588"/>
                  </a:lnTo>
                  <a:lnTo>
                    <a:pt x="15240" y="124968"/>
                  </a:lnTo>
                  <a:lnTo>
                    <a:pt x="16764" y="117348"/>
                  </a:lnTo>
                  <a:lnTo>
                    <a:pt x="19812" y="110490"/>
                  </a:lnTo>
                  <a:lnTo>
                    <a:pt x="22098" y="103632"/>
                  </a:lnTo>
                  <a:lnTo>
                    <a:pt x="25146" y="96774"/>
                  </a:lnTo>
                  <a:lnTo>
                    <a:pt x="28956" y="89916"/>
                  </a:lnTo>
                  <a:lnTo>
                    <a:pt x="32004" y="83820"/>
                  </a:lnTo>
                  <a:lnTo>
                    <a:pt x="36576" y="77724"/>
                  </a:lnTo>
                  <a:lnTo>
                    <a:pt x="40386" y="71628"/>
                  </a:lnTo>
                  <a:lnTo>
                    <a:pt x="44958" y="65532"/>
                  </a:lnTo>
                  <a:lnTo>
                    <a:pt x="54864" y="54864"/>
                  </a:lnTo>
                  <a:lnTo>
                    <a:pt x="71628" y="40386"/>
                  </a:lnTo>
                  <a:lnTo>
                    <a:pt x="77724" y="36576"/>
                  </a:lnTo>
                  <a:lnTo>
                    <a:pt x="83820" y="32004"/>
                  </a:lnTo>
                  <a:lnTo>
                    <a:pt x="90678" y="28956"/>
                  </a:lnTo>
                  <a:lnTo>
                    <a:pt x="96774" y="25146"/>
                  </a:lnTo>
                  <a:lnTo>
                    <a:pt x="103632" y="22098"/>
                  </a:lnTo>
                  <a:lnTo>
                    <a:pt x="110490" y="19812"/>
                  </a:lnTo>
                  <a:lnTo>
                    <a:pt x="118110" y="16764"/>
                  </a:lnTo>
                  <a:lnTo>
                    <a:pt x="124968" y="15240"/>
                  </a:lnTo>
                  <a:lnTo>
                    <a:pt x="132588" y="12954"/>
                  </a:lnTo>
                  <a:lnTo>
                    <a:pt x="140208" y="12192"/>
                  </a:lnTo>
                  <a:lnTo>
                    <a:pt x="147828" y="10668"/>
                  </a:lnTo>
                  <a:lnTo>
                    <a:pt x="155448" y="10668"/>
                  </a:lnTo>
                  <a:lnTo>
                    <a:pt x="163068" y="9906"/>
                  </a:lnTo>
                  <a:lnTo>
                    <a:pt x="170688" y="10604"/>
                  </a:lnTo>
                  <a:lnTo>
                    <a:pt x="179070" y="10668"/>
                  </a:lnTo>
                  <a:lnTo>
                    <a:pt x="201930" y="15240"/>
                  </a:lnTo>
                  <a:lnTo>
                    <a:pt x="215646" y="19812"/>
                  </a:lnTo>
                  <a:lnTo>
                    <a:pt x="223266" y="22098"/>
                  </a:lnTo>
                  <a:lnTo>
                    <a:pt x="260604" y="44958"/>
                  </a:lnTo>
                  <a:lnTo>
                    <a:pt x="290322" y="77724"/>
                  </a:lnTo>
                  <a:lnTo>
                    <a:pt x="309372" y="118110"/>
                  </a:lnTo>
                  <a:lnTo>
                    <a:pt x="316230" y="155448"/>
                  </a:lnTo>
                  <a:lnTo>
                    <a:pt x="316230" y="104965"/>
                  </a:lnTo>
                  <a:lnTo>
                    <a:pt x="313944" y="99822"/>
                  </a:lnTo>
                  <a:lnTo>
                    <a:pt x="310896" y="92202"/>
                  </a:lnTo>
                  <a:lnTo>
                    <a:pt x="289560" y="59436"/>
                  </a:lnTo>
                  <a:lnTo>
                    <a:pt x="267462" y="37338"/>
                  </a:lnTo>
                  <a:lnTo>
                    <a:pt x="261366" y="32004"/>
                  </a:lnTo>
                  <a:lnTo>
                    <a:pt x="254508" y="27432"/>
                  </a:lnTo>
                  <a:lnTo>
                    <a:pt x="247650" y="23622"/>
                  </a:lnTo>
                  <a:lnTo>
                    <a:pt x="240792" y="19050"/>
                  </a:lnTo>
                  <a:lnTo>
                    <a:pt x="233934" y="16002"/>
                  </a:lnTo>
                  <a:lnTo>
                    <a:pt x="227076" y="12192"/>
                  </a:lnTo>
                  <a:lnTo>
                    <a:pt x="219456" y="9906"/>
                  </a:lnTo>
                  <a:lnTo>
                    <a:pt x="211836" y="6858"/>
                  </a:lnTo>
                  <a:lnTo>
                    <a:pt x="204216" y="4572"/>
                  </a:lnTo>
                  <a:lnTo>
                    <a:pt x="188214" y="1524"/>
                  </a:lnTo>
                  <a:lnTo>
                    <a:pt x="171450" y="0"/>
                  </a:lnTo>
                  <a:lnTo>
                    <a:pt x="154686" y="0"/>
                  </a:lnTo>
                  <a:lnTo>
                    <a:pt x="71628" y="27432"/>
                  </a:lnTo>
                  <a:lnTo>
                    <a:pt x="36576" y="59436"/>
                  </a:lnTo>
                  <a:lnTo>
                    <a:pt x="16002" y="92202"/>
                  </a:lnTo>
                  <a:lnTo>
                    <a:pt x="12192" y="99822"/>
                  </a:lnTo>
                  <a:lnTo>
                    <a:pt x="9906" y="107442"/>
                  </a:lnTo>
                  <a:lnTo>
                    <a:pt x="0" y="154686"/>
                  </a:lnTo>
                  <a:lnTo>
                    <a:pt x="0" y="172212"/>
                  </a:lnTo>
                  <a:lnTo>
                    <a:pt x="6858" y="211836"/>
                  </a:lnTo>
                  <a:lnTo>
                    <a:pt x="9906" y="219456"/>
                  </a:lnTo>
                  <a:lnTo>
                    <a:pt x="12192" y="227076"/>
                  </a:lnTo>
                  <a:lnTo>
                    <a:pt x="16002" y="233934"/>
                  </a:lnTo>
                  <a:lnTo>
                    <a:pt x="19812" y="241554"/>
                  </a:lnTo>
                  <a:lnTo>
                    <a:pt x="48006" y="278892"/>
                  </a:lnTo>
                  <a:lnTo>
                    <a:pt x="78486" y="303276"/>
                  </a:lnTo>
                  <a:lnTo>
                    <a:pt x="130302" y="323850"/>
                  </a:lnTo>
                  <a:lnTo>
                    <a:pt x="154686" y="326898"/>
                  </a:lnTo>
                  <a:lnTo>
                    <a:pt x="171450" y="326898"/>
                  </a:lnTo>
                  <a:lnTo>
                    <a:pt x="179832" y="326136"/>
                  </a:lnTo>
                  <a:lnTo>
                    <a:pt x="188214" y="324612"/>
                  </a:lnTo>
                  <a:lnTo>
                    <a:pt x="196596" y="323850"/>
                  </a:lnTo>
                  <a:lnTo>
                    <a:pt x="254508" y="298704"/>
                  </a:lnTo>
                  <a:lnTo>
                    <a:pt x="289560" y="267462"/>
                  </a:lnTo>
                  <a:lnTo>
                    <a:pt x="310896" y="233934"/>
                  </a:lnTo>
                  <a:lnTo>
                    <a:pt x="316230" y="221361"/>
                  </a:lnTo>
                  <a:lnTo>
                    <a:pt x="316992" y="219456"/>
                  </a:lnTo>
                  <a:lnTo>
                    <a:pt x="321564" y="204216"/>
                  </a:lnTo>
                  <a:lnTo>
                    <a:pt x="326136" y="179832"/>
                  </a:lnTo>
                  <a:lnTo>
                    <a:pt x="326898" y="171450"/>
                  </a:lnTo>
                  <a:lnTo>
                    <a:pt x="326898" y="1546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384930" y="3726179"/>
            <a:ext cx="1644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09150" y="1982723"/>
            <a:ext cx="1644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95822" y="4061460"/>
            <a:ext cx="1644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61083" y="5649467"/>
            <a:ext cx="1644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56074" y="5567172"/>
            <a:ext cx="1644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755778" y="2641104"/>
            <a:ext cx="2903220" cy="2836545"/>
          </a:xfrm>
          <a:custGeom>
            <a:avLst/>
            <a:gdLst/>
            <a:ahLst/>
            <a:cxnLst/>
            <a:rect l="l" t="t" r="r" b="b"/>
            <a:pathLst>
              <a:path w="2903220" h="2836545">
                <a:moveTo>
                  <a:pt x="1383030" y="53340"/>
                </a:moveTo>
                <a:lnTo>
                  <a:pt x="1348740" y="0"/>
                </a:lnTo>
                <a:lnTo>
                  <a:pt x="0" y="873252"/>
                </a:lnTo>
                <a:lnTo>
                  <a:pt x="34290" y="925830"/>
                </a:lnTo>
                <a:lnTo>
                  <a:pt x="1383030" y="53340"/>
                </a:lnTo>
                <a:close/>
              </a:path>
              <a:path w="2903220" h="2836545">
                <a:moveTo>
                  <a:pt x="2163318" y="2772918"/>
                </a:moveTo>
                <a:lnTo>
                  <a:pt x="655320" y="2613660"/>
                </a:lnTo>
                <a:lnTo>
                  <a:pt x="648462" y="2676906"/>
                </a:lnTo>
                <a:lnTo>
                  <a:pt x="2156460" y="2836164"/>
                </a:lnTo>
                <a:lnTo>
                  <a:pt x="2163318" y="2772918"/>
                </a:lnTo>
                <a:close/>
              </a:path>
              <a:path w="2903220" h="2836545">
                <a:moveTo>
                  <a:pt x="2718803" y="1184910"/>
                </a:moveTo>
                <a:lnTo>
                  <a:pt x="19799" y="947166"/>
                </a:lnTo>
                <a:lnTo>
                  <a:pt x="14465" y="1009650"/>
                </a:lnTo>
                <a:lnTo>
                  <a:pt x="2713469" y="1247394"/>
                </a:lnTo>
                <a:lnTo>
                  <a:pt x="2718803" y="1184910"/>
                </a:lnTo>
                <a:close/>
              </a:path>
              <a:path w="2903220" h="2836545">
                <a:moveTo>
                  <a:pt x="2817114" y="1115568"/>
                </a:moveTo>
                <a:lnTo>
                  <a:pt x="1706118" y="4572"/>
                </a:lnTo>
                <a:lnTo>
                  <a:pt x="1661922" y="48768"/>
                </a:lnTo>
                <a:lnTo>
                  <a:pt x="2772918" y="1159764"/>
                </a:lnTo>
                <a:lnTo>
                  <a:pt x="2817114" y="1115568"/>
                </a:lnTo>
                <a:close/>
              </a:path>
              <a:path w="2903220" h="2836545">
                <a:moveTo>
                  <a:pt x="2903220" y="1386078"/>
                </a:moveTo>
                <a:lnTo>
                  <a:pt x="2843784" y="1363980"/>
                </a:lnTo>
                <a:lnTo>
                  <a:pt x="2368296" y="2634234"/>
                </a:lnTo>
                <a:lnTo>
                  <a:pt x="2426970" y="2656332"/>
                </a:lnTo>
                <a:lnTo>
                  <a:pt x="2903220" y="13860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92257" y="5286755"/>
            <a:ext cx="4779645" cy="1211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56130">
              <a:lnSpc>
                <a:spcPct val="103099"/>
              </a:lnSpc>
            </a:pPr>
            <a:r>
              <a:rPr sz="2600" dirty="0">
                <a:solidFill>
                  <a:srgbClr val="E46C0A"/>
                </a:solidFill>
                <a:latin typeface="Tahoma"/>
                <a:cs typeface="Tahoma"/>
              </a:rPr>
              <a:t>undirected</a:t>
            </a:r>
            <a:r>
              <a:rPr sz="2600" spc="-75" dirty="0">
                <a:solidFill>
                  <a:srgbClr val="E46C0A"/>
                </a:solidFill>
                <a:latin typeface="Tahoma"/>
                <a:cs typeface="Tahoma"/>
              </a:rPr>
              <a:t> </a:t>
            </a:r>
            <a:r>
              <a:rPr sz="2600" spc="-20" dirty="0">
                <a:latin typeface="Tahoma"/>
                <a:cs typeface="Tahoma"/>
              </a:rPr>
              <a:t>graph </a:t>
            </a:r>
            <a:r>
              <a:rPr sz="2600" dirty="0">
                <a:latin typeface="Tahoma"/>
                <a:cs typeface="Tahoma"/>
              </a:rPr>
              <a:t>V</a:t>
            </a:r>
            <a:r>
              <a:rPr sz="2600" spc="2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=</a:t>
            </a:r>
            <a:r>
              <a:rPr sz="2600" spc="3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{1,</a:t>
            </a:r>
            <a:r>
              <a:rPr sz="2600" spc="5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2,</a:t>
            </a:r>
            <a:r>
              <a:rPr sz="2600" spc="1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3,</a:t>
            </a:r>
            <a:r>
              <a:rPr sz="2600" spc="5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4,</a:t>
            </a:r>
            <a:r>
              <a:rPr sz="2600" spc="5" dirty="0">
                <a:latin typeface="Tahoma"/>
                <a:cs typeface="Tahoma"/>
              </a:rPr>
              <a:t> </a:t>
            </a:r>
            <a:r>
              <a:rPr sz="2600" spc="-25" dirty="0">
                <a:latin typeface="Tahoma"/>
                <a:cs typeface="Tahoma"/>
              </a:rPr>
              <a:t>5}</a:t>
            </a:r>
            <a:endParaRPr sz="2600">
              <a:latin typeface="Tahoma"/>
              <a:cs typeface="Tahoma"/>
            </a:endParaRPr>
          </a:p>
          <a:p>
            <a:pPr marL="12700">
              <a:lnSpc>
                <a:spcPts val="3000"/>
              </a:lnSpc>
            </a:pPr>
            <a:r>
              <a:rPr sz="2600" spc="-10" dirty="0">
                <a:latin typeface="Tahoma"/>
                <a:cs typeface="Tahoma"/>
              </a:rPr>
              <a:t>E={(1,2),(1,3),(2,3),(3,4),(4,5)}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197085" y="7361508"/>
            <a:ext cx="96520" cy="1962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5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5" name="投影片編號版面配置區 24">
            <a:extLst>
              <a:ext uri="{FF2B5EF4-FFF2-40B4-BE49-F238E27FC236}">
                <a16:creationId xmlns:a16="http://schemas.microsoft.com/office/drawing/2014/main" id="{06A8DB80-D274-10CD-CADB-0B3D7BD704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US" altLang="zh-TW" spc="-50" smtClean="0"/>
              <a:t>1</a:t>
            </a:fld>
            <a:endParaRPr lang="en-US" altLang="zh-TW"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8609" y="7373111"/>
            <a:ext cx="10078720" cy="185420"/>
            <a:chOff x="308609" y="7373111"/>
            <a:chExt cx="10078720" cy="185420"/>
          </a:xfrm>
        </p:grpSpPr>
        <p:sp>
          <p:nvSpPr>
            <p:cNvPr id="3" name="object 3"/>
            <p:cNvSpPr/>
            <p:nvPr/>
          </p:nvSpPr>
          <p:spPr>
            <a:xfrm>
              <a:off x="1142123" y="7374635"/>
              <a:ext cx="8966200" cy="182245"/>
            </a:xfrm>
            <a:custGeom>
              <a:avLst/>
              <a:gdLst/>
              <a:ahLst/>
              <a:cxnLst/>
              <a:rect l="l" t="t" r="r" b="b"/>
              <a:pathLst>
                <a:path w="8966200" h="182245">
                  <a:moveTo>
                    <a:pt x="0" y="182118"/>
                  </a:moveTo>
                  <a:lnTo>
                    <a:pt x="8965691" y="182118"/>
                  </a:lnTo>
                  <a:lnTo>
                    <a:pt x="8965691" y="0"/>
                  </a:lnTo>
                  <a:lnTo>
                    <a:pt x="0" y="0"/>
                  </a:lnTo>
                  <a:lnTo>
                    <a:pt x="0" y="182118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8609" y="7374635"/>
              <a:ext cx="833755" cy="182245"/>
            </a:xfrm>
            <a:custGeom>
              <a:avLst/>
              <a:gdLst/>
              <a:ahLst/>
              <a:cxnLst/>
              <a:rect l="l" t="t" r="r" b="b"/>
              <a:pathLst>
                <a:path w="833755" h="182245">
                  <a:moveTo>
                    <a:pt x="833513" y="182118"/>
                  </a:moveTo>
                  <a:lnTo>
                    <a:pt x="833513" y="0"/>
                  </a:lnTo>
                  <a:lnTo>
                    <a:pt x="0" y="0"/>
                  </a:lnTo>
                  <a:lnTo>
                    <a:pt x="0" y="182118"/>
                  </a:lnTo>
                  <a:lnTo>
                    <a:pt x="833513" y="182118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06291" y="7373111"/>
              <a:ext cx="280670" cy="185420"/>
            </a:xfrm>
            <a:custGeom>
              <a:avLst/>
              <a:gdLst/>
              <a:ahLst/>
              <a:cxnLst/>
              <a:rect l="l" t="t" r="r" b="b"/>
              <a:pathLst>
                <a:path w="280670" h="185420">
                  <a:moveTo>
                    <a:pt x="280416" y="184404"/>
                  </a:moveTo>
                  <a:lnTo>
                    <a:pt x="280416" y="762"/>
                  </a:lnTo>
                  <a:lnTo>
                    <a:pt x="279654" y="0"/>
                  </a:lnTo>
                  <a:lnTo>
                    <a:pt x="762" y="0"/>
                  </a:lnTo>
                  <a:lnTo>
                    <a:pt x="0" y="762"/>
                  </a:lnTo>
                  <a:lnTo>
                    <a:pt x="0" y="184404"/>
                  </a:lnTo>
                  <a:lnTo>
                    <a:pt x="762" y="185166"/>
                  </a:lnTo>
                  <a:lnTo>
                    <a:pt x="1524" y="185166"/>
                  </a:lnTo>
                  <a:lnTo>
                    <a:pt x="1524" y="3810"/>
                  </a:lnTo>
                  <a:lnTo>
                    <a:pt x="3048" y="1524"/>
                  </a:lnTo>
                  <a:lnTo>
                    <a:pt x="3048" y="3810"/>
                  </a:lnTo>
                  <a:lnTo>
                    <a:pt x="276606" y="3810"/>
                  </a:lnTo>
                  <a:lnTo>
                    <a:pt x="276606" y="1524"/>
                  </a:lnTo>
                  <a:lnTo>
                    <a:pt x="278892" y="3810"/>
                  </a:lnTo>
                  <a:lnTo>
                    <a:pt x="278892" y="185166"/>
                  </a:lnTo>
                  <a:lnTo>
                    <a:pt x="279654" y="185166"/>
                  </a:lnTo>
                  <a:lnTo>
                    <a:pt x="280416" y="184404"/>
                  </a:lnTo>
                  <a:close/>
                </a:path>
                <a:path w="280670" h="185420">
                  <a:moveTo>
                    <a:pt x="3048" y="3810"/>
                  </a:moveTo>
                  <a:lnTo>
                    <a:pt x="3048" y="1524"/>
                  </a:lnTo>
                  <a:lnTo>
                    <a:pt x="1524" y="3810"/>
                  </a:lnTo>
                  <a:lnTo>
                    <a:pt x="3048" y="3810"/>
                  </a:lnTo>
                  <a:close/>
                </a:path>
                <a:path w="280670" h="185420">
                  <a:moveTo>
                    <a:pt x="3048" y="182118"/>
                  </a:moveTo>
                  <a:lnTo>
                    <a:pt x="3048" y="3810"/>
                  </a:lnTo>
                  <a:lnTo>
                    <a:pt x="1524" y="3810"/>
                  </a:lnTo>
                  <a:lnTo>
                    <a:pt x="1524" y="182118"/>
                  </a:lnTo>
                  <a:lnTo>
                    <a:pt x="3048" y="182118"/>
                  </a:lnTo>
                  <a:close/>
                </a:path>
                <a:path w="280670" h="185420">
                  <a:moveTo>
                    <a:pt x="278892" y="182118"/>
                  </a:moveTo>
                  <a:lnTo>
                    <a:pt x="1524" y="182118"/>
                  </a:lnTo>
                  <a:lnTo>
                    <a:pt x="3048" y="183642"/>
                  </a:lnTo>
                  <a:lnTo>
                    <a:pt x="3048" y="185166"/>
                  </a:lnTo>
                  <a:lnTo>
                    <a:pt x="276606" y="185166"/>
                  </a:lnTo>
                  <a:lnTo>
                    <a:pt x="276606" y="183642"/>
                  </a:lnTo>
                  <a:lnTo>
                    <a:pt x="278892" y="182118"/>
                  </a:lnTo>
                  <a:close/>
                </a:path>
                <a:path w="280670" h="185420">
                  <a:moveTo>
                    <a:pt x="3048" y="185166"/>
                  </a:moveTo>
                  <a:lnTo>
                    <a:pt x="3048" y="183642"/>
                  </a:lnTo>
                  <a:lnTo>
                    <a:pt x="1524" y="182118"/>
                  </a:lnTo>
                  <a:lnTo>
                    <a:pt x="1524" y="185166"/>
                  </a:lnTo>
                  <a:lnTo>
                    <a:pt x="3048" y="185166"/>
                  </a:lnTo>
                  <a:close/>
                </a:path>
                <a:path w="280670" h="185420">
                  <a:moveTo>
                    <a:pt x="278892" y="3810"/>
                  </a:moveTo>
                  <a:lnTo>
                    <a:pt x="276606" y="1524"/>
                  </a:lnTo>
                  <a:lnTo>
                    <a:pt x="276606" y="3810"/>
                  </a:lnTo>
                  <a:lnTo>
                    <a:pt x="278892" y="3810"/>
                  </a:lnTo>
                  <a:close/>
                </a:path>
                <a:path w="280670" h="185420">
                  <a:moveTo>
                    <a:pt x="278892" y="182118"/>
                  </a:moveTo>
                  <a:lnTo>
                    <a:pt x="278892" y="3810"/>
                  </a:lnTo>
                  <a:lnTo>
                    <a:pt x="276606" y="3810"/>
                  </a:lnTo>
                  <a:lnTo>
                    <a:pt x="276606" y="182118"/>
                  </a:lnTo>
                  <a:lnTo>
                    <a:pt x="278892" y="182118"/>
                  </a:lnTo>
                  <a:close/>
                </a:path>
                <a:path w="280670" h="185420">
                  <a:moveTo>
                    <a:pt x="278892" y="185166"/>
                  </a:moveTo>
                  <a:lnTo>
                    <a:pt x="278892" y="182118"/>
                  </a:lnTo>
                  <a:lnTo>
                    <a:pt x="276606" y="183642"/>
                  </a:lnTo>
                  <a:lnTo>
                    <a:pt x="276606" y="185166"/>
                  </a:lnTo>
                  <a:lnTo>
                    <a:pt x="278892" y="185166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257" y="0"/>
            <a:ext cx="10075164" cy="18364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40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More</a:t>
            </a:r>
            <a:r>
              <a:rPr spc="-150" dirty="0"/>
              <a:t> </a:t>
            </a:r>
            <a:r>
              <a:rPr spc="-10" dirty="0"/>
              <a:t>Types</a:t>
            </a:r>
            <a:r>
              <a:rPr spc="-145" dirty="0"/>
              <a:t> </a:t>
            </a:r>
            <a:r>
              <a:rPr dirty="0"/>
              <a:t>of</a:t>
            </a:r>
            <a:r>
              <a:rPr spc="-150" dirty="0"/>
              <a:t> </a:t>
            </a:r>
            <a:r>
              <a:rPr spc="-10" dirty="0"/>
              <a:t>Graphs</a:t>
            </a: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4621" y="1839467"/>
            <a:ext cx="9585959" cy="4959858"/>
          </a:xfrm>
          <a:prstGeom prst="rect">
            <a:avLst/>
          </a:prstGeom>
        </p:spPr>
      </p:pic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7D5FE635-DA5C-B16E-9874-F40CFF8EEDD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US" altLang="zh-TW" spc="-50" smtClean="0"/>
              <a:t>10</a:t>
            </a:fld>
            <a:endParaRPr lang="en-US" altLang="zh-TW" spc="-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147" rIns="0" bIns="0" rtlCol="0">
            <a:spAutoFit/>
          </a:bodyPr>
          <a:lstStyle/>
          <a:p>
            <a:pPr marL="85979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Directed</a:t>
            </a:r>
            <a:r>
              <a:rPr sz="4800" spc="-160" dirty="0"/>
              <a:t> </a:t>
            </a:r>
            <a:r>
              <a:rPr sz="4800" spc="-10" dirty="0"/>
              <a:t>Graph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6450976" y="2424682"/>
            <a:ext cx="3421379" cy="3183890"/>
            <a:chOff x="6450976" y="2424682"/>
            <a:chExt cx="3421379" cy="3183890"/>
          </a:xfrm>
        </p:grpSpPr>
        <p:sp>
          <p:nvSpPr>
            <p:cNvPr id="4" name="object 4"/>
            <p:cNvSpPr/>
            <p:nvPr/>
          </p:nvSpPr>
          <p:spPr>
            <a:xfrm>
              <a:off x="6456297" y="3461766"/>
              <a:ext cx="316230" cy="317500"/>
            </a:xfrm>
            <a:custGeom>
              <a:avLst/>
              <a:gdLst/>
              <a:ahLst/>
              <a:cxnLst/>
              <a:rect l="l" t="t" r="r" b="b"/>
              <a:pathLst>
                <a:path w="316229" h="317500">
                  <a:moveTo>
                    <a:pt x="158496" y="0"/>
                  </a:moveTo>
                  <a:lnTo>
                    <a:pt x="108362" y="8070"/>
                  </a:lnTo>
                  <a:lnTo>
                    <a:pt x="64848" y="30552"/>
                  </a:lnTo>
                  <a:lnTo>
                    <a:pt x="30553" y="64848"/>
                  </a:lnTo>
                  <a:lnTo>
                    <a:pt x="8070" y="108361"/>
                  </a:lnTo>
                  <a:lnTo>
                    <a:pt x="0" y="158496"/>
                  </a:lnTo>
                  <a:lnTo>
                    <a:pt x="8070" y="208629"/>
                  </a:lnTo>
                  <a:lnTo>
                    <a:pt x="30553" y="252141"/>
                  </a:lnTo>
                  <a:lnTo>
                    <a:pt x="64848" y="286438"/>
                  </a:lnTo>
                  <a:lnTo>
                    <a:pt x="108362" y="308919"/>
                  </a:lnTo>
                  <a:lnTo>
                    <a:pt x="158496" y="316992"/>
                  </a:lnTo>
                  <a:lnTo>
                    <a:pt x="208258" y="308919"/>
                  </a:lnTo>
                  <a:lnTo>
                    <a:pt x="251546" y="286438"/>
                  </a:lnTo>
                  <a:lnTo>
                    <a:pt x="285725" y="252141"/>
                  </a:lnTo>
                  <a:lnTo>
                    <a:pt x="308165" y="208629"/>
                  </a:lnTo>
                  <a:lnTo>
                    <a:pt x="316230" y="158496"/>
                  </a:lnTo>
                  <a:lnTo>
                    <a:pt x="308165" y="108361"/>
                  </a:lnTo>
                  <a:lnTo>
                    <a:pt x="285725" y="64848"/>
                  </a:lnTo>
                  <a:lnTo>
                    <a:pt x="251546" y="30552"/>
                  </a:lnTo>
                  <a:lnTo>
                    <a:pt x="208258" y="8070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50965" y="3456431"/>
              <a:ext cx="327025" cy="327660"/>
            </a:xfrm>
            <a:custGeom>
              <a:avLst/>
              <a:gdLst/>
              <a:ahLst/>
              <a:cxnLst/>
              <a:rect l="l" t="t" r="r" b="b"/>
              <a:pathLst>
                <a:path w="327025" h="327660">
                  <a:moveTo>
                    <a:pt x="326898" y="155448"/>
                  </a:moveTo>
                  <a:lnTo>
                    <a:pt x="325374" y="138684"/>
                  </a:lnTo>
                  <a:lnTo>
                    <a:pt x="322326" y="122682"/>
                  </a:lnTo>
                  <a:lnTo>
                    <a:pt x="316992" y="110947"/>
                  </a:lnTo>
                  <a:lnTo>
                    <a:pt x="316992" y="163830"/>
                  </a:lnTo>
                  <a:lnTo>
                    <a:pt x="316230" y="172212"/>
                  </a:lnTo>
                  <a:lnTo>
                    <a:pt x="316230" y="179832"/>
                  </a:lnTo>
                  <a:lnTo>
                    <a:pt x="313182" y="195072"/>
                  </a:lnTo>
                  <a:lnTo>
                    <a:pt x="297942" y="236982"/>
                  </a:lnTo>
                  <a:lnTo>
                    <a:pt x="294132" y="243078"/>
                  </a:lnTo>
                  <a:lnTo>
                    <a:pt x="290322" y="249936"/>
                  </a:lnTo>
                  <a:lnTo>
                    <a:pt x="260604" y="281940"/>
                  </a:lnTo>
                  <a:lnTo>
                    <a:pt x="216408" y="307848"/>
                  </a:lnTo>
                  <a:lnTo>
                    <a:pt x="172212" y="316915"/>
                  </a:lnTo>
                  <a:lnTo>
                    <a:pt x="154686" y="316915"/>
                  </a:lnTo>
                  <a:lnTo>
                    <a:pt x="110490" y="307848"/>
                  </a:lnTo>
                  <a:lnTo>
                    <a:pt x="71628" y="286512"/>
                  </a:lnTo>
                  <a:lnTo>
                    <a:pt x="41148" y="255270"/>
                  </a:lnTo>
                  <a:lnTo>
                    <a:pt x="17526" y="209550"/>
                  </a:lnTo>
                  <a:lnTo>
                    <a:pt x="10668" y="171450"/>
                  </a:lnTo>
                  <a:lnTo>
                    <a:pt x="10668" y="156210"/>
                  </a:lnTo>
                  <a:lnTo>
                    <a:pt x="28956" y="90678"/>
                  </a:lnTo>
                  <a:lnTo>
                    <a:pt x="55626" y="55626"/>
                  </a:lnTo>
                  <a:lnTo>
                    <a:pt x="90678" y="28956"/>
                  </a:lnTo>
                  <a:lnTo>
                    <a:pt x="132588" y="13716"/>
                  </a:lnTo>
                  <a:lnTo>
                    <a:pt x="172212" y="10744"/>
                  </a:lnTo>
                  <a:lnTo>
                    <a:pt x="179070" y="11430"/>
                  </a:lnTo>
                  <a:lnTo>
                    <a:pt x="186690" y="12954"/>
                  </a:lnTo>
                  <a:lnTo>
                    <a:pt x="194310" y="13716"/>
                  </a:lnTo>
                  <a:lnTo>
                    <a:pt x="201930" y="16002"/>
                  </a:lnTo>
                  <a:lnTo>
                    <a:pt x="209550" y="17526"/>
                  </a:lnTo>
                  <a:lnTo>
                    <a:pt x="216408" y="19812"/>
                  </a:lnTo>
                  <a:lnTo>
                    <a:pt x="230124" y="25908"/>
                  </a:lnTo>
                  <a:lnTo>
                    <a:pt x="236982" y="29718"/>
                  </a:lnTo>
                  <a:lnTo>
                    <a:pt x="243078" y="32766"/>
                  </a:lnTo>
                  <a:lnTo>
                    <a:pt x="249174" y="37338"/>
                  </a:lnTo>
                  <a:lnTo>
                    <a:pt x="255270" y="41148"/>
                  </a:lnTo>
                  <a:lnTo>
                    <a:pt x="261366" y="45720"/>
                  </a:lnTo>
                  <a:lnTo>
                    <a:pt x="272034" y="55626"/>
                  </a:lnTo>
                  <a:lnTo>
                    <a:pt x="286512" y="72390"/>
                  </a:lnTo>
                  <a:lnTo>
                    <a:pt x="290322" y="78486"/>
                  </a:lnTo>
                  <a:lnTo>
                    <a:pt x="294894" y="84582"/>
                  </a:lnTo>
                  <a:lnTo>
                    <a:pt x="297942" y="90678"/>
                  </a:lnTo>
                  <a:lnTo>
                    <a:pt x="301752" y="97536"/>
                  </a:lnTo>
                  <a:lnTo>
                    <a:pt x="304800" y="104394"/>
                  </a:lnTo>
                  <a:lnTo>
                    <a:pt x="307086" y="111252"/>
                  </a:lnTo>
                  <a:lnTo>
                    <a:pt x="310134" y="118872"/>
                  </a:lnTo>
                  <a:lnTo>
                    <a:pt x="316230" y="148590"/>
                  </a:lnTo>
                  <a:lnTo>
                    <a:pt x="316230" y="156210"/>
                  </a:lnTo>
                  <a:lnTo>
                    <a:pt x="316992" y="163830"/>
                  </a:lnTo>
                  <a:lnTo>
                    <a:pt x="316992" y="110947"/>
                  </a:lnTo>
                  <a:lnTo>
                    <a:pt x="299466" y="72390"/>
                  </a:lnTo>
                  <a:lnTo>
                    <a:pt x="267462" y="37338"/>
                  </a:lnTo>
                  <a:lnTo>
                    <a:pt x="234696" y="16764"/>
                  </a:lnTo>
                  <a:lnTo>
                    <a:pt x="188214" y="2286"/>
                  </a:lnTo>
                  <a:lnTo>
                    <a:pt x="163830" y="0"/>
                  </a:lnTo>
                  <a:lnTo>
                    <a:pt x="138684" y="2286"/>
                  </a:lnTo>
                  <a:lnTo>
                    <a:pt x="122682" y="5334"/>
                  </a:lnTo>
                  <a:lnTo>
                    <a:pt x="115062" y="7620"/>
                  </a:lnTo>
                  <a:lnTo>
                    <a:pt x="107442" y="10668"/>
                  </a:lnTo>
                  <a:lnTo>
                    <a:pt x="99822" y="12954"/>
                  </a:lnTo>
                  <a:lnTo>
                    <a:pt x="92202" y="16764"/>
                  </a:lnTo>
                  <a:lnTo>
                    <a:pt x="85344" y="19812"/>
                  </a:lnTo>
                  <a:lnTo>
                    <a:pt x="78486" y="24384"/>
                  </a:lnTo>
                  <a:lnTo>
                    <a:pt x="48006" y="48768"/>
                  </a:lnTo>
                  <a:lnTo>
                    <a:pt x="23622" y="79248"/>
                  </a:lnTo>
                  <a:lnTo>
                    <a:pt x="3048" y="131064"/>
                  </a:lnTo>
                  <a:lnTo>
                    <a:pt x="0" y="155448"/>
                  </a:lnTo>
                  <a:lnTo>
                    <a:pt x="0" y="172212"/>
                  </a:lnTo>
                  <a:lnTo>
                    <a:pt x="762" y="180594"/>
                  </a:lnTo>
                  <a:lnTo>
                    <a:pt x="2286" y="188976"/>
                  </a:lnTo>
                  <a:lnTo>
                    <a:pt x="3048" y="197358"/>
                  </a:lnTo>
                  <a:lnTo>
                    <a:pt x="28194" y="255270"/>
                  </a:lnTo>
                  <a:lnTo>
                    <a:pt x="59436" y="290322"/>
                  </a:lnTo>
                  <a:lnTo>
                    <a:pt x="92964" y="311658"/>
                  </a:lnTo>
                  <a:lnTo>
                    <a:pt x="131064" y="323850"/>
                  </a:lnTo>
                  <a:lnTo>
                    <a:pt x="156210" y="326974"/>
                  </a:lnTo>
                  <a:lnTo>
                    <a:pt x="163830" y="327660"/>
                  </a:lnTo>
                  <a:lnTo>
                    <a:pt x="171450" y="326974"/>
                  </a:lnTo>
                  <a:lnTo>
                    <a:pt x="180594" y="326898"/>
                  </a:lnTo>
                  <a:lnTo>
                    <a:pt x="188976" y="325374"/>
                  </a:lnTo>
                  <a:lnTo>
                    <a:pt x="227076" y="314706"/>
                  </a:lnTo>
                  <a:lnTo>
                    <a:pt x="234696" y="310896"/>
                  </a:lnTo>
                  <a:lnTo>
                    <a:pt x="241554" y="307848"/>
                  </a:lnTo>
                  <a:lnTo>
                    <a:pt x="248412" y="304038"/>
                  </a:lnTo>
                  <a:lnTo>
                    <a:pt x="255270" y="299466"/>
                  </a:lnTo>
                  <a:lnTo>
                    <a:pt x="261366" y="294894"/>
                  </a:lnTo>
                  <a:lnTo>
                    <a:pt x="267462" y="289560"/>
                  </a:lnTo>
                  <a:lnTo>
                    <a:pt x="279654" y="279654"/>
                  </a:lnTo>
                  <a:lnTo>
                    <a:pt x="289560" y="267462"/>
                  </a:lnTo>
                  <a:lnTo>
                    <a:pt x="294894" y="261366"/>
                  </a:lnTo>
                  <a:lnTo>
                    <a:pt x="299466" y="255270"/>
                  </a:lnTo>
                  <a:lnTo>
                    <a:pt x="303276" y="248412"/>
                  </a:lnTo>
                  <a:lnTo>
                    <a:pt x="307848" y="241554"/>
                  </a:lnTo>
                  <a:lnTo>
                    <a:pt x="310896" y="234696"/>
                  </a:lnTo>
                  <a:lnTo>
                    <a:pt x="314706" y="227076"/>
                  </a:lnTo>
                  <a:lnTo>
                    <a:pt x="316992" y="220218"/>
                  </a:lnTo>
                  <a:lnTo>
                    <a:pt x="320040" y="212598"/>
                  </a:lnTo>
                  <a:lnTo>
                    <a:pt x="322326" y="204978"/>
                  </a:lnTo>
                  <a:lnTo>
                    <a:pt x="325374" y="188976"/>
                  </a:lnTo>
                  <a:lnTo>
                    <a:pt x="326898" y="172212"/>
                  </a:lnTo>
                  <a:lnTo>
                    <a:pt x="326898" y="1554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21280" y="2430016"/>
              <a:ext cx="317500" cy="316230"/>
            </a:xfrm>
            <a:custGeom>
              <a:avLst/>
              <a:gdLst/>
              <a:ahLst/>
              <a:cxnLst/>
              <a:rect l="l" t="t" r="r" b="b"/>
              <a:pathLst>
                <a:path w="317500" h="316230">
                  <a:moveTo>
                    <a:pt x="158496" y="0"/>
                  </a:moveTo>
                  <a:lnTo>
                    <a:pt x="108361" y="8070"/>
                  </a:lnTo>
                  <a:lnTo>
                    <a:pt x="64848" y="30553"/>
                  </a:lnTo>
                  <a:lnTo>
                    <a:pt x="30553" y="64848"/>
                  </a:lnTo>
                  <a:lnTo>
                    <a:pt x="8070" y="108362"/>
                  </a:lnTo>
                  <a:lnTo>
                    <a:pt x="0" y="158494"/>
                  </a:lnTo>
                  <a:lnTo>
                    <a:pt x="8070" y="208257"/>
                  </a:lnTo>
                  <a:lnTo>
                    <a:pt x="30553" y="251545"/>
                  </a:lnTo>
                  <a:lnTo>
                    <a:pt x="64848" y="285725"/>
                  </a:lnTo>
                  <a:lnTo>
                    <a:pt x="108361" y="308164"/>
                  </a:lnTo>
                  <a:lnTo>
                    <a:pt x="158496" y="316229"/>
                  </a:lnTo>
                  <a:lnTo>
                    <a:pt x="208629" y="308164"/>
                  </a:lnTo>
                  <a:lnTo>
                    <a:pt x="252141" y="285725"/>
                  </a:lnTo>
                  <a:lnTo>
                    <a:pt x="286438" y="251545"/>
                  </a:lnTo>
                  <a:lnTo>
                    <a:pt x="308919" y="208257"/>
                  </a:lnTo>
                  <a:lnTo>
                    <a:pt x="316991" y="158494"/>
                  </a:lnTo>
                  <a:lnTo>
                    <a:pt x="308919" y="108362"/>
                  </a:lnTo>
                  <a:lnTo>
                    <a:pt x="286438" y="64848"/>
                  </a:lnTo>
                  <a:lnTo>
                    <a:pt x="252141" y="30553"/>
                  </a:lnTo>
                  <a:lnTo>
                    <a:pt x="208629" y="8070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15935" y="2424683"/>
              <a:ext cx="327660" cy="327025"/>
            </a:xfrm>
            <a:custGeom>
              <a:avLst/>
              <a:gdLst/>
              <a:ahLst/>
              <a:cxnLst/>
              <a:rect l="l" t="t" r="r" b="b"/>
              <a:pathLst>
                <a:path w="327659" h="327025">
                  <a:moveTo>
                    <a:pt x="327660" y="163830"/>
                  </a:moveTo>
                  <a:lnTo>
                    <a:pt x="326910" y="154686"/>
                  </a:lnTo>
                  <a:lnTo>
                    <a:pt x="326910" y="147066"/>
                  </a:lnTo>
                  <a:lnTo>
                    <a:pt x="322326" y="122682"/>
                  </a:lnTo>
                  <a:lnTo>
                    <a:pt x="317754" y="107442"/>
                  </a:lnTo>
                  <a:lnTo>
                    <a:pt x="316992" y="105537"/>
                  </a:lnTo>
                  <a:lnTo>
                    <a:pt x="316992" y="156210"/>
                  </a:lnTo>
                  <a:lnTo>
                    <a:pt x="316992" y="171450"/>
                  </a:lnTo>
                  <a:lnTo>
                    <a:pt x="315468" y="186690"/>
                  </a:lnTo>
                  <a:lnTo>
                    <a:pt x="312420" y="201930"/>
                  </a:lnTo>
                  <a:lnTo>
                    <a:pt x="294894" y="243078"/>
                  </a:lnTo>
                  <a:lnTo>
                    <a:pt x="290322" y="249174"/>
                  </a:lnTo>
                  <a:lnTo>
                    <a:pt x="286512" y="255270"/>
                  </a:lnTo>
                  <a:lnTo>
                    <a:pt x="255270" y="286512"/>
                  </a:lnTo>
                  <a:lnTo>
                    <a:pt x="249186" y="290322"/>
                  </a:lnTo>
                  <a:lnTo>
                    <a:pt x="243078" y="294894"/>
                  </a:lnTo>
                  <a:lnTo>
                    <a:pt x="236982" y="297942"/>
                  </a:lnTo>
                  <a:lnTo>
                    <a:pt x="230136" y="301752"/>
                  </a:lnTo>
                  <a:lnTo>
                    <a:pt x="223266" y="304800"/>
                  </a:lnTo>
                  <a:lnTo>
                    <a:pt x="216408" y="307086"/>
                  </a:lnTo>
                  <a:lnTo>
                    <a:pt x="209562" y="310134"/>
                  </a:lnTo>
                  <a:lnTo>
                    <a:pt x="179070" y="316230"/>
                  </a:lnTo>
                  <a:lnTo>
                    <a:pt x="171450" y="316230"/>
                  </a:lnTo>
                  <a:lnTo>
                    <a:pt x="163830" y="316992"/>
                  </a:lnTo>
                  <a:lnTo>
                    <a:pt x="156210" y="316230"/>
                  </a:lnTo>
                  <a:lnTo>
                    <a:pt x="147828" y="316230"/>
                  </a:lnTo>
                  <a:lnTo>
                    <a:pt x="118110" y="310134"/>
                  </a:lnTo>
                  <a:lnTo>
                    <a:pt x="111252" y="307086"/>
                  </a:lnTo>
                  <a:lnTo>
                    <a:pt x="104394" y="304800"/>
                  </a:lnTo>
                  <a:lnTo>
                    <a:pt x="55626" y="272034"/>
                  </a:lnTo>
                  <a:lnTo>
                    <a:pt x="28956" y="236220"/>
                  </a:lnTo>
                  <a:lnTo>
                    <a:pt x="12192" y="186690"/>
                  </a:lnTo>
                  <a:lnTo>
                    <a:pt x="10668" y="171450"/>
                  </a:lnTo>
                  <a:lnTo>
                    <a:pt x="10668" y="155448"/>
                  </a:lnTo>
                  <a:lnTo>
                    <a:pt x="12192" y="140208"/>
                  </a:lnTo>
                  <a:lnTo>
                    <a:pt x="13716" y="132588"/>
                  </a:lnTo>
                  <a:lnTo>
                    <a:pt x="16002" y="124968"/>
                  </a:lnTo>
                  <a:lnTo>
                    <a:pt x="17526" y="118110"/>
                  </a:lnTo>
                  <a:lnTo>
                    <a:pt x="37338" y="77724"/>
                  </a:lnTo>
                  <a:lnTo>
                    <a:pt x="67056" y="44958"/>
                  </a:lnTo>
                  <a:lnTo>
                    <a:pt x="111252" y="19812"/>
                  </a:lnTo>
                  <a:lnTo>
                    <a:pt x="155448" y="10744"/>
                  </a:lnTo>
                  <a:lnTo>
                    <a:pt x="172212" y="10668"/>
                  </a:lnTo>
                  <a:lnTo>
                    <a:pt x="187452" y="12192"/>
                  </a:lnTo>
                  <a:lnTo>
                    <a:pt x="236982" y="28956"/>
                  </a:lnTo>
                  <a:lnTo>
                    <a:pt x="272034" y="55626"/>
                  </a:lnTo>
                  <a:lnTo>
                    <a:pt x="298704" y="90678"/>
                  </a:lnTo>
                  <a:lnTo>
                    <a:pt x="313944" y="132588"/>
                  </a:lnTo>
                  <a:lnTo>
                    <a:pt x="316992" y="156210"/>
                  </a:lnTo>
                  <a:lnTo>
                    <a:pt x="316992" y="105537"/>
                  </a:lnTo>
                  <a:lnTo>
                    <a:pt x="314706" y="99822"/>
                  </a:lnTo>
                  <a:lnTo>
                    <a:pt x="310896" y="92964"/>
                  </a:lnTo>
                  <a:lnTo>
                    <a:pt x="307860" y="85344"/>
                  </a:lnTo>
                  <a:lnTo>
                    <a:pt x="304038" y="78486"/>
                  </a:lnTo>
                  <a:lnTo>
                    <a:pt x="299466" y="72390"/>
                  </a:lnTo>
                  <a:lnTo>
                    <a:pt x="294894" y="65532"/>
                  </a:lnTo>
                  <a:lnTo>
                    <a:pt x="267462" y="37338"/>
                  </a:lnTo>
                  <a:lnTo>
                    <a:pt x="234696" y="16002"/>
                  </a:lnTo>
                  <a:lnTo>
                    <a:pt x="227076" y="12954"/>
                  </a:lnTo>
                  <a:lnTo>
                    <a:pt x="220218" y="9906"/>
                  </a:lnTo>
                  <a:lnTo>
                    <a:pt x="204978" y="5334"/>
                  </a:lnTo>
                  <a:lnTo>
                    <a:pt x="196596" y="3048"/>
                  </a:lnTo>
                  <a:lnTo>
                    <a:pt x="188976" y="1524"/>
                  </a:lnTo>
                  <a:lnTo>
                    <a:pt x="172212" y="0"/>
                  </a:lnTo>
                  <a:lnTo>
                    <a:pt x="155448" y="0"/>
                  </a:lnTo>
                  <a:lnTo>
                    <a:pt x="147066" y="762"/>
                  </a:lnTo>
                  <a:lnTo>
                    <a:pt x="138684" y="2286"/>
                  </a:lnTo>
                  <a:lnTo>
                    <a:pt x="131064" y="3048"/>
                  </a:lnTo>
                  <a:lnTo>
                    <a:pt x="79248" y="23622"/>
                  </a:lnTo>
                  <a:lnTo>
                    <a:pt x="48006" y="48006"/>
                  </a:lnTo>
                  <a:lnTo>
                    <a:pt x="23622" y="79248"/>
                  </a:lnTo>
                  <a:lnTo>
                    <a:pt x="16764" y="92964"/>
                  </a:lnTo>
                  <a:lnTo>
                    <a:pt x="12954" y="99822"/>
                  </a:lnTo>
                  <a:lnTo>
                    <a:pt x="9906" y="107442"/>
                  </a:lnTo>
                  <a:lnTo>
                    <a:pt x="5334" y="122682"/>
                  </a:lnTo>
                  <a:lnTo>
                    <a:pt x="762" y="147066"/>
                  </a:lnTo>
                  <a:lnTo>
                    <a:pt x="762" y="155448"/>
                  </a:lnTo>
                  <a:lnTo>
                    <a:pt x="0" y="163830"/>
                  </a:lnTo>
                  <a:lnTo>
                    <a:pt x="5334" y="204216"/>
                  </a:lnTo>
                  <a:lnTo>
                    <a:pt x="10668" y="221932"/>
                  </a:lnTo>
                  <a:lnTo>
                    <a:pt x="12954" y="227076"/>
                  </a:lnTo>
                  <a:lnTo>
                    <a:pt x="16764" y="234696"/>
                  </a:lnTo>
                  <a:lnTo>
                    <a:pt x="19812" y="241554"/>
                  </a:lnTo>
                  <a:lnTo>
                    <a:pt x="24384" y="248412"/>
                  </a:lnTo>
                  <a:lnTo>
                    <a:pt x="28194" y="255270"/>
                  </a:lnTo>
                  <a:lnTo>
                    <a:pt x="32766" y="261366"/>
                  </a:lnTo>
                  <a:lnTo>
                    <a:pt x="48768" y="279654"/>
                  </a:lnTo>
                  <a:lnTo>
                    <a:pt x="66294" y="294894"/>
                  </a:lnTo>
                  <a:lnTo>
                    <a:pt x="72390" y="299466"/>
                  </a:lnTo>
                  <a:lnTo>
                    <a:pt x="79248" y="303276"/>
                  </a:lnTo>
                  <a:lnTo>
                    <a:pt x="86106" y="307848"/>
                  </a:lnTo>
                  <a:lnTo>
                    <a:pt x="92964" y="310896"/>
                  </a:lnTo>
                  <a:lnTo>
                    <a:pt x="100584" y="314706"/>
                  </a:lnTo>
                  <a:lnTo>
                    <a:pt x="107442" y="316992"/>
                  </a:lnTo>
                  <a:lnTo>
                    <a:pt x="147066" y="326136"/>
                  </a:lnTo>
                  <a:lnTo>
                    <a:pt x="155448" y="326898"/>
                  </a:lnTo>
                  <a:lnTo>
                    <a:pt x="172212" y="326898"/>
                  </a:lnTo>
                  <a:lnTo>
                    <a:pt x="242316" y="307086"/>
                  </a:lnTo>
                  <a:lnTo>
                    <a:pt x="279654" y="278892"/>
                  </a:lnTo>
                  <a:lnTo>
                    <a:pt x="304038" y="248412"/>
                  </a:lnTo>
                  <a:lnTo>
                    <a:pt x="316992" y="221361"/>
                  </a:lnTo>
                  <a:lnTo>
                    <a:pt x="317754" y="219456"/>
                  </a:lnTo>
                  <a:lnTo>
                    <a:pt x="322326" y="204216"/>
                  </a:lnTo>
                  <a:lnTo>
                    <a:pt x="326910" y="179832"/>
                  </a:lnTo>
                  <a:lnTo>
                    <a:pt x="326910" y="172212"/>
                  </a:lnTo>
                  <a:lnTo>
                    <a:pt x="327660" y="1638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550792" y="3700272"/>
              <a:ext cx="316230" cy="316230"/>
            </a:xfrm>
            <a:custGeom>
              <a:avLst/>
              <a:gdLst/>
              <a:ahLst/>
              <a:cxnLst/>
              <a:rect l="l" t="t" r="r" b="b"/>
              <a:pathLst>
                <a:path w="316229" h="316229">
                  <a:moveTo>
                    <a:pt x="157734" y="0"/>
                  </a:moveTo>
                  <a:lnTo>
                    <a:pt x="107972" y="8064"/>
                  </a:lnTo>
                  <a:lnTo>
                    <a:pt x="64683" y="30504"/>
                  </a:lnTo>
                  <a:lnTo>
                    <a:pt x="30504" y="64683"/>
                  </a:lnTo>
                  <a:lnTo>
                    <a:pt x="8064" y="107972"/>
                  </a:lnTo>
                  <a:lnTo>
                    <a:pt x="0" y="157733"/>
                  </a:lnTo>
                  <a:lnTo>
                    <a:pt x="8064" y="207867"/>
                  </a:lnTo>
                  <a:lnTo>
                    <a:pt x="30504" y="251381"/>
                  </a:lnTo>
                  <a:lnTo>
                    <a:pt x="64683" y="285676"/>
                  </a:lnTo>
                  <a:lnTo>
                    <a:pt x="107972" y="308159"/>
                  </a:lnTo>
                  <a:lnTo>
                    <a:pt x="157734" y="316229"/>
                  </a:lnTo>
                  <a:lnTo>
                    <a:pt x="207867" y="308159"/>
                  </a:lnTo>
                  <a:lnTo>
                    <a:pt x="251381" y="285676"/>
                  </a:lnTo>
                  <a:lnTo>
                    <a:pt x="285676" y="251381"/>
                  </a:lnTo>
                  <a:lnTo>
                    <a:pt x="308159" y="207867"/>
                  </a:lnTo>
                  <a:lnTo>
                    <a:pt x="316231" y="157733"/>
                  </a:lnTo>
                  <a:lnTo>
                    <a:pt x="308159" y="107972"/>
                  </a:lnTo>
                  <a:lnTo>
                    <a:pt x="285676" y="64683"/>
                  </a:lnTo>
                  <a:lnTo>
                    <a:pt x="251381" y="30504"/>
                  </a:lnTo>
                  <a:lnTo>
                    <a:pt x="207867" y="8064"/>
                  </a:lnTo>
                  <a:lnTo>
                    <a:pt x="157734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545434" y="3694937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898" y="154686"/>
                  </a:moveTo>
                  <a:lnTo>
                    <a:pt x="316992" y="106680"/>
                  </a:lnTo>
                  <a:lnTo>
                    <a:pt x="316230" y="104965"/>
                  </a:lnTo>
                  <a:lnTo>
                    <a:pt x="316230" y="155448"/>
                  </a:lnTo>
                  <a:lnTo>
                    <a:pt x="316230" y="171450"/>
                  </a:lnTo>
                  <a:lnTo>
                    <a:pt x="307086" y="215646"/>
                  </a:lnTo>
                  <a:lnTo>
                    <a:pt x="300990" y="229362"/>
                  </a:lnTo>
                  <a:lnTo>
                    <a:pt x="297942" y="236220"/>
                  </a:lnTo>
                  <a:lnTo>
                    <a:pt x="271272" y="272034"/>
                  </a:lnTo>
                  <a:lnTo>
                    <a:pt x="236220" y="297942"/>
                  </a:lnTo>
                  <a:lnTo>
                    <a:pt x="186690" y="314706"/>
                  </a:lnTo>
                  <a:lnTo>
                    <a:pt x="172212" y="316153"/>
                  </a:lnTo>
                  <a:lnTo>
                    <a:pt x="154686" y="316153"/>
                  </a:lnTo>
                  <a:lnTo>
                    <a:pt x="110490" y="307086"/>
                  </a:lnTo>
                  <a:lnTo>
                    <a:pt x="71628" y="285750"/>
                  </a:lnTo>
                  <a:lnTo>
                    <a:pt x="40386" y="254508"/>
                  </a:lnTo>
                  <a:lnTo>
                    <a:pt x="17526" y="208788"/>
                  </a:lnTo>
                  <a:lnTo>
                    <a:pt x="10668" y="170688"/>
                  </a:lnTo>
                  <a:lnTo>
                    <a:pt x="10668" y="155448"/>
                  </a:lnTo>
                  <a:lnTo>
                    <a:pt x="17526" y="117348"/>
                  </a:lnTo>
                  <a:lnTo>
                    <a:pt x="36576" y="77724"/>
                  </a:lnTo>
                  <a:lnTo>
                    <a:pt x="66294" y="44958"/>
                  </a:lnTo>
                  <a:lnTo>
                    <a:pt x="90678" y="28956"/>
                  </a:lnTo>
                  <a:lnTo>
                    <a:pt x="97536" y="25146"/>
                  </a:lnTo>
                  <a:lnTo>
                    <a:pt x="103632" y="22098"/>
                  </a:lnTo>
                  <a:lnTo>
                    <a:pt x="111252" y="19812"/>
                  </a:lnTo>
                  <a:lnTo>
                    <a:pt x="118110" y="16764"/>
                  </a:lnTo>
                  <a:lnTo>
                    <a:pt x="124968" y="15240"/>
                  </a:lnTo>
                  <a:lnTo>
                    <a:pt x="132588" y="12954"/>
                  </a:lnTo>
                  <a:lnTo>
                    <a:pt x="140208" y="12192"/>
                  </a:lnTo>
                  <a:lnTo>
                    <a:pt x="147828" y="10668"/>
                  </a:lnTo>
                  <a:lnTo>
                    <a:pt x="155448" y="10668"/>
                  </a:lnTo>
                  <a:lnTo>
                    <a:pt x="163830" y="9906"/>
                  </a:lnTo>
                  <a:lnTo>
                    <a:pt x="171450" y="10668"/>
                  </a:lnTo>
                  <a:lnTo>
                    <a:pt x="179070" y="10668"/>
                  </a:lnTo>
                  <a:lnTo>
                    <a:pt x="201930" y="15240"/>
                  </a:lnTo>
                  <a:lnTo>
                    <a:pt x="223266" y="22098"/>
                  </a:lnTo>
                  <a:lnTo>
                    <a:pt x="230124" y="25146"/>
                  </a:lnTo>
                  <a:lnTo>
                    <a:pt x="236220" y="28956"/>
                  </a:lnTo>
                  <a:lnTo>
                    <a:pt x="243078" y="32766"/>
                  </a:lnTo>
                  <a:lnTo>
                    <a:pt x="286512" y="71628"/>
                  </a:lnTo>
                  <a:lnTo>
                    <a:pt x="311658" y="124968"/>
                  </a:lnTo>
                  <a:lnTo>
                    <a:pt x="316230" y="155448"/>
                  </a:lnTo>
                  <a:lnTo>
                    <a:pt x="316230" y="104965"/>
                  </a:lnTo>
                  <a:lnTo>
                    <a:pt x="313944" y="99822"/>
                  </a:lnTo>
                  <a:lnTo>
                    <a:pt x="310896" y="92202"/>
                  </a:lnTo>
                  <a:lnTo>
                    <a:pt x="303276" y="78486"/>
                  </a:lnTo>
                  <a:lnTo>
                    <a:pt x="298704" y="71628"/>
                  </a:lnTo>
                  <a:lnTo>
                    <a:pt x="294132" y="65532"/>
                  </a:lnTo>
                  <a:lnTo>
                    <a:pt x="289560" y="58674"/>
                  </a:lnTo>
                  <a:lnTo>
                    <a:pt x="278892" y="47244"/>
                  </a:lnTo>
                  <a:lnTo>
                    <a:pt x="261366" y="32004"/>
                  </a:lnTo>
                  <a:lnTo>
                    <a:pt x="241554" y="19050"/>
                  </a:lnTo>
                  <a:lnTo>
                    <a:pt x="233934" y="16002"/>
                  </a:lnTo>
                  <a:lnTo>
                    <a:pt x="227076" y="12192"/>
                  </a:lnTo>
                  <a:lnTo>
                    <a:pt x="219456" y="9906"/>
                  </a:lnTo>
                  <a:lnTo>
                    <a:pt x="172212" y="76"/>
                  </a:lnTo>
                  <a:lnTo>
                    <a:pt x="154686" y="0"/>
                  </a:lnTo>
                  <a:lnTo>
                    <a:pt x="147828" y="622"/>
                  </a:lnTo>
                  <a:lnTo>
                    <a:pt x="107442" y="9906"/>
                  </a:lnTo>
                  <a:lnTo>
                    <a:pt x="59436" y="37338"/>
                  </a:lnTo>
                  <a:lnTo>
                    <a:pt x="32004" y="65532"/>
                  </a:lnTo>
                  <a:lnTo>
                    <a:pt x="6858" y="115062"/>
                  </a:lnTo>
                  <a:lnTo>
                    <a:pt x="5334" y="122682"/>
                  </a:lnTo>
                  <a:lnTo>
                    <a:pt x="3048" y="130302"/>
                  </a:lnTo>
                  <a:lnTo>
                    <a:pt x="1524" y="138684"/>
                  </a:lnTo>
                  <a:lnTo>
                    <a:pt x="0" y="154686"/>
                  </a:lnTo>
                  <a:lnTo>
                    <a:pt x="0" y="171450"/>
                  </a:lnTo>
                  <a:lnTo>
                    <a:pt x="9906" y="219456"/>
                  </a:lnTo>
                  <a:lnTo>
                    <a:pt x="28194" y="254508"/>
                  </a:lnTo>
                  <a:lnTo>
                    <a:pt x="59436" y="289560"/>
                  </a:lnTo>
                  <a:lnTo>
                    <a:pt x="72390" y="298704"/>
                  </a:lnTo>
                  <a:lnTo>
                    <a:pt x="78486" y="303276"/>
                  </a:lnTo>
                  <a:lnTo>
                    <a:pt x="130302" y="323850"/>
                  </a:lnTo>
                  <a:lnTo>
                    <a:pt x="138684" y="324612"/>
                  </a:lnTo>
                  <a:lnTo>
                    <a:pt x="147066" y="326136"/>
                  </a:lnTo>
                  <a:lnTo>
                    <a:pt x="154686" y="326834"/>
                  </a:lnTo>
                  <a:lnTo>
                    <a:pt x="172212" y="326898"/>
                  </a:lnTo>
                  <a:lnTo>
                    <a:pt x="180594" y="326136"/>
                  </a:lnTo>
                  <a:lnTo>
                    <a:pt x="234696" y="310896"/>
                  </a:lnTo>
                  <a:lnTo>
                    <a:pt x="267462" y="289560"/>
                  </a:lnTo>
                  <a:lnTo>
                    <a:pt x="294894" y="261366"/>
                  </a:lnTo>
                  <a:lnTo>
                    <a:pt x="313944" y="227076"/>
                  </a:lnTo>
                  <a:lnTo>
                    <a:pt x="316230" y="221361"/>
                  </a:lnTo>
                  <a:lnTo>
                    <a:pt x="320040" y="211836"/>
                  </a:lnTo>
                  <a:lnTo>
                    <a:pt x="321564" y="204216"/>
                  </a:lnTo>
                  <a:lnTo>
                    <a:pt x="323850" y="195834"/>
                  </a:lnTo>
                  <a:lnTo>
                    <a:pt x="325374" y="188214"/>
                  </a:lnTo>
                  <a:lnTo>
                    <a:pt x="326898" y="171450"/>
                  </a:lnTo>
                  <a:lnTo>
                    <a:pt x="326898" y="1546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91056" y="5127498"/>
              <a:ext cx="317500" cy="316230"/>
            </a:xfrm>
            <a:custGeom>
              <a:avLst/>
              <a:gdLst/>
              <a:ahLst/>
              <a:cxnLst/>
              <a:rect l="l" t="t" r="r" b="b"/>
              <a:pathLst>
                <a:path w="317500" h="316229">
                  <a:moveTo>
                    <a:pt x="158496" y="0"/>
                  </a:moveTo>
                  <a:lnTo>
                    <a:pt x="108361" y="8064"/>
                  </a:lnTo>
                  <a:lnTo>
                    <a:pt x="64848" y="30504"/>
                  </a:lnTo>
                  <a:lnTo>
                    <a:pt x="30553" y="64683"/>
                  </a:lnTo>
                  <a:lnTo>
                    <a:pt x="8070" y="107972"/>
                  </a:lnTo>
                  <a:lnTo>
                    <a:pt x="0" y="157733"/>
                  </a:lnTo>
                  <a:lnTo>
                    <a:pt x="8070" y="207867"/>
                  </a:lnTo>
                  <a:lnTo>
                    <a:pt x="30553" y="251381"/>
                  </a:lnTo>
                  <a:lnTo>
                    <a:pt x="64848" y="285676"/>
                  </a:lnTo>
                  <a:lnTo>
                    <a:pt x="108361" y="308159"/>
                  </a:lnTo>
                  <a:lnTo>
                    <a:pt x="158496" y="316229"/>
                  </a:lnTo>
                  <a:lnTo>
                    <a:pt x="208629" y="308159"/>
                  </a:lnTo>
                  <a:lnTo>
                    <a:pt x="252141" y="285676"/>
                  </a:lnTo>
                  <a:lnTo>
                    <a:pt x="286438" y="251381"/>
                  </a:lnTo>
                  <a:lnTo>
                    <a:pt x="308919" y="207867"/>
                  </a:lnTo>
                  <a:lnTo>
                    <a:pt x="316991" y="157733"/>
                  </a:lnTo>
                  <a:lnTo>
                    <a:pt x="308919" y="107972"/>
                  </a:lnTo>
                  <a:lnTo>
                    <a:pt x="286438" y="64683"/>
                  </a:lnTo>
                  <a:lnTo>
                    <a:pt x="252141" y="30504"/>
                  </a:lnTo>
                  <a:lnTo>
                    <a:pt x="208629" y="8064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85698" y="5122163"/>
              <a:ext cx="328295" cy="327025"/>
            </a:xfrm>
            <a:custGeom>
              <a:avLst/>
              <a:gdLst/>
              <a:ahLst/>
              <a:cxnLst/>
              <a:rect l="l" t="t" r="r" b="b"/>
              <a:pathLst>
                <a:path w="328295" h="327025">
                  <a:moveTo>
                    <a:pt x="327672" y="163068"/>
                  </a:moveTo>
                  <a:lnTo>
                    <a:pt x="322326" y="122682"/>
                  </a:lnTo>
                  <a:lnTo>
                    <a:pt x="317004" y="108483"/>
                  </a:lnTo>
                  <a:lnTo>
                    <a:pt x="317004" y="155448"/>
                  </a:lnTo>
                  <a:lnTo>
                    <a:pt x="317004" y="171450"/>
                  </a:lnTo>
                  <a:lnTo>
                    <a:pt x="315480" y="186690"/>
                  </a:lnTo>
                  <a:lnTo>
                    <a:pt x="313956" y="194310"/>
                  </a:lnTo>
                  <a:lnTo>
                    <a:pt x="311670" y="201930"/>
                  </a:lnTo>
                  <a:lnTo>
                    <a:pt x="310146" y="208788"/>
                  </a:lnTo>
                  <a:lnTo>
                    <a:pt x="290334" y="249174"/>
                  </a:lnTo>
                  <a:lnTo>
                    <a:pt x="286524" y="255270"/>
                  </a:lnTo>
                  <a:lnTo>
                    <a:pt x="255282" y="286512"/>
                  </a:lnTo>
                  <a:lnTo>
                    <a:pt x="209562" y="309372"/>
                  </a:lnTo>
                  <a:lnTo>
                    <a:pt x="155448" y="316230"/>
                  </a:lnTo>
                  <a:lnTo>
                    <a:pt x="140208" y="314706"/>
                  </a:lnTo>
                  <a:lnTo>
                    <a:pt x="90678" y="297942"/>
                  </a:lnTo>
                  <a:lnTo>
                    <a:pt x="55626" y="271272"/>
                  </a:lnTo>
                  <a:lnTo>
                    <a:pt x="36576" y="249174"/>
                  </a:lnTo>
                  <a:lnTo>
                    <a:pt x="32766" y="242316"/>
                  </a:lnTo>
                  <a:lnTo>
                    <a:pt x="28956" y="236220"/>
                  </a:lnTo>
                  <a:lnTo>
                    <a:pt x="19812" y="215646"/>
                  </a:lnTo>
                  <a:lnTo>
                    <a:pt x="10668" y="171450"/>
                  </a:lnTo>
                  <a:lnTo>
                    <a:pt x="10668" y="155448"/>
                  </a:lnTo>
                  <a:lnTo>
                    <a:pt x="19812" y="110490"/>
                  </a:lnTo>
                  <a:lnTo>
                    <a:pt x="37338" y="77724"/>
                  </a:lnTo>
                  <a:lnTo>
                    <a:pt x="41148" y="71628"/>
                  </a:lnTo>
                  <a:lnTo>
                    <a:pt x="72390" y="40386"/>
                  </a:lnTo>
                  <a:lnTo>
                    <a:pt x="111252" y="19812"/>
                  </a:lnTo>
                  <a:lnTo>
                    <a:pt x="155448" y="10744"/>
                  </a:lnTo>
                  <a:lnTo>
                    <a:pt x="172224" y="10744"/>
                  </a:lnTo>
                  <a:lnTo>
                    <a:pt x="230136" y="25146"/>
                  </a:lnTo>
                  <a:lnTo>
                    <a:pt x="272046" y="55626"/>
                  </a:lnTo>
                  <a:lnTo>
                    <a:pt x="298716" y="90678"/>
                  </a:lnTo>
                  <a:lnTo>
                    <a:pt x="315480" y="140208"/>
                  </a:lnTo>
                  <a:lnTo>
                    <a:pt x="317004" y="155448"/>
                  </a:lnTo>
                  <a:lnTo>
                    <a:pt x="317004" y="108483"/>
                  </a:lnTo>
                  <a:lnTo>
                    <a:pt x="310908" y="92202"/>
                  </a:lnTo>
                  <a:lnTo>
                    <a:pt x="307860" y="85344"/>
                  </a:lnTo>
                  <a:lnTo>
                    <a:pt x="303276" y="78486"/>
                  </a:lnTo>
                  <a:lnTo>
                    <a:pt x="299478" y="71628"/>
                  </a:lnTo>
                  <a:lnTo>
                    <a:pt x="261378" y="32004"/>
                  </a:lnTo>
                  <a:lnTo>
                    <a:pt x="227076" y="12954"/>
                  </a:lnTo>
                  <a:lnTo>
                    <a:pt x="220230" y="9906"/>
                  </a:lnTo>
                  <a:lnTo>
                    <a:pt x="212610" y="6858"/>
                  </a:lnTo>
                  <a:lnTo>
                    <a:pt x="204228" y="5334"/>
                  </a:lnTo>
                  <a:lnTo>
                    <a:pt x="196608" y="3048"/>
                  </a:lnTo>
                  <a:lnTo>
                    <a:pt x="188226" y="1524"/>
                  </a:lnTo>
                  <a:lnTo>
                    <a:pt x="172224" y="0"/>
                  </a:lnTo>
                  <a:lnTo>
                    <a:pt x="155448" y="0"/>
                  </a:lnTo>
                  <a:lnTo>
                    <a:pt x="138684" y="1524"/>
                  </a:lnTo>
                  <a:lnTo>
                    <a:pt x="131064" y="3048"/>
                  </a:lnTo>
                  <a:lnTo>
                    <a:pt x="122682" y="5334"/>
                  </a:lnTo>
                  <a:lnTo>
                    <a:pt x="115062" y="6858"/>
                  </a:lnTo>
                  <a:lnTo>
                    <a:pt x="79248" y="23622"/>
                  </a:lnTo>
                  <a:lnTo>
                    <a:pt x="48006" y="48006"/>
                  </a:lnTo>
                  <a:lnTo>
                    <a:pt x="23622" y="78486"/>
                  </a:lnTo>
                  <a:lnTo>
                    <a:pt x="5334" y="122682"/>
                  </a:lnTo>
                  <a:lnTo>
                    <a:pt x="762" y="147066"/>
                  </a:lnTo>
                  <a:lnTo>
                    <a:pt x="762" y="155448"/>
                  </a:lnTo>
                  <a:lnTo>
                    <a:pt x="0" y="163830"/>
                  </a:lnTo>
                  <a:lnTo>
                    <a:pt x="762" y="172212"/>
                  </a:lnTo>
                  <a:lnTo>
                    <a:pt x="762" y="180594"/>
                  </a:lnTo>
                  <a:lnTo>
                    <a:pt x="5334" y="204216"/>
                  </a:lnTo>
                  <a:lnTo>
                    <a:pt x="9906" y="219456"/>
                  </a:lnTo>
                  <a:lnTo>
                    <a:pt x="10668" y="221361"/>
                  </a:lnTo>
                  <a:lnTo>
                    <a:pt x="12954" y="227076"/>
                  </a:lnTo>
                  <a:lnTo>
                    <a:pt x="16764" y="234696"/>
                  </a:lnTo>
                  <a:lnTo>
                    <a:pt x="19812" y="241554"/>
                  </a:lnTo>
                  <a:lnTo>
                    <a:pt x="48006" y="278892"/>
                  </a:lnTo>
                  <a:lnTo>
                    <a:pt x="72390" y="298704"/>
                  </a:lnTo>
                  <a:lnTo>
                    <a:pt x="79248" y="303276"/>
                  </a:lnTo>
                  <a:lnTo>
                    <a:pt x="92964" y="310896"/>
                  </a:lnTo>
                  <a:lnTo>
                    <a:pt x="100584" y="313944"/>
                  </a:lnTo>
                  <a:lnTo>
                    <a:pt x="107442" y="316992"/>
                  </a:lnTo>
                  <a:lnTo>
                    <a:pt x="131064" y="323850"/>
                  </a:lnTo>
                  <a:lnTo>
                    <a:pt x="138684" y="325374"/>
                  </a:lnTo>
                  <a:lnTo>
                    <a:pt x="155448" y="326898"/>
                  </a:lnTo>
                  <a:lnTo>
                    <a:pt x="172224" y="326898"/>
                  </a:lnTo>
                  <a:lnTo>
                    <a:pt x="234708" y="310896"/>
                  </a:lnTo>
                  <a:lnTo>
                    <a:pt x="268236" y="289560"/>
                  </a:lnTo>
                  <a:lnTo>
                    <a:pt x="294906" y="261366"/>
                  </a:lnTo>
                  <a:lnTo>
                    <a:pt x="299478" y="254508"/>
                  </a:lnTo>
                  <a:lnTo>
                    <a:pt x="304050" y="248412"/>
                  </a:lnTo>
                  <a:lnTo>
                    <a:pt x="307860" y="241554"/>
                  </a:lnTo>
                  <a:lnTo>
                    <a:pt x="310908" y="233934"/>
                  </a:lnTo>
                  <a:lnTo>
                    <a:pt x="314718" y="227076"/>
                  </a:lnTo>
                  <a:lnTo>
                    <a:pt x="317004" y="221361"/>
                  </a:lnTo>
                  <a:lnTo>
                    <a:pt x="317766" y="219456"/>
                  </a:lnTo>
                  <a:lnTo>
                    <a:pt x="322326" y="204216"/>
                  </a:lnTo>
                  <a:lnTo>
                    <a:pt x="326910" y="179832"/>
                  </a:lnTo>
                  <a:lnTo>
                    <a:pt x="326910" y="171450"/>
                  </a:lnTo>
                  <a:lnTo>
                    <a:pt x="327672" y="1630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915271" y="5286754"/>
              <a:ext cx="317500" cy="316230"/>
            </a:xfrm>
            <a:custGeom>
              <a:avLst/>
              <a:gdLst/>
              <a:ahLst/>
              <a:cxnLst/>
              <a:rect l="l" t="t" r="r" b="b"/>
              <a:pathLst>
                <a:path w="317500" h="316229">
                  <a:moveTo>
                    <a:pt x="158496" y="0"/>
                  </a:moveTo>
                  <a:lnTo>
                    <a:pt x="108361" y="8064"/>
                  </a:lnTo>
                  <a:lnTo>
                    <a:pt x="64848" y="30504"/>
                  </a:lnTo>
                  <a:lnTo>
                    <a:pt x="30553" y="64683"/>
                  </a:lnTo>
                  <a:lnTo>
                    <a:pt x="8070" y="107972"/>
                  </a:lnTo>
                  <a:lnTo>
                    <a:pt x="0" y="157734"/>
                  </a:lnTo>
                  <a:lnTo>
                    <a:pt x="8070" y="207867"/>
                  </a:lnTo>
                  <a:lnTo>
                    <a:pt x="30553" y="251381"/>
                  </a:lnTo>
                  <a:lnTo>
                    <a:pt x="64848" y="285676"/>
                  </a:lnTo>
                  <a:lnTo>
                    <a:pt x="108361" y="308159"/>
                  </a:lnTo>
                  <a:lnTo>
                    <a:pt x="158496" y="316231"/>
                  </a:lnTo>
                  <a:lnTo>
                    <a:pt x="208629" y="308159"/>
                  </a:lnTo>
                  <a:lnTo>
                    <a:pt x="252141" y="285676"/>
                  </a:lnTo>
                  <a:lnTo>
                    <a:pt x="286438" y="251381"/>
                  </a:lnTo>
                  <a:lnTo>
                    <a:pt x="308919" y="207867"/>
                  </a:lnTo>
                  <a:lnTo>
                    <a:pt x="316991" y="157734"/>
                  </a:lnTo>
                  <a:lnTo>
                    <a:pt x="308919" y="107972"/>
                  </a:lnTo>
                  <a:lnTo>
                    <a:pt x="286438" y="64683"/>
                  </a:lnTo>
                  <a:lnTo>
                    <a:pt x="252141" y="30504"/>
                  </a:lnTo>
                  <a:lnTo>
                    <a:pt x="208629" y="8064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910688" y="5281422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898" y="154686"/>
                  </a:moveTo>
                  <a:lnTo>
                    <a:pt x="326136" y="146304"/>
                  </a:lnTo>
                  <a:lnTo>
                    <a:pt x="321564" y="121920"/>
                  </a:lnTo>
                  <a:lnTo>
                    <a:pt x="316992" y="106680"/>
                  </a:lnTo>
                  <a:lnTo>
                    <a:pt x="316230" y="104965"/>
                  </a:lnTo>
                  <a:lnTo>
                    <a:pt x="316230" y="155448"/>
                  </a:lnTo>
                  <a:lnTo>
                    <a:pt x="316230" y="171450"/>
                  </a:lnTo>
                  <a:lnTo>
                    <a:pt x="294132" y="243078"/>
                  </a:lnTo>
                  <a:lnTo>
                    <a:pt x="260604" y="281940"/>
                  </a:lnTo>
                  <a:lnTo>
                    <a:pt x="254508" y="285750"/>
                  </a:lnTo>
                  <a:lnTo>
                    <a:pt x="248412" y="290322"/>
                  </a:lnTo>
                  <a:lnTo>
                    <a:pt x="208788" y="309372"/>
                  </a:lnTo>
                  <a:lnTo>
                    <a:pt x="171450" y="316166"/>
                  </a:lnTo>
                  <a:lnTo>
                    <a:pt x="154686" y="316166"/>
                  </a:lnTo>
                  <a:lnTo>
                    <a:pt x="77724" y="290322"/>
                  </a:lnTo>
                  <a:lnTo>
                    <a:pt x="44958" y="260604"/>
                  </a:lnTo>
                  <a:lnTo>
                    <a:pt x="36576" y="248412"/>
                  </a:lnTo>
                  <a:lnTo>
                    <a:pt x="32004" y="242316"/>
                  </a:lnTo>
                  <a:lnTo>
                    <a:pt x="28194" y="236220"/>
                  </a:lnTo>
                  <a:lnTo>
                    <a:pt x="19050" y="215646"/>
                  </a:lnTo>
                  <a:lnTo>
                    <a:pt x="16764" y="208788"/>
                  </a:lnTo>
                  <a:lnTo>
                    <a:pt x="15240" y="201168"/>
                  </a:lnTo>
                  <a:lnTo>
                    <a:pt x="12954" y="194310"/>
                  </a:lnTo>
                  <a:lnTo>
                    <a:pt x="12192" y="186690"/>
                  </a:lnTo>
                  <a:lnTo>
                    <a:pt x="10668" y="179070"/>
                  </a:lnTo>
                  <a:lnTo>
                    <a:pt x="10668" y="170688"/>
                  </a:lnTo>
                  <a:lnTo>
                    <a:pt x="9906" y="163068"/>
                  </a:lnTo>
                  <a:lnTo>
                    <a:pt x="10668" y="155448"/>
                  </a:lnTo>
                  <a:lnTo>
                    <a:pt x="10668" y="147828"/>
                  </a:lnTo>
                  <a:lnTo>
                    <a:pt x="12192" y="140208"/>
                  </a:lnTo>
                  <a:lnTo>
                    <a:pt x="12954" y="132588"/>
                  </a:lnTo>
                  <a:lnTo>
                    <a:pt x="15240" y="124968"/>
                  </a:lnTo>
                  <a:lnTo>
                    <a:pt x="16764" y="117348"/>
                  </a:lnTo>
                  <a:lnTo>
                    <a:pt x="19812" y="110490"/>
                  </a:lnTo>
                  <a:lnTo>
                    <a:pt x="22098" y="103632"/>
                  </a:lnTo>
                  <a:lnTo>
                    <a:pt x="25146" y="96774"/>
                  </a:lnTo>
                  <a:lnTo>
                    <a:pt x="28956" y="89916"/>
                  </a:lnTo>
                  <a:lnTo>
                    <a:pt x="32004" y="83820"/>
                  </a:lnTo>
                  <a:lnTo>
                    <a:pt x="36576" y="77724"/>
                  </a:lnTo>
                  <a:lnTo>
                    <a:pt x="40386" y="71628"/>
                  </a:lnTo>
                  <a:lnTo>
                    <a:pt x="44958" y="65532"/>
                  </a:lnTo>
                  <a:lnTo>
                    <a:pt x="54864" y="54864"/>
                  </a:lnTo>
                  <a:lnTo>
                    <a:pt x="71628" y="40386"/>
                  </a:lnTo>
                  <a:lnTo>
                    <a:pt x="77724" y="36576"/>
                  </a:lnTo>
                  <a:lnTo>
                    <a:pt x="83820" y="32004"/>
                  </a:lnTo>
                  <a:lnTo>
                    <a:pt x="90678" y="28956"/>
                  </a:lnTo>
                  <a:lnTo>
                    <a:pt x="96774" y="25146"/>
                  </a:lnTo>
                  <a:lnTo>
                    <a:pt x="103632" y="22098"/>
                  </a:lnTo>
                  <a:lnTo>
                    <a:pt x="110490" y="19812"/>
                  </a:lnTo>
                  <a:lnTo>
                    <a:pt x="118110" y="16764"/>
                  </a:lnTo>
                  <a:lnTo>
                    <a:pt x="124968" y="15240"/>
                  </a:lnTo>
                  <a:lnTo>
                    <a:pt x="132588" y="12954"/>
                  </a:lnTo>
                  <a:lnTo>
                    <a:pt x="140208" y="12192"/>
                  </a:lnTo>
                  <a:lnTo>
                    <a:pt x="147828" y="10668"/>
                  </a:lnTo>
                  <a:lnTo>
                    <a:pt x="155448" y="10668"/>
                  </a:lnTo>
                  <a:lnTo>
                    <a:pt x="163068" y="9906"/>
                  </a:lnTo>
                  <a:lnTo>
                    <a:pt x="170688" y="10604"/>
                  </a:lnTo>
                  <a:lnTo>
                    <a:pt x="179070" y="10668"/>
                  </a:lnTo>
                  <a:lnTo>
                    <a:pt x="201930" y="15240"/>
                  </a:lnTo>
                  <a:lnTo>
                    <a:pt x="215646" y="19812"/>
                  </a:lnTo>
                  <a:lnTo>
                    <a:pt x="223266" y="22098"/>
                  </a:lnTo>
                  <a:lnTo>
                    <a:pt x="260604" y="44958"/>
                  </a:lnTo>
                  <a:lnTo>
                    <a:pt x="290322" y="77724"/>
                  </a:lnTo>
                  <a:lnTo>
                    <a:pt x="309372" y="118110"/>
                  </a:lnTo>
                  <a:lnTo>
                    <a:pt x="316230" y="155448"/>
                  </a:lnTo>
                  <a:lnTo>
                    <a:pt x="316230" y="104965"/>
                  </a:lnTo>
                  <a:lnTo>
                    <a:pt x="313944" y="99822"/>
                  </a:lnTo>
                  <a:lnTo>
                    <a:pt x="310896" y="92202"/>
                  </a:lnTo>
                  <a:lnTo>
                    <a:pt x="289560" y="59436"/>
                  </a:lnTo>
                  <a:lnTo>
                    <a:pt x="267462" y="37338"/>
                  </a:lnTo>
                  <a:lnTo>
                    <a:pt x="261366" y="32004"/>
                  </a:lnTo>
                  <a:lnTo>
                    <a:pt x="254508" y="27432"/>
                  </a:lnTo>
                  <a:lnTo>
                    <a:pt x="247650" y="23622"/>
                  </a:lnTo>
                  <a:lnTo>
                    <a:pt x="240792" y="19050"/>
                  </a:lnTo>
                  <a:lnTo>
                    <a:pt x="233934" y="16002"/>
                  </a:lnTo>
                  <a:lnTo>
                    <a:pt x="227076" y="12192"/>
                  </a:lnTo>
                  <a:lnTo>
                    <a:pt x="219456" y="9906"/>
                  </a:lnTo>
                  <a:lnTo>
                    <a:pt x="211836" y="6858"/>
                  </a:lnTo>
                  <a:lnTo>
                    <a:pt x="204216" y="4572"/>
                  </a:lnTo>
                  <a:lnTo>
                    <a:pt x="188214" y="1524"/>
                  </a:lnTo>
                  <a:lnTo>
                    <a:pt x="171450" y="0"/>
                  </a:lnTo>
                  <a:lnTo>
                    <a:pt x="154686" y="0"/>
                  </a:lnTo>
                  <a:lnTo>
                    <a:pt x="71628" y="27432"/>
                  </a:lnTo>
                  <a:lnTo>
                    <a:pt x="36576" y="59436"/>
                  </a:lnTo>
                  <a:lnTo>
                    <a:pt x="16002" y="92202"/>
                  </a:lnTo>
                  <a:lnTo>
                    <a:pt x="12192" y="99822"/>
                  </a:lnTo>
                  <a:lnTo>
                    <a:pt x="9906" y="107442"/>
                  </a:lnTo>
                  <a:lnTo>
                    <a:pt x="0" y="154686"/>
                  </a:lnTo>
                  <a:lnTo>
                    <a:pt x="0" y="172212"/>
                  </a:lnTo>
                  <a:lnTo>
                    <a:pt x="6858" y="211836"/>
                  </a:lnTo>
                  <a:lnTo>
                    <a:pt x="9906" y="219456"/>
                  </a:lnTo>
                  <a:lnTo>
                    <a:pt x="12192" y="227076"/>
                  </a:lnTo>
                  <a:lnTo>
                    <a:pt x="16002" y="233934"/>
                  </a:lnTo>
                  <a:lnTo>
                    <a:pt x="19812" y="241554"/>
                  </a:lnTo>
                  <a:lnTo>
                    <a:pt x="48006" y="278892"/>
                  </a:lnTo>
                  <a:lnTo>
                    <a:pt x="78486" y="303276"/>
                  </a:lnTo>
                  <a:lnTo>
                    <a:pt x="130302" y="323850"/>
                  </a:lnTo>
                  <a:lnTo>
                    <a:pt x="154686" y="326898"/>
                  </a:lnTo>
                  <a:lnTo>
                    <a:pt x="171450" y="326898"/>
                  </a:lnTo>
                  <a:lnTo>
                    <a:pt x="179832" y="326136"/>
                  </a:lnTo>
                  <a:lnTo>
                    <a:pt x="188214" y="324612"/>
                  </a:lnTo>
                  <a:lnTo>
                    <a:pt x="196596" y="323850"/>
                  </a:lnTo>
                  <a:lnTo>
                    <a:pt x="254508" y="298704"/>
                  </a:lnTo>
                  <a:lnTo>
                    <a:pt x="289560" y="267462"/>
                  </a:lnTo>
                  <a:lnTo>
                    <a:pt x="310896" y="233934"/>
                  </a:lnTo>
                  <a:lnTo>
                    <a:pt x="316230" y="221361"/>
                  </a:lnTo>
                  <a:lnTo>
                    <a:pt x="316992" y="219456"/>
                  </a:lnTo>
                  <a:lnTo>
                    <a:pt x="321564" y="204216"/>
                  </a:lnTo>
                  <a:lnTo>
                    <a:pt x="326136" y="179832"/>
                  </a:lnTo>
                  <a:lnTo>
                    <a:pt x="326898" y="171450"/>
                  </a:lnTo>
                  <a:lnTo>
                    <a:pt x="326898" y="1546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384930" y="3726179"/>
            <a:ext cx="1644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09150" y="1982723"/>
            <a:ext cx="1644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95822" y="4061460"/>
            <a:ext cx="1644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61083" y="5649467"/>
            <a:ext cx="1644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56074" y="5567172"/>
            <a:ext cx="1644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770243" y="2667774"/>
            <a:ext cx="2889250" cy="2809875"/>
          </a:xfrm>
          <a:custGeom>
            <a:avLst/>
            <a:gdLst/>
            <a:ahLst/>
            <a:cxnLst/>
            <a:rect l="l" t="t" r="r" b="b"/>
            <a:pathLst>
              <a:path w="2889250" h="2809875">
                <a:moveTo>
                  <a:pt x="1351026" y="0"/>
                </a:moveTo>
                <a:lnTo>
                  <a:pt x="1141476" y="23622"/>
                </a:lnTo>
                <a:lnTo>
                  <a:pt x="1175651" y="76276"/>
                </a:lnTo>
                <a:lnTo>
                  <a:pt x="144018" y="743966"/>
                </a:lnTo>
                <a:lnTo>
                  <a:pt x="109728" y="691134"/>
                </a:lnTo>
                <a:lnTo>
                  <a:pt x="2286" y="873252"/>
                </a:lnTo>
                <a:lnTo>
                  <a:pt x="212598" y="849630"/>
                </a:lnTo>
                <a:lnTo>
                  <a:pt x="178193" y="796620"/>
                </a:lnTo>
                <a:lnTo>
                  <a:pt x="1209814" y="128930"/>
                </a:lnTo>
                <a:lnTo>
                  <a:pt x="1244346" y="182118"/>
                </a:lnTo>
                <a:lnTo>
                  <a:pt x="1351026" y="0"/>
                </a:lnTo>
                <a:close/>
              </a:path>
              <a:path w="2889250" h="2809875">
                <a:moveTo>
                  <a:pt x="2148840" y="2746248"/>
                </a:moveTo>
                <a:lnTo>
                  <a:pt x="828548" y="2606992"/>
                </a:lnTo>
                <a:lnTo>
                  <a:pt x="835152" y="2544318"/>
                </a:lnTo>
                <a:lnTo>
                  <a:pt x="637794" y="2618994"/>
                </a:lnTo>
                <a:lnTo>
                  <a:pt x="815340" y="2732532"/>
                </a:lnTo>
                <a:lnTo>
                  <a:pt x="821982" y="2669514"/>
                </a:lnTo>
                <a:lnTo>
                  <a:pt x="2141982" y="2809494"/>
                </a:lnTo>
                <a:lnTo>
                  <a:pt x="2148840" y="2746248"/>
                </a:lnTo>
                <a:close/>
              </a:path>
              <a:path w="2889250" h="2809875">
                <a:moveTo>
                  <a:pt x="2701290" y="1189482"/>
                </a:moveTo>
                <a:lnTo>
                  <a:pt x="2521458" y="1078992"/>
                </a:lnTo>
                <a:lnTo>
                  <a:pt x="2516098" y="1141768"/>
                </a:lnTo>
                <a:lnTo>
                  <a:pt x="5334" y="920496"/>
                </a:lnTo>
                <a:lnTo>
                  <a:pt x="0" y="982980"/>
                </a:lnTo>
                <a:lnTo>
                  <a:pt x="2510790" y="1204252"/>
                </a:lnTo>
                <a:lnTo>
                  <a:pt x="2505456" y="1267206"/>
                </a:lnTo>
                <a:lnTo>
                  <a:pt x="2701290" y="1189482"/>
                </a:lnTo>
                <a:close/>
              </a:path>
              <a:path w="2889250" h="2809875">
                <a:moveTo>
                  <a:pt x="2802636" y="1088898"/>
                </a:moveTo>
                <a:lnTo>
                  <a:pt x="1825371" y="111633"/>
                </a:lnTo>
                <a:lnTo>
                  <a:pt x="1869948" y="67056"/>
                </a:lnTo>
                <a:lnTo>
                  <a:pt x="1669542" y="0"/>
                </a:lnTo>
                <a:lnTo>
                  <a:pt x="1736598" y="200406"/>
                </a:lnTo>
                <a:lnTo>
                  <a:pt x="1781175" y="155829"/>
                </a:lnTo>
                <a:lnTo>
                  <a:pt x="2758440" y="1133094"/>
                </a:lnTo>
                <a:lnTo>
                  <a:pt x="2802636" y="1088898"/>
                </a:lnTo>
                <a:close/>
              </a:path>
              <a:path w="2889250" h="2809875">
                <a:moveTo>
                  <a:pt x="2888742" y="1359408"/>
                </a:moveTo>
                <a:lnTo>
                  <a:pt x="2829306" y="1337310"/>
                </a:lnTo>
                <a:lnTo>
                  <a:pt x="2419870" y="2430589"/>
                </a:lnTo>
                <a:lnTo>
                  <a:pt x="2361438" y="2408682"/>
                </a:lnTo>
                <a:lnTo>
                  <a:pt x="2383536" y="2618994"/>
                </a:lnTo>
                <a:lnTo>
                  <a:pt x="2538222" y="2474976"/>
                </a:lnTo>
                <a:lnTo>
                  <a:pt x="2479256" y="2452852"/>
                </a:lnTo>
                <a:lnTo>
                  <a:pt x="2888742" y="13594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00817" y="5183123"/>
            <a:ext cx="6019165" cy="1232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E46C0A"/>
                </a:solidFill>
                <a:latin typeface="Tahoma"/>
                <a:cs typeface="Tahoma"/>
              </a:rPr>
              <a:t>directed</a:t>
            </a:r>
            <a:r>
              <a:rPr sz="2600" spc="-45" dirty="0">
                <a:solidFill>
                  <a:srgbClr val="E46C0A"/>
                </a:solidFill>
                <a:latin typeface="Tahoma"/>
                <a:cs typeface="Tahoma"/>
              </a:rPr>
              <a:t> </a:t>
            </a:r>
            <a:r>
              <a:rPr sz="2600" spc="-20" dirty="0">
                <a:latin typeface="Tahoma"/>
                <a:cs typeface="Tahoma"/>
              </a:rPr>
              <a:t>graph</a:t>
            </a:r>
            <a:endParaRPr sz="2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600" dirty="0">
                <a:latin typeface="Tahoma"/>
                <a:cs typeface="Tahoma"/>
              </a:rPr>
              <a:t>V</a:t>
            </a:r>
            <a:r>
              <a:rPr sz="2600" spc="2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=</a:t>
            </a:r>
            <a:r>
              <a:rPr sz="2600" spc="3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{1,</a:t>
            </a:r>
            <a:r>
              <a:rPr sz="2600" spc="5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2,</a:t>
            </a:r>
            <a:r>
              <a:rPr sz="2600" spc="1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3,</a:t>
            </a:r>
            <a:r>
              <a:rPr sz="2600" spc="5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4,</a:t>
            </a:r>
            <a:r>
              <a:rPr sz="2600" spc="5" dirty="0">
                <a:latin typeface="Tahoma"/>
                <a:cs typeface="Tahoma"/>
              </a:rPr>
              <a:t> </a:t>
            </a:r>
            <a:r>
              <a:rPr sz="2600" spc="-25" dirty="0">
                <a:latin typeface="Tahoma"/>
                <a:cs typeface="Tahoma"/>
              </a:rPr>
              <a:t>5}</a:t>
            </a:r>
            <a:endParaRPr sz="2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600" dirty="0">
                <a:latin typeface="Tahoma"/>
                <a:cs typeface="Tahoma"/>
              </a:rPr>
              <a:t>E={‹1,2›,</a:t>
            </a:r>
            <a:r>
              <a:rPr sz="2600" spc="-15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‹2,1›</a:t>
            </a:r>
            <a:r>
              <a:rPr sz="2600" spc="-5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‹1,3›,</a:t>
            </a:r>
            <a:r>
              <a:rPr sz="2600" spc="-5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‹3,2›,</a:t>
            </a:r>
            <a:r>
              <a:rPr sz="2600" spc="-1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‹3,4›,</a:t>
            </a:r>
            <a:r>
              <a:rPr sz="2600" spc="-10" dirty="0">
                <a:latin typeface="Tahoma"/>
                <a:cs typeface="Tahoma"/>
              </a:rPr>
              <a:t> ‹4,5›}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89890" indent="-377190">
              <a:lnSpc>
                <a:spcPct val="100000"/>
              </a:lnSpc>
              <a:spcBef>
                <a:spcPts val="925"/>
              </a:spcBef>
              <a:buClr>
                <a:srgbClr val="C0504D"/>
              </a:buClr>
              <a:buFont typeface="Wingdings"/>
              <a:buChar char=""/>
              <a:tabLst>
                <a:tab pos="389890" algn="l"/>
              </a:tabLst>
            </a:pPr>
            <a:r>
              <a:rPr dirty="0">
                <a:solidFill>
                  <a:srgbClr val="000000"/>
                </a:solidFill>
              </a:rPr>
              <a:t>Graph</a:t>
            </a:r>
            <a:r>
              <a:rPr spc="-155" dirty="0">
                <a:solidFill>
                  <a:srgbClr val="000000"/>
                </a:solidFill>
              </a:rPr>
              <a:t> </a:t>
            </a:r>
            <a:r>
              <a:rPr spc="-10" dirty="0"/>
              <a:t>G=(V,E)</a:t>
            </a:r>
          </a:p>
          <a:p>
            <a:pPr marL="829944" lvl="1" indent="-313690">
              <a:lnSpc>
                <a:spcPct val="100000"/>
              </a:lnSpc>
              <a:spcBef>
                <a:spcPts val="690"/>
              </a:spcBef>
              <a:buClr>
                <a:srgbClr val="CC0000"/>
              </a:buClr>
              <a:buFont typeface="Wingdings"/>
              <a:buChar char=""/>
              <a:tabLst>
                <a:tab pos="829944" algn="l"/>
              </a:tabLst>
            </a:pPr>
            <a:r>
              <a:rPr sz="2600" dirty="0">
                <a:solidFill>
                  <a:srgbClr val="00B0F0"/>
                </a:solidFill>
                <a:latin typeface="Calibri"/>
                <a:cs typeface="Calibri"/>
              </a:rPr>
              <a:t>V</a:t>
            </a:r>
            <a:r>
              <a:rPr sz="2600" spc="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 vertices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(nodes)</a:t>
            </a:r>
            <a:endParaRPr sz="2600">
              <a:latin typeface="Calibri"/>
              <a:cs typeface="Calibri"/>
            </a:endParaRPr>
          </a:p>
          <a:p>
            <a:pPr marL="829944" lvl="1" indent="-313690">
              <a:lnSpc>
                <a:spcPct val="100000"/>
              </a:lnSpc>
              <a:spcBef>
                <a:spcPts val="675"/>
              </a:spcBef>
              <a:buClr>
                <a:srgbClr val="CC0000"/>
              </a:buClr>
              <a:buFont typeface="Wingdings"/>
              <a:buChar char=""/>
              <a:tabLst>
                <a:tab pos="829944" algn="l"/>
              </a:tabLst>
            </a:pPr>
            <a:r>
              <a:rPr sz="2600" dirty="0">
                <a:solidFill>
                  <a:srgbClr val="00B0F0"/>
                </a:solidFill>
                <a:latin typeface="Calibri"/>
                <a:cs typeface="Calibri"/>
              </a:rPr>
              <a:t>E</a:t>
            </a:r>
            <a:r>
              <a:rPr sz="2600" spc="1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edges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25" name="投影片編號版面配置區 24">
            <a:extLst>
              <a:ext uri="{FF2B5EF4-FFF2-40B4-BE49-F238E27FC236}">
                <a16:creationId xmlns:a16="http://schemas.microsoft.com/office/drawing/2014/main" id="{27A9C366-0303-B092-E001-0F9312C0F9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US" altLang="zh-TW" spc="-50" smtClean="0"/>
              <a:t>2</a:t>
            </a:fld>
            <a:endParaRPr lang="en-US" altLang="zh-TW"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147" rIns="0" bIns="0" rtlCol="0">
            <a:spAutoFit/>
          </a:bodyPr>
          <a:lstStyle/>
          <a:p>
            <a:pPr marL="716915">
              <a:lnSpc>
                <a:spcPct val="100000"/>
              </a:lnSpc>
              <a:spcBef>
                <a:spcPts val="100"/>
              </a:spcBef>
            </a:pPr>
            <a:r>
              <a:rPr sz="4800" spc="-20" dirty="0"/>
              <a:t>Weighted</a:t>
            </a:r>
            <a:r>
              <a:rPr sz="4800" spc="-225" dirty="0"/>
              <a:t> </a:t>
            </a:r>
            <a:r>
              <a:rPr sz="4800" spc="-10" dirty="0"/>
              <a:t>Graph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13008" y="1759574"/>
            <a:ext cx="5389880" cy="156845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89890" indent="-377190">
              <a:lnSpc>
                <a:spcPct val="100000"/>
              </a:lnSpc>
              <a:spcBef>
                <a:spcPts val="925"/>
              </a:spcBef>
              <a:buFont typeface="Arial MT"/>
              <a:buChar char="•"/>
              <a:tabLst>
                <a:tab pos="389890" algn="l"/>
              </a:tabLst>
            </a:pPr>
            <a:r>
              <a:rPr sz="3100" dirty="0">
                <a:latin typeface="Calibri"/>
                <a:cs typeface="Calibri"/>
              </a:rPr>
              <a:t>Graph</a:t>
            </a:r>
            <a:r>
              <a:rPr sz="3100" spc="-155" dirty="0">
                <a:latin typeface="Calibri"/>
                <a:cs typeface="Calibri"/>
              </a:rPr>
              <a:t> </a:t>
            </a:r>
            <a:r>
              <a:rPr sz="3100" spc="-10" dirty="0">
                <a:solidFill>
                  <a:srgbClr val="00B0F0"/>
                </a:solidFill>
                <a:latin typeface="Calibri"/>
                <a:cs typeface="Calibri"/>
              </a:rPr>
              <a:t>G=(V,E)</a:t>
            </a:r>
            <a:endParaRPr sz="3100">
              <a:latin typeface="Calibri"/>
              <a:cs typeface="Calibri"/>
            </a:endParaRPr>
          </a:p>
          <a:p>
            <a:pPr marL="829944" lvl="1" indent="-313690">
              <a:lnSpc>
                <a:spcPct val="100000"/>
              </a:lnSpc>
              <a:spcBef>
                <a:spcPts val="690"/>
              </a:spcBef>
              <a:buSzPct val="57692"/>
              <a:buFont typeface="Wingdings"/>
              <a:buChar char=""/>
              <a:tabLst>
                <a:tab pos="829944" algn="l"/>
              </a:tabLst>
            </a:pPr>
            <a:r>
              <a:rPr sz="2600" dirty="0">
                <a:solidFill>
                  <a:srgbClr val="00B0F0"/>
                </a:solidFill>
                <a:latin typeface="Calibri"/>
                <a:cs typeface="Calibri"/>
              </a:rPr>
              <a:t>V</a:t>
            </a:r>
            <a:r>
              <a:rPr sz="2600" spc="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 vertices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(nodes)</a:t>
            </a:r>
            <a:endParaRPr sz="2600">
              <a:latin typeface="Calibri"/>
              <a:cs typeface="Calibri"/>
            </a:endParaRPr>
          </a:p>
          <a:p>
            <a:pPr marL="829944" lvl="1" indent="-313690">
              <a:lnSpc>
                <a:spcPct val="100000"/>
              </a:lnSpc>
              <a:spcBef>
                <a:spcPts val="675"/>
              </a:spcBef>
              <a:buSzPct val="57692"/>
              <a:buFont typeface="Wingdings"/>
              <a:buChar char=""/>
              <a:tabLst>
                <a:tab pos="829944" algn="l"/>
              </a:tabLst>
            </a:pPr>
            <a:r>
              <a:rPr sz="2600" dirty="0">
                <a:solidFill>
                  <a:srgbClr val="00B0F0"/>
                </a:solidFill>
                <a:latin typeface="Calibri"/>
                <a:cs typeface="Calibri"/>
              </a:rPr>
              <a:t>E</a:t>
            </a:r>
            <a:r>
              <a:rPr sz="2600" spc="2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edges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their </a:t>
            </a:r>
            <a:r>
              <a:rPr sz="2600" spc="-10" dirty="0">
                <a:solidFill>
                  <a:srgbClr val="E46C0A"/>
                </a:solidFill>
                <a:latin typeface="Calibri"/>
                <a:cs typeface="Calibri"/>
              </a:rPr>
              <a:t>weights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450976" y="2424682"/>
            <a:ext cx="3421379" cy="3183890"/>
            <a:chOff x="6450976" y="2424682"/>
            <a:chExt cx="3421379" cy="3183890"/>
          </a:xfrm>
        </p:grpSpPr>
        <p:sp>
          <p:nvSpPr>
            <p:cNvPr id="5" name="object 5"/>
            <p:cNvSpPr/>
            <p:nvPr/>
          </p:nvSpPr>
          <p:spPr>
            <a:xfrm>
              <a:off x="6456297" y="3461766"/>
              <a:ext cx="316230" cy="317500"/>
            </a:xfrm>
            <a:custGeom>
              <a:avLst/>
              <a:gdLst/>
              <a:ahLst/>
              <a:cxnLst/>
              <a:rect l="l" t="t" r="r" b="b"/>
              <a:pathLst>
                <a:path w="316229" h="317500">
                  <a:moveTo>
                    <a:pt x="158496" y="0"/>
                  </a:moveTo>
                  <a:lnTo>
                    <a:pt x="108362" y="8070"/>
                  </a:lnTo>
                  <a:lnTo>
                    <a:pt x="64848" y="30552"/>
                  </a:lnTo>
                  <a:lnTo>
                    <a:pt x="30553" y="64848"/>
                  </a:lnTo>
                  <a:lnTo>
                    <a:pt x="8070" y="108361"/>
                  </a:lnTo>
                  <a:lnTo>
                    <a:pt x="0" y="158496"/>
                  </a:lnTo>
                  <a:lnTo>
                    <a:pt x="8070" y="208629"/>
                  </a:lnTo>
                  <a:lnTo>
                    <a:pt x="30553" y="252141"/>
                  </a:lnTo>
                  <a:lnTo>
                    <a:pt x="64848" y="286438"/>
                  </a:lnTo>
                  <a:lnTo>
                    <a:pt x="108362" y="308919"/>
                  </a:lnTo>
                  <a:lnTo>
                    <a:pt x="158496" y="316992"/>
                  </a:lnTo>
                  <a:lnTo>
                    <a:pt x="208258" y="308919"/>
                  </a:lnTo>
                  <a:lnTo>
                    <a:pt x="251546" y="286438"/>
                  </a:lnTo>
                  <a:lnTo>
                    <a:pt x="285725" y="252141"/>
                  </a:lnTo>
                  <a:lnTo>
                    <a:pt x="308165" y="208629"/>
                  </a:lnTo>
                  <a:lnTo>
                    <a:pt x="316230" y="158496"/>
                  </a:lnTo>
                  <a:lnTo>
                    <a:pt x="308165" y="108361"/>
                  </a:lnTo>
                  <a:lnTo>
                    <a:pt x="285725" y="64848"/>
                  </a:lnTo>
                  <a:lnTo>
                    <a:pt x="251546" y="30552"/>
                  </a:lnTo>
                  <a:lnTo>
                    <a:pt x="208258" y="8070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50965" y="3456431"/>
              <a:ext cx="327025" cy="327660"/>
            </a:xfrm>
            <a:custGeom>
              <a:avLst/>
              <a:gdLst/>
              <a:ahLst/>
              <a:cxnLst/>
              <a:rect l="l" t="t" r="r" b="b"/>
              <a:pathLst>
                <a:path w="327025" h="327660">
                  <a:moveTo>
                    <a:pt x="326898" y="155448"/>
                  </a:moveTo>
                  <a:lnTo>
                    <a:pt x="325374" y="138684"/>
                  </a:lnTo>
                  <a:lnTo>
                    <a:pt x="322326" y="122682"/>
                  </a:lnTo>
                  <a:lnTo>
                    <a:pt x="316992" y="110947"/>
                  </a:lnTo>
                  <a:lnTo>
                    <a:pt x="316992" y="163830"/>
                  </a:lnTo>
                  <a:lnTo>
                    <a:pt x="316230" y="172212"/>
                  </a:lnTo>
                  <a:lnTo>
                    <a:pt x="316230" y="179832"/>
                  </a:lnTo>
                  <a:lnTo>
                    <a:pt x="313182" y="195072"/>
                  </a:lnTo>
                  <a:lnTo>
                    <a:pt x="297942" y="236982"/>
                  </a:lnTo>
                  <a:lnTo>
                    <a:pt x="294132" y="243078"/>
                  </a:lnTo>
                  <a:lnTo>
                    <a:pt x="290322" y="249936"/>
                  </a:lnTo>
                  <a:lnTo>
                    <a:pt x="260604" y="281940"/>
                  </a:lnTo>
                  <a:lnTo>
                    <a:pt x="216408" y="307848"/>
                  </a:lnTo>
                  <a:lnTo>
                    <a:pt x="172212" y="316915"/>
                  </a:lnTo>
                  <a:lnTo>
                    <a:pt x="154686" y="316915"/>
                  </a:lnTo>
                  <a:lnTo>
                    <a:pt x="110490" y="307848"/>
                  </a:lnTo>
                  <a:lnTo>
                    <a:pt x="71628" y="286512"/>
                  </a:lnTo>
                  <a:lnTo>
                    <a:pt x="41148" y="255270"/>
                  </a:lnTo>
                  <a:lnTo>
                    <a:pt x="17526" y="209550"/>
                  </a:lnTo>
                  <a:lnTo>
                    <a:pt x="10668" y="171450"/>
                  </a:lnTo>
                  <a:lnTo>
                    <a:pt x="10668" y="156210"/>
                  </a:lnTo>
                  <a:lnTo>
                    <a:pt x="28956" y="90678"/>
                  </a:lnTo>
                  <a:lnTo>
                    <a:pt x="55626" y="55626"/>
                  </a:lnTo>
                  <a:lnTo>
                    <a:pt x="90678" y="28956"/>
                  </a:lnTo>
                  <a:lnTo>
                    <a:pt x="132588" y="13716"/>
                  </a:lnTo>
                  <a:lnTo>
                    <a:pt x="172212" y="10744"/>
                  </a:lnTo>
                  <a:lnTo>
                    <a:pt x="179070" y="11430"/>
                  </a:lnTo>
                  <a:lnTo>
                    <a:pt x="186690" y="12954"/>
                  </a:lnTo>
                  <a:lnTo>
                    <a:pt x="194310" y="13716"/>
                  </a:lnTo>
                  <a:lnTo>
                    <a:pt x="201930" y="16002"/>
                  </a:lnTo>
                  <a:lnTo>
                    <a:pt x="209550" y="17526"/>
                  </a:lnTo>
                  <a:lnTo>
                    <a:pt x="216408" y="19812"/>
                  </a:lnTo>
                  <a:lnTo>
                    <a:pt x="230124" y="25908"/>
                  </a:lnTo>
                  <a:lnTo>
                    <a:pt x="236982" y="29718"/>
                  </a:lnTo>
                  <a:lnTo>
                    <a:pt x="243078" y="32766"/>
                  </a:lnTo>
                  <a:lnTo>
                    <a:pt x="249174" y="37338"/>
                  </a:lnTo>
                  <a:lnTo>
                    <a:pt x="255270" y="41148"/>
                  </a:lnTo>
                  <a:lnTo>
                    <a:pt x="261366" y="45720"/>
                  </a:lnTo>
                  <a:lnTo>
                    <a:pt x="272034" y="55626"/>
                  </a:lnTo>
                  <a:lnTo>
                    <a:pt x="286512" y="72390"/>
                  </a:lnTo>
                  <a:lnTo>
                    <a:pt x="290322" y="78486"/>
                  </a:lnTo>
                  <a:lnTo>
                    <a:pt x="294894" y="84582"/>
                  </a:lnTo>
                  <a:lnTo>
                    <a:pt x="297942" y="90678"/>
                  </a:lnTo>
                  <a:lnTo>
                    <a:pt x="301752" y="97536"/>
                  </a:lnTo>
                  <a:lnTo>
                    <a:pt x="304800" y="104394"/>
                  </a:lnTo>
                  <a:lnTo>
                    <a:pt x="307086" y="111252"/>
                  </a:lnTo>
                  <a:lnTo>
                    <a:pt x="310134" y="118872"/>
                  </a:lnTo>
                  <a:lnTo>
                    <a:pt x="316230" y="148590"/>
                  </a:lnTo>
                  <a:lnTo>
                    <a:pt x="316230" y="156210"/>
                  </a:lnTo>
                  <a:lnTo>
                    <a:pt x="316992" y="163830"/>
                  </a:lnTo>
                  <a:lnTo>
                    <a:pt x="316992" y="110947"/>
                  </a:lnTo>
                  <a:lnTo>
                    <a:pt x="299466" y="72390"/>
                  </a:lnTo>
                  <a:lnTo>
                    <a:pt x="267462" y="37338"/>
                  </a:lnTo>
                  <a:lnTo>
                    <a:pt x="234696" y="16764"/>
                  </a:lnTo>
                  <a:lnTo>
                    <a:pt x="188214" y="2286"/>
                  </a:lnTo>
                  <a:lnTo>
                    <a:pt x="163830" y="0"/>
                  </a:lnTo>
                  <a:lnTo>
                    <a:pt x="138684" y="2286"/>
                  </a:lnTo>
                  <a:lnTo>
                    <a:pt x="122682" y="5334"/>
                  </a:lnTo>
                  <a:lnTo>
                    <a:pt x="115062" y="7620"/>
                  </a:lnTo>
                  <a:lnTo>
                    <a:pt x="107442" y="10668"/>
                  </a:lnTo>
                  <a:lnTo>
                    <a:pt x="99822" y="12954"/>
                  </a:lnTo>
                  <a:lnTo>
                    <a:pt x="92202" y="16764"/>
                  </a:lnTo>
                  <a:lnTo>
                    <a:pt x="85344" y="19812"/>
                  </a:lnTo>
                  <a:lnTo>
                    <a:pt x="78486" y="24384"/>
                  </a:lnTo>
                  <a:lnTo>
                    <a:pt x="48006" y="48768"/>
                  </a:lnTo>
                  <a:lnTo>
                    <a:pt x="23622" y="79248"/>
                  </a:lnTo>
                  <a:lnTo>
                    <a:pt x="3048" y="131064"/>
                  </a:lnTo>
                  <a:lnTo>
                    <a:pt x="0" y="155448"/>
                  </a:lnTo>
                  <a:lnTo>
                    <a:pt x="0" y="172212"/>
                  </a:lnTo>
                  <a:lnTo>
                    <a:pt x="762" y="180594"/>
                  </a:lnTo>
                  <a:lnTo>
                    <a:pt x="2286" y="188976"/>
                  </a:lnTo>
                  <a:lnTo>
                    <a:pt x="3048" y="197358"/>
                  </a:lnTo>
                  <a:lnTo>
                    <a:pt x="28194" y="255270"/>
                  </a:lnTo>
                  <a:lnTo>
                    <a:pt x="59436" y="290322"/>
                  </a:lnTo>
                  <a:lnTo>
                    <a:pt x="92964" y="311658"/>
                  </a:lnTo>
                  <a:lnTo>
                    <a:pt x="131064" y="323850"/>
                  </a:lnTo>
                  <a:lnTo>
                    <a:pt x="156210" y="326974"/>
                  </a:lnTo>
                  <a:lnTo>
                    <a:pt x="163830" y="327660"/>
                  </a:lnTo>
                  <a:lnTo>
                    <a:pt x="171450" y="326974"/>
                  </a:lnTo>
                  <a:lnTo>
                    <a:pt x="180594" y="326898"/>
                  </a:lnTo>
                  <a:lnTo>
                    <a:pt x="188976" y="325374"/>
                  </a:lnTo>
                  <a:lnTo>
                    <a:pt x="227076" y="314706"/>
                  </a:lnTo>
                  <a:lnTo>
                    <a:pt x="234696" y="310896"/>
                  </a:lnTo>
                  <a:lnTo>
                    <a:pt x="241554" y="307848"/>
                  </a:lnTo>
                  <a:lnTo>
                    <a:pt x="248412" y="304038"/>
                  </a:lnTo>
                  <a:lnTo>
                    <a:pt x="255270" y="299466"/>
                  </a:lnTo>
                  <a:lnTo>
                    <a:pt x="261366" y="294894"/>
                  </a:lnTo>
                  <a:lnTo>
                    <a:pt x="267462" y="289560"/>
                  </a:lnTo>
                  <a:lnTo>
                    <a:pt x="279654" y="279654"/>
                  </a:lnTo>
                  <a:lnTo>
                    <a:pt x="289560" y="267462"/>
                  </a:lnTo>
                  <a:lnTo>
                    <a:pt x="294894" y="261366"/>
                  </a:lnTo>
                  <a:lnTo>
                    <a:pt x="299466" y="255270"/>
                  </a:lnTo>
                  <a:lnTo>
                    <a:pt x="303276" y="248412"/>
                  </a:lnTo>
                  <a:lnTo>
                    <a:pt x="307848" y="241554"/>
                  </a:lnTo>
                  <a:lnTo>
                    <a:pt x="310896" y="234696"/>
                  </a:lnTo>
                  <a:lnTo>
                    <a:pt x="314706" y="227076"/>
                  </a:lnTo>
                  <a:lnTo>
                    <a:pt x="316992" y="220218"/>
                  </a:lnTo>
                  <a:lnTo>
                    <a:pt x="320040" y="212598"/>
                  </a:lnTo>
                  <a:lnTo>
                    <a:pt x="322326" y="204978"/>
                  </a:lnTo>
                  <a:lnTo>
                    <a:pt x="325374" y="188976"/>
                  </a:lnTo>
                  <a:lnTo>
                    <a:pt x="326898" y="172212"/>
                  </a:lnTo>
                  <a:lnTo>
                    <a:pt x="326898" y="1554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21280" y="2430016"/>
              <a:ext cx="317500" cy="316230"/>
            </a:xfrm>
            <a:custGeom>
              <a:avLst/>
              <a:gdLst/>
              <a:ahLst/>
              <a:cxnLst/>
              <a:rect l="l" t="t" r="r" b="b"/>
              <a:pathLst>
                <a:path w="317500" h="316230">
                  <a:moveTo>
                    <a:pt x="158496" y="0"/>
                  </a:moveTo>
                  <a:lnTo>
                    <a:pt x="108361" y="8070"/>
                  </a:lnTo>
                  <a:lnTo>
                    <a:pt x="64848" y="30553"/>
                  </a:lnTo>
                  <a:lnTo>
                    <a:pt x="30553" y="64848"/>
                  </a:lnTo>
                  <a:lnTo>
                    <a:pt x="8070" y="108362"/>
                  </a:lnTo>
                  <a:lnTo>
                    <a:pt x="0" y="158494"/>
                  </a:lnTo>
                  <a:lnTo>
                    <a:pt x="8070" y="208257"/>
                  </a:lnTo>
                  <a:lnTo>
                    <a:pt x="30553" y="251545"/>
                  </a:lnTo>
                  <a:lnTo>
                    <a:pt x="64848" y="285725"/>
                  </a:lnTo>
                  <a:lnTo>
                    <a:pt x="108361" y="308164"/>
                  </a:lnTo>
                  <a:lnTo>
                    <a:pt x="158496" y="316229"/>
                  </a:lnTo>
                  <a:lnTo>
                    <a:pt x="208629" y="308164"/>
                  </a:lnTo>
                  <a:lnTo>
                    <a:pt x="252141" y="285725"/>
                  </a:lnTo>
                  <a:lnTo>
                    <a:pt x="286438" y="251545"/>
                  </a:lnTo>
                  <a:lnTo>
                    <a:pt x="308919" y="208257"/>
                  </a:lnTo>
                  <a:lnTo>
                    <a:pt x="316991" y="158494"/>
                  </a:lnTo>
                  <a:lnTo>
                    <a:pt x="308919" y="108362"/>
                  </a:lnTo>
                  <a:lnTo>
                    <a:pt x="286438" y="64848"/>
                  </a:lnTo>
                  <a:lnTo>
                    <a:pt x="252141" y="30553"/>
                  </a:lnTo>
                  <a:lnTo>
                    <a:pt x="208629" y="8070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15935" y="2424683"/>
              <a:ext cx="327660" cy="327025"/>
            </a:xfrm>
            <a:custGeom>
              <a:avLst/>
              <a:gdLst/>
              <a:ahLst/>
              <a:cxnLst/>
              <a:rect l="l" t="t" r="r" b="b"/>
              <a:pathLst>
                <a:path w="327659" h="327025">
                  <a:moveTo>
                    <a:pt x="327660" y="163830"/>
                  </a:moveTo>
                  <a:lnTo>
                    <a:pt x="326910" y="154686"/>
                  </a:lnTo>
                  <a:lnTo>
                    <a:pt x="326910" y="147066"/>
                  </a:lnTo>
                  <a:lnTo>
                    <a:pt x="322326" y="122682"/>
                  </a:lnTo>
                  <a:lnTo>
                    <a:pt x="317754" y="107442"/>
                  </a:lnTo>
                  <a:lnTo>
                    <a:pt x="316992" y="105537"/>
                  </a:lnTo>
                  <a:lnTo>
                    <a:pt x="316992" y="156210"/>
                  </a:lnTo>
                  <a:lnTo>
                    <a:pt x="316992" y="171450"/>
                  </a:lnTo>
                  <a:lnTo>
                    <a:pt x="315468" y="186690"/>
                  </a:lnTo>
                  <a:lnTo>
                    <a:pt x="312420" y="201930"/>
                  </a:lnTo>
                  <a:lnTo>
                    <a:pt x="294894" y="243078"/>
                  </a:lnTo>
                  <a:lnTo>
                    <a:pt x="290322" y="249174"/>
                  </a:lnTo>
                  <a:lnTo>
                    <a:pt x="286512" y="255270"/>
                  </a:lnTo>
                  <a:lnTo>
                    <a:pt x="255270" y="286512"/>
                  </a:lnTo>
                  <a:lnTo>
                    <a:pt x="249186" y="290322"/>
                  </a:lnTo>
                  <a:lnTo>
                    <a:pt x="243078" y="294894"/>
                  </a:lnTo>
                  <a:lnTo>
                    <a:pt x="236982" y="297942"/>
                  </a:lnTo>
                  <a:lnTo>
                    <a:pt x="230136" y="301752"/>
                  </a:lnTo>
                  <a:lnTo>
                    <a:pt x="223266" y="304800"/>
                  </a:lnTo>
                  <a:lnTo>
                    <a:pt x="216408" y="307086"/>
                  </a:lnTo>
                  <a:lnTo>
                    <a:pt x="209562" y="310134"/>
                  </a:lnTo>
                  <a:lnTo>
                    <a:pt x="179070" y="316230"/>
                  </a:lnTo>
                  <a:lnTo>
                    <a:pt x="171450" y="316230"/>
                  </a:lnTo>
                  <a:lnTo>
                    <a:pt x="163830" y="316992"/>
                  </a:lnTo>
                  <a:lnTo>
                    <a:pt x="156210" y="316230"/>
                  </a:lnTo>
                  <a:lnTo>
                    <a:pt x="147828" y="316230"/>
                  </a:lnTo>
                  <a:lnTo>
                    <a:pt x="118110" y="310134"/>
                  </a:lnTo>
                  <a:lnTo>
                    <a:pt x="111252" y="307086"/>
                  </a:lnTo>
                  <a:lnTo>
                    <a:pt x="104394" y="304800"/>
                  </a:lnTo>
                  <a:lnTo>
                    <a:pt x="55626" y="272034"/>
                  </a:lnTo>
                  <a:lnTo>
                    <a:pt x="28956" y="236220"/>
                  </a:lnTo>
                  <a:lnTo>
                    <a:pt x="12192" y="186690"/>
                  </a:lnTo>
                  <a:lnTo>
                    <a:pt x="10668" y="171450"/>
                  </a:lnTo>
                  <a:lnTo>
                    <a:pt x="10668" y="155448"/>
                  </a:lnTo>
                  <a:lnTo>
                    <a:pt x="12192" y="140208"/>
                  </a:lnTo>
                  <a:lnTo>
                    <a:pt x="13716" y="132588"/>
                  </a:lnTo>
                  <a:lnTo>
                    <a:pt x="16002" y="124968"/>
                  </a:lnTo>
                  <a:lnTo>
                    <a:pt x="17526" y="118110"/>
                  </a:lnTo>
                  <a:lnTo>
                    <a:pt x="37338" y="77724"/>
                  </a:lnTo>
                  <a:lnTo>
                    <a:pt x="67056" y="44958"/>
                  </a:lnTo>
                  <a:lnTo>
                    <a:pt x="111252" y="19812"/>
                  </a:lnTo>
                  <a:lnTo>
                    <a:pt x="155448" y="10744"/>
                  </a:lnTo>
                  <a:lnTo>
                    <a:pt x="172212" y="10668"/>
                  </a:lnTo>
                  <a:lnTo>
                    <a:pt x="187452" y="12192"/>
                  </a:lnTo>
                  <a:lnTo>
                    <a:pt x="236982" y="28956"/>
                  </a:lnTo>
                  <a:lnTo>
                    <a:pt x="272034" y="55626"/>
                  </a:lnTo>
                  <a:lnTo>
                    <a:pt x="298704" y="90678"/>
                  </a:lnTo>
                  <a:lnTo>
                    <a:pt x="313944" y="132588"/>
                  </a:lnTo>
                  <a:lnTo>
                    <a:pt x="316992" y="156210"/>
                  </a:lnTo>
                  <a:lnTo>
                    <a:pt x="316992" y="105537"/>
                  </a:lnTo>
                  <a:lnTo>
                    <a:pt x="314706" y="99822"/>
                  </a:lnTo>
                  <a:lnTo>
                    <a:pt x="310896" y="92964"/>
                  </a:lnTo>
                  <a:lnTo>
                    <a:pt x="307860" y="85344"/>
                  </a:lnTo>
                  <a:lnTo>
                    <a:pt x="304038" y="78486"/>
                  </a:lnTo>
                  <a:lnTo>
                    <a:pt x="299466" y="72390"/>
                  </a:lnTo>
                  <a:lnTo>
                    <a:pt x="294894" y="65532"/>
                  </a:lnTo>
                  <a:lnTo>
                    <a:pt x="267462" y="37338"/>
                  </a:lnTo>
                  <a:lnTo>
                    <a:pt x="234696" y="16002"/>
                  </a:lnTo>
                  <a:lnTo>
                    <a:pt x="227076" y="12954"/>
                  </a:lnTo>
                  <a:lnTo>
                    <a:pt x="220218" y="9906"/>
                  </a:lnTo>
                  <a:lnTo>
                    <a:pt x="204978" y="5334"/>
                  </a:lnTo>
                  <a:lnTo>
                    <a:pt x="196596" y="3048"/>
                  </a:lnTo>
                  <a:lnTo>
                    <a:pt x="188976" y="1524"/>
                  </a:lnTo>
                  <a:lnTo>
                    <a:pt x="172212" y="0"/>
                  </a:lnTo>
                  <a:lnTo>
                    <a:pt x="155448" y="0"/>
                  </a:lnTo>
                  <a:lnTo>
                    <a:pt x="147066" y="762"/>
                  </a:lnTo>
                  <a:lnTo>
                    <a:pt x="138684" y="2286"/>
                  </a:lnTo>
                  <a:lnTo>
                    <a:pt x="131064" y="3048"/>
                  </a:lnTo>
                  <a:lnTo>
                    <a:pt x="79248" y="23622"/>
                  </a:lnTo>
                  <a:lnTo>
                    <a:pt x="48006" y="48006"/>
                  </a:lnTo>
                  <a:lnTo>
                    <a:pt x="23622" y="79248"/>
                  </a:lnTo>
                  <a:lnTo>
                    <a:pt x="16764" y="92964"/>
                  </a:lnTo>
                  <a:lnTo>
                    <a:pt x="12954" y="99822"/>
                  </a:lnTo>
                  <a:lnTo>
                    <a:pt x="9906" y="107442"/>
                  </a:lnTo>
                  <a:lnTo>
                    <a:pt x="5334" y="122682"/>
                  </a:lnTo>
                  <a:lnTo>
                    <a:pt x="762" y="147066"/>
                  </a:lnTo>
                  <a:lnTo>
                    <a:pt x="762" y="155448"/>
                  </a:lnTo>
                  <a:lnTo>
                    <a:pt x="0" y="163830"/>
                  </a:lnTo>
                  <a:lnTo>
                    <a:pt x="5334" y="204216"/>
                  </a:lnTo>
                  <a:lnTo>
                    <a:pt x="10668" y="221932"/>
                  </a:lnTo>
                  <a:lnTo>
                    <a:pt x="12954" y="227076"/>
                  </a:lnTo>
                  <a:lnTo>
                    <a:pt x="16764" y="234696"/>
                  </a:lnTo>
                  <a:lnTo>
                    <a:pt x="19812" y="241554"/>
                  </a:lnTo>
                  <a:lnTo>
                    <a:pt x="24384" y="248412"/>
                  </a:lnTo>
                  <a:lnTo>
                    <a:pt x="28194" y="255270"/>
                  </a:lnTo>
                  <a:lnTo>
                    <a:pt x="32766" y="261366"/>
                  </a:lnTo>
                  <a:lnTo>
                    <a:pt x="48768" y="279654"/>
                  </a:lnTo>
                  <a:lnTo>
                    <a:pt x="66294" y="294894"/>
                  </a:lnTo>
                  <a:lnTo>
                    <a:pt x="72390" y="299466"/>
                  </a:lnTo>
                  <a:lnTo>
                    <a:pt x="79248" y="303276"/>
                  </a:lnTo>
                  <a:lnTo>
                    <a:pt x="86106" y="307848"/>
                  </a:lnTo>
                  <a:lnTo>
                    <a:pt x="92964" y="310896"/>
                  </a:lnTo>
                  <a:lnTo>
                    <a:pt x="100584" y="314706"/>
                  </a:lnTo>
                  <a:lnTo>
                    <a:pt x="107442" y="316992"/>
                  </a:lnTo>
                  <a:lnTo>
                    <a:pt x="147066" y="326136"/>
                  </a:lnTo>
                  <a:lnTo>
                    <a:pt x="155448" y="326898"/>
                  </a:lnTo>
                  <a:lnTo>
                    <a:pt x="172212" y="326898"/>
                  </a:lnTo>
                  <a:lnTo>
                    <a:pt x="242316" y="307086"/>
                  </a:lnTo>
                  <a:lnTo>
                    <a:pt x="279654" y="278892"/>
                  </a:lnTo>
                  <a:lnTo>
                    <a:pt x="304038" y="248412"/>
                  </a:lnTo>
                  <a:lnTo>
                    <a:pt x="316992" y="221361"/>
                  </a:lnTo>
                  <a:lnTo>
                    <a:pt x="317754" y="219456"/>
                  </a:lnTo>
                  <a:lnTo>
                    <a:pt x="322326" y="204216"/>
                  </a:lnTo>
                  <a:lnTo>
                    <a:pt x="326910" y="179832"/>
                  </a:lnTo>
                  <a:lnTo>
                    <a:pt x="326910" y="172212"/>
                  </a:lnTo>
                  <a:lnTo>
                    <a:pt x="327660" y="1638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550792" y="3700272"/>
              <a:ext cx="316230" cy="316230"/>
            </a:xfrm>
            <a:custGeom>
              <a:avLst/>
              <a:gdLst/>
              <a:ahLst/>
              <a:cxnLst/>
              <a:rect l="l" t="t" r="r" b="b"/>
              <a:pathLst>
                <a:path w="316229" h="316229">
                  <a:moveTo>
                    <a:pt x="157734" y="0"/>
                  </a:moveTo>
                  <a:lnTo>
                    <a:pt x="107972" y="8064"/>
                  </a:lnTo>
                  <a:lnTo>
                    <a:pt x="64683" y="30504"/>
                  </a:lnTo>
                  <a:lnTo>
                    <a:pt x="30504" y="64683"/>
                  </a:lnTo>
                  <a:lnTo>
                    <a:pt x="8064" y="107972"/>
                  </a:lnTo>
                  <a:lnTo>
                    <a:pt x="0" y="157733"/>
                  </a:lnTo>
                  <a:lnTo>
                    <a:pt x="8064" y="207867"/>
                  </a:lnTo>
                  <a:lnTo>
                    <a:pt x="30504" y="251381"/>
                  </a:lnTo>
                  <a:lnTo>
                    <a:pt x="64683" y="285676"/>
                  </a:lnTo>
                  <a:lnTo>
                    <a:pt x="107972" y="308159"/>
                  </a:lnTo>
                  <a:lnTo>
                    <a:pt x="157734" y="316229"/>
                  </a:lnTo>
                  <a:lnTo>
                    <a:pt x="207867" y="308159"/>
                  </a:lnTo>
                  <a:lnTo>
                    <a:pt x="251381" y="285676"/>
                  </a:lnTo>
                  <a:lnTo>
                    <a:pt x="285676" y="251381"/>
                  </a:lnTo>
                  <a:lnTo>
                    <a:pt x="308159" y="207867"/>
                  </a:lnTo>
                  <a:lnTo>
                    <a:pt x="316231" y="157733"/>
                  </a:lnTo>
                  <a:lnTo>
                    <a:pt x="308159" y="107972"/>
                  </a:lnTo>
                  <a:lnTo>
                    <a:pt x="285676" y="64683"/>
                  </a:lnTo>
                  <a:lnTo>
                    <a:pt x="251381" y="30504"/>
                  </a:lnTo>
                  <a:lnTo>
                    <a:pt x="207867" y="8064"/>
                  </a:lnTo>
                  <a:lnTo>
                    <a:pt x="157734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45434" y="3694937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898" y="154686"/>
                  </a:moveTo>
                  <a:lnTo>
                    <a:pt x="316992" y="106680"/>
                  </a:lnTo>
                  <a:lnTo>
                    <a:pt x="316230" y="104965"/>
                  </a:lnTo>
                  <a:lnTo>
                    <a:pt x="316230" y="155448"/>
                  </a:lnTo>
                  <a:lnTo>
                    <a:pt x="316230" y="171450"/>
                  </a:lnTo>
                  <a:lnTo>
                    <a:pt x="307086" y="215646"/>
                  </a:lnTo>
                  <a:lnTo>
                    <a:pt x="300990" y="229362"/>
                  </a:lnTo>
                  <a:lnTo>
                    <a:pt x="297942" y="236220"/>
                  </a:lnTo>
                  <a:lnTo>
                    <a:pt x="271272" y="272034"/>
                  </a:lnTo>
                  <a:lnTo>
                    <a:pt x="236220" y="297942"/>
                  </a:lnTo>
                  <a:lnTo>
                    <a:pt x="186690" y="314706"/>
                  </a:lnTo>
                  <a:lnTo>
                    <a:pt x="172212" y="316153"/>
                  </a:lnTo>
                  <a:lnTo>
                    <a:pt x="154686" y="316153"/>
                  </a:lnTo>
                  <a:lnTo>
                    <a:pt x="110490" y="307086"/>
                  </a:lnTo>
                  <a:lnTo>
                    <a:pt x="71628" y="285750"/>
                  </a:lnTo>
                  <a:lnTo>
                    <a:pt x="40386" y="254508"/>
                  </a:lnTo>
                  <a:lnTo>
                    <a:pt x="17526" y="208788"/>
                  </a:lnTo>
                  <a:lnTo>
                    <a:pt x="10668" y="170688"/>
                  </a:lnTo>
                  <a:lnTo>
                    <a:pt x="10668" y="155448"/>
                  </a:lnTo>
                  <a:lnTo>
                    <a:pt x="17526" y="117348"/>
                  </a:lnTo>
                  <a:lnTo>
                    <a:pt x="36576" y="77724"/>
                  </a:lnTo>
                  <a:lnTo>
                    <a:pt x="66294" y="44958"/>
                  </a:lnTo>
                  <a:lnTo>
                    <a:pt x="90678" y="28956"/>
                  </a:lnTo>
                  <a:lnTo>
                    <a:pt x="97536" y="25146"/>
                  </a:lnTo>
                  <a:lnTo>
                    <a:pt x="103632" y="22098"/>
                  </a:lnTo>
                  <a:lnTo>
                    <a:pt x="111252" y="19812"/>
                  </a:lnTo>
                  <a:lnTo>
                    <a:pt x="118110" y="16764"/>
                  </a:lnTo>
                  <a:lnTo>
                    <a:pt x="124968" y="15240"/>
                  </a:lnTo>
                  <a:lnTo>
                    <a:pt x="132588" y="12954"/>
                  </a:lnTo>
                  <a:lnTo>
                    <a:pt x="140208" y="12192"/>
                  </a:lnTo>
                  <a:lnTo>
                    <a:pt x="147828" y="10668"/>
                  </a:lnTo>
                  <a:lnTo>
                    <a:pt x="155448" y="10668"/>
                  </a:lnTo>
                  <a:lnTo>
                    <a:pt x="163830" y="9906"/>
                  </a:lnTo>
                  <a:lnTo>
                    <a:pt x="171450" y="10668"/>
                  </a:lnTo>
                  <a:lnTo>
                    <a:pt x="179070" y="10668"/>
                  </a:lnTo>
                  <a:lnTo>
                    <a:pt x="201930" y="15240"/>
                  </a:lnTo>
                  <a:lnTo>
                    <a:pt x="223266" y="22098"/>
                  </a:lnTo>
                  <a:lnTo>
                    <a:pt x="230124" y="25146"/>
                  </a:lnTo>
                  <a:lnTo>
                    <a:pt x="236220" y="28956"/>
                  </a:lnTo>
                  <a:lnTo>
                    <a:pt x="243078" y="32766"/>
                  </a:lnTo>
                  <a:lnTo>
                    <a:pt x="286512" y="71628"/>
                  </a:lnTo>
                  <a:lnTo>
                    <a:pt x="311658" y="124968"/>
                  </a:lnTo>
                  <a:lnTo>
                    <a:pt x="316230" y="155448"/>
                  </a:lnTo>
                  <a:lnTo>
                    <a:pt x="316230" y="104965"/>
                  </a:lnTo>
                  <a:lnTo>
                    <a:pt x="313944" y="99822"/>
                  </a:lnTo>
                  <a:lnTo>
                    <a:pt x="310896" y="92202"/>
                  </a:lnTo>
                  <a:lnTo>
                    <a:pt x="303276" y="78486"/>
                  </a:lnTo>
                  <a:lnTo>
                    <a:pt x="298704" y="71628"/>
                  </a:lnTo>
                  <a:lnTo>
                    <a:pt x="294132" y="65532"/>
                  </a:lnTo>
                  <a:lnTo>
                    <a:pt x="289560" y="58674"/>
                  </a:lnTo>
                  <a:lnTo>
                    <a:pt x="278892" y="47244"/>
                  </a:lnTo>
                  <a:lnTo>
                    <a:pt x="261366" y="32004"/>
                  </a:lnTo>
                  <a:lnTo>
                    <a:pt x="241554" y="19050"/>
                  </a:lnTo>
                  <a:lnTo>
                    <a:pt x="233934" y="16002"/>
                  </a:lnTo>
                  <a:lnTo>
                    <a:pt x="227076" y="12192"/>
                  </a:lnTo>
                  <a:lnTo>
                    <a:pt x="219456" y="9906"/>
                  </a:lnTo>
                  <a:lnTo>
                    <a:pt x="172212" y="76"/>
                  </a:lnTo>
                  <a:lnTo>
                    <a:pt x="154686" y="0"/>
                  </a:lnTo>
                  <a:lnTo>
                    <a:pt x="147828" y="622"/>
                  </a:lnTo>
                  <a:lnTo>
                    <a:pt x="107442" y="9906"/>
                  </a:lnTo>
                  <a:lnTo>
                    <a:pt x="59436" y="37338"/>
                  </a:lnTo>
                  <a:lnTo>
                    <a:pt x="32004" y="65532"/>
                  </a:lnTo>
                  <a:lnTo>
                    <a:pt x="6858" y="115062"/>
                  </a:lnTo>
                  <a:lnTo>
                    <a:pt x="5334" y="122682"/>
                  </a:lnTo>
                  <a:lnTo>
                    <a:pt x="3048" y="130302"/>
                  </a:lnTo>
                  <a:lnTo>
                    <a:pt x="1524" y="138684"/>
                  </a:lnTo>
                  <a:lnTo>
                    <a:pt x="0" y="154686"/>
                  </a:lnTo>
                  <a:lnTo>
                    <a:pt x="0" y="171450"/>
                  </a:lnTo>
                  <a:lnTo>
                    <a:pt x="9906" y="219456"/>
                  </a:lnTo>
                  <a:lnTo>
                    <a:pt x="28194" y="254508"/>
                  </a:lnTo>
                  <a:lnTo>
                    <a:pt x="59436" y="289560"/>
                  </a:lnTo>
                  <a:lnTo>
                    <a:pt x="72390" y="298704"/>
                  </a:lnTo>
                  <a:lnTo>
                    <a:pt x="78486" y="303276"/>
                  </a:lnTo>
                  <a:lnTo>
                    <a:pt x="130302" y="323850"/>
                  </a:lnTo>
                  <a:lnTo>
                    <a:pt x="138684" y="324612"/>
                  </a:lnTo>
                  <a:lnTo>
                    <a:pt x="147066" y="326136"/>
                  </a:lnTo>
                  <a:lnTo>
                    <a:pt x="154686" y="326834"/>
                  </a:lnTo>
                  <a:lnTo>
                    <a:pt x="172212" y="326898"/>
                  </a:lnTo>
                  <a:lnTo>
                    <a:pt x="180594" y="326136"/>
                  </a:lnTo>
                  <a:lnTo>
                    <a:pt x="234696" y="310896"/>
                  </a:lnTo>
                  <a:lnTo>
                    <a:pt x="267462" y="289560"/>
                  </a:lnTo>
                  <a:lnTo>
                    <a:pt x="294894" y="261366"/>
                  </a:lnTo>
                  <a:lnTo>
                    <a:pt x="313944" y="227076"/>
                  </a:lnTo>
                  <a:lnTo>
                    <a:pt x="316230" y="221361"/>
                  </a:lnTo>
                  <a:lnTo>
                    <a:pt x="320040" y="211836"/>
                  </a:lnTo>
                  <a:lnTo>
                    <a:pt x="321564" y="204216"/>
                  </a:lnTo>
                  <a:lnTo>
                    <a:pt x="323850" y="195834"/>
                  </a:lnTo>
                  <a:lnTo>
                    <a:pt x="325374" y="188214"/>
                  </a:lnTo>
                  <a:lnTo>
                    <a:pt x="326898" y="171450"/>
                  </a:lnTo>
                  <a:lnTo>
                    <a:pt x="326898" y="1546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91056" y="5127498"/>
              <a:ext cx="317500" cy="316230"/>
            </a:xfrm>
            <a:custGeom>
              <a:avLst/>
              <a:gdLst/>
              <a:ahLst/>
              <a:cxnLst/>
              <a:rect l="l" t="t" r="r" b="b"/>
              <a:pathLst>
                <a:path w="317500" h="316229">
                  <a:moveTo>
                    <a:pt x="158496" y="0"/>
                  </a:moveTo>
                  <a:lnTo>
                    <a:pt x="108361" y="8064"/>
                  </a:lnTo>
                  <a:lnTo>
                    <a:pt x="64848" y="30504"/>
                  </a:lnTo>
                  <a:lnTo>
                    <a:pt x="30553" y="64683"/>
                  </a:lnTo>
                  <a:lnTo>
                    <a:pt x="8070" y="107972"/>
                  </a:lnTo>
                  <a:lnTo>
                    <a:pt x="0" y="157733"/>
                  </a:lnTo>
                  <a:lnTo>
                    <a:pt x="8070" y="207867"/>
                  </a:lnTo>
                  <a:lnTo>
                    <a:pt x="30553" y="251381"/>
                  </a:lnTo>
                  <a:lnTo>
                    <a:pt x="64848" y="285676"/>
                  </a:lnTo>
                  <a:lnTo>
                    <a:pt x="108361" y="308159"/>
                  </a:lnTo>
                  <a:lnTo>
                    <a:pt x="158496" y="316229"/>
                  </a:lnTo>
                  <a:lnTo>
                    <a:pt x="208629" y="308159"/>
                  </a:lnTo>
                  <a:lnTo>
                    <a:pt x="252141" y="285676"/>
                  </a:lnTo>
                  <a:lnTo>
                    <a:pt x="286438" y="251381"/>
                  </a:lnTo>
                  <a:lnTo>
                    <a:pt x="308919" y="207867"/>
                  </a:lnTo>
                  <a:lnTo>
                    <a:pt x="316991" y="157733"/>
                  </a:lnTo>
                  <a:lnTo>
                    <a:pt x="308919" y="107972"/>
                  </a:lnTo>
                  <a:lnTo>
                    <a:pt x="286438" y="64683"/>
                  </a:lnTo>
                  <a:lnTo>
                    <a:pt x="252141" y="30504"/>
                  </a:lnTo>
                  <a:lnTo>
                    <a:pt x="208629" y="8064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85698" y="5122163"/>
              <a:ext cx="328295" cy="327025"/>
            </a:xfrm>
            <a:custGeom>
              <a:avLst/>
              <a:gdLst/>
              <a:ahLst/>
              <a:cxnLst/>
              <a:rect l="l" t="t" r="r" b="b"/>
              <a:pathLst>
                <a:path w="328295" h="327025">
                  <a:moveTo>
                    <a:pt x="327672" y="163068"/>
                  </a:moveTo>
                  <a:lnTo>
                    <a:pt x="322326" y="122682"/>
                  </a:lnTo>
                  <a:lnTo>
                    <a:pt x="317004" y="108483"/>
                  </a:lnTo>
                  <a:lnTo>
                    <a:pt x="317004" y="155448"/>
                  </a:lnTo>
                  <a:lnTo>
                    <a:pt x="317004" y="171450"/>
                  </a:lnTo>
                  <a:lnTo>
                    <a:pt x="315480" y="186690"/>
                  </a:lnTo>
                  <a:lnTo>
                    <a:pt x="313956" y="194310"/>
                  </a:lnTo>
                  <a:lnTo>
                    <a:pt x="311670" y="201930"/>
                  </a:lnTo>
                  <a:lnTo>
                    <a:pt x="310146" y="208788"/>
                  </a:lnTo>
                  <a:lnTo>
                    <a:pt x="290334" y="249174"/>
                  </a:lnTo>
                  <a:lnTo>
                    <a:pt x="286524" y="255270"/>
                  </a:lnTo>
                  <a:lnTo>
                    <a:pt x="255282" y="286512"/>
                  </a:lnTo>
                  <a:lnTo>
                    <a:pt x="209562" y="309372"/>
                  </a:lnTo>
                  <a:lnTo>
                    <a:pt x="155448" y="316230"/>
                  </a:lnTo>
                  <a:lnTo>
                    <a:pt x="140208" y="314706"/>
                  </a:lnTo>
                  <a:lnTo>
                    <a:pt x="90678" y="297942"/>
                  </a:lnTo>
                  <a:lnTo>
                    <a:pt x="55626" y="271272"/>
                  </a:lnTo>
                  <a:lnTo>
                    <a:pt x="36576" y="249174"/>
                  </a:lnTo>
                  <a:lnTo>
                    <a:pt x="32766" y="242316"/>
                  </a:lnTo>
                  <a:lnTo>
                    <a:pt x="28956" y="236220"/>
                  </a:lnTo>
                  <a:lnTo>
                    <a:pt x="19812" y="215646"/>
                  </a:lnTo>
                  <a:lnTo>
                    <a:pt x="10668" y="171450"/>
                  </a:lnTo>
                  <a:lnTo>
                    <a:pt x="10668" y="155448"/>
                  </a:lnTo>
                  <a:lnTo>
                    <a:pt x="19812" y="110490"/>
                  </a:lnTo>
                  <a:lnTo>
                    <a:pt x="37338" y="77724"/>
                  </a:lnTo>
                  <a:lnTo>
                    <a:pt x="41148" y="71628"/>
                  </a:lnTo>
                  <a:lnTo>
                    <a:pt x="72390" y="40386"/>
                  </a:lnTo>
                  <a:lnTo>
                    <a:pt x="111252" y="19812"/>
                  </a:lnTo>
                  <a:lnTo>
                    <a:pt x="155448" y="10744"/>
                  </a:lnTo>
                  <a:lnTo>
                    <a:pt x="172224" y="10744"/>
                  </a:lnTo>
                  <a:lnTo>
                    <a:pt x="230136" y="25146"/>
                  </a:lnTo>
                  <a:lnTo>
                    <a:pt x="272046" y="55626"/>
                  </a:lnTo>
                  <a:lnTo>
                    <a:pt x="298716" y="90678"/>
                  </a:lnTo>
                  <a:lnTo>
                    <a:pt x="315480" y="140208"/>
                  </a:lnTo>
                  <a:lnTo>
                    <a:pt x="317004" y="155448"/>
                  </a:lnTo>
                  <a:lnTo>
                    <a:pt x="317004" y="108483"/>
                  </a:lnTo>
                  <a:lnTo>
                    <a:pt x="310908" y="92202"/>
                  </a:lnTo>
                  <a:lnTo>
                    <a:pt x="307860" y="85344"/>
                  </a:lnTo>
                  <a:lnTo>
                    <a:pt x="303276" y="78486"/>
                  </a:lnTo>
                  <a:lnTo>
                    <a:pt x="299478" y="71628"/>
                  </a:lnTo>
                  <a:lnTo>
                    <a:pt x="261378" y="32004"/>
                  </a:lnTo>
                  <a:lnTo>
                    <a:pt x="227076" y="12954"/>
                  </a:lnTo>
                  <a:lnTo>
                    <a:pt x="220230" y="9906"/>
                  </a:lnTo>
                  <a:lnTo>
                    <a:pt x="212610" y="6858"/>
                  </a:lnTo>
                  <a:lnTo>
                    <a:pt x="204228" y="5334"/>
                  </a:lnTo>
                  <a:lnTo>
                    <a:pt x="196608" y="3048"/>
                  </a:lnTo>
                  <a:lnTo>
                    <a:pt x="188226" y="1524"/>
                  </a:lnTo>
                  <a:lnTo>
                    <a:pt x="172224" y="0"/>
                  </a:lnTo>
                  <a:lnTo>
                    <a:pt x="155448" y="0"/>
                  </a:lnTo>
                  <a:lnTo>
                    <a:pt x="138684" y="1524"/>
                  </a:lnTo>
                  <a:lnTo>
                    <a:pt x="131064" y="3048"/>
                  </a:lnTo>
                  <a:lnTo>
                    <a:pt x="122682" y="5334"/>
                  </a:lnTo>
                  <a:lnTo>
                    <a:pt x="115062" y="6858"/>
                  </a:lnTo>
                  <a:lnTo>
                    <a:pt x="79248" y="23622"/>
                  </a:lnTo>
                  <a:lnTo>
                    <a:pt x="48006" y="48006"/>
                  </a:lnTo>
                  <a:lnTo>
                    <a:pt x="23622" y="78486"/>
                  </a:lnTo>
                  <a:lnTo>
                    <a:pt x="5334" y="122682"/>
                  </a:lnTo>
                  <a:lnTo>
                    <a:pt x="762" y="147066"/>
                  </a:lnTo>
                  <a:lnTo>
                    <a:pt x="762" y="155448"/>
                  </a:lnTo>
                  <a:lnTo>
                    <a:pt x="0" y="163830"/>
                  </a:lnTo>
                  <a:lnTo>
                    <a:pt x="762" y="172212"/>
                  </a:lnTo>
                  <a:lnTo>
                    <a:pt x="762" y="180594"/>
                  </a:lnTo>
                  <a:lnTo>
                    <a:pt x="5334" y="204216"/>
                  </a:lnTo>
                  <a:lnTo>
                    <a:pt x="9906" y="219456"/>
                  </a:lnTo>
                  <a:lnTo>
                    <a:pt x="10668" y="221361"/>
                  </a:lnTo>
                  <a:lnTo>
                    <a:pt x="12954" y="227076"/>
                  </a:lnTo>
                  <a:lnTo>
                    <a:pt x="16764" y="234696"/>
                  </a:lnTo>
                  <a:lnTo>
                    <a:pt x="19812" y="241554"/>
                  </a:lnTo>
                  <a:lnTo>
                    <a:pt x="48006" y="278892"/>
                  </a:lnTo>
                  <a:lnTo>
                    <a:pt x="72390" y="298704"/>
                  </a:lnTo>
                  <a:lnTo>
                    <a:pt x="79248" y="303276"/>
                  </a:lnTo>
                  <a:lnTo>
                    <a:pt x="92964" y="310896"/>
                  </a:lnTo>
                  <a:lnTo>
                    <a:pt x="100584" y="313944"/>
                  </a:lnTo>
                  <a:lnTo>
                    <a:pt x="107442" y="316992"/>
                  </a:lnTo>
                  <a:lnTo>
                    <a:pt x="131064" y="323850"/>
                  </a:lnTo>
                  <a:lnTo>
                    <a:pt x="138684" y="325374"/>
                  </a:lnTo>
                  <a:lnTo>
                    <a:pt x="155448" y="326898"/>
                  </a:lnTo>
                  <a:lnTo>
                    <a:pt x="172224" y="326898"/>
                  </a:lnTo>
                  <a:lnTo>
                    <a:pt x="234708" y="310896"/>
                  </a:lnTo>
                  <a:lnTo>
                    <a:pt x="268236" y="289560"/>
                  </a:lnTo>
                  <a:lnTo>
                    <a:pt x="294906" y="261366"/>
                  </a:lnTo>
                  <a:lnTo>
                    <a:pt x="299478" y="254508"/>
                  </a:lnTo>
                  <a:lnTo>
                    <a:pt x="304050" y="248412"/>
                  </a:lnTo>
                  <a:lnTo>
                    <a:pt x="307860" y="241554"/>
                  </a:lnTo>
                  <a:lnTo>
                    <a:pt x="310908" y="233934"/>
                  </a:lnTo>
                  <a:lnTo>
                    <a:pt x="314718" y="227076"/>
                  </a:lnTo>
                  <a:lnTo>
                    <a:pt x="317004" y="221361"/>
                  </a:lnTo>
                  <a:lnTo>
                    <a:pt x="317766" y="219456"/>
                  </a:lnTo>
                  <a:lnTo>
                    <a:pt x="322326" y="204216"/>
                  </a:lnTo>
                  <a:lnTo>
                    <a:pt x="326910" y="179832"/>
                  </a:lnTo>
                  <a:lnTo>
                    <a:pt x="326910" y="171450"/>
                  </a:lnTo>
                  <a:lnTo>
                    <a:pt x="327672" y="1630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915271" y="5286754"/>
              <a:ext cx="317500" cy="316230"/>
            </a:xfrm>
            <a:custGeom>
              <a:avLst/>
              <a:gdLst/>
              <a:ahLst/>
              <a:cxnLst/>
              <a:rect l="l" t="t" r="r" b="b"/>
              <a:pathLst>
                <a:path w="317500" h="316229">
                  <a:moveTo>
                    <a:pt x="158496" y="0"/>
                  </a:moveTo>
                  <a:lnTo>
                    <a:pt x="108361" y="8064"/>
                  </a:lnTo>
                  <a:lnTo>
                    <a:pt x="64848" y="30504"/>
                  </a:lnTo>
                  <a:lnTo>
                    <a:pt x="30553" y="64683"/>
                  </a:lnTo>
                  <a:lnTo>
                    <a:pt x="8070" y="107972"/>
                  </a:lnTo>
                  <a:lnTo>
                    <a:pt x="0" y="157734"/>
                  </a:lnTo>
                  <a:lnTo>
                    <a:pt x="8070" y="207867"/>
                  </a:lnTo>
                  <a:lnTo>
                    <a:pt x="30553" y="251381"/>
                  </a:lnTo>
                  <a:lnTo>
                    <a:pt x="64848" y="285676"/>
                  </a:lnTo>
                  <a:lnTo>
                    <a:pt x="108361" y="308159"/>
                  </a:lnTo>
                  <a:lnTo>
                    <a:pt x="158496" y="316231"/>
                  </a:lnTo>
                  <a:lnTo>
                    <a:pt x="208629" y="308159"/>
                  </a:lnTo>
                  <a:lnTo>
                    <a:pt x="252141" y="285676"/>
                  </a:lnTo>
                  <a:lnTo>
                    <a:pt x="286438" y="251381"/>
                  </a:lnTo>
                  <a:lnTo>
                    <a:pt x="308919" y="207867"/>
                  </a:lnTo>
                  <a:lnTo>
                    <a:pt x="316991" y="157734"/>
                  </a:lnTo>
                  <a:lnTo>
                    <a:pt x="308919" y="107972"/>
                  </a:lnTo>
                  <a:lnTo>
                    <a:pt x="286438" y="64683"/>
                  </a:lnTo>
                  <a:lnTo>
                    <a:pt x="252141" y="30504"/>
                  </a:lnTo>
                  <a:lnTo>
                    <a:pt x="208629" y="8064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910688" y="5281422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898" y="154686"/>
                  </a:moveTo>
                  <a:lnTo>
                    <a:pt x="326136" y="146304"/>
                  </a:lnTo>
                  <a:lnTo>
                    <a:pt x="321564" y="121920"/>
                  </a:lnTo>
                  <a:lnTo>
                    <a:pt x="316992" y="106680"/>
                  </a:lnTo>
                  <a:lnTo>
                    <a:pt x="316230" y="104965"/>
                  </a:lnTo>
                  <a:lnTo>
                    <a:pt x="316230" y="155448"/>
                  </a:lnTo>
                  <a:lnTo>
                    <a:pt x="316230" y="171450"/>
                  </a:lnTo>
                  <a:lnTo>
                    <a:pt x="294132" y="243078"/>
                  </a:lnTo>
                  <a:lnTo>
                    <a:pt x="260604" y="281940"/>
                  </a:lnTo>
                  <a:lnTo>
                    <a:pt x="254508" y="285750"/>
                  </a:lnTo>
                  <a:lnTo>
                    <a:pt x="248412" y="290322"/>
                  </a:lnTo>
                  <a:lnTo>
                    <a:pt x="208788" y="309372"/>
                  </a:lnTo>
                  <a:lnTo>
                    <a:pt x="171450" y="316166"/>
                  </a:lnTo>
                  <a:lnTo>
                    <a:pt x="154686" y="316166"/>
                  </a:lnTo>
                  <a:lnTo>
                    <a:pt x="77724" y="290322"/>
                  </a:lnTo>
                  <a:lnTo>
                    <a:pt x="44958" y="260604"/>
                  </a:lnTo>
                  <a:lnTo>
                    <a:pt x="36576" y="248412"/>
                  </a:lnTo>
                  <a:lnTo>
                    <a:pt x="32004" y="242316"/>
                  </a:lnTo>
                  <a:lnTo>
                    <a:pt x="28194" y="236220"/>
                  </a:lnTo>
                  <a:lnTo>
                    <a:pt x="19050" y="215646"/>
                  </a:lnTo>
                  <a:lnTo>
                    <a:pt x="16764" y="208788"/>
                  </a:lnTo>
                  <a:lnTo>
                    <a:pt x="15240" y="201168"/>
                  </a:lnTo>
                  <a:lnTo>
                    <a:pt x="12954" y="194310"/>
                  </a:lnTo>
                  <a:lnTo>
                    <a:pt x="12192" y="186690"/>
                  </a:lnTo>
                  <a:lnTo>
                    <a:pt x="10668" y="179070"/>
                  </a:lnTo>
                  <a:lnTo>
                    <a:pt x="10668" y="170688"/>
                  </a:lnTo>
                  <a:lnTo>
                    <a:pt x="9906" y="163068"/>
                  </a:lnTo>
                  <a:lnTo>
                    <a:pt x="10668" y="155448"/>
                  </a:lnTo>
                  <a:lnTo>
                    <a:pt x="10668" y="147828"/>
                  </a:lnTo>
                  <a:lnTo>
                    <a:pt x="12192" y="140208"/>
                  </a:lnTo>
                  <a:lnTo>
                    <a:pt x="12954" y="132588"/>
                  </a:lnTo>
                  <a:lnTo>
                    <a:pt x="15240" y="124968"/>
                  </a:lnTo>
                  <a:lnTo>
                    <a:pt x="16764" y="117348"/>
                  </a:lnTo>
                  <a:lnTo>
                    <a:pt x="19812" y="110490"/>
                  </a:lnTo>
                  <a:lnTo>
                    <a:pt x="22098" y="103632"/>
                  </a:lnTo>
                  <a:lnTo>
                    <a:pt x="25146" y="96774"/>
                  </a:lnTo>
                  <a:lnTo>
                    <a:pt x="28956" y="89916"/>
                  </a:lnTo>
                  <a:lnTo>
                    <a:pt x="32004" y="83820"/>
                  </a:lnTo>
                  <a:lnTo>
                    <a:pt x="36576" y="77724"/>
                  </a:lnTo>
                  <a:lnTo>
                    <a:pt x="40386" y="71628"/>
                  </a:lnTo>
                  <a:lnTo>
                    <a:pt x="44958" y="65532"/>
                  </a:lnTo>
                  <a:lnTo>
                    <a:pt x="54864" y="54864"/>
                  </a:lnTo>
                  <a:lnTo>
                    <a:pt x="71628" y="40386"/>
                  </a:lnTo>
                  <a:lnTo>
                    <a:pt x="77724" y="36576"/>
                  </a:lnTo>
                  <a:lnTo>
                    <a:pt x="83820" y="32004"/>
                  </a:lnTo>
                  <a:lnTo>
                    <a:pt x="90678" y="28956"/>
                  </a:lnTo>
                  <a:lnTo>
                    <a:pt x="96774" y="25146"/>
                  </a:lnTo>
                  <a:lnTo>
                    <a:pt x="103632" y="22098"/>
                  </a:lnTo>
                  <a:lnTo>
                    <a:pt x="110490" y="19812"/>
                  </a:lnTo>
                  <a:lnTo>
                    <a:pt x="118110" y="16764"/>
                  </a:lnTo>
                  <a:lnTo>
                    <a:pt x="124968" y="15240"/>
                  </a:lnTo>
                  <a:lnTo>
                    <a:pt x="132588" y="12954"/>
                  </a:lnTo>
                  <a:lnTo>
                    <a:pt x="140208" y="12192"/>
                  </a:lnTo>
                  <a:lnTo>
                    <a:pt x="147828" y="10668"/>
                  </a:lnTo>
                  <a:lnTo>
                    <a:pt x="155448" y="10668"/>
                  </a:lnTo>
                  <a:lnTo>
                    <a:pt x="163068" y="9906"/>
                  </a:lnTo>
                  <a:lnTo>
                    <a:pt x="170688" y="10604"/>
                  </a:lnTo>
                  <a:lnTo>
                    <a:pt x="179070" y="10668"/>
                  </a:lnTo>
                  <a:lnTo>
                    <a:pt x="201930" y="15240"/>
                  </a:lnTo>
                  <a:lnTo>
                    <a:pt x="215646" y="19812"/>
                  </a:lnTo>
                  <a:lnTo>
                    <a:pt x="223266" y="22098"/>
                  </a:lnTo>
                  <a:lnTo>
                    <a:pt x="260604" y="44958"/>
                  </a:lnTo>
                  <a:lnTo>
                    <a:pt x="290322" y="77724"/>
                  </a:lnTo>
                  <a:lnTo>
                    <a:pt x="309372" y="118110"/>
                  </a:lnTo>
                  <a:lnTo>
                    <a:pt x="316230" y="155448"/>
                  </a:lnTo>
                  <a:lnTo>
                    <a:pt x="316230" y="104965"/>
                  </a:lnTo>
                  <a:lnTo>
                    <a:pt x="313944" y="99822"/>
                  </a:lnTo>
                  <a:lnTo>
                    <a:pt x="310896" y="92202"/>
                  </a:lnTo>
                  <a:lnTo>
                    <a:pt x="289560" y="59436"/>
                  </a:lnTo>
                  <a:lnTo>
                    <a:pt x="267462" y="37338"/>
                  </a:lnTo>
                  <a:lnTo>
                    <a:pt x="261366" y="32004"/>
                  </a:lnTo>
                  <a:lnTo>
                    <a:pt x="254508" y="27432"/>
                  </a:lnTo>
                  <a:lnTo>
                    <a:pt x="247650" y="23622"/>
                  </a:lnTo>
                  <a:lnTo>
                    <a:pt x="240792" y="19050"/>
                  </a:lnTo>
                  <a:lnTo>
                    <a:pt x="233934" y="16002"/>
                  </a:lnTo>
                  <a:lnTo>
                    <a:pt x="227076" y="12192"/>
                  </a:lnTo>
                  <a:lnTo>
                    <a:pt x="219456" y="9906"/>
                  </a:lnTo>
                  <a:lnTo>
                    <a:pt x="211836" y="6858"/>
                  </a:lnTo>
                  <a:lnTo>
                    <a:pt x="204216" y="4572"/>
                  </a:lnTo>
                  <a:lnTo>
                    <a:pt x="188214" y="1524"/>
                  </a:lnTo>
                  <a:lnTo>
                    <a:pt x="171450" y="0"/>
                  </a:lnTo>
                  <a:lnTo>
                    <a:pt x="154686" y="0"/>
                  </a:lnTo>
                  <a:lnTo>
                    <a:pt x="71628" y="27432"/>
                  </a:lnTo>
                  <a:lnTo>
                    <a:pt x="36576" y="59436"/>
                  </a:lnTo>
                  <a:lnTo>
                    <a:pt x="16002" y="92202"/>
                  </a:lnTo>
                  <a:lnTo>
                    <a:pt x="12192" y="99822"/>
                  </a:lnTo>
                  <a:lnTo>
                    <a:pt x="9906" y="107442"/>
                  </a:lnTo>
                  <a:lnTo>
                    <a:pt x="0" y="154686"/>
                  </a:lnTo>
                  <a:lnTo>
                    <a:pt x="0" y="172212"/>
                  </a:lnTo>
                  <a:lnTo>
                    <a:pt x="6858" y="211836"/>
                  </a:lnTo>
                  <a:lnTo>
                    <a:pt x="9906" y="219456"/>
                  </a:lnTo>
                  <a:lnTo>
                    <a:pt x="12192" y="227076"/>
                  </a:lnTo>
                  <a:lnTo>
                    <a:pt x="16002" y="233934"/>
                  </a:lnTo>
                  <a:lnTo>
                    <a:pt x="19812" y="241554"/>
                  </a:lnTo>
                  <a:lnTo>
                    <a:pt x="48006" y="278892"/>
                  </a:lnTo>
                  <a:lnTo>
                    <a:pt x="78486" y="303276"/>
                  </a:lnTo>
                  <a:lnTo>
                    <a:pt x="130302" y="323850"/>
                  </a:lnTo>
                  <a:lnTo>
                    <a:pt x="154686" y="326898"/>
                  </a:lnTo>
                  <a:lnTo>
                    <a:pt x="171450" y="326898"/>
                  </a:lnTo>
                  <a:lnTo>
                    <a:pt x="179832" y="326136"/>
                  </a:lnTo>
                  <a:lnTo>
                    <a:pt x="188214" y="324612"/>
                  </a:lnTo>
                  <a:lnTo>
                    <a:pt x="196596" y="323850"/>
                  </a:lnTo>
                  <a:lnTo>
                    <a:pt x="254508" y="298704"/>
                  </a:lnTo>
                  <a:lnTo>
                    <a:pt x="289560" y="267462"/>
                  </a:lnTo>
                  <a:lnTo>
                    <a:pt x="310896" y="233934"/>
                  </a:lnTo>
                  <a:lnTo>
                    <a:pt x="316230" y="221361"/>
                  </a:lnTo>
                  <a:lnTo>
                    <a:pt x="316992" y="219456"/>
                  </a:lnTo>
                  <a:lnTo>
                    <a:pt x="321564" y="204216"/>
                  </a:lnTo>
                  <a:lnTo>
                    <a:pt x="326136" y="179832"/>
                  </a:lnTo>
                  <a:lnTo>
                    <a:pt x="326898" y="171450"/>
                  </a:lnTo>
                  <a:lnTo>
                    <a:pt x="326898" y="1546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384930" y="3726179"/>
            <a:ext cx="1644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09150" y="1982723"/>
            <a:ext cx="1644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95822" y="4061460"/>
            <a:ext cx="1644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61083" y="5649467"/>
            <a:ext cx="1644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56074" y="5567172"/>
            <a:ext cx="1644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755778" y="2641104"/>
            <a:ext cx="2903220" cy="2836545"/>
          </a:xfrm>
          <a:custGeom>
            <a:avLst/>
            <a:gdLst/>
            <a:ahLst/>
            <a:cxnLst/>
            <a:rect l="l" t="t" r="r" b="b"/>
            <a:pathLst>
              <a:path w="2903220" h="2836545">
                <a:moveTo>
                  <a:pt x="1383030" y="53340"/>
                </a:moveTo>
                <a:lnTo>
                  <a:pt x="1348740" y="0"/>
                </a:lnTo>
                <a:lnTo>
                  <a:pt x="0" y="873252"/>
                </a:lnTo>
                <a:lnTo>
                  <a:pt x="34290" y="925830"/>
                </a:lnTo>
                <a:lnTo>
                  <a:pt x="1383030" y="53340"/>
                </a:lnTo>
                <a:close/>
              </a:path>
              <a:path w="2903220" h="2836545">
                <a:moveTo>
                  <a:pt x="2163318" y="2772918"/>
                </a:moveTo>
                <a:lnTo>
                  <a:pt x="655320" y="2613660"/>
                </a:lnTo>
                <a:lnTo>
                  <a:pt x="648462" y="2676906"/>
                </a:lnTo>
                <a:lnTo>
                  <a:pt x="2156460" y="2836164"/>
                </a:lnTo>
                <a:lnTo>
                  <a:pt x="2163318" y="2772918"/>
                </a:lnTo>
                <a:close/>
              </a:path>
              <a:path w="2903220" h="2836545">
                <a:moveTo>
                  <a:pt x="2718803" y="1184910"/>
                </a:moveTo>
                <a:lnTo>
                  <a:pt x="19799" y="947166"/>
                </a:lnTo>
                <a:lnTo>
                  <a:pt x="14465" y="1009650"/>
                </a:lnTo>
                <a:lnTo>
                  <a:pt x="2713469" y="1247394"/>
                </a:lnTo>
                <a:lnTo>
                  <a:pt x="2718803" y="1184910"/>
                </a:lnTo>
                <a:close/>
              </a:path>
              <a:path w="2903220" h="2836545">
                <a:moveTo>
                  <a:pt x="2817114" y="1115568"/>
                </a:moveTo>
                <a:lnTo>
                  <a:pt x="1706118" y="4572"/>
                </a:lnTo>
                <a:lnTo>
                  <a:pt x="1661922" y="48768"/>
                </a:lnTo>
                <a:lnTo>
                  <a:pt x="2772918" y="1159764"/>
                </a:lnTo>
                <a:lnTo>
                  <a:pt x="2817114" y="1115568"/>
                </a:lnTo>
                <a:close/>
              </a:path>
              <a:path w="2903220" h="2836545">
                <a:moveTo>
                  <a:pt x="2903220" y="1386078"/>
                </a:moveTo>
                <a:lnTo>
                  <a:pt x="2843784" y="1363980"/>
                </a:lnTo>
                <a:lnTo>
                  <a:pt x="2368296" y="2634234"/>
                </a:lnTo>
                <a:lnTo>
                  <a:pt x="2426970" y="2656332"/>
                </a:lnTo>
                <a:lnTo>
                  <a:pt x="2903220" y="13860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03054" y="6857238"/>
            <a:ext cx="273685" cy="186055"/>
          </a:xfrm>
          <a:custGeom>
            <a:avLst/>
            <a:gdLst/>
            <a:ahLst/>
            <a:cxnLst/>
            <a:rect l="l" t="t" r="r" b="b"/>
            <a:pathLst>
              <a:path w="273685" h="186054">
                <a:moveTo>
                  <a:pt x="268224" y="0"/>
                </a:moveTo>
                <a:lnTo>
                  <a:pt x="218694" y="0"/>
                </a:lnTo>
                <a:lnTo>
                  <a:pt x="217169" y="9142"/>
                </a:lnTo>
                <a:lnTo>
                  <a:pt x="223265" y="9142"/>
                </a:lnTo>
                <a:lnTo>
                  <a:pt x="227837" y="10666"/>
                </a:lnTo>
                <a:lnTo>
                  <a:pt x="230124" y="12952"/>
                </a:lnTo>
                <a:lnTo>
                  <a:pt x="232409" y="14477"/>
                </a:lnTo>
                <a:lnTo>
                  <a:pt x="233933" y="19050"/>
                </a:lnTo>
                <a:lnTo>
                  <a:pt x="233933" y="25145"/>
                </a:lnTo>
                <a:lnTo>
                  <a:pt x="232945" y="35694"/>
                </a:lnTo>
                <a:lnTo>
                  <a:pt x="218694" y="76200"/>
                </a:lnTo>
                <a:lnTo>
                  <a:pt x="199262" y="110966"/>
                </a:lnTo>
                <a:lnTo>
                  <a:pt x="172974" y="150875"/>
                </a:lnTo>
                <a:lnTo>
                  <a:pt x="159257" y="0"/>
                </a:lnTo>
                <a:lnTo>
                  <a:pt x="131063" y="0"/>
                </a:lnTo>
                <a:lnTo>
                  <a:pt x="120395" y="44195"/>
                </a:lnTo>
                <a:lnTo>
                  <a:pt x="102869" y="83819"/>
                </a:lnTo>
                <a:lnTo>
                  <a:pt x="76723" y="130004"/>
                </a:lnTo>
                <a:lnTo>
                  <a:pt x="64007" y="150875"/>
                </a:lnTo>
                <a:lnTo>
                  <a:pt x="52577" y="0"/>
                </a:lnTo>
                <a:lnTo>
                  <a:pt x="2286" y="0"/>
                </a:lnTo>
                <a:lnTo>
                  <a:pt x="0" y="9142"/>
                </a:lnTo>
                <a:lnTo>
                  <a:pt x="6095" y="9142"/>
                </a:lnTo>
                <a:lnTo>
                  <a:pt x="10668" y="10666"/>
                </a:lnTo>
                <a:lnTo>
                  <a:pt x="13715" y="12952"/>
                </a:lnTo>
                <a:lnTo>
                  <a:pt x="16001" y="15239"/>
                </a:lnTo>
                <a:lnTo>
                  <a:pt x="18287" y="19050"/>
                </a:lnTo>
                <a:lnTo>
                  <a:pt x="19050" y="23621"/>
                </a:lnTo>
                <a:lnTo>
                  <a:pt x="20574" y="28193"/>
                </a:lnTo>
                <a:lnTo>
                  <a:pt x="21336" y="34289"/>
                </a:lnTo>
                <a:lnTo>
                  <a:pt x="36575" y="185928"/>
                </a:lnTo>
                <a:lnTo>
                  <a:pt x="62483" y="185928"/>
                </a:lnTo>
                <a:lnTo>
                  <a:pt x="86487" y="147542"/>
                </a:lnTo>
                <a:lnTo>
                  <a:pt x="105918" y="114300"/>
                </a:lnTo>
                <a:lnTo>
                  <a:pt x="128527" y="70151"/>
                </a:lnTo>
                <a:lnTo>
                  <a:pt x="134112" y="57150"/>
                </a:lnTo>
                <a:lnTo>
                  <a:pt x="136398" y="57150"/>
                </a:lnTo>
                <a:lnTo>
                  <a:pt x="136398" y="63245"/>
                </a:lnTo>
                <a:lnTo>
                  <a:pt x="138683" y="90677"/>
                </a:lnTo>
                <a:lnTo>
                  <a:pt x="140207" y="105155"/>
                </a:lnTo>
                <a:lnTo>
                  <a:pt x="147827" y="185928"/>
                </a:lnTo>
                <a:lnTo>
                  <a:pt x="170687" y="185928"/>
                </a:lnTo>
                <a:lnTo>
                  <a:pt x="199644" y="144779"/>
                </a:lnTo>
                <a:lnTo>
                  <a:pt x="221742" y="111251"/>
                </a:lnTo>
                <a:lnTo>
                  <a:pt x="252221" y="57911"/>
                </a:lnTo>
                <a:lnTo>
                  <a:pt x="262889" y="35813"/>
                </a:lnTo>
                <a:lnTo>
                  <a:pt x="273557" y="9142"/>
                </a:lnTo>
                <a:lnTo>
                  <a:pt x="2682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36631" y="5826252"/>
            <a:ext cx="3122930" cy="1296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E46C0A"/>
                </a:solidFill>
                <a:latin typeface="Tahoma"/>
                <a:cs typeface="Tahoma"/>
              </a:rPr>
              <a:t>Weighted</a:t>
            </a:r>
            <a:r>
              <a:rPr sz="2600" spc="-65" dirty="0">
                <a:solidFill>
                  <a:srgbClr val="E46C0A"/>
                </a:solidFill>
                <a:latin typeface="Tahoma"/>
                <a:cs typeface="Tahoma"/>
              </a:rPr>
              <a:t> </a:t>
            </a:r>
            <a:r>
              <a:rPr sz="2600" spc="-20" dirty="0">
                <a:latin typeface="Tahoma"/>
                <a:cs typeface="Tahoma"/>
              </a:rPr>
              <a:t>graph</a:t>
            </a:r>
            <a:endParaRPr sz="26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70"/>
              </a:spcBef>
            </a:pPr>
            <a:r>
              <a:rPr sz="2600" dirty="0">
                <a:latin typeface="Tahoma"/>
                <a:cs typeface="Tahoma"/>
              </a:rPr>
              <a:t>V</a:t>
            </a:r>
            <a:r>
              <a:rPr sz="2600" spc="2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=</a:t>
            </a:r>
            <a:r>
              <a:rPr sz="2600" spc="3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{1,</a:t>
            </a:r>
            <a:r>
              <a:rPr sz="2600" spc="5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2,</a:t>
            </a:r>
            <a:r>
              <a:rPr sz="2600" spc="1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3,</a:t>
            </a:r>
            <a:r>
              <a:rPr sz="2600" spc="5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4,</a:t>
            </a:r>
            <a:r>
              <a:rPr sz="2600" spc="5" dirty="0">
                <a:latin typeface="Tahoma"/>
                <a:cs typeface="Tahoma"/>
              </a:rPr>
              <a:t> </a:t>
            </a:r>
            <a:r>
              <a:rPr sz="2600" spc="-25" dirty="0">
                <a:latin typeface="Tahoma"/>
                <a:cs typeface="Tahoma"/>
              </a:rPr>
              <a:t>5}</a:t>
            </a:r>
            <a:endParaRPr sz="26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575"/>
              </a:spcBef>
              <a:tabLst>
                <a:tab pos="1823085" algn="l"/>
              </a:tabLst>
            </a:pPr>
            <a:r>
              <a:rPr sz="2600" dirty="0">
                <a:latin typeface="Tahoma"/>
                <a:cs typeface="Tahoma"/>
              </a:rPr>
              <a:t>E</a:t>
            </a:r>
            <a:r>
              <a:rPr sz="2600" spc="2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=</a:t>
            </a:r>
            <a:r>
              <a:rPr sz="2600" spc="35" dirty="0">
                <a:latin typeface="Tahoma"/>
                <a:cs typeface="Tahoma"/>
              </a:rPr>
              <a:t> </a:t>
            </a:r>
            <a:r>
              <a:rPr sz="2600" spc="-10" dirty="0">
                <a:latin typeface="Tahoma"/>
                <a:cs typeface="Tahoma"/>
              </a:rPr>
              <a:t>{(1,2,</a:t>
            </a:r>
            <a:r>
              <a:rPr sz="2600" dirty="0">
                <a:latin typeface="Tahoma"/>
                <a:cs typeface="Tahoma"/>
              </a:rPr>
              <a:t>	</a:t>
            </a:r>
            <a:r>
              <a:rPr sz="3450" spc="-15" baseline="-9661" dirty="0">
                <a:latin typeface="Cambria"/>
                <a:cs typeface="Cambria"/>
              </a:rPr>
              <a:t>12</a:t>
            </a:r>
            <a:r>
              <a:rPr sz="2600" spc="-10" dirty="0">
                <a:latin typeface="Tahoma"/>
                <a:cs typeface="Tahoma"/>
              </a:rPr>
              <a:t>),(1,3,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136020" y="6857238"/>
            <a:ext cx="273685" cy="186055"/>
          </a:xfrm>
          <a:custGeom>
            <a:avLst/>
            <a:gdLst/>
            <a:ahLst/>
            <a:cxnLst/>
            <a:rect l="l" t="t" r="r" b="b"/>
            <a:pathLst>
              <a:path w="273685" h="186054">
                <a:moveTo>
                  <a:pt x="268224" y="0"/>
                </a:moveTo>
                <a:lnTo>
                  <a:pt x="218693" y="0"/>
                </a:lnTo>
                <a:lnTo>
                  <a:pt x="217169" y="9142"/>
                </a:lnTo>
                <a:lnTo>
                  <a:pt x="223265" y="9142"/>
                </a:lnTo>
                <a:lnTo>
                  <a:pt x="227837" y="10666"/>
                </a:lnTo>
                <a:lnTo>
                  <a:pt x="230124" y="12952"/>
                </a:lnTo>
                <a:lnTo>
                  <a:pt x="232409" y="14477"/>
                </a:lnTo>
                <a:lnTo>
                  <a:pt x="233933" y="19050"/>
                </a:lnTo>
                <a:lnTo>
                  <a:pt x="233933" y="25145"/>
                </a:lnTo>
                <a:lnTo>
                  <a:pt x="232945" y="35694"/>
                </a:lnTo>
                <a:lnTo>
                  <a:pt x="218693" y="76200"/>
                </a:lnTo>
                <a:lnTo>
                  <a:pt x="199262" y="110966"/>
                </a:lnTo>
                <a:lnTo>
                  <a:pt x="172974" y="150875"/>
                </a:lnTo>
                <a:lnTo>
                  <a:pt x="159257" y="0"/>
                </a:lnTo>
                <a:lnTo>
                  <a:pt x="131063" y="0"/>
                </a:lnTo>
                <a:lnTo>
                  <a:pt x="120395" y="44195"/>
                </a:lnTo>
                <a:lnTo>
                  <a:pt x="102869" y="83819"/>
                </a:lnTo>
                <a:lnTo>
                  <a:pt x="76723" y="130004"/>
                </a:lnTo>
                <a:lnTo>
                  <a:pt x="64007" y="150875"/>
                </a:lnTo>
                <a:lnTo>
                  <a:pt x="52577" y="0"/>
                </a:lnTo>
                <a:lnTo>
                  <a:pt x="2286" y="0"/>
                </a:lnTo>
                <a:lnTo>
                  <a:pt x="0" y="9142"/>
                </a:lnTo>
                <a:lnTo>
                  <a:pt x="6095" y="9142"/>
                </a:lnTo>
                <a:lnTo>
                  <a:pt x="10667" y="10666"/>
                </a:lnTo>
                <a:lnTo>
                  <a:pt x="13715" y="12952"/>
                </a:lnTo>
                <a:lnTo>
                  <a:pt x="16001" y="15239"/>
                </a:lnTo>
                <a:lnTo>
                  <a:pt x="18287" y="19050"/>
                </a:lnTo>
                <a:lnTo>
                  <a:pt x="19050" y="23621"/>
                </a:lnTo>
                <a:lnTo>
                  <a:pt x="20574" y="28193"/>
                </a:lnTo>
                <a:lnTo>
                  <a:pt x="21336" y="34289"/>
                </a:lnTo>
                <a:lnTo>
                  <a:pt x="36575" y="185928"/>
                </a:lnTo>
                <a:lnTo>
                  <a:pt x="62483" y="185928"/>
                </a:lnTo>
                <a:lnTo>
                  <a:pt x="86487" y="147542"/>
                </a:lnTo>
                <a:lnTo>
                  <a:pt x="105917" y="114300"/>
                </a:lnTo>
                <a:lnTo>
                  <a:pt x="128527" y="70151"/>
                </a:lnTo>
                <a:lnTo>
                  <a:pt x="134112" y="57150"/>
                </a:lnTo>
                <a:lnTo>
                  <a:pt x="136398" y="57150"/>
                </a:lnTo>
                <a:lnTo>
                  <a:pt x="136398" y="63245"/>
                </a:lnTo>
                <a:lnTo>
                  <a:pt x="138683" y="90677"/>
                </a:lnTo>
                <a:lnTo>
                  <a:pt x="140207" y="105155"/>
                </a:lnTo>
                <a:lnTo>
                  <a:pt x="147827" y="185928"/>
                </a:lnTo>
                <a:lnTo>
                  <a:pt x="170687" y="185928"/>
                </a:lnTo>
                <a:lnTo>
                  <a:pt x="199643" y="144779"/>
                </a:lnTo>
                <a:lnTo>
                  <a:pt x="221741" y="111251"/>
                </a:lnTo>
                <a:lnTo>
                  <a:pt x="252221" y="57911"/>
                </a:lnTo>
                <a:lnTo>
                  <a:pt x="262889" y="35813"/>
                </a:lnTo>
                <a:lnTo>
                  <a:pt x="273557" y="9142"/>
                </a:lnTo>
                <a:lnTo>
                  <a:pt x="2682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355471" y="6691883"/>
            <a:ext cx="13119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450" spc="-15" baseline="-9661" dirty="0">
                <a:latin typeface="Cambria"/>
                <a:cs typeface="Cambria"/>
              </a:rPr>
              <a:t>12</a:t>
            </a:r>
            <a:r>
              <a:rPr sz="2600" spc="-10" dirty="0">
                <a:latin typeface="Tahoma"/>
                <a:cs typeface="Tahoma"/>
              </a:rPr>
              <a:t>),(2,3,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770510" y="6857238"/>
            <a:ext cx="273685" cy="186055"/>
          </a:xfrm>
          <a:custGeom>
            <a:avLst/>
            <a:gdLst/>
            <a:ahLst/>
            <a:cxnLst/>
            <a:rect l="l" t="t" r="r" b="b"/>
            <a:pathLst>
              <a:path w="273685" h="186054">
                <a:moveTo>
                  <a:pt x="268224" y="0"/>
                </a:moveTo>
                <a:lnTo>
                  <a:pt x="218693" y="0"/>
                </a:lnTo>
                <a:lnTo>
                  <a:pt x="217169" y="9142"/>
                </a:lnTo>
                <a:lnTo>
                  <a:pt x="223265" y="9142"/>
                </a:lnTo>
                <a:lnTo>
                  <a:pt x="227837" y="10666"/>
                </a:lnTo>
                <a:lnTo>
                  <a:pt x="230124" y="12952"/>
                </a:lnTo>
                <a:lnTo>
                  <a:pt x="232410" y="14477"/>
                </a:lnTo>
                <a:lnTo>
                  <a:pt x="233934" y="19050"/>
                </a:lnTo>
                <a:lnTo>
                  <a:pt x="233934" y="25145"/>
                </a:lnTo>
                <a:lnTo>
                  <a:pt x="232945" y="35694"/>
                </a:lnTo>
                <a:lnTo>
                  <a:pt x="218693" y="76200"/>
                </a:lnTo>
                <a:lnTo>
                  <a:pt x="199262" y="110966"/>
                </a:lnTo>
                <a:lnTo>
                  <a:pt x="172974" y="150875"/>
                </a:lnTo>
                <a:lnTo>
                  <a:pt x="159258" y="0"/>
                </a:lnTo>
                <a:lnTo>
                  <a:pt x="131063" y="0"/>
                </a:lnTo>
                <a:lnTo>
                  <a:pt x="120396" y="44195"/>
                </a:lnTo>
                <a:lnTo>
                  <a:pt x="102869" y="83819"/>
                </a:lnTo>
                <a:lnTo>
                  <a:pt x="76723" y="130004"/>
                </a:lnTo>
                <a:lnTo>
                  <a:pt x="64008" y="150875"/>
                </a:lnTo>
                <a:lnTo>
                  <a:pt x="52577" y="0"/>
                </a:lnTo>
                <a:lnTo>
                  <a:pt x="2286" y="0"/>
                </a:lnTo>
                <a:lnTo>
                  <a:pt x="0" y="9142"/>
                </a:lnTo>
                <a:lnTo>
                  <a:pt x="6096" y="9142"/>
                </a:lnTo>
                <a:lnTo>
                  <a:pt x="10667" y="10666"/>
                </a:lnTo>
                <a:lnTo>
                  <a:pt x="13715" y="12952"/>
                </a:lnTo>
                <a:lnTo>
                  <a:pt x="16001" y="15239"/>
                </a:lnTo>
                <a:lnTo>
                  <a:pt x="18287" y="19050"/>
                </a:lnTo>
                <a:lnTo>
                  <a:pt x="19050" y="23621"/>
                </a:lnTo>
                <a:lnTo>
                  <a:pt x="20574" y="28193"/>
                </a:lnTo>
                <a:lnTo>
                  <a:pt x="21336" y="34289"/>
                </a:lnTo>
                <a:lnTo>
                  <a:pt x="36575" y="185928"/>
                </a:lnTo>
                <a:lnTo>
                  <a:pt x="62484" y="185928"/>
                </a:lnTo>
                <a:lnTo>
                  <a:pt x="86487" y="147542"/>
                </a:lnTo>
                <a:lnTo>
                  <a:pt x="105917" y="114300"/>
                </a:lnTo>
                <a:lnTo>
                  <a:pt x="128527" y="70151"/>
                </a:lnTo>
                <a:lnTo>
                  <a:pt x="134112" y="57150"/>
                </a:lnTo>
                <a:lnTo>
                  <a:pt x="136398" y="57150"/>
                </a:lnTo>
                <a:lnTo>
                  <a:pt x="136398" y="63245"/>
                </a:lnTo>
                <a:lnTo>
                  <a:pt x="138684" y="90677"/>
                </a:lnTo>
                <a:lnTo>
                  <a:pt x="140208" y="105155"/>
                </a:lnTo>
                <a:lnTo>
                  <a:pt x="147827" y="185928"/>
                </a:lnTo>
                <a:lnTo>
                  <a:pt x="170687" y="185928"/>
                </a:lnTo>
                <a:lnTo>
                  <a:pt x="199643" y="144779"/>
                </a:lnTo>
                <a:lnTo>
                  <a:pt x="221741" y="111251"/>
                </a:lnTo>
                <a:lnTo>
                  <a:pt x="252222" y="57911"/>
                </a:lnTo>
                <a:lnTo>
                  <a:pt x="262889" y="35813"/>
                </a:lnTo>
                <a:lnTo>
                  <a:pt x="273558" y="9142"/>
                </a:lnTo>
                <a:lnTo>
                  <a:pt x="2682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989961" y="6691883"/>
            <a:ext cx="12096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450" spc="-15" baseline="-9661" dirty="0">
                <a:latin typeface="Cambria"/>
                <a:cs typeface="Cambria"/>
              </a:rPr>
              <a:t>12</a:t>
            </a:r>
            <a:r>
              <a:rPr sz="2600" spc="-10" dirty="0">
                <a:latin typeface="Tahoma"/>
                <a:cs typeface="Tahoma"/>
              </a:rPr>
              <a:t>),(3,4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209166" y="6995921"/>
            <a:ext cx="57150" cy="97790"/>
          </a:xfrm>
          <a:custGeom>
            <a:avLst/>
            <a:gdLst/>
            <a:ahLst/>
            <a:cxnLst/>
            <a:rect l="l" t="t" r="r" b="b"/>
            <a:pathLst>
              <a:path w="57150" h="97790">
                <a:moveTo>
                  <a:pt x="54100" y="0"/>
                </a:moveTo>
                <a:lnTo>
                  <a:pt x="20574" y="0"/>
                </a:lnTo>
                <a:lnTo>
                  <a:pt x="21132" y="6976"/>
                </a:lnTo>
                <a:lnTo>
                  <a:pt x="21967" y="21215"/>
                </a:lnTo>
                <a:lnTo>
                  <a:pt x="16764" y="64006"/>
                </a:lnTo>
                <a:lnTo>
                  <a:pt x="13716" y="68578"/>
                </a:lnTo>
                <a:lnTo>
                  <a:pt x="10668" y="73912"/>
                </a:lnTo>
                <a:lnTo>
                  <a:pt x="6096" y="79248"/>
                </a:lnTo>
                <a:lnTo>
                  <a:pt x="0" y="85344"/>
                </a:lnTo>
                <a:lnTo>
                  <a:pt x="9905" y="97534"/>
                </a:lnTo>
                <a:lnTo>
                  <a:pt x="42183" y="67448"/>
                </a:lnTo>
                <a:lnTo>
                  <a:pt x="56864" y="32622"/>
                </a:lnTo>
                <a:lnTo>
                  <a:pt x="57150" y="25906"/>
                </a:lnTo>
                <a:lnTo>
                  <a:pt x="56888" y="19501"/>
                </a:lnTo>
                <a:lnTo>
                  <a:pt x="56197" y="12952"/>
                </a:lnTo>
                <a:lnTo>
                  <a:pt x="54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60804" y="6857238"/>
            <a:ext cx="273685" cy="186055"/>
          </a:xfrm>
          <a:custGeom>
            <a:avLst/>
            <a:gdLst/>
            <a:ahLst/>
            <a:cxnLst/>
            <a:rect l="l" t="t" r="r" b="b"/>
            <a:pathLst>
              <a:path w="273684" h="186054">
                <a:moveTo>
                  <a:pt x="268225" y="0"/>
                </a:moveTo>
                <a:lnTo>
                  <a:pt x="218695" y="0"/>
                </a:lnTo>
                <a:lnTo>
                  <a:pt x="217171" y="9142"/>
                </a:lnTo>
                <a:lnTo>
                  <a:pt x="223267" y="9142"/>
                </a:lnTo>
                <a:lnTo>
                  <a:pt x="227837" y="10666"/>
                </a:lnTo>
                <a:lnTo>
                  <a:pt x="230125" y="12952"/>
                </a:lnTo>
                <a:lnTo>
                  <a:pt x="232409" y="14477"/>
                </a:lnTo>
                <a:lnTo>
                  <a:pt x="233933" y="19050"/>
                </a:lnTo>
                <a:lnTo>
                  <a:pt x="233933" y="25145"/>
                </a:lnTo>
                <a:lnTo>
                  <a:pt x="232945" y="35694"/>
                </a:lnTo>
                <a:lnTo>
                  <a:pt x="218695" y="76200"/>
                </a:lnTo>
                <a:lnTo>
                  <a:pt x="199262" y="110966"/>
                </a:lnTo>
                <a:lnTo>
                  <a:pt x="172975" y="150875"/>
                </a:lnTo>
                <a:lnTo>
                  <a:pt x="159257" y="0"/>
                </a:lnTo>
                <a:lnTo>
                  <a:pt x="131063" y="0"/>
                </a:lnTo>
                <a:lnTo>
                  <a:pt x="120396" y="44195"/>
                </a:lnTo>
                <a:lnTo>
                  <a:pt x="102870" y="83819"/>
                </a:lnTo>
                <a:lnTo>
                  <a:pt x="76723" y="130004"/>
                </a:lnTo>
                <a:lnTo>
                  <a:pt x="64006" y="150875"/>
                </a:lnTo>
                <a:lnTo>
                  <a:pt x="52576" y="0"/>
                </a:lnTo>
                <a:lnTo>
                  <a:pt x="2284" y="0"/>
                </a:lnTo>
                <a:lnTo>
                  <a:pt x="0" y="9142"/>
                </a:lnTo>
                <a:lnTo>
                  <a:pt x="6096" y="9142"/>
                </a:lnTo>
                <a:lnTo>
                  <a:pt x="10667" y="10666"/>
                </a:lnTo>
                <a:lnTo>
                  <a:pt x="13715" y="12952"/>
                </a:lnTo>
                <a:lnTo>
                  <a:pt x="16000" y="15239"/>
                </a:lnTo>
                <a:lnTo>
                  <a:pt x="18286" y="19050"/>
                </a:lnTo>
                <a:lnTo>
                  <a:pt x="19050" y="23621"/>
                </a:lnTo>
                <a:lnTo>
                  <a:pt x="20574" y="28193"/>
                </a:lnTo>
                <a:lnTo>
                  <a:pt x="21334" y="34289"/>
                </a:lnTo>
                <a:lnTo>
                  <a:pt x="36574" y="185928"/>
                </a:lnTo>
                <a:lnTo>
                  <a:pt x="62482" y="185928"/>
                </a:lnTo>
                <a:lnTo>
                  <a:pt x="86486" y="147542"/>
                </a:lnTo>
                <a:lnTo>
                  <a:pt x="105917" y="114300"/>
                </a:lnTo>
                <a:lnTo>
                  <a:pt x="128527" y="70151"/>
                </a:lnTo>
                <a:lnTo>
                  <a:pt x="134111" y="57150"/>
                </a:lnTo>
                <a:lnTo>
                  <a:pt x="136398" y="57150"/>
                </a:lnTo>
                <a:lnTo>
                  <a:pt x="136398" y="63245"/>
                </a:lnTo>
                <a:lnTo>
                  <a:pt x="138683" y="90677"/>
                </a:lnTo>
                <a:lnTo>
                  <a:pt x="140207" y="105155"/>
                </a:lnTo>
                <a:lnTo>
                  <a:pt x="147827" y="185928"/>
                </a:lnTo>
                <a:lnTo>
                  <a:pt x="170687" y="185928"/>
                </a:lnTo>
                <a:lnTo>
                  <a:pt x="199645" y="144779"/>
                </a:lnTo>
                <a:lnTo>
                  <a:pt x="221743" y="111251"/>
                </a:lnTo>
                <a:lnTo>
                  <a:pt x="252223" y="57911"/>
                </a:lnTo>
                <a:lnTo>
                  <a:pt x="262891" y="35813"/>
                </a:lnTo>
                <a:lnTo>
                  <a:pt x="273557" y="9142"/>
                </a:lnTo>
                <a:lnTo>
                  <a:pt x="268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579492" y="6691883"/>
            <a:ext cx="13119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450" spc="-15" baseline="-9661" dirty="0">
                <a:latin typeface="Cambria"/>
                <a:cs typeface="Cambria"/>
              </a:rPr>
              <a:t>12</a:t>
            </a:r>
            <a:r>
              <a:rPr sz="2600" spc="-10" dirty="0">
                <a:latin typeface="Tahoma"/>
                <a:cs typeface="Tahoma"/>
              </a:rPr>
              <a:t>),(4,5,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991472" y="6857238"/>
            <a:ext cx="273685" cy="186055"/>
          </a:xfrm>
          <a:custGeom>
            <a:avLst/>
            <a:gdLst/>
            <a:ahLst/>
            <a:cxnLst/>
            <a:rect l="l" t="t" r="r" b="b"/>
            <a:pathLst>
              <a:path w="273684" h="186054">
                <a:moveTo>
                  <a:pt x="268225" y="0"/>
                </a:moveTo>
                <a:lnTo>
                  <a:pt x="218695" y="0"/>
                </a:lnTo>
                <a:lnTo>
                  <a:pt x="217171" y="9142"/>
                </a:lnTo>
                <a:lnTo>
                  <a:pt x="223267" y="9142"/>
                </a:lnTo>
                <a:lnTo>
                  <a:pt x="227837" y="10666"/>
                </a:lnTo>
                <a:lnTo>
                  <a:pt x="230125" y="12952"/>
                </a:lnTo>
                <a:lnTo>
                  <a:pt x="232409" y="14477"/>
                </a:lnTo>
                <a:lnTo>
                  <a:pt x="233933" y="19050"/>
                </a:lnTo>
                <a:lnTo>
                  <a:pt x="233933" y="25145"/>
                </a:lnTo>
                <a:lnTo>
                  <a:pt x="232945" y="35694"/>
                </a:lnTo>
                <a:lnTo>
                  <a:pt x="218695" y="76200"/>
                </a:lnTo>
                <a:lnTo>
                  <a:pt x="199262" y="110966"/>
                </a:lnTo>
                <a:lnTo>
                  <a:pt x="172975" y="150875"/>
                </a:lnTo>
                <a:lnTo>
                  <a:pt x="159257" y="0"/>
                </a:lnTo>
                <a:lnTo>
                  <a:pt x="131063" y="0"/>
                </a:lnTo>
                <a:lnTo>
                  <a:pt x="120396" y="44195"/>
                </a:lnTo>
                <a:lnTo>
                  <a:pt x="102869" y="83819"/>
                </a:lnTo>
                <a:lnTo>
                  <a:pt x="76723" y="130004"/>
                </a:lnTo>
                <a:lnTo>
                  <a:pt x="64006" y="150875"/>
                </a:lnTo>
                <a:lnTo>
                  <a:pt x="52576" y="0"/>
                </a:lnTo>
                <a:lnTo>
                  <a:pt x="2284" y="0"/>
                </a:lnTo>
                <a:lnTo>
                  <a:pt x="0" y="9142"/>
                </a:lnTo>
                <a:lnTo>
                  <a:pt x="6096" y="9142"/>
                </a:lnTo>
                <a:lnTo>
                  <a:pt x="10667" y="10666"/>
                </a:lnTo>
                <a:lnTo>
                  <a:pt x="13715" y="12952"/>
                </a:lnTo>
                <a:lnTo>
                  <a:pt x="16000" y="15239"/>
                </a:lnTo>
                <a:lnTo>
                  <a:pt x="18286" y="19050"/>
                </a:lnTo>
                <a:lnTo>
                  <a:pt x="19050" y="23621"/>
                </a:lnTo>
                <a:lnTo>
                  <a:pt x="20574" y="28193"/>
                </a:lnTo>
                <a:lnTo>
                  <a:pt x="21334" y="34289"/>
                </a:lnTo>
                <a:lnTo>
                  <a:pt x="36574" y="185928"/>
                </a:lnTo>
                <a:lnTo>
                  <a:pt x="62482" y="185928"/>
                </a:lnTo>
                <a:lnTo>
                  <a:pt x="86486" y="147542"/>
                </a:lnTo>
                <a:lnTo>
                  <a:pt x="105917" y="114300"/>
                </a:lnTo>
                <a:lnTo>
                  <a:pt x="128527" y="70151"/>
                </a:lnTo>
                <a:lnTo>
                  <a:pt x="134111" y="57150"/>
                </a:lnTo>
                <a:lnTo>
                  <a:pt x="136398" y="57150"/>
                </a:lnTo>
                <a:lnTo>
                  <a:pt x="136398" y="63245"/>
                </a:lnTo>
                <a:lnTo>
                  <a:pt x="138683" y="90677"/>
                </a:lnTo>
                <a:lnTo>
                  <a:pt x="140207" y="105155"/>
                </a:lnTo>
                <a:lnTo>
                  <a:pt x="147827" y="185928"/>
                </a:lnTo>
                <a:lnTo>
                  <a:pt x="170687" y="185928"/>
                </a:lnTo>
                <a:lnTo>
                  <a:pt x="199645" y="144779"/>
                </a:lnTo>
                <a:lnTo>
                  <a:pt x="221743" y="111251"/>
                </a:lnTo>
                <a:lnTo>
                  <a:pt x="252223" y="57911"/>
                </a:lnTo>
                <a:lnTo>
                  <a:pt x="262891" y="35813"/>
                </a:lnTo>
                <a:lnTo>
                  <a:pt x="273557" y="9142"/>
                </a:lnTo>
                <a:lnTo>
                  <a:pt x="268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210933" y="6691883"/>
            <a:ext cx="6978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450" spc="-30" baseline="-9661" dirty="0">
                <a:latin typeface="Cambria"/>
                <a:cs typeface="Cambria"/>
              </a:rPr>
              <a:t>12</a:t>
            </a:r>
            <a:r>
              <a:rPr sz="2600" spc="-20" dirty="0">
                <a:latin typeface="Tahoma"/>
                <a:cs typeface="Tahoma"/>
              </a:rPr>
              <a:t>)}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24755" y="2525267"/>
            <a:ext cx="4527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-37" baseline="8333" dirty="0">
                <a:latin typeface="Cambria Math"/>
                <a:cs typeface="Cambria Math"/>
              </a:rPr>
              <a:t>𝑤</a:t>
            </a:r>
            <a:r>
              <a:rPr sz="1400" spc="-25" dirty="0">
                <a:latin typeface="Cambria"/>
                <a:cs typeface="Cambria"/>
              </a:rPr>
              <a:t>12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145413" y="2833115"/>
            <a:ext cx="4527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-37" baseline="8333" dirty="0">
                <a:latin typeface="Cambria Math"/>
                <a:cs typeface="Cambria Math"/>
              </a:rPr>
              <a:t>𝑤</a:t>
            </a:r>
            <a:r>
              <a:rPr sz="1400" spc="-25" dirty="0">
                <a:latin typeface="Cambria"/>
                <a:cs typeface="Cambria"/>
              </a:rPr>
              <a:t>23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856862" y="3842003"/>
            <a:ext cx="4527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-37" baseline="8333" dirty="0">
                <a:latin typeface="Cambria Math"/>
                <a:cs typeface="Cambria Math"/>
              </a:rPr>
              <a:t>𝑤</a:t>
            </a:r>
            <a:r>
              <a:rPr sz="1400" spc="-25" dirty="0">
                <a:latin typeface="Cambria"/>
                <a:cs typeface="Cambria"/>
              </a:rPr>
              <a:t>13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464675" y="4695444"/>
            <a:ext cx="4527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-37" baseline="8333" dirty="0">
                <a:latin typeface="Cambria Math"/>
                <a:cs typeface="Cambria Math"/>
              </a:rPr>
              <a:t>𝑤</a:t>
            </a:r>
            <a:r>
              <a:rPr sz="1400" spc="-25" dirty="0">
                <a:latin typeface="Cambria"/>
                <a:cs typeface="Cambria"/>
              </a:rPr>
              <a:t>34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970403" y="5506211"/>
            <a:ext cx="4527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-37" baseline="8333" dirty="0">
                <a:latin typeface="Cambria Math"/>
                <a:cs typeface="Cambria Math"/>
              </a:rPr>
              <a:t>𝑤</a:t>
            </a:r>
            <a:r>
              <a:rPr sz="1400" spc="-25" dirty="0">
                <a:latin typeface="Cambria"/>
                <a:cs typeface="Cambria"/>
              </a:rPr>
              <a:t>45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54690" y="4344923"/>
            <a:ext cx="62134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alibri"/>
                <a:cs typeface="Calibri"/>
              </a:rPr>
              <a:t>Weights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can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either distances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similarities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1" name="投影片編號版面配置區 40">
            <a:extLst>
              <a:ext uri="{FF2B5EF4-FFF2-40B4-BE49-F238E27FC236}">
                <a16:creationId xmlns:a16="http://schemas.microsoft.com/office/drawing/2014/main" id="{5A0690BD-1BEF-6FBD-5DE7-8FF8718791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US" altLang="zh-TW" spc="-50" smtClean="0"/>
              <a:t>3</a:t>
            </a:fld>
            <a:endParaRPr lang="en-US" altLang="zh-TW"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215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Undirected</a:t>
            </a:r>
            <a:r>
              <a:rPr sz="4800" spc="-180" dirty="0"/>
              <a:t> </a:t>
            </a:r>
            <a:r>
              <a:rPr sz="4800" spc="-10" dirty="0"/>
              <a:t>graph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6767968" y="2106928"/>
            <a:ext cx="3421379" cy="3183890"/>
            <a:chOff x="6767968" y="2106928"/>
            <a:chExt cx="3421379" cy="3183890"/>
          </a:xfrm>
        </p:grpSpPr>
        <p:sp>
          <p:nvSpPr>
            <p:cNvPr id="4" name="object 4"/>
            <p:cNvSpPr/>
            <p:nvPr/>
          </p:nvSpPr>
          <p:spPr>
            <a:xfrm>
              <a:off x="6773302" y="3144010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158495" y="0"/>
                  </a:moveTo>
                  <a:lnTo>
                    <a:pt x="108361" y="8070"/>
                  </a:lnTo>
                  <a:lnTo>
                    <a:pt x="64848" y="30553"/>
                  </a:lnTo>
                  <a:lnTo>
                    <a:pt x="30553" y="64848"/>
                  </a:lnTo>
                  <a:lnTo>
                    <a:pt x="8070" y="108361"/>
                  </a:lnTo>
                  <a:lnTo>
                    <a:pt x="0" y="158495"/>
                  </a:lnTo>
                  <a:lnTo>
                    <a:pt x="8070" y="208629"/>
                  </a:lnTo>
                  <a:lnTo>
                    <a:pt x="30553" y="252141"/>
                  </a:lnTo>
                  <a:lnTo>
                    <a:pt x="64848" y="286438"/>
                  </a:lnTo>
                  <a:lnTo>
                    <a:pt x="108361" y="308919"/>
                  </a:lnTo>
                  <a:lnTo>
                    <a:pt x="158495" y="316990"/>
                  </a:lnTo>
                  <a:lnTo>
                    <a:pt x="208629" y="308919"/>
                  </a:lnTo>
                  <a:lnTo>
                    <a:pt x="252141" y="286438"/>
                  </a:lnTo>
                  <a:lnTo>
                    <a:pt x="286438" y="252141"/>
                  </a:lnTo>
                  <a:lnTo>
                    <a:pt x="308919" y="208629"/>
                  </a:lnTo>
                  <a:lnTo>
                    <a:pt x="316991" y="158495"/>
                  </a:lnTo>
                  <a:lnTo>
                    <a:pt x="308919" y="108361"/>
                  </a:lnTo>
                  <a:lnTo>
                    <a:pt x="286438" y="64848"/>
                  </a:lnTo>
                  <a:lnTo>
                    <a:pt x="252141" y="30553"/>
                  </a:lnTo>
                  <a:lnTo>
                    <a:pt x="208629" y="8070"/>
                  </a:lnTo>
                  <a:lnTo>
                    <a:pt x="158495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67957" y="3138677"/>
              <a:ext cx="327025" cy="327660"/>
            </a:xfrm>
            <a:custGeom>
              <a:avLst/>
              <a:gdLst/>
              <a:ahLst/>
              <a:cxnLst/>
              <a:rect l="l" t="t" r="r" b="b"/>
              <a:pathLst>
                <a:path w="327025" h="327660">
                  <a:moveTo>
                    <a:pt x="326898" y="155448"/>
                  </a:moveTo>
                  <a:lnTo>
                    <a:pt x="325374" y="138684"/>
                  </a:lnTo>
                  <a:lnTo>
                    <a:pt x="322326" y="122682"/>
                  </a:lnTo>
                  <a:lnTo>
                    <a:pt x="320040" y="115062"/>
                  </a:lnTo>
                  <a:lnTo>
                    <a:pt x="316992" y="107442"/>
                  </a:lnTo>
                  <a:lnTo>
                    <a:pt x="316992" y="163830"/>
                  </a:lnTo>
                  <a:lnTo>
                    <a:pt x="316230" y="171450"/>
                  </a:lnTo>
                  <a:lnTo>
                    <a:pt x="316230" y="179832"/>
                  </a:lnTo>
                  <a:lnTo>
                    <a:pt x="314706" y="187452"/>
                  </a:lnTo>
                  <a:lnTo>
                    <a:pt x="313944" y="195072"/>
                  </a:lnTo>
                  <a:lnTo>
                    <a:pt x="311658" y="201930"/>
                  </a:lnTo>
                  <a:lnTo>
                    <a:pt x="310134" y="209550"/>
                  </a:lnTo>
                  <a:lnTo>
                    <a:pt x="307086" y="216408"/>
                  </a:lnTo>
                  <a:lnTo>
                    <a:pt x="304800" y="223266"/>
                  </a:lnTo>
                  <a:lnTo>
                    <a:pt x="301752" y="230124"/>
                  </a:lnTo>
                  <a:lnTo>
                    <a:pt x="297942" y="236982"/>
                  </a:lnTo>
                  <a:lnTo>
                    <a:pt x="294894" y="243078"/>
                  </a:lnTo>
                  <a:lnTo>
                    <a:pt x="260604" y="281940"/>
                  </a:lnTo>
                  <a:lnTo>
                    <a:pt x="216408" y="307848"/>
                  </a:lnTo>
                  <a:lnTo>
                    <a:pt x="172212" y="316915"/>
                  </a:lnTo>
                  <a:lnTo>
                    <a:pt x="155448" y="316992"/>
                  </a:lnTo>
                  <a:lnTo>
                    <a:pt x="140208" y="315468"/>
                  </a:lnTo>
                  <a:lnTo>
                    <a:pt x="132588" y="313944"/>
                  </a:lnTo>
                  <a:lnTo>
                    <a:pt x="125730" y="311658"/>
                  </a:lnTo>
                  <a:lnTo>
                    <a:pt x="118110" y="310134"/>
                  </a:lnTo>
                  <a:lnTo>
                    <a:pt x="111252" y="307848"/>
                  </a:lnTo>
                  <a:lnTo>
                    <a:pt x="103632" y="304800"/>
                  </a:lnTo>
                  <a:lnTo>
                    <a:pt x="97536" y="301752"/>
                  </a:lnTo>
                  <a:lnTo>
                    <a:pt x="90678" y="298704"/>
                  </a:lnTo>
                  <a:lnTo>
                    <a:pt x="55626" y="272034"/>
                  </a:lnTo>
                  <a:lnTo>
                    <a:pt x="28956" y="236982"/>
                  </a:lnTo>
                  <a:lnTo>
                    <a:pt x="12192" y="186690"/>
                  </a:lnTo>
                  <a:lnTo>
                    <a:pt x="10668" y="171450"/>
                  </a:lnTo>
                  <a:lnTo>
                    <a:pt x="10668" y="155448"/>
                  </a:lnTo>
                  <a:lnTo>
                    <a:pt x="28956" y="90678"/>
                  </a:lnTo>
                  <a:lnTo>
                    <a:pt x="55626" y="55626"/>
                  </a:lnTo>
                  <a:lnTo>
                    <a:pt x="90678" y="28956"/>
                  </a:lnTo>
                  <a:lnTo>
                    <a:pt x="133350" y="13716"/>
                  </a:lnTo>
                  <a:lnTo>
                    <a:pt x="155448" y="10744"/>
                  </a:lnTo>
                  <a:lnTo>
                    <a:pt x="172212" y="10744"/>
                  </a:lnTo>
                  <a:lnTo>
                    <a:pt x="249174" y="36576"/>
                  </a:lnTo>
                  <a:lnTo>
                    <a:pt x="281940" y="66294"/>
                  </a:lnTo>
                  <a:lnTo>
                    <a:pt x="290322" y="78486"/>
                  </a:lnTo>
                  <a:lnTo>
                    <a:pt x="294894" y="84582"/>
                  </a:lnTo>
                  <a:lnTo>
                    <a:pt x="298704" y="90678"/>
                  </a:lnTo>
                  <a:lnTo>
                    <a:pt x="307848" y="111252"/>
                  </a:lnTo>
                  <a:lnTo>
                    <a:pt x="310134" y="118110"/>
                  </a:lnTo>
                  <a:lnTo>
                    <a:pt x="311658" y="125730"/>
                  </a:lnTo>
                  <a:lnTo>
                    <a:pt x="313944" y="133350"/>
                  </a:lnTo>
                  <a:lnTo>
                    <a:pt x="314706" y="140970"/>
                  </a:lnTo>
                  <a:lnTo>
                    <a:pt x="316230" y="148590"/>
                  </a:lnTo>
                  <a:lnTo>
                    <a:pt x="316230" y="156210"/>
                  </a:lnTo>
                  <a:lnTo>
                    <a:pt x="316992" y="163830"/>
                  </a:lnTo>
                  <a:lnTo>
                    <a:pt x="316992" y="107442"/>
                  </a:lnTo>
                  <a:lnTo>
                    <a:pt x="294894" y="65532"/>
                  </a:lnTo>
                  <a:lnTo>
                    <a:pt x="267462" y="37338"/>
                  </a:lnTo>
                  <a:lnTo>
                    <a:pt x="234696" y="16002"/>
                  </a:lnTo>
                  <a:lnTo>
                    <a:pt x="196596" y="3810"/>
                  </a:lnTo>
                  <a:lnTo>
                    <a:pt x="171450" y="698"/>
                  </a:lnTo>
                  <a:lnTo>
                    <a:pt x="163830" y="0"/>
                  </a:lnTo>
                  <a:lnTo>
                    <a:pt x="156210" y="698"/>
                  </a:lnTo>
                  <a:lnTo>
                    <a:pt x="107442" y="9906"/>
                  </a:lnTo>
                  <a:lnTo>
                    <a:pt x="92964" y="16764"/>
                  </a:lnTo>
                  <a:lnTo>
                    <a:pt x="85344" y="19812"/>
                  </a:lnTo>
                  <a:lnTo>
                    <a:pt x="78486" y="23622"/>
                  </a:lnTo>
                  <a:lnTo>
                    <a:pt x="72390" y="28194"/>
                  </a:lnTo>
                  <a:lnTo>
                    <a:pt x="65532" y="32766"/>
                  </a:lnTo>
                  <a:lnTo>
                    <a:pt x="37338" y="60198"/>
                  </a:lnTo>
                  <a:lnTo>
                    <a:pt x="16002" y="92964"/>
                  </a:lnTo>
                  <a:lnTo>
                    <a:pt x="12954" y="100584"/>
                  </a:lnTo>
                  <a:lnTo>
                    <a:pt x="9906" y="107442"/>
                  </a:lnTo>
                  <a:lnTo>
                    <a:pt x="762" y="147066"/>
                  </a:lnTo>
                  <a:lnTo>
                    <a:pt x="0" y="155448"/>
                  </a:lnTo>
                  <a:lnTo>
                    <a:pt x="0" y="172212"/>
                  </a:lnTo>
                  <a:lnTo>
                    <a:pt x="9906" y="220218"/>
                  </a:lnTo>
                  <a:lnTo>
                    <a:pt x="32766" y="262128"/>
                  </a:lnTo>
                  <a:lnTo>
                    <a:pt x="59436" y="290322"/>
                  </a:lnTo>
                  <a:lnTo>
                    <a:pt x="66294" y="294894"/>
                  </a:lnTo>
                  <a:lnTo>
                    <a:pt x="72390" y="299466"/>
                  </a:lnTo>
                  <a:lnTo>
                    <a:pt x="79248" y="304038"/>
                  </a:lnTo>
                  <a:lnTo>
                    <a:pt x="86106" y="307848"/>
                  </a:lnTo>
                  <a:lnTo>
                    <a:pt x="92964" y="310896"/>
                  </a:lnTo>
                  <a:lnTo>
                    <a:pt x="99822" y="314706"/>
                  </a:lnTo>
                  <a:lnTo>
                    <a:pt x="107442" y="317754"/>
                  </a:lnTo>
                  <a:lnTo>
                    <a:pt x="122682" y="322326"/>
                  </a:lnTo>
                  <a:lnTo>
                    <a:pt x="147066" y="326898"/>
                  </a:lnTo>
                  <a:lnTo>
                    <a:pt x="156210" y="326974"/>
                  </a:lnTo>
                  <a:lnTo>
                    <a:pt x="163830" y="327660"/>
                  </a:lnTo>
                  <a:lnTo>
                    <a:pt x="188976" y="325374"/>
                  </a:lnTo>
                  <a:lnTo>
                    <a:pt x="204978" y="322326"/>
                  </a:lnTo>
                  <a:lnTo>
                    <a:pt x="212598" y="320040"/>
                  </a:lnTo>
                  <a:lnTo>
                    <a:pt x="220218" y="316992"/>
                  </a:lnTo>
                  <a:lnTo>
                    <a:pt x="227838" y="314706"/>
                  </a:lnTo>
                  <a:lnTo>
                    <a:pt x="234696" y="310896"/>
                  </a:lnTo>
                  <a:lnTo>
                    <a:pt x="241554" y="307848"/>
                  </a:lnTo>
                  <a:lnTo>
                    <a:pt x="248412" y="303276"/>
                  </a:lnTo>
                  <a:lnTo>
                    <a:pt x="279654" y="278892"/>
                  </a:lnTo>
                  <a:lnTo>
                    <a:pt x="303276" y="248412"/>
                  </a:lnTo>
                  <a:lnTo>
                    <a:pt x="307848" y="241554"/>
                  </a:lnTo>
                  <a:lnTo>
                    <a:pt x="310896" y="234696"/>
                  </a:lnTo>
                  <a:lnTo>
                    <a:pt x="314706" y="227076"/>
                  </a:lnTo>
                  <a:lnTo>
                    <a:pt x="316992" y="220218"/>
                  </a:lnTo>
                  <a:lnTo>
                    <a:pt x="320040" y="212598"/>
                  </a:lnTo>
                  <a:lnTo>
                    <a:pt x="322326" y="204216"/>
                  </a:lnTo>
                  <a:lnTo>
                    <a:pt x="325374" y="188214"/>
                  </a:lnTo>
                  <a:lnTo>
                    <a:pt x="326898" y="172212"/>
                  </a:lnTo>
                  <a:lnTo>
                    <a:pt x="326898" y="1554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38272" y="2112262"/>
              <a:ext cx="317500" cy="316230"/>
            </a:xfrm>
            <a:custGeom>
              <a:avLst/>
              <a:gdLst/>
              <a:ahLst/>
              <a:cxnLst/>
              <a:rect l="l" t="t" r="r" b="b"/>
              <a:pathLst>
                <a:path w="317500" h="316230">
                  <a:moveTo>
                    <a:pt x="158494" y="0"/>
                  </a:moveTo>
                  <a:lnTo>
                    <a:pt x="108361" y="8070"/>
                  </a:lnTo>
                  <a:lnTo>
                    <a:pt x="64848" y="30553"/>
                  </a:lnTo>
                  <a:lnTo>
                    <a:pt x="30553" y="64848"/>
                  </a:lnTo>
                  <a:lnTo>
                    <a:pt x="8070" y="108362"/>
                  </a:lnTo>
                  <a:lnTo>
                    <a:pt x="0" y="158495"/>
                  </a:lnTo>
                  <a:lnTo>
                    <a:pt x="8070" y="208257"/>
                  </a:lnTo>
                  <a:lnTo>
                    <a:pt x="30553" y="251545"/>
                  </a:lnTo>
                  <a:lnTo>
                    <a:pt x="64848" y="285725"/>
                  </a:lnTo>
                  <a:lnTo>
                    <a:pt x="108361" y="308164"/>
                  </a:lnTo>
                  <a:lnTo>
                    <a:pt x="158494" y="316229"/>
                  </a:lnTo>
                  <a:lnTo>
                    <a:pt x="208629" y="308164"/>
                  </a:lnTo>
                  <a:lnTo>
                    <a:pt x="252141" y="285725"/>
                  </a:lnTo>
                  <a:lnTo>
                    <a:pt x="286438" y="251545"/>
                  </a:lnTo>
                  <a:lnTo>
                    <a:pt x="308919" y="208257"/>
                  </a:lnTo>
                  <a:lnTo>
                    <a:pt x="316990" y="158495"/>
                  </a:lnTo>
                  <a:lnTo>
                    <a:pt x="308919" y="108362"/>
                  </a:lnTo>
                  <a:lnTo>
                    <a:pt x="286438" y="64848"/>
                  </a:lnTo>
                  <a:lnTo>
                    <a:pt x="252141" y="30553"/>
                  </a:lnTo>
                  <a:lnTo>
                    <a:pt x="208629" y="8070"/>
                  </a:lnTo>
                  <a:lnTo>
                    <a:pt x="158494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33689" y="2106929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885" y="154686"/>
                  </a:moveTo>
                  <a:lnTo>
                    <a:pt x="326123" y="146304"/>
                  </a:lnTo>
                  <a:lnTo>
                    <a:pt x="323075" y="130302"/>
                  </a:lnTo>
                  <a:lnTo>
                    <a:pt x="316217" y="108877"/>
                  </a:lnTo>
                  <a:lnTo>
                    <a:pt x="316217" y="155448"/>
                  </a:lnTo>
                  <a:lnTo>
                    <a:pt x="316217" y="171450"/>
                  </a:lnTo>
                  <a:lnTo>
                    <a:pt x="290309" y="249174"/>
                  </a:lnTo>
                  <a:lnTo>
                    <a:pt x="260591" y="281940"/>
                  </a:lnTo>
                  <a:lnTo>
                    <a:pt x="222491" y="304800"/>
                  </a:lnTo>
                  <a:lnTo>
                    <a:pt x="215633" y="307086"/>
                  </a:lnTo>
                  <a:lnTo>
                    <a:pt x="208775" y="310134"/>
                  </a:lnTo>
                  <a:lnTo>
                    <a:pt x="186677" y="314706"/>
                  </a:lnTo>
                  <a:lnTo>
                    <a:pt x="171450" y="316166"/>
                  </a:lnTo>
                  <a:lnTo>
                    <a:pt x="154673" y="316166"/>
                  </a:lnTo>
                  <a:lnTo>
                    <a:pt x="77724" y="290322"/>
                  </a:lnTo>
                  <a:lnTo>
                    <a:pt x="44945" y="260604"/>
                  </a:lnTo>
                  <a:lnTo>
                    <a:pt x="15227" y="201930"/>
                  </a:lnTo>
                  <a:lnTo>
                    <a:pt x="12179" y="186690"/>
                  </a:lnTo>
                  <a:lnTo>
                    <a:pt x="10655" y="179070"/>
                  </a:lnTo>
                  <a:lnTo>
                    <a:pt x="10655" y="171450"/>
                  </a:lnTo>
                  <a:lnTo>
                    <a:pt x="9893" y="163068"/>
                  </a:lnTo>
                  <a:lnTo>
                    <a:pt x="10655" y="155448"/>
                  </a:lnTo>
                  <a:lnTo>
                    <a:pt x="10655" y="147828"/>
                  </a:lnTo>
                  <a:lnTo>
                    <a:pt x="12179" y="140208"/>
                  </a:lnTo>
                  <a:lnTo>
                    <a:pt x="12941" y="132588"/>
                  </a:lnTo>
                  <a:lnTo>
                    <a:pt x="15227" y="124968"/>
                  </a:lnTo>
                  <a:lnTo>
                    <a:pt x="16751" y="118110"/>
                  </a:lnTo>
                  <a:lnTo>
                    <a:pt x="19799" y="110490"/>
                  </a:lnTo>
                  <a:lnTo>
                    <a:pt x="22085" y="103632"/>
                  </a:lnTo>
                  <a:lnTo>
                    <a:pt x="25133" y="96774"/>
                  </a:lnTo>
                  <a:lnTo>
                    <a:pt x="28943" y="90678"/>
                  </a:lnTo>
                  <a:lnTo>
                    <a:pt x="31991" y="83820"/>
                  </a:lnTo>
                  <a:lnTo>
                    <a:pt x="36563" y="77724"/>
                  </a:lnTo>
                  <a:lnTo>
                    <a:pt x="40373" y="71628"/>
                  </a:lnTo>
                  <a:lnTo>
                    <a:pt x="54851" y="54864"/>
                  </a:lnTo>
                  <a:lnTo>
                    <a:pt x="66281" y="44958"/>
                  </a:lnTo>
                  <a:lnTo>
                    <a:pt x="77724" y="36576"/>
                  </a:lnTo>
                  <a:lnTo>
                    <a:pt x="83807" y="32766"/>
                  </a:lnTo>
                  <a:lnTo>
                    <a:pt x="90665" y="28956"/>
                  </a:lnTo>
                  <a:lnTo>
                    <a:pt x="96774" y="25146"/>
                  </a:lnTo>
                  <a:lnTo>
                    <a:pt x="140195" y="12192"/>
                  </a:lnTo>
                  <a:lnTo>
                    <a:pt x="171450" y="10668"/>
                  </a:lnTo>
                  <a:lnTo>
                    <a:pt x="186677" y="12192"/>
                  </a:lnTo>
                  <a:lnTo>
                    <a:pt x="201917" y="15240"/>
                  </a:lnTo>
                  <a:lnTo>
                    <a:pt x="215633" y="19812"/>
                  </a:lnTo>
                  <a:lnTo>
                    <a:pt x="223253" y="22860"/>
                  </a:lnTo>
                  <a:lnTo>
                    <a:pt x="229349" y="25908"/>
                  </a:lnTo>
                  <a:lnTo>
                    <a:pt x="236207" y="28956"/>
                  </a:lnTo>
                  <a:lnTo>
                    <a:pt x="242303" y="32766"/>
                  </a:lnTo>
                  <a:lnTo>
                    <a:pt x="249174" y="36576"/>
                  </a:lnTo>
                  <a:lnTo>
                    <a:pt x="254495" y="41148"/>
                  </a:lnTo>
                  <a:lnTo>
                    <a:pt x="260591" y="45720"/>
                  </a:lnTo>
                  <a:lnTo>
                    <a:pt x="271259" y="55626"/>
                  </a:lnTo>
                  <a:lnTo>
                    <a:pt x="281165" y="66294"/>
                  </a:lnTo>
                  <a:lnTo>
                    <a:pt x="285750" y="72390"/>
                  </a:lnTo>
                  <a:lnTo>
                    <a:pt x="290309" y="77724"/>
                  </a:lnTo>
                  <a:lnTo>
                    <a:pt x="294119" y="84582"/>
                  </a:lnTo>
                  <a:lnTo>
                    <a:pt x="297929" y="90678"/>
                  </a:lnTo>
                  <a:lnTo>
                    <a:pt x="307073" y="111252"/>
                  </a:lnTo>
                  <a:lnTo>
                    <a:pt x="316217" y="155448"/>
                  </a:lnTo>
                  <a:lnTo>
                    <a:pt x="316217" y="108877"/>
                  </a:lnTo>
                  <a:lnTo>
                    <a:pt x="298691" y="72390"/>
                  </a:lnTo>
                  <a:lnTo>
                    <a:pt x="267449" y="37338"/>
                  </a:lnTo>
                  <a:lnTo>
                    <a:pt x="260591" y="32766"/>
                  </a:lnTo>
                  <a:lnTo>
                    <a:pt x="254495" y="28194"/>
                  </a:lnTo>
                  <a:lnTo>
                    <a:pt x="219443" y="9906"/>
                  </a:lnTo>
                  <a:lnTo>
                    <a:pt x="171450" y="0"/>
                  </a:lnTo>
                  <a:lnTo>
                    <a:pt x="154673" y="0"/>
                  </a:lnTo>
                  <a:lnTo>
                    <a:pt x="99047" y="12954"/>
                  </a:lnTo>
                  <a:lnTo>
                    <a:pt x="65519" y="32766"/>
                  </a:lnTo>
                  <a:lnTo>
                    <a:pt x="31991" y="65532"/>
                  </a:lnTo>
                  <a:lnTo>
                    <a:pt x="15989" y="92964"/>
                  </a:lnTo>
                  <a:lnTo>
                    <a:pt x="12179" y="99822"/>
                  </a:lnTo>
                  <a:lnTo>
                    <a:pt x="9893" y="107442"/>
                  </a:lnTo>
                  <a:lnTo>
                    <a:pt x="0" y="155448"/>
                  </a:lnTo>
                  <a:lnTo>
                    <a:pt x="0" y="172212"/>
                  </a:lnTo>
                  <a:lnTo>
                    <a:pt x="6845" y="212598"/>
                  </a:lnTo>
                  <a:lnTo>
                    <a:pt x="27419" y="255270"/>
                  </a:lnTo>
                  <a:lnTo>
                    <a:pt x="59423" y="289560"/>
                  </a:lnTo>
                  <a:lnTo>
                    <a:pt x="92189" y="310896"/>
                  </a:lnTo>
                  <a:lnTo>
                    <a:pt x="122669" y="321564"/>
                  </a:lnTo>
                  <a:lnTo>
                    <a:pt x="130289" y="323850"/>
                  </a:lnTo>
                  <a:lnTo>
                    <a:pt x="138671" y="325374"/>
                  </a:lnTo>
                  <a:lnTo>
                    <a:pt x="154673" y="326898"/>
                  </a:lnTo>
                  <a:lnTo>
                    <a:pt x="171450" y="326898"/>
                  </a:lnTo>
                  <a:lnTo>
                    <a:pt x="188201" y="325374"/>
                  </a:lnTo>
                  <a:lnTo>
                    <a:pt x="196583" y="323850"/>
                  </a:lnTo>
                  <a:lnTo>
                    <a:pt x="204203" y="321564"/>
                  </a:lnTo>
                  <a:lnTo>
                    <a:pt x="211823" y="320040"/>
                  </a:lnTo>
                  <a:lnTo>
                    <a:pt x="248399" y="303276"/>
                  </a:lnTo>
                  <a:lnTo>
                    <a:pt x="254495" y="298704"/>
                  </a:lnTo>
                  <a:lnTo>
                    <a:pt x="261353" y="294132"/>
                  </a:lnTo>
                  <a:lnTo>
                    <a:pt x="289547" y="267462"/>
                  </a:lnTo>
                  <a:lnTo>
                    <a:pt x="310883" y="234696"/>
                  </a:lnTo>
                  <a:lnTo>
                    <a:pt x="316217" y="221361"/>
                  </a:lnTo>
                  <a:lnTo>
                    <a:pt x="316979" y="219456"/>
                  </a:lnTo>
                  <a:lnTo>
                    <a:pt x="321551" y="204216"/>
                  </a:lnTo>
                  <a:lnTo>
                    <a:pt x="326123" y="179832"/>
                  </a:lnTo>
                  <a:lnTo>
                    <a:pt x="326885" y="171450"/>
                  </a:lnTo>
                  <a:lnTo>
                    <a:pt x="326885" y="1546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67772" y="3381754"/>
              <a:ext cx="316230" cy="317500"/>
            </a:xfrm>
            <a:custGeom>
              <a:avLst/>
              <a:gdLst/>
              <a:ahLst/>
              <a:cxnLst/>
              <a:rect l="l" t="t" r="r" b="b"/>
              <a:pathLst>
                <a:path w="316229" h="317500">
                  <a:moveTo>
                    <a:pt x="158496" y="0"/>
                  </a:moveTo>
                  <a:lnTo>
                    <a:pt x="108361" y="8070"/>
                  </a:lnTo>
                  <a:lnTo>
                    <a:pt x="64848" y="30553"/>
                  </a:lnTo>
                  <a:lnTo>
                    <a:pt x="30552" y="64848"/>
                  </a:lnTo>
                  <a:lnTo>
                    <a:pt x="8070" y="108361"/>
                  </a:lnTo>
                  <a:lnTo>
                    <a:pt x="0" y="158496"/>
                  </a:lnTo>
                  <a:lnTo>
                    <a:pt x="8070" y="208629"/>
                  </a:lnTo>
                  <a:lnTo>
                    <a:pt x="30552" y="252141"/>
                  </a:lnTo>
                  <a:lnTo>
                    <a:pt x="64848" y="286438"/>
                  </a:lnTo>
                  <a:lnTo>
                    <a:pt x="108361" y="308919"/>
                  </a:lnTo>
                  <a:lnTo>
                    <a:pt x="158496" y="316991"/>
                  </a:lnTo>
                  <a:lnTo>
                    <a:pt x="208257" y="308919"/>
                  </a:lnTo>
                  <a:lnTo>
                    <a:pt x="251545" y="286438"/>
                  </a:lnTo>
                  <a:lnTo>
                    <a:pt x="285725" y="252141"/>
                  </a:lnTo>
                  <a:lnTo>
                    <a:pt x="308164" y="208629"/>
                  </a:lnTo>
                  <a:lnTo>
                    <a:pt x="316229" y="158496"/>
                  </a:lnTo>
                  <a:lnTo>
                    <a:pt x="308164" y="108361"/>
                  </a:lnTo>
                  <a:lnTo>
                    <a:pt x="285725" y="64848"/>
                  </a:lnTo>
                  <a:lnTo>
                    <a:pt x="251545" y="30553"/>
                  </a:lnTo>
                  <a:lnTo>
                    <a:pt x="208257" y="8070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862439" y="3377183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898" y="154686"/>
                  </a:moveTo>
                  <a:lnTo>
                    <a:pt x="325374" y="137922"/>
                  </a:lnTo>
                  <a:lnTo>
                    <a:pt x="323850" y="130302"/>
                  </a:lnTo>
                  <a:lnTo>
                    <a:pt x="321564" y="121920"/>
                  </a:lnTo>
                  <a:lnTo>
                    <a:pt x="320040" y="114300"/>
                  </a:lnTo>
                  <a:lnTo>
                    <a:pt x="316230" y="104775"/>
                  </a:lnTo>
                  <a:lnTo>
                    <a:pt x="316230" y="155448"/>
                  </a:lnTo>
                  <a:lnTo>
                    <a:pt x="316230" y="171450"/>
                  </a:lnTo>
                  <a:lnTo>
                    <a:pt x="314706" y="186690"/>
                  </a:lnTo>
                  <a:lnTo>
                    <a:pt x="311658" y="201930"/>
                  </a:lnTo>
                  <a:lnTo>
                    <a:pt x="307086" y="215646"/>
                  </a:lnTo>
                  <a:lnTo>
                    <a:pt x="304800" y="223266"/>
                  </a:lnTo>
                  <a:lnTo>
                    <a:pt x="301752" y="229362"/>
                  </a:lnTo>
                  <a:lnTo>
                    <a:pt x="297942" y="236220"/>
                  </a:lnTo>
                  <a:lnTo>
                    <a:pt x="294132" y="242316"/>
                  </a:lnTo>
                  <a:lnTo>
                    <a:pt x="290322" y="249174"/>
                  </a:lnTo>
                  <a:lnTo>
                    <a:pt x="285750" y="254508"/>
                  </a:lnTo>
                  <a:lnTo>
                    <a:pt x="281940" y="260604"/>
                  </a:lnTo>
                  <a:lnTo>
                    <a:pt x="271272" y="271272"/>
                  </a:lnTo>
                  <a:lnTo>
                    <a:pt x="236220" y="297942"/>
                  </a:lnTo>
                  <a:lnTo>
                    <a:pt x="186690" y="314706"/>
                  </a:lnTo>
                  <a:lnTo>
                    <a:pt x="172212" y="316153"/>
                  </a:lnTo>
                  <a:lnTo>
                    <a:pt x="154686" y="316153"/>
                  </a:lnTo>
                  <a:lnTo>
                    <a:pt x="110490" y="307086"/>
                  </a:lnTo>
                  <a:lnTo>
                    <a:pt x="71628" y="285750"/>
                  </a:lnTo>
                  <a:lnTo>
                    <a:pt x="41148" y="254508"/>
                  </a:lnTo>
                  <a:lnTo>
                    <a:pt x="25908" y="229362"/>
                  </a:lnTo>
                  <a:lnTo>
                    <a:pt x="22098" y="222504"/>
                  </a:lnTo>
                  <a:lnTo>
                    <a:pt x="17526" y="208788"/>
                  </a:lnTo>
                  <a:lnTo>
                    <a:pt x="15240" y="201168"/>
                  </a:lnTo>
                  <a:lnTo>
                    <a:pt x="12192" y="186690"/>
                  </a:lnTo>
                  <a:lnTo>
                    <a:pt x="10668" y="170688"/>
                  </a:lnTo>
                  <a:lnTo>
                    <a:pt x="10668" y="155448"/>
                  </a:lnTo>
                  <a:lnTo>
                    <a:pt x="17526" y="117348"/>
                  </a:lnTo>
                  <a:lnTo>
                    <a:pt x="36576" y="77724"/>
                  </a:lnTo>
                  <a:lnTo>
                    <a:pt x="66294" y="44958"/>
                  </a:lnTo>
                  <a:lnTo>
                    <a:pt x="111252" y="19050"/>
                  </a:lnTo>
                  <a:lnTo>
                    <a:pt x="125730" y="15240"/>
                  </a:lnTo>
                  <a:lnTo>
                    <a:pt x="132588" y="12954"/>
                  </a:lnTo>
                  <a:lnTo>
                    <a:pt x="140208" y="12192"/>
                  </a:lnTo>
                  <a:lnTo>
                    <a:pt x="147828" y="10668"/>
                  </a:lnTo>
                  <a:lnTo>
                    <a:pt x="155448" y="10668"/>
                  </a:lnTo>
                  <a:lnTo>
                    <a:pt x="163830" y="9906"/>
                  </a:lnTo>
                  <a:lnTo>
                    <a:pt x="171450" y="10668"/>
                  </a:lnTo>
                  <a:lnTo>
                    <a:pt x="179070" y="10668"/>
                  </a:lnTo>
                  <a:lnTo>
                    <a:pt x="186690" y="12192"/>
                  </a:lnTo>
                  <a:lnTo>
                    <a:pt x="194310" y="12954"/>
                  </a:lnTo>
                  <a:lnTo>
                    <a:pt x="201930" y="15240"/>
                  </a:lnTo>
                  <a:lnTo>
                    <a:pt x="209550" y="16764"/>
                  </a:lnTo>
                  <a:lnTo>
                    <a:pt x="216408" y="19812"/>
                  </a:lnTo>
                  <a:lnTo>
                    <a:pt x="223266" y="22098"/>
                  </a:lnTo>
                  <a:lnTo>
                    <a:pt x="230124" y="25146"/>
                  </a:lnTo>
                  <a:lnTo>
                    <a:pt x="236982" y="28956"/>
                  </a:lnTo>
                  <a:lnTo>
                    <a:pt x="243078" y="32004"/>
                  </a:lnTo>
                  <a:lnTo>
                    <a:pt x="249174" y="36576"/>
                  </a:lnTo>
                  <a:lnTo>
                    <a:pt x="255270" y="40386"/>
                  </a:lnTo>
                  <a:lnTo>
                    <a:pt x="272034" y="54864"/>
                  </a:lnTo>
                  <a:lnTo>
                    <a:pt x="286512" y="71628"/>
                  </a:lnTo>
                  <a:lnTo>
                    <a:pt x="290322" y="77724"/>
                  </a:lnTo>
                  <a:lnTo>
                    <a:pt x="294894" y="83820"/>
                  </a:lnTo>
                  <a:lnTo>
                    <a:pt x="297942" y="90678"/>
                  </a:lnTo>
                  <a:lnTo>
                    <a:pt x="301752" y="96774"/>
                  </a:lnTo>
                  <a:lnTo>
                    <a:pt x="304800" y="103632"/>
                  </a:lnTo>
                  <a:lnTo>
                    <a:pt x="307086" y="110490"/>
                  </a:lnTo>
                  <a:lnTo>
                    <a:pt x="310134" y="118110"/>
                  </a:lnTo>
                  <a:lnTo>
                    <a:pt x="314706" y="140208"/>
                  </a:lnTo>
                  <a:lnTo>
                    <a:pt x="316230" y="155448"/>
                  </a:lnTo>
                  <a:lnTo>
                    <a:pt x="316230" y="104775"/>
                  </a:lnTo>
                  <a:lnTo>
                    <a:pt x="294894" y="65532"/>
                  </a:lnTo>
                  <a:lnTo>
                    <a:pt x="267462" y="36576"/>
                  </a:lnTo>
                  <a:lnTo>
                    <a:pt x="234696" y="16002"/>
                  </a:lnTo>
                  <a:lnTo>
                    <a:pt x="219456" y="9906"/>
                  </a:lnTo>
                  <a:lnTo>
                    <a:pt x="211836" y="6858"/>
                  </a:lnTo>
                  <a:lnTo>
                    <a:pt x="204216" y="4572"/>
                  </a:lnTo>
                  <a:lnTo>
                    <a:pt x="188214" y="1524"/>
                  </a:lnTo>
                  <a:lnTo>
                    <a:pt x="172212" y="76"/>
                  </a:lnTo>
                  <a:lnTo>
                    <a:pt x="154686" y="0"/>
                  </a:lnTo>
                  <a:lnTo>
                    <a:pt x="147828" y="622"/>
                  </a:lnTo>
                  <a:lnTo>
                    <a:pt x="107442" y="9906"/>
                  </a:lnTo>
                  <a:lnTo>
                    <a:pt x="99822" y="12192"/>
                  </a:lnTo>
                  <a:lnTo>
                    <a:pt x="92202" y="16002"/>
                  </a:lnTo>
                  <a:lnTo>
                    <a:pt x="85344" y="19050"/>
                  </a:lnTo>
                  <a:lnTo>
                    <a:pt x="48006" y="48006"/>
                  </a:lnTo>
                  <a:lnTo>
                    <a:pt x="23622" y="78486"/>
                  </a:lnTo>
                  <a:lnTo>
                    <a:pt x="3048" y="130302"/>
                  </a:lnTo>
                  <a:lnTo>
                    <a:pt x="0" y="154686"/>
                  </a:lnTo>
                  <a:lnTo>
                    <a:pt x="0" y="171450"/>
                  </a:lnTo>
                  <a:lnTo>
                    <a:pt x="9906" y="219456"/>
                  </a:lnTo>
                  <a:lnTo>
                    <a:pt x="28194" y="254508"/>
                  </a:lnTo>
                  <a:lnTo>
                    <a:pt x="59436" y="289560"/>
                  </a:lnTo>
                  <a:lnTo>
                    <a:pt x="72390" y="298704"/>
                  </a:lnTo>
                  <a:lnTo>
                    <a:pt x="78486" y="303276"/>
                  </a:lnTo>
                  <a:lnTo>
                    <a:pt x="122682" y="321564"/>
                  </a:lnTo>
                  <a:lnTo>
                    <a:pt x="172212" y="326898"/>
                  </a:lnTo>
                  <a:lnTo>
                    <a:pt x="180594" y="326136"/>
                  </a:lnTo>
                  <a:lnTo>
                    <a:pt x="204216" y="321564"/>
                  </a:lnTo>
                  <a:lnTo>
                    <a:pt x="220218" y="316992"/>
                  </a:lnTo>
                  <a:lnTo>
                    <a:pt x="227076" y="313944"/>
                  </a:lnTo>
                  <a:lnTo>
                    <a:pt x="234696" y="310896"/>
                  </a:lnTo>
                  <a:lnTo>
                    <a:pt x="267462" y="289560"/>
                  </a:lnTo>
                  <a:lnTo>
                    <a:pt x="294894" y="260604"/>
                  </a:lnTo>
                  <a:lnTo>
                    <a:pt x="313944" y="227076"/>
                  </a:lnTo>
                  <a:lnTo>
                    <a:pt x="316230" y="221361"/>
                  </a:lnTo>
                  <a:lnTo>
                    <a:pt x="320040" y="211836"/>
                  </a:lnTo>
                  <a:lnTo>
                    <a:pt x="322326" y="204216"/>
                  </a:lnTo>
                  <a:lnTo>
                    <a:pt x="325374" y="188214"/>
                  </a:lnTo>
                  <a:lnTo>
                    <a:pt x="326898" y="171450"/>
                  </a:lnTo>
                  <a:lnTo>
                    <a:pt x="326898" y="1546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08036" y="4809744"/>
              <a:ext cx="317500" cy="316230"/>
            </a:xfrm>
            <a:custGeom>
              <a:avLst/>
              <a:gdLst/>
              <a:ahLst/>
              <a:cxnLst/>
              <a:rect l="l" t="t" r="r" b="b"/>
              <a:pathLst>
                <a:path w="317500" h="316229">
                  <a:moveTo>
                    <a:pt x="158496" y="0"/>
                  </a:moveTo>
                  <a:lnTo>
                    <a:pt x="108361" y="8064"/>
                  </a:lnTo>
                  <a:lnTo>
                    <a:pt x="64848" y="30504"/>
                  </a:lnTo>
                  <a:lnTo>
                    <a:pt x="30552" y="64683"/>
                  </a:lnTo>
                  <a:lnTo>
                    <a:pt x="8070" y="107972"/>
                  </a:lnTo>
                  <a:lnTo>
                    <a:pt x="0" y="157733"/>
                  </a:lnTo>
                  <a:lnTo>
                    <a:pt x="8070" y="207867"/>
                  </a:lnTo>
                  <a:lnTo>
                    <a:pt x="30552" y="251381"/>
                  </a:lnTo>
                  <a:lnTo>
                    <a:pt x="64848" y="285676"/>
                  </a:lnTo>
                  <a:lnTo>
                    <a:pt x="108361" y="308159"/>
                  </a:lnTo>
                  <a:lnTo>
                    <a:pt x="158496" y="316229"/>
                  </a:lnTo>
                  <a:lnTo>
                    <a:pt x="208627" y="308159"/>
                  </a:lnTo>
                  <a:lnTo>
                    <a:pt x="252141" y="285676"/>
                  </a:lnTo>
                  <a:lnTo>
                    <a:pt x="286437" y="251381"/>
                  </a:lnTo>
                  <a:lnTo>
                    <a:pt x="308919" y="207867"/>
                  </a:lnTo>
                  <a:lnTo>
                    <a:pt x="316992" y="157733"/>
                  </a:lnTo>
                  <a:lnTo>
                    <a:pt x="308919" y="107972"/>
                  </a:lnTo>
                  <a:lnTo>
                    <a:pt x="286437" y="64683"/>
                  </a:lnTo>
                  <a:lnTo>
                    <a:pt x="252141" y="30504"/>
                  </a:lnTo>
                  <a:lnTo>
                    <a:pt x="208627" y="8064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02703" y="4804409"/>
              <a:ext cx="328295" cy="327025"/>
            </a:xfrm>
            <a:custGeom>
              <a:avLst/>
              <a:gdLst/>
              <a:ahLst/>
              <a:cxnLst/>
              <a:rect l="l" t="t" r="r" b="b"/>
              <a:pathLst>
                <a:path w="328295" h="327025">
                  <a:moveTo>
                    <a:pt x="327672" y="163068"/>
                  </a:moveTo>
                  <a:lnTo>
                    <a:pt x="326910" y="154686"/>
                  </a:lnTo>
                  <a:lnTo>
                    <a:pt x="326910" y="146304"/>
                  </a:lnTo>
                  <a:lnTo>
                    <a:pt x="325386" y="137922"/>
                  </a:lnTo>
                  <a:lnTo>
                    <a:pt x="317004" y="107988"/>
                  </a:lnTo>
                  <a:lnTo>
                    <a:pt x="317004" y="155448"/>
                  </a:lnTo>
                  <a:lnTo>
                    <a:pt x="317004" y="171450"/>
                  </a:lnTo>
                  <a:lnTo>
                    <a:pt x="294906" y="243078"/>
                  </a:lnTo>
                  <a:lnTo>
                    <a:pt x="261378" y="281940"/>
                  </a:lnTo>
                  <a:lnTo>
                    <a:pt x="255282" y="285750"/>
                  </a:lnTo>
                  <a:lnTo>
                    <a:pt x="249186" y="290322"/>
                  </a:lnTo>
                  <a:lnTo>
                    <a:pt x="209562" y="309372"/>
                  </a:lnTo>
                  <a:lnTo>
                    <a:pt x="155448" y="316166"/>
                  </a:lnTo>
                  <a:lnTo>
                    <a:pt x="148590" y="315544"/>
                  </a:lnTo>
                  <a:lnTo>
                    <a:pt x="111252" y="307086"/>
                  </a:lnTo>
                  <a:lnTo>
                    <a:pt x="66294" y="281178"/>
                  </a:lnTo>
                  <a:lnTo>
                    <a:pt x="36576" y="248412"/>
                  </a:lnTo>
                  <a:lnTo>
                    <a:pt x="17526" y="208788"/>
                  </a:lnTo>
                  <a:lnTo>
                    <a:pt x="16002" y="201168"/>
                  </a:lnTo>
                  <a:lnTo>
                    <a:pt x="13716" y="194310"/>
                  </a:lnTo>
                  <a:lnTo>
                    <a:pt x="12954" y="186690"/>
                  </a:lnTo>
                  <a:lnTo>
                    <a:pt x="11430" y="179070"/>
                  </a:lnTo>
                  <a:lnTo>
                    <a:pt x="10668" y="170688"/>
                  </a:lnTo>
                  <a:lnTo>
                    <a:pt x="10668" y="155448"/>
                  </a:lnTo>
                  <a:lnTo>
                    <a:pt x="11430" y="147828"/>
                  </a:lnTo>
                  <a:lnTo>
                    <a:pt x="12954" y="140208"/>
                  </a:lnTo>
                  <a:lnTo>
                    <a:pt x="13716" y="132588"/>
                  </a:lnTo>
                  <a:lnTo>
                    <a:pt x="16002" y="124968"/>
                  </a:lnTo>
                  <a:lnTo>
                    <a:pt x="17526" y="117348"/>
                  </a:lnTo>
                  <a:lnTo>
                    <a:pt x="20574" y="110490"/>
                  </a:lnTo>
                  <a:lnTo>
                    <a:pt x="22860" y="103632"/>
                  </a:lnTo>
                  <a:lnTo>
                    <a:pt x="25908" y="96774"/>
                  </a:lnTo>
                  <a:lnTo>
                    <a:pt x="29718" y="89916"/>
                  </a:lnTo>
                  <a:lnTo>
                    <a:pt x="32766" y="83820"/>
                  </a:lnTo>
                  <a:lnTo>
                    <a:pt x="37338" y="77724"/>
                  </a:lnTo>
                  <a:lnTo>
                    <a:pt x="41148" y="71628"/>
                  </a:lnTo>
                  <a:lnTo>
                    <a:pt x="45720" y="65532"/>
                  </a:lnTo>
                  <a:lnTo>
                    <a:pt x="55626" y="54864"/>
                  </a:lnTo>
                  <a:lnTo>
                    <a:pt x="72390" y="40386"/>
                  </a:lnTo>
                  <a:lnTo>
                    <a:pt x="78486" y="36576"/>
                  </a:lnTo>
                  <a:lnTo>
                    <a:pt x="84582" y="32004"/>
                  </a:lnTo>
                  <a:lnTo>
                    <a:pt x="91440" y="28956"/>
                  </a:lnTo>
                  <a:lnTo>
                    <a:pt x="97536" y="25146"/>
                  </a:lnTo>
                  <a:lnTo>
                    <a:pt x="104394" y="22098"/>
                  </a:lnTo>
                  <a:lnTo>
                    <a:pt x="111252" y="19812"/>
                  </a:lnTo>
                  <a:lnTo>
                    <a:pt x="118872" y="16764"/>
                  </a:lnTo>
                  <a:lnTo>
                    <a:pt x="125730" y="15240"/>
                  </a:lnTo>
                  <a:lnTo>
                    <a:pt x="133350" y="12954"/>
                  </a:lnTo>
                  <a:lnTo>
                    <a:pt x="140970" y="12192"/>
                  </a:lnTo>
                  <a:lnTo>
                    <a:pt x="148590" y="10668"/>
                  </a:lnTo>
                  <a:lnTo>
                    <a:pt x="156210" y="10668"/>
                  </a:lnTo>
                  <a:lnTo>
                    <a:pt x="163830" y="9906"/>
                  </a:lnTo>
                  <a:lnTo>
                    <a:pt x="171450" y="10604"/>
                  </a:lnTo>
                  <a:lnTo>
                    <a:pt x="223278" y="22098"/>
                  </a:lnTo>
                  <a:lnTo>
                    <a:pt x="281952" y="66294"/>
                  </a:lnTo>
                  <a:lnTo>
                    <a:pt x="307860" y="110490"/>
                  </a:lnTo>
                  <a:lnTo>
                    <a:pt x="317004" y="155448"/>
                  </a:lnTo>
                  <a:lnTo>
                    <a:pt x="317004" y="107988"/>
                  </a:lnTo>
                  <a:lnTo>
                    <a:pt x="314718" y="99822"/>
                  </a:lnTo>
                  <a:lnTo>
                    <a:pt x="310908" y="92202"/>
                  </a:lnTo>
                  <a:lnTo>
                    <a:pt x="307860" y="85344"/>
                  </a:lnTo>
                  <a:lnTo>
                    <a:pt x="279654" y="47244"/>
                  </a:lnTo>
                  <a:lnTo>
                    <a:pt x="267474" y="37338"/>
                  </a:lnTo>
                  <a:lnTo>
                    <a:pt x="261378" y="32004"/>
                  </a:lnTo>
                  <a:lnTo>
                    <a:pt x="255282" y="27432"/>
                  </a:lnTo>
                  <a:lnTo>
                    <a:pt x="248424" y="23622"/>
                  </a:lnTo>
                  <a:lnTo>
                    <a:pt x="241554" y="19050"/>
                  </a:lnTo>
                  <a:lnTo>
                    <a:pt x="234708" y="16002"/>
                  </a:lnTo>
                  <a:lnTo>
                    <a:pt x="227076" y="12192"/>
                  </a:lnTo>
                  <a:lnTo>
                    <a:pt x="220230" y="9906"/>
                  </a:lnTo>
                  <a:lnTo>
                    <a:pt x="212610" y="6858"/>
                  </a:lnTo>
                  <a:lnTo>
                    <a:pt x="204978" y="4572"/>
                  </a:lnTo>
                  <a:lnTo>
                    <a:pt x="188976" y="1524"/>
                  </a:lnTo>
                  <a:lnTo>
                    <a:pt x="172212" y="0"/>
                  </a:lnTo>
                  <a:lnTo>
                    <a:pt x="155448" y="0"/>
                  </a:lnTo>
                  <a:lnTo>
                    <a:pt x="72390" y="27432"/>
                  </a:lnTo>
                  <a:lnTo>
                    <a:pt x="37338" y="59436"/>
                  </a:lnTo>
                  <a:lnTo>
                    <a:pt x="16764" y="92202"/>
                  </a:lnTo>
                  <a:lnTo>
                    <a:pt x="2286" y="138684"/>
                  </a:lnTo>
                  <a:lnTo>
                    <a:pt x="0" y="163068"/>
                  </a:lnTo>
                  <a:lnTo>
                    <a:pt x="762" y="172212"/>
                  </a:lnTo>
                  <a:lnTo>
                    <a:pt x="7620" y="211836"/>
                  </a:lnTo>
                  <a:lnTo>
                    <a:pt x="10668" y="219456"/>
                  </a:lnTo>
                  <a:lnTo>
                    <a:pt x="12954" y="227076"/>
                  </a:lnTo>
                  <a:lnTo>
                    <a:pt x="16764" y="233934"/>
                  </a:lnTo>
                  <a:lnTo>
                    <a:pt x="19812" y="241554"/>
                  </a:lnTo>
                  <a:lnTo>
                    <a:pt x="32766" y="261366"/>
                  </a:lnTo>
                  <a:lnTo>
                    <a:pt x="60198" y="289560"/>
                  </a:lnTo>
                  <a:lnTo>
                    <a:pt x="92964" y="310896"/>
                  </a:lnTo>
                  <a:lnTo>
                    <a:pt x="100584" y="313944"/>
                  </a:lnTo>
                  <a:lnTo>
                    <a:pt x="107442" y="316992"/>
                  </a:lnTo>
                  <a:lnTo>
                    <a:pt x="115824" y="319278"/>
                  </a:lnTo>
                  <a:lnTo>
                    <a:pt x="131064" y="323850"/>
                  </a:lnTo>
                  <a:lnTo>
                    <a:pt x="139446" y="325374"/>
                  </a:lnTo>
                  <a:lnTo>
                    <a:pt x="155448" y="326898"/>
                  </a:lnTo>
                  <a:lnTo>
                    <a:pt x="172212" y="326898"/>
                  </a:lnTo>
                  <a:lnTo>
                    <a:pt x="180594" y="326136"/>
                  </a:lnTo>
                  <a:lnTo>
                    <a:pt x="188976" y="324612"/>
                  </a:lnTo>
                  <a:lnTo>
                    <a:pt x="197370" y="323850"/>
                  </a:lnTo>
                  <a:lnTo>
                    <a:pt x="255282" y="298704"/>
                  </a:lnTo>
                  <a:lnTo>
                    <a:pt x="290334" y="267462"/>
                  </a:lnTo>
                  <a:lnTo>
                    <a:pt x="311670" y="233934"/>
                  </a:lnTo>
                  <a:lnTo>
                    <a:pt x="326910" y="179832"/>
                  </a:lnTo>
                  <a:lnTo>
                    <a:pt x="326910" y="171450"/>
                  </a:lnTo>
                  <a:lnTo>
                    <a:pt x="327672" y="1630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33026" y="4968238"/>
              <a:ext cx="316230" cy="317500"/>
            </a:xfrm>
            <a:custGeom>
              <a:avLst/>
              <a:gdLst/>
              <a:ahLst/>
              <a:cxnLst/>
              <a:rect l="l" t="t" r="r" b="b"/>
              <a:pathLst>
                <a:path w="316229" h="317500">
                  <a:moveTo>
                    <a:pt x="157732" y="0"/>
                  </a:moveTo>
                  <a:lnTo>
                    <a:pt x="107971" y="8070"/>
                  </a:lnTo>
                  <a:lnTo>
                    <a:pt x="64683" y="30553"/>
                  </a:lnTo>
                  <a:lnTo>
                    <a:pt x="30504" y="64848"/>
                  </a:lnTo>
                  <a:lnTo>
                    <a:pt x="8064" y="108361"/>
                  </a:lnTo>
                  <a:lnTo>
                    <a:pt x="0" y="158495"/>
                  </a:lnTo>
                  <a:lnTo>
                    <a:pt x="8064" y="208629"/>
                  </a:lnTo>
                  <a:lnTo>
                    <a:pt x="30504" y="252141"/>
                  </a:lnTo>
                  <a:lnTo>
                    <a:pt x="64683" y="286438"/>
                  </a:lnTo>
                  <a:lnTo>
                    <a:pt x="107971" y="308919"/>
                  </a:lnTo>
                  <a:lnTo>
                    <a:pt x="157732" y="316991"/>
                  </a:lnTo>
                  <a:lnTo>
                    <a:pt x="207867" y="308919"/>
                  </a:lnTo>
                  <a:lnTo>
                    <a:pt x="251379" y="286438"/>
                  </a:lnTo>
                  <a:lnTo>
                    <a:pt x="285676" y="252141"/>
                  </a:lnTo>
                  <a:lnTo>
                    <a:pt x="308157" y="208629"/>
                  </a:lnTo>
                  <a:lnTo>
                    <a:pt x="316229" y="158495"/>
                  </a:lnTo>
                  <a:lnTo>
                    <a:pt x="308157" y="108361"/>
                  </a:lnTo>
                  <a:lnTo>
                    <a:pt x="285676" y="64848"/>
                  </a:lnTo>
                  <a:lnTo>
                    <a:pt x="251379" y="30553"/>
                  </a:lnTo>
                  <a:lnTo>
                    <a:pt x="207867" y="8070"/>
                  </a:lnTo>
                  <a:lnTo>
                    <a:pt x="157732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27693" y="4963667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898" y="154686"/>
                  </a:moveTo>
                  <a:lnTo>
                    <a:pt x="326136" y="146304"/>
                  </a:lnTo>
                  <a:lnTo>
                    <a:pt x="324612" y="137922"/>
                  </a:lnTo>
                  <a:lnTo>
                    <a:pt x="323850" y="130302"/>
                  </a:lnTo>
                  <a:lnTo>
                    <a:pt x="316230" y="107899"/>
                  </a:lnTo>
                  <a:lnTo>
                    <a:pt x="316230" y="155448"/>
                  </a:lnTo>
                  <a:lnTo>
                    <a:pt x="316230" y="171450"/>
                  </a:lnTo>
                  <a:lnTo>
                    <a:pt x="307086" y="215646"/>
                  </a:lnTo>
                  <a:lnTo>
                    <a:pt x="300990" y="229362"/>
                  </a:lnTo>
                  <a:lnTo>
                    <a:pt x="297942" y="236220"/>
                  </a:lnTo>
                  <a:lnTo>
                    <a:pt x="271272" y="271272"/>
                  </a:lnTo>
                  <a:lnTo>
                    <a:pt x="249174" y="290322"/>
                  </a:lnTo>
                  <a:lnTo>
                    <a:pt x="242316" y="294132"/>
                  </a:lnTo>
                  <a:lnTo>
                    <a:pt x="236220" y="297942"/>
                  </a:lnTo>
                  <a:lnTo>
                    <a:pt x="215646" y="307086"/>
                  </a:lnTo>
                  <a:lnTo>
                    <a:pt x="172212" y="316090"/>
                  </a:lnTo>
                  <a:lnTo>
                    <a:pt x="154686" y="316153"/>
                  </a:lnTo>
                  <a:lnTo>
                    <a:pt x="140208" y="314706"/>
                  </a:lnTo>
                  <a:lnTo>
                    <a:pt x="89916" y="297942"/>
                  </a:lnTo>
                  <a:lnTo>
                    <a:pt x="54864" y="271272"/>
                  </a:lnTo>
                  <a:lnTo>
                    <a:pt x="28956" y="236220"/>
                  </a:lnTo>
                  <a:lnTo>
                    <a:pt x="25146" y="229362"/>
                  </a:lnTo>
                  <a:lnTo>
                    <a:pt x="22098" y="222504"/>
                  </a:lnTo>
                  <a:lnTo>
                    <a:pt x="19812" y="215646"/>
                  </a:lnTo>
                  <a:lnTo>
                    <a:pt x="16764" y="208788"/>
                  </a:lnTo>
                  <a:lnTo>
                    <a:pt x="15240" y="201168"/>
                  </a:lnTo>
                  <a:lnTo>
                    <a:pt x="12954" y="193548"/>
                  </a:lnTo>
                  <a:lnTo>
                    <a:pt x="12192" y="186690"/>
                  </a:lnTo>
                  <a:lnTo>
                    <a:pt x="10668" y="179070"/>
                  </a:lnTo>
                  <a:lnTo>
                    <a:pt x="10668" y="170688"/>
                  </a:lnTo>
                  <a:lnTo>
                    <a:pt x="9906" y="163068"/>
                  </a:lnTo>
                  <a:lnTo>
                    <a:pt x="15240" y="124968"/>
                  </a:lnTo>
                  <a:lnTo>
                    <a:pt x="40386" y="71628"/>
                  </a:lnTo>
                  <a:lnTo>
                    <a:pt x="71628" y="40386"/>
                  </a:lnTo>
                  <a:lnTo>
                    <a:pt x="77724" y="36576"/>
                  </a:lnTo>
                  <a:lnTo>
                    <a:pt x="83820" y="32004"/>
                  </a:lnTo>
                  <a:lnTo>
                    <a:pt x="124968" y="15240"/>
                  </a:lnTo>
                  <a:lnTo>
                    <a:pt x="132588" y="12954"/>
                  </a:lnTo>
                  <a:lnTo>
                    <a:pt x="140208" y="12192"/>
                  </a:lnTo>
                  <a:lnTo>
                    <a:pt x="147828" y="10668"/>
                  </a:lnTo>
                  <a:lnTo>
                    <a:pt x="155448" y="10668"/>
                  </a:lnTo>
                  <a:lnTo>
                    <a:pt x="163068" y="9906"/>
                  </a:lnTo>
                  <a:lnTo>
                    <a:pt x="170688" y="10604"/>
                  </a:lnTo>
                  <a:lnTo>
                    <a:pt x="179070" y="10668"/>
                  </a:lnTo>
                  <a:lnTo>
                    <a:pt x="186690" y="12192"/>
                  </a:lnTo>
                  <a:lnTo>
                    <a:pt x="194310" y="12954"/>
                  </a:lnTo>
                  <a:lnTo>
                    <a:pt x="201930" y="15240"/>
                  </a:lnTo>
                  <a:lnTo>
                    <a:pt x="208788" y="16764"/>
                  </a:lnTo>
                  <a:lnTo>
                    <a:pt x="216408" y="19812"/>
                  </a:lnTo>
                  <a:lnTo>
                    <a:pt x="223266" y="22098"/>
                  </a:lnTo>
                  <a:lnTo>
                    <a:pt x="230124" y="25146"/>
                  </a:lnTo>
                  <a:lnTo>
                    <a:pt x="236220" y="28956"/>
                  </a:lnTo>
                  <a:lnTo>
                    <a:pt x="243078" y="32004"/>
                  </a:lnTo>
                  <a:lnTo>
                    <a:pt x="249174" y="36576"/>
                  </a:lnTo>
                  <a:lnTo>
                    <a:pt x="255270" y="40386"/>
                  </a:lnTo>
                  <a:lnTo>
                    <a:pt x="272034" y="54864"/>
                  </a:lnTo>
                  <a:lnTo>
                    <a:pt x="297942" y="90678"/>
                  </a:lnTo>
                  <a:lnTo>
                    <a:pt x="300990" y="96774"/>
                  </a:lnTo>
                  <a:lnTo>
                    <a:pt x="304800" y="103632"/>
                  </a:lnTo>
                  <a:lnTo>
                    <a:pt x="311658" y="124968"/>
                  </a:lnTo>
                  <a:lnTo>
                    <a:pt x="314706" y="140208"/>
                  </a:lnTo>
                  <a:lnTo>
                    <a:pt x="316230" y="155448"/>
                  </a:lnTo>
                  <a:lnTo>
                    <a:pt x="316230" y="107899"/>
                  </a:lnTo>
                  <a:lnTo>
                    <a:pt x="294132" y="65532"/>
                  </a:lnTo>
                  <a:lnTo>
                    <a:pt x="261366" y="32004"/>
                  </a:lnTo>
                  <a:lnTo>
                    <a:pt x="233934" y="16002"/>
                  </a:lnTo>
                  <a:lnTo>
                    <a:pt x="227076" y="12192"/>
                  </a:lnTo>
                  <a:lnTo>
                    <a:pt x="219456" y="9906"/>
                  </a:lnTo>
                  <a:lnTo>
                    <a:pt x="211836" y="6858"/>
                  </a:lnTo>
                  <a:lnTo>
                    <a:pt x="204216" y="4572"/>
                  </a:lnTo>
                  <a:lnTo>
                    <a:pt x="188214" y="1524"/>
                  </a:lnTo>
                  <a:lnTo>
                    <a:pt x="172212" y="76"/>
                  </a:lnTo>
                  <a:lnTo>
                    <a:pt x="154686" y="0"/>
                  </a:lnTo>
                  <a:lnTo>
                    <a:pt x="147828" y="622"/>
                  </a:lnTo>
                  <a:lnTo>
                    <a:pt x="106680" y="9906"/>
                  </a:lnTo>
                  <a:lnTo>
                    <a:pt x="65532" y="32004"/>
                  </a:lnTo>
                  <a:lnTo>
                    <a:pt x="32004" y="65532"/>
                  </a:lnTo>
                  <a:lnTo>
                    <a:pt x="12192" y="99822"/>
                  </a:lnTo>
                  <a:lnTo>
                    <a:pt x="9906" y="107442"/>
                  </a:lnTo>
                  <a:lnTo>
                    <a:pt x="6858" y="115062"/>
                  </a:lnTo>
                  <a:lnTo>
                    <a:pt x="4572" y="122682"/>
                  </a:lnTo>
                  <a:lnTo>
                    <a:pt x="1524" y="138684"/>
                  </a:lnTo>
                  <a:lnTo>
                    <a:pt x="0" y="154686"/>
                  </a:lnTo>
                  <a:lnTo>
                    <a:pt x="0" y="171450"/>
                  </a:lnTo>
                  <a:lnTo>
                    <a:pt x="1524" y="188214"/>
                  </a:lnTo>
                  <a:lnTo>
                    <a:pt x="3048" y="196596"/>
                  </a:lnTo>
                  <a:lnTo>
                    <a:pt x="5334" y="204216"/>
                  </a:lnTo>
                  <a:lnTo>
                    <a:pt x="6858" y="211836"/>
                  </a:lnTo>
                  <a:lnTo>
                    <a:pt x="27432" y="254508"/>
                  </a:lnTo>
                  <a:lnTo>
                    <a:pt x="59436" y="289560"/>
                  </a:lnTo>
                  <a:lnTo>
                    <a:pt x="92202" y="310896"/>
                  </a:lnTo>
                  <a:lnTo>
                    <a:pt x="130302" y="323088"/>
                  </a:lnTo>
                  <a:lnTo>
                    <a:pt x="154686" y="326898"/>
                  </a:lnTo>
                  <a:lnTo>
                    <a:pt x="172212" y="326898"/>
                  </a:lnTo>
                  <a:lnTo>
                    <a:pt x="219456" y="316992"/>
                  </a:lnTo>
                  <a:lnTo>
                    <a:pt x="254508" y="298704"/>
                  </a:lnTo>
                  <a:lnTo>
                    <a:pt x="289560" y="267462"/>
                  </a:lnTo>
                  <a:lnTo>
                    <a:pt x="294132" y="260604"/>
                  </a:lnTo>
                  <a:lnTo>
                    <a:pt x="298704" y="254508"/>
                  </a:lnTo>
                  <a:lnTo>
                    <a:pt x="303276" y="247650"/>
                  </a:lnTo>
                  <a:lnTo>
                    <a:pt x="310896" y="233934"/>
                  </a:lnTo>
                  <a:lnTo>
                    <a:pt x="313944" y="227076"/>
                  </a:lnTo>
                  <a:lnTo>
                    <a:pt x="316230" y="221361"/>
                  </a:lnTo>
                  <a:lnTo>
                    <a:pt x="316992" y="219456"/>
                  </a:lnTo>
                  <a:lnTo>
                    <a:pt x="321564" y="204216"/>
                  </a:lnTo>
                  <a:lnTo>
                    <a:pt x="323850" y="195834"/>
                  </a:lnTo>
                  <a:lnTo>
                    <a:pt x="325374" y="188214"/>
                  </a:lnTo>
                  <a:lnTo>
                    <a:pt x="326898" y="171450"/>
                  </a:lnTo>
                  <a:lnTo>
                    <a:pt x="326898" y="1546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701921" y="3409188"/>
            <a:ext cx="1644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26142" y="1662684"/>
            <a:ext cx="1644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12814" y="3744467"/>
            <a:ext cx="1644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78074" y="5329428"/>
            <a:ext cx="1644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73066" y="5250179"/>
            <a:ext cx="1644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72757" y="2323350"/>
            <a:ext cx="2903220" cy="2835910"/>
          </a:xfrm>
          <a:custGeom>
            <a:avLst/>
            <a:gdLst/>
            <a:ahLst/>
            <a:cxnLst/>
            <a:rect l="l" t="t" r="r" b="b"/>
            <a:pathLst>
              <a:path w="2903220" h="2835910">
                <a:moveTo>
                  <a:pt x="1383030" y="53340"/>
                </a:moveTo>
                <a:lnTo>
                  <a:pt x="1348740" y="0"/>
                </a:lnTo>
                <a:lnTo>
                  <a:pt x="0" y="873252"/>
                </a:lnTo>
                <a:lnTo>
                  <a:pt x="34290" y="925830"/>
                </a:lnTo>
                <a:lnTo>
                  <a:pt x="1383030" y="53340"/>
                </a:lnTo>
                <a:close/>
              </a:path>
              <a:path w="2903220" h="2835910">
                <a:moveTo>
                  <a:pt x="2163318" y="2772918"/>
                </a:moveTo>
                <a:lnTo>
                  <a:pt x="655320" y="2613660"/>
                </a:lnTo>
                <a:lnTo>
                  <a:pt x="649224" y="2676906"/>
                </a:lnTo>
                <a:lnTo>
                  <a:pt x="2156460" y="2835402"/>
                </a:lnTo>
                <a:lnTo>
                  <a:pt x="2163318" y="2772918"/>
                </a:lnTo>
                <a:close/>
              </a:path>
              <a:path w="2903220" h="2835910">
                <a:moveTo>
                  <a:pt x="2718816" y="1184910"/>
                </a:moveTo>
                <a:lnTo>
                  <a:pt x="19812" y="947166"/>
                </a:lnTo>
                <a:lnTo>
                  <a:pt x="14478" y="1009650"/>
                </a:lnTo>
                <a:lnTo>
                  <a:pt x="2713482" y="1247394"/>
                </a:lnTo>
                <a:lnTo>
                  <a:pt x="2718816" y="1184910"/>
                </a:lnTo>
                <a:close/>
              </a:path>
              <a:path w="2903220" h="2835910">
                <a:moveTo>
                  <a:pt x="2817114" y="1114806"/>
                </a:moveTo>
                <a:lnTo>
                  <a:pt x="1706118" y="4572"/>
                </a:lnTo>
                <a:lnTo>
                  <a:pt x="1661922" y="48768"/>
                </a:lnTo>
                <a:lnTo>
                  <a:pt x="2772918" y="1159764"/>
                </a:lnTo>
                <a:lnTo>
                  <a:pt x="2817114" y="1114806"/>
                </a:lnTo>
                <a:close/>
              </a:path>
              <a:path w="2903220" h="2835910">
                <a:moveTo>
                  <a:pt x="2903220" y="1386078"/>
                </a:moveTo>
                <a:lnTo>
                  <a:pt x="2843784" y="1363980"/>
                </a:lnTo>
                <a:lnTo>
                  <a:pt x="2368296" y="2634234"/>
                </a:lnTo>
                <a:lnTo>
                  <a:pt x="2426970" y="2656332"/>
                </a:lnTo>
                <a:lnTo>
                  <a:pt x="2903220" y="13860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3910" y="4831078"/>
            <a:ext cx="193547" cy="277368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2747656" y="4828805"/>
            <a:ext cx="393700" cy="363220"/>
            <a:chOff x="2747656" y="4828805"/>
            <a:chExt cx="393700" cy="363220"/>
          </a:xfrm>
        </p:grpSpPr>
        <p:sp>
          <p:nvSpPr>
            <p:cNvPr id="22" name="object 22"/>
            <p:cNvSpPr/>
            <p:nvPr/>
          </p:nvSpPr>
          <p:spPr>
            <a:xfrm>
              <a:off x="2747645" y="4828806"/>
              <a:ext cx="236220" cy="363220"/>
            </a:xfrm>
            <a:custGeom>
              <a:avLst/>
              <a:gdLst/>
              <a:ahLst/>
              <a:cxnLst/>
              <a:rect l="l" t="t" r="r" b="b"/>
              <a:pathLst>
                <a:path w="236219" h="363220">
                  <a:moveTo>
                    <a:pt x="120396" y="14478"/>
                  </a:moveTo>
                  <a:lnTo>
                    <a:pt x="115062" y="0"/>
                  </a:lnTo>
                  <a:lnTo>
                    <a:pt x="88760" y="9448"/>
                  </a:lnTo>
                  <a:lnTo>
                    <a:pt x="65811" y="23050"/>
                  </a:lnTo>
                  <a:lnTo>
                    <a:pt x="29718" y="63246"/>
                  </a:lnTo>
                  <a:lnTo>
                    <a:pt x="7429" y="117157"/>
                  </a:lnTo>
                  <a:lnTo>
                    <a:pt x="0" y="181356"/>
                  </a:lnTo>
                  <a:lnTo>
                    <a:pt x="1841" y="214477"/>
                  </a:lnTo>
                  <a:lnTo>
                    <a:pt x="16383" y="273291"/>
                  </a:lnTo>
                  <a:lnTo>
                    <a:pt x="45516" y="321132"/>
                  </a:lnTo>
                  <a:lnTo>
                    <a:pt x="88633" y="353136"/>
                  </a:lnTo>
                  <a:lnTo>
                    <a:pt x="115062" y="362712"/>
                  </a:lnTo>
                  <a:lnTo>
                    <a:pt x="119634" y="347472"/>
                  </a:lnTo>
                  <a:lnTo>
                    <a:pt x="98882" y="338315"/>
                  </a:lnTo>
                  <a:lnTo>
                    <a:pt x="81153" y="325653"/>
                  </a:lnTo>
                  <a:lnTo>
                    <a:pt x="54102" y="289560"/>
                  </a:lnTo>
                  <a:lnTo>
                    <a:pt x="37998" y="240309"/>
                  </a:lnTo>
                  <a:lnTo>
                    <a:pt x="32766" y="179070"/>
                  </a:lnTo>
                  <a:lnTo>
                    <a:pt x="34061" y="148348"/>
                  </a:lnTo>
                  <a:lnTo>
                    <a:pt x="44653" y="94627"/>
                  </a:lnTo>
                  <a:lnTo>
                    <a:pt x="66382" y="52197"/>
                  </a:lnTo>
                  <a:lnTo>
                    <a:pt x="99529" y="23622"/>
                  </a:lnTo>
                  <a:lnTo>
                    <a:pt x="120396" y="14478"/>
                  </a:lnTo>
                  <a:close/>
                </a:path>
                <a:path w="236219" h="363220">
                  <a:moveTo>
                    <a:pt x="236220" y="19050"/>
                  </a:moveTo>
                  <a:lnTo>
                    <a:pt x="202692" y="19050"/>
                  </a:lnTo>
                  <a:lnTo>
                    <a:pt x="193548" y="56388"/>
                  </a:lnTo>
                  <a:lnTo>
                    <a:pt x="227838" y="56388"/>
                  </a:lnTo>
                  <a:lnTo>
                    <a:pt x="236220" y="1905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03104" y="4921007"/>
              <a:ext cx="83819" cy="18745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019690" y="4828805"/>
              <a:ext cx="121285" cy="363220"/>
            </a:xfrm>
            <a:custGeom>
              <a:avLst/>
              <a:gdLst/>
              <a:ahLst/>
              <a:cxnLst/>
              <a:rect l="l" t="t" r="r" b="b"/>
              <a:pathLst>
                <a:path w="121285" h="363220">
                  <a:moveTo>
                    <a:pt x="5333" y="0"/>
                  </a:moveTo>
                  <a:lnTo>
                    <a:pt x="0" y="14477"/>
                  </a:lnTo>
                  <a:lnTo>
                    <a:pt x="21285" y="23621"/>
                  </a:lnTo>
                  <a:lnTo>
                    <a:pt x="39433" y="36194"/>
                  </a:lnTo>
                  <a:lnTo>
                    <a:pt x="66293" y="71627"/>
                  </a:lnTo>
                  <a:lnTo>
                    <a:pt x="82765" y="120205"/>
                  </a:lnTo>
                  <a:lnTo>
                    <a:pt x="88391" y="179069"/>
                  </a:lnTo>
                  <a:lnTo>
                    <a:pt x="86969" y="211226"/>
                  </a:lnTo>
                  <a:lnTo>
                    <a:pt x="75844" y="266395"/>
                  </a:lnTo>
                  <a:lnTo>
                    <a:pt x="54114" y="309422"/>
                  </a:lnTo>
                  <a:lnTo>
                    <a:pt x="21501" y="338315"/>
                  </a:lnTo>
                  <a:lnTo>
                    <a:pt x="762" y="347471"/>
                  </a:lnTo>
                  <a:lnTo>
                    <a:pt x="5333" y="362711"/>
                  </a:lnTo>
                  <a:lnTo>
                    <a:pt x="54952" y="339280"/>
                  </a:lnTo>
                  <a:lnTo>
                    <a:pt x="91439" y="298703"/>
                  </a:lnTo>
                  <a:lnTo>
                    <a:pt x="113728" y="245173"/>
                  </a:lnTo>
                  <a:lnTo>
                    <a:pt x="121157" y="181355"/>
                  </a:lnTo>
                  <a:lnTo>
                    <a:pt x="113626" y="117157"/>
                  </a:lnTo>
                  <a:lnTo>
                    <a:pt x="90677" y="63245"/>
                  </a:lnTo>
                  <a:lnTo>
                    <a:pt x="54571" y="23050"/>
                  </a:lnTo>
                  <a:lnTo>
                    <a:pt x="5333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4762384" y="4847844"/>
            <a:ext cx="83820" cy="260985"/>
            <a:chOff x="4762384" y="4847844"/>
            <a:chExt cx="83820" cy="260985"/>
          </a:xfrm>
        </p:grpSpPr>
        <p:sp>
          <p:nvSpPr>
            <p:cNvPr id="26" name="object 26"/>
            <p:cNvSpPr/>
            <p:nvPr/>
          </p:nvSpPr>
          <p:spPr>
            <a:xfrm>
              <a:off x="4800484" y="4847844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79" h="37464">
                  <a:moveTo>
                    <a:pt x="42672" y="0"/>
                  </a:moveTo>
                  <a:lnTo>
                    <a:pt x="9143" y="0"/>
                  </a:lnTo>
                  <a:lnTo>
                    <a:pt x="0" y="37336"/>
                  </a:lnTo>
                  <a:lnTo>
                    <a:pt x="34289" y="37336"/>
                  </a:lnTo>
                  <a:lnTo>
                    <a:pt x="4267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384" y="4920994"/>
              <a:ext cx="83819" cy="187452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93554" y="5377434"/>
            <a:ext cx="227836" cy="224026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2969398" y="5364478"/>
            <a:ext cx="337820" cy="311150"/>
            <a:chOff x="2969398" y="5364478"/>
            <a:chExt cx="337820" cy="311150"/>
          </a:xfrm>
        </p:grpSpPr>
        <p:sp>
          <p:nvSpPr>
            <p:cNvPr id="30" name="object 30"/>
            <p:cNvSpPr/>
            <p:nvPr/>
          </p:nvSpPr>
          <p:spPr>
            <a:xfrm>
              <a:off x="2969398" y="5364478"/>
              <a:ext cx="102870" cy="311150"/>
            </a:xfrm>
            <a:custGeom>
              <a:avLst/>
              <a:gdLst/>
              <a:ahLst/>
              <a:cxnLst/>
              <a:rect l="l" t="t" r="r" b="b"/>
              <a:pathLst>
                <a:path w="102869" h="311150">
                  <a:moveTo>
                    <a:pt x="99059" y="0"/>
                  </a:moveTo>
                  <a:lnTo>
                    <a:pt x="56387" y="19621"/>
                  </a:lnTo>
                  <a:lnTo>
                    <a:pt x="25145" y="54101"/>
                  </a:lnTo>
                  <a:lnTo>
                    <a:pt x="6286" y="100487"/>
                  </a:lnTo>
                  <a:lnTo>
                    <a:pt x="0" y="155448"/>
                  </a:lnTo>
                  <a:lnTo>
                    <a:pt x="1570" y="184023"/>
                  </a:lnTo>
                  <a:lnTo>
                    <a:pt x="14145" y="234313"/>
                  </a:lnTo>
                  <a:lnTo>
                    <a:pt x="39160" y="275319"/>
                  </a:lnTo>
                  <a:lnTo>
                    <a:pt x="76046" y="302751"/>
                  </a:lnTo>
                  <a:lnTo>
                    <a:pt x="99059" y="310895"/>
                  </a:lnTo>
                  <a:lnTo>
                    <a:pt x="102869" y="297942"/>
                  </a:lnTo>
                  <a:lnTo>
                    <a:pt x="56899" y="265258"/>
                  </a:lnTo>
                  <a:lnTo>
                    <a:pt x="38482" y="228396"/>
                  </a:lnTo>
                  <a:lnTo>
                    <a:pt x="29338" y="181225"/>
                  </a:lnTo>
                  <a:lnTo>
                    <a:pt x="28193" y="153924"/>
                  </a:lnTo>
                  <a:lnTo>
                    <a:pt x="29338" y="127194"/>
                  </a:lnTo>
                  <a:lnTo>
                    <a:pt x="38482" y="81164"/>
                  </a:lnTo>
                  <a:lnTo>
                    <a:pt x="56899" y="44874"/>
                  </a:lnTo>
                  <a:lnTo>
                    <a:pt x="102869" y="12192"/>
                  </a:lnTo>
                  <a:lnTo>
                    <a:pt x="990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02748" y="5378956"/>
              <a:ext cx="71626" cy="224788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203332" y="5364478"/>
              <a:ext cx="104139" cy="311150"/>
            </a:xfrm>
            <a:custGeom>
              <a:avLst/>
              <a:gdLst/>
              <a:ahLst/>
              <a:cxnLst/>
              <a:rect l="l" t="t" r="r" b="b"/>
              <a:pathLst>
                <a:path w="104139" h="311150">
                  <a:moveTo>
                    <a:pt x="3810" y="0"/>
                  </a:moveTo>
                  <a:lnTo>
                    <a:pt x="0" y="12192"/>
                  </a:lnTo>
                  <a:lnTo>
                    <a:pt x="17705" y="20038"/>
                  </a:lnTo>
                  <a:lnTo>
                    <a:pt x="33051" y="30956"/>
                  </a:lnTo>
                  <a:lnTo>
                    <a:pt x="56388" y="61721"/>
                  </a:lnTo>
                  <a:lnTo>
                    <a:pt x="70770" y="102965"/>
                  </a:lnTo>
                  <a:lnTo>
                    <a:pt x="75438" y="153924"/>
                  </a:lnTo>
                  <a:lnTo>
                    <a:pt x="74175" y="181225"/>
                  </a:lnTo>
                  <a:lnTo>
                    <a:pt x="64508" y="228396"/>
                  </a:lnTo>
                  <a:lnTo>
                    <a:pt x="46078" y="265258"/>
                  </a:lnTo>
                  <a:lnTo>
                    <a:pt x="0" y="297942"/>
                  </a:lnTo>
                  <a:lnTo>
                    <a:pt x="3810" y="310895"/>
                  </a:lnTo>
                  <a:lnTo>
                    <a:pt x="46767" y="290893"/>
                  </a:lnTo>
                  <a:lnTo>
                    <a:pt x="77724" y="256031"/>
                  </a:lnTo>
                  <a:lnTo>
                    <a:pt x="96964" y="210312"/>
                  </a:lnTo>
                  <a:lnTo>
                    <a:pt x="103631" y="155448"/>
                  </a:lnTo>
                  <a:lnTo>
                    <a:pt x="96964" y="100487"/>
                  </a:lnTo>
                  <a:lnTo>
                    <a:pt x="77724" y="54101"/>
                  </a:lnTo>
                  <a:lnTo>
                    <a:pt x="46481" y="1962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68228" y="4577216"/>
            <a:ext cx="5046345" cy="159194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spcBef>
                <a:spcPts val="1010"/>
              </a:spcBef>
              <a:buClr>
                <a:srgbClr val="C0504D"/>
              </a:buClr>
              <a:buFont typeface="Wingdings"/>
              <a:buChar char=""/>
              <a:tabLst>
                <a:tab pos="389890" algn="l"/>
                <a:tab pos="2528570" algn="l"/>
              </a:tabLst>
            </a:pPr>
            <a:r>
              <a:rPr sz="3100" spc="-10" dirty="0">
                <a:solidFill>
                  <a:srgbClr val="FF9A00"/>
                </a:solidFill>
                <a:latin typeface="Tahoma"/>
                <a:cs typeface="Tahoma"/>
              </a:rPr>
              <a:t>degree</a:t>
            </a:r>
            <a:r>
              <a:rPr sz="3100" dirty="0">
                <a:solidFill>
                  <a:srgbClr val="FF9A00"/>
                </a:solidFill>
                <a:latin typeface="Tahoma"/>
                <a:cs typeface="Tahoma"/>
              </a:rPr>
              <a:t>	</a:t>
            </a:r>
            <a:r>
              <a:rPr sz="3100" dirty="0">
                <a:latin typeface="Tahoma"/>
                <a:cs typeface="Tahoma"/>
              </a:rPr>
              <a:t>of</a:t>
            </a:r>
            <a:r>
              <a:rPr sz="3100" spc="-65" dirty="0">
                <a:latin typeface="Tahoma"/>
                <a:cs typeface="Tahoma"/>
              </a:rPr>
              <a:t> </a:t>
            </a:r>
            <a:r>
              <a:rPr sz="3100" spc="-20" dirty="0">
                <a:latin typeface="Tahoma"/>
                <a:cs typeface="Tahoma"/>
              </a:rPr>
              <a:t>node</a:t>
            </a:r>
            <a:endParaRPr sz="3100">
              <a:latin typeface="Tahoma"/>
              <a:cs typeface="Tahoma"/>
            </a:endParaRPr>
          </a:p>
          <a:p>
            <a:pPr marL="829944" lvl="1" indent="-313690">
              <a:lnSpc>
                <a:spcPct val="100000"/>
              </a:lnSpc>
              <a:spcBef>
                <a:spcPts val="765"/>
              </a:spcBef>
              <a:buClr>
                <a:srgbClr val="CC0000"/>
              </a:buClr>
              <a:buFont typeface="Wingdings"/>
              <a:buChar char=""/>
              <a:tabLst>
                <a:tab pos="829944" algn="l"/>
              </a:tabLst>
            </a:pPr>
            <a:r>
              <a:rPr sz="2600" dirty="0">
                <a:latin typeface="Tahoma"/>
                <a:cs typeface="Tahoma"/>
              </a:rPr>
              <a:t>Size </a:t>
            </a:r>
            <a:r>
              <a:rPr sz="2600" spc="-35" dirty="0">
                <a:latin typeface="Tahoma"/>
                <a:cs typeface="Tahoma"/>
              </a:rPr>
              <a:t>of</a:t>
            </a:r>
            <a:endParaRPr sz="2600">
              <a:latin typeface="Tahoma"/>
              <a:cs typeface="Tahoma"/>
            </a:endParaRPr>
          </a:p>
          <a:p>
            <a:pPr marL="829944" lvl="1" indent="-313690">
              <a:lnSpc>
                <a:spcPct val="100000"/>
              </a:lnSpc>
              <a:spcBef>
                <a:spcPts val="695"/>
              </a:spcBef>
              <a:buClr>
                <a:srgbClr val="CC0000"/>
              </a:buClr>
              <a:buFont typeface="Wingdings"/>
              <a:buChar char=""/>
              <a:tabLst>
                <a:tab pos="829944" algn="l"/>
              </a:tabLst>
            </a:pPr>
            <a:r>
              <a:rPr sz="2600" dirty="0">
                <a:latin typeface="Tahoma"/>
                <a:cs typeface="Tahoma"/>
              </a:rPr>
              <a:t>number</a:t>
            </a:r>
            <a:r>
              <a:rPr sz="2600" spc="-2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of</a:t>
            </a:r>
            <a:r>
              <a:rPr sz="2600" spc="-1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edges</a:t>
            </a:r>
            <a:r>
              <a:rPr sz="2600" spc="5" dirty="0"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FF9A00"/>
                </a:solidFill>
                <a:latin typeface="Tahoma"/>
                <a:cs typeface="Tahoma"/>
              </a:rPr>
              <a:t>incident</a:t>
            </a:r>
            <a:r>
              <a:rPr sz="2600" spc="-5" dirty="0">
                <a:solidFill>
                  <a:srgbClr val="FF9A00"/>
                </a:solidFill>
                <a:latin typeface="Tahoma"/>
                <a:cs typeface="Tahoma"/>
              </a:rPr>
              <a:t> </a:t>
            </a:r>
            <a:r>
              <a:rPr sz="2600" spc="-25" dirty="0">
                <a:latin typeface="Tahoma"/>
                <a:cs typeface="Tahoma"/>
              </a:rPr>
              <a:t>on</a:t>
            </a:r>
            <a:endParaRPr sz="2600">
              <a:latin typeface="Tahoma"/>
              <a:cs typeface="Tahoma"/>
            </a:endParaRPr>
          </a:p>
        </p:txBody>
      </p:sp>
      <p:pic>
        <p:nvPicPr>
          <p:cNvPr id="34" name="object 3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75488" y="5862828"/>
            <a:ext cx="71626" cy="224788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3718444" y="1432560"/>
            <a:ext cx="266065" cy="261620"/>
          </a:xfrm>
          <a:custGeom>
            <a:avLst/>
            <a:gdLst/>
            <a:ahLst/>
            <a:cxnLst/>
            <a:rect l="l" t="t" r="r" b="b"/>
            <a:pathLst>
              <a:path w="266064" h="261619">
                <a:moveTo>
                  <a:pt x="265939" y="0"/>
                </a:moveTo>
                <a:lnTo>
                  <a:pt x="198883" y="0"/>
                </a:lnTo>
                <a:lnTo>
                  <a:pt x="196597" y="9143"/>
                </a:lnTo>
                <a:lnTo>
                  <a:pt x="203453" y="9143"/>
                </a:lnTo>
                <a:lnTo>
                  <a:pt x="208025" y="10667"/>
                </a:lnTo>
                <a:lnTo>
                  <a:pt x="214123" y="15239"/>
                </a:lnTo>
                <a:lnTo>
                  <a:pt x="215647" y="19812"/>
                </a:lnTo>
                <a:lnTo>
                  <a:pt x="215647" y="25145"/>
                </a:lnTo>
                <a:lnTo>
                  <a:pt x="198121" y="116586"/>
                </a:lnTo>
                <a:lnTo>
                  <a:pt x="187451" y="164591"/>
                </a:lnTo>
                <a:lnTo>
                  <a:pt x="180595" y="203455"/>
                </a:lnTo>
                <a:lnTo>
                  <a:pt x="178309" y="203455"/>
                </a:lnTo>
                <a:lnTo>
                  <a:pt x="175153" y="191452"/>
                </a:lnTo>
                <a:lnTo>
                  <a:pt x="171354" y="178309"/>
                </a:lnTo>
                <a:lnTo>
                  <a:pt x="166843" y="164020"/>
                </a:lnTo>
                <a:lnTo>
                  <a:pt x="111251" y="0"/>
                </a:lnTo>
                <a:lnTo>
                  <a:pt x="50291" y="0"/>
                </a:lnTo>
                <a:lnTo>
                  <a:pt x="48007" y="9143"/>
                </a:lnTo>
                <a:lnTo>
                  <a:pt x="54863" y="9143"/>
                </a:lnTo>
                <a:lnTo>
                  <a:pt x="59437" y="10667"/>
                </a:lnTo>
                <a:lnTo>
                  <a:pt x="65533" y="15239"/>
                </a:lnTo>
                <a:lnTo>
                  <a:pt x="67057" y="19812"/>
                </a:lnTo>
                <a:lnTo>
                  <a:pt x="67057" y="30479"/>
                </a:lnTo>
                <a:lnTo>
                  <a:pt x="64009" y="51053"/>
                </a:lnTo>
                <a:lnTo>
                  <a:pt x="62485" y="56387"/>
                </a:lnTo>
                <a:lnTo>
                  <a:pt x="30479" y="204217"/>
                </a:lnTo>
                <a:lnTo>
                  <a:pt x="26479" y="220313"/>
                </a:lnTo>
                <a:lnTo>
                  <a:pt x="23621" y="230125"/>
                </a:lnTo>
                <a:lnTo>
                  <a:pt x="22859" y="233935"/>
                </a:lnTo>
                <a:lnTo>
                  <a:pt x="21335" y="237745"/>
                </a:lnTo>
                <a:lnTo>
                  <a:pt x="19050" y="240793"/>
                </a:lnTo>
                <a:lnTo>
                  <a:pt x="17525" y="243841"/>
                </a:lnTo>
                <a:lnTo>
                  <a:pt x="16001" y="246127"/>
                </a:lnTo>
                <a:lnTo>
                  <a:pt x="10667" y="249937"/>
                </a:lnTo>
                <a:lnTo>
                  <a:pt x="6857" y="251461"/>
                </a:lnTo>
                <a:lnTo>
                  <a:pt x="2285" y="252223"/>
                </a:lnTo>
                <a:lnTo>
                  <a:pt x="0" y="261367"/>
                </a:lnTo>
                <a:lnTo>
                  <a:pt x="67057" y="261367"/>
                </a:lnTo>
                <a:lnTo>
                  <a:pt x="69341" y="252223"/>
                </a:lnTo>
                <a:lnTo>
                  <a:pt x="62485" y="251461"/>
                </a:lnTo>
                <a:lnTo>
                  <a:pt x="57913" y="249937"/>
                </a:lnTo>
                <a:lnTo>
                  <a:pt x="51815" y="245365"/>
                </a:lnTo>
                <a:lnTo>
                  <a:pt x="50291" y="241555"/>
                </a:lnTo>
                <a:lnTo>
                  <a:pt x="50291" y="235459"/>
                </a:lnTo>
                <a:lnTo>
                  <a:pt x="50577" y="229315"/>
                </a:lnTo>
                <a:lnTo>
                  <a:pt x="51434" y="222313"/>
                </a:lnTo>
                <a:lnTo>
                  <a:pt x="52863" y="214456"/>
                </a:lnTo>
                <a:lnTo>
                  <a:pt x="77247" y="102393"/>
                </a:lnTo>
                <a:lnTo>
                  <a:pt x="84748" y="62745"/>
                </a:lnTo>
                <a:lnTo>
                  <a:pt x="86488" y="52197"/>
                </a:lnTo>
                <a:lnTo>
                  <a:pt x="88391" y="38100"/>
                </a:lnTo>
                <a:lnTo>
                  <a:pt x="91439" y="38100"/>
                </a:lnTo>
                <a:lnTo>
                  <a:pt x="95143" y="52518"/>
                </a:lnTo>
                <a:lnTo>
                  <a:pt x="99345" y="67151"/>
                </a:lnTo>
                <a:lnTo>
                  <a:pt x="103977" y="81926"/>
                </a:lnTo>
                <a:lnTo>
                  <a:pt x="164591" y="261367"/>
                </a:lnTo>
                <a:lnTo>
                  <a:pt x="190501" y="261367"/>
                </a:lnTo>
                <a:lnTo>
                  <a:pt x="235459" y="56387"/>
                </a:lnTo>
                <a:lnTo>
                  <a:pt x="243839" y="24384"/>
                </a:lnTo>
                <a:lnTo>
                  <a:pt x="247651" y="18287"/>
                </a:lnTo>
                <a:lnTo>
                  <a:pt x="249175" y="15239"/>
                </a:lnTo>
                <a:lnTo>
                  <a:pt x="250699" y="13715"/>
                </a:lnTo>
                <a:lnTo>
                  <a:pt x="252985" y="12191"/>
                </a:lnTo>
                <a:lnTo>
                  <a:pt x="259079" y="9905"/>
                </a:lnTo>
                <a:lnTo>
                  <a:pt x="263651" y="9143"/>
                </a:lnTo>
                <a:lnTo>
                  <a:pt x="26593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4039247" y="1417331"/>
            <a:ext cx="393700" cy="363220"/>
            <a:chOff x="4039247" y="1417331"/>
            <a:chExt cx="393700" cy="363220"/>
          </a:xfrm>
        </p:grpSpPr>
        <p:sp>
          <p:nvSpPr>
            <p:cNvPr id="37" name="object 37"/>
            <p:cNvSpPr/>
            <p:nvPr/>
          </p:nvSpPr>
          <p:spPr>
            <a:xfrm>
              <a:off x="4039247" y="1417332"/>
              <a:ext cx="235585" cy="363220"/>
            </a:xfrm>
            <a:custGeom>
              <a:avLst/>
              <a:gdLst/>
              <a:ahLst/>
              <a:cxnLst/>
              <a:rect l="l" t="t" r="r" b="b"/>
              <a:pathLst>
                <a:path w="235585" h="363219">
                  <a:moveTo>
                    <a:pt x="120396" y="14478"/>
                  </a:moveTo>
                  <a:lnTo>
                    <a:pt x="115062" y="0"/>
                  </a:lnTo>
                  <a:lnTo>
                    <a:pt x="88760" y="9448"/>
                  </a:lnTo>
                  <a:lnTo>
                    <a:pt x="65811" y="23050"/>
                  </a:lnTo>
                  <a:lnTo>
                    <a:pt x="29718" y="63246"/>
                  </a:lnTo>
                  <a:lnTo>
                    <a:pt x="7429" y="117157"/>
                  </a:lnTo>
                  <a:lnTo>
                    <a:pt x="0" y="181356"/>
                  </a:lnTo>
                  <a:lnTo>
                    <a:pt x="1841" y="214477"/>
                  </a:lnTo>
                  <a:lnTo>
                    <a:pt x="16383" y="273291"/>
                  </a:lnTo>
                  <a:lnTo>
                    <a:pt x="45516" y="321132"/>
                  </a:lnTo>
                  <a:lnTo>
                    <a:pt x="88633" y="353136"/>
                  </a:lnTo>
                  <a:lnTo>
                    <a:pt x="115062" y="362712"/>
                  </a:lnTo>
                  <a:lnTo>
                    <a:pt x="119634" y="347472"/>
                  </a:lnTo>
                  <a:lnTo>
                    <a:pt x="98882" y="338315"/>
                  </a:lnTo>
                  <a:lnTo>
                    <a:pt x="81153" y="325653"/>
                  </a:lnTo>
                  <a:lnTo>
                    <a:pt x="54102" y="289560"/>
                  </a:lnTo>
                  <a:lnTo>
                    <a:pt x="37998" y="240309"/>
                  </a:lnTo>
                  <a:lnTo>
                    <a:pt x="32766" y="179070"/>
                  </a:lnTo>
                  <a:lnTo>
                    <a:pt x="34061" y="148348"/>
                  </a:lnTo>
                  <a:lnTo>
                    <a:pt x="44653" y="94627"/>
                  </a:lnTo>
                  <a:lnTo>
                    <a:pt x="66382" y="52197"/>
                  </a:lnTo>
                  <a:lnTo>
                    <a:pt x="99529" y="23622"/>
                  </a:lnTo>
                  <a:lnTo>
                    <a:pt x="120396" y="14478"/>
                  </a:lnTo>
                  <a:close/>
                </a:path>
                <a:path w="235585" h="363219">
                  <a:moveTo>
                    <a:pt x="235458" y="19050"/>
                  </a:moveTo>
                  <a:lnTo>
                    <a:pt x="201930" y="19050"/>
                  </a:lnTo>
                  <a:lnTo>
                    <a:pt x="192786" y="56388"/>
                  </a:lnTo>
                  <a:lnTo>
                    <a:pt x="227076" y="56388"/>
                  </a:lnTo>
                  <a:lnTo>
                    <a:pt x="235458" y="1905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93933" y="1509533"/>
              <a:ext cx="83820" cy="187451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311281" y="1417331"/>
              <a:ext cx="121285" cy="363220"/>
            </a:xfrm>
            <a:custGeom>
              <a:avLst/>
              <a:gdLst/>
              <a:ahLst/>
              <a:cxnLst/>
              <a:rect l="l" t="t" r="r" b="b"/>
              <a:pathLst>
                <a:path w="121285" h="363219">
                  <a:moveTo>
                    <a:pt x="5334" y="0"/>
                  </a:moveTo>
                  <a:lnTo>
                    <a:pt x="0" y="14477"/>
                  </a:lnTo>
                  <a:lnTo>
                    <a:pt x="21285" y="23621"/>
                  </a:lnTo>
                  <a:lnTo>
                    <a:pt x="39433" y="36194"/>
                  </a:lnTo>
                  <a:lnTo>
                    <a:pt x="66293" y="71627"/>
                  </a:lnTo>
                  <a:lnTo>
                    <a:pt x="82765" y="120204"/>
                  </a:lnTo>
                  <a:lnTo>
                    <a:pt x="88391" y="179069"/>
                  </a:lnTo>
                  <a:lnTo>
                    <a:pt x="86969" y="211226"/>
                  </a:lnTo>
                  <a:lnTo>
                    <a:pt x="75844" y="266395"/>
                  </a:lnTo>
                  <a:lnTo>
                    <a:pt x="54114" y="309422"/>
                  </a:lnTo>
                  <a:lnTo>
                    <a:pt x="21501" y="338315"/>
                  </a:lnTo>
                  <a:lnTo>
                    <a:pt x="762" y="347471"/>
                  </a:lnTo>
                  <a:lnTo>
                    <a:pt x="5334" y="362712"/>
                  </a:lnTo>
                  <a:lnTo>
                    <a:pt x="54952" y="339280"/>
                  </a:lnTo>
                  <a:lnTo>
                    <a:pt x="91439" y="298703"/>
                  </a:lnTo>
                  <a:lnTo>
                    <a:pt x="113728" y="245173"/>
                  </a:lnTo>
                  <a:lnTo>
                    <a:pt x="121158" y="181355"/>
                  </a:lnTo>
                  <a:lnTo>
                    <a:pt x="113626" y="117156"/>
                  </a:lnTo>
                  <a:lnTo>
                    <a:pt x="90677" y="63245"/>
                  </a:lnTo>
                  <a:lnTo>
                    <a:pt x="54571" y="23049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68228" y="1282191"/>
            <a:ext cx="513080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spcBef>
                <a:spcPts val="100"/>
              </a:spcBef>
              <a:buClr>
                <a:srgbClr val="C0504D"/>
              </a:buClr>
              <a:buFont typeface="Wingdings"/>
              <a:buChar char=""/>
              <a:tabLst>
                <a:tab pos="389890" algn="l"/>
                <a:tab pos="3820160" algn="l"/>
              </a:tabLst>
            </a:pPr>
            <a:r>
              <a:rPr sz="3100" spc="-10" dirty="0">
                <a:solidFill>
                  <a:srgbClr val="FF9A00"/>
                </a:solidFill>
                <a:latin typeface="Tahoma"/>
                <a:cs typeface="Tahoma"/>
              </a:rPr>
              <a:t>Neighborhood</a:t>
            </a:r>
            <a:r>
              <a:rPr sz="3100" dirty="0">
                <a:solidFill>
                  <a:srgbClr val="FF9A00"/>
                </a:solidFill>
                <a:latin typeface="Tahoma"/>
                <a:cs typeface="Tahoma"/>
              </a:rPr>
              <a:t>	</a:t>
            </a:r>
            <a:r>
              <a:rPr sz="3100" dirty="0">
                <a:latin typeface="Tahoma"/>
                <a:cs typeface="Tahoma"/>
              </a:rPr>
              <a:t>of</a:t>
            </a:r>
            <a:r>
              <a:rPr sz="3100" spc="-65" dirty="0">
                <a:latin typeface="Tahoma"/>
                <a:cs typeface="Tahoma"/>
              </a:rPr>
              <a:t> </a:t>
            </a:r>
            <a:r>
              <a:rPr sz="3100" spc="-30" dirty="0">
                <a:latin typeface="Tahoma"/>
                <a:cs typeface="Tahoma"/>
              </a:rPr>
              <a:t>node</a:t>
            </a:r>
            <a:endParaRPr sz="3100">
              <a:latin typeface="Tahoma"/>
              <a:cs typeface="Tahom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053974" y="1436368"/>
            <a:ext cx="83820" cy="260985"/>
            <a:chOff x="6053974" y="1436368"/>
            <a:chExt cx="83820" cy="260985"/>
          </a:xfrm>
        </p:grpSpPr>
        <p:sp>
          <p:nvSpPr>
            <p:cNvPr id="42" name="object 42"/>
            <p:cNvSpPr/>
            <p:nvPr/>
          </p:nvSpPr>
          <p:spPr>
            <a:xfrm>
              <a:off x="6092074" y="1436368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79" h="37465">
                  <a:moveTo>
                    <a:pt x="42672" y="0"/>
                  </a:moveTo>
                  <a:lnTo>
                    <a:pt x="9144" y="0"/>
                  </a:lnTo>
                  <a:lnTo>
                    <a:pt x="0" y="37337"/>
                  </a:lnTo>
                  <a:lnTo>
                    <a:pt x="34289" y="37337"/>
                  </a:lnTo>
                  <a:lnTo>
                    <a:pt x="4267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53974" y="1509520"/>
              <a:ext cx="83820" cy="187451"/>
            </a:xfrm>
            <a:prstGeom prst="rect">
              <a:avLst/>
            </a:prstGeom>
          </p:spPr>
        </p:pic>
      </p:grpSp>
      <p:pic>
        <p:nvPicPr>
          <p:cNvPr id="44" name="object 4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472318" y="1953766"/>
            <a:ext cx="71626" cy="224788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1271276" y="1815084"/>
            <a:ext cx="4885690" cy="2034539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27025" marR="5080" indent="-314960">
              <a:lnSpc>
                <a:spcPct val="101699"/>
              </a:lnSpc>
              <a:spcBef>
                <a:spcPts val="45"/>
              </a:spcBef>
              <a:buClr>
                <a:srgbClr val="CC0000"/>
              </a:buClr>
              <a:buFont typeface="Wingdings"/>
              <a:buChar char=""/>
              <a:tabLst>
                <a:tab pos="327025" algn="l"/>
                <a:tab pos="2294255" algn="l"/>
              </a:tabLst>
            </a:pPr>
            <a:r>
              <a:rPr sz="2600" dirty="0">
                <a:latin typeface="Calibri"/>
                <a:cs typeface="Calibri"/>
              </a:rPr>
              <a:t>For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node</a:t>
            </a:r>
            <a:r>
              <a:rPr sz="2600" dirty="0">
                <a:latin typeface="Calibri"/>
                <a:cs typeface="Calibri"/>
              </a:rPr>
              <a:t>	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undirected </a:t>
            </a:r>
            <a:r>
              <a:rPr sz="2600" dirty="0">
                <a:latin typeface="Calibri"/>
                <a:cs typeface="Calibri"/>
              </a:rPr>
              <a:t>graph,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set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nodes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 </a:t>
            </a:r>
            <a:r>
              <a:rPr sz="2600" spc="-25" dirty="0">
                <a:latin typeface="Calibri"/>
                <a:cs typeface="Calibri"/>
              </a:rPr>
              <a:t>is </a:t>
            </a:r>
            <a:r>
              <a:rPr sz="2600" dirty="0">
                <a:latin typeface="Calibri"/>
                <a:cs typeface="Calibri"/>
              </a:rPr>
              <a:t>connected to via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edge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called </a:t>
            </a:r>
            <a:r>
              <a:rPr sz="2600" dirty="0">
                <a:latin typeface="Calibri"/>
                <a:cs typeface="Calibri"/>
              </a:rPr>
              <a:t>its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neighborhood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is </a:t>
            </a:r>
            <a:r>
              <a:rPr sz="2600" dirty="0">
                <a:latin typeface="Calibri"/>
                <a:cs typeface="Calibri"/>
              </a:rPr>
              <a:t>represented</a:t>
            </a:r>
            <a:r>
              <a:rPr sz="2600" spc="5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as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6" name="object 4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713872" y="3566920"/>
            <a:ext cx="227836" cy="224026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3989716" y="3539490"/>
            <a:ext cx="337820" cy="311785"/>
            <a:chOff x="3989716" y="3539490"/>
            <a:chExt cx="337820" cy="311785"/>
          </a:xfrm>
        </p:grpSpPr>
        <p:sp>
          <p:nvSpPr>
            <p:cNvPr id="48" name="object 48"/>
            <p:cNvSpPr/>
            <p:nvPr/>
          </p:nvSpPr>
          <p:spPr>
            <a:xfrm>
              <a:off x="4223650" y="3539490"/>
              <a:ext cx="104139" cy="260350"/>
            </a:xfrm>
            <a:custGeom>
              <a:avLst/>
              <a:gdLst/>
              <a:ahLst/>
              <a:cxnLst/>
              <a:rect l="l" t="t" r="r" b="b"/>
              <a:pathLst>
                <a:path w="104139" h="260350">
                  <a:moveTo>
                    <a:pt x="3810" y="0"/>
                  </a:moveTo>
                  <a:lnTo>
                    <a:pt x="0" y="12954"/>
                  </a:lnTo>
                  <a:lnTo>
                    <a:pt x="17705" y="20680"/>
                  </a:lnTo>
                  <a:lnTo>
                    <a:pt x="33051" y="31337"/>
                  </a:lnTo>
                  <a:lnTo>
                    <a:pt x="56387" y="61722"/>
                  </a:lnTo>
                  <a:lnTo>
                    <a:pt x="70485" y="103535"/>
                  </a:lnTo>
                  <a:lnTo>
                    <a:pt x="75437" y="153924"/>
                  </a:lnTo>
                  <a:lnTo>
                    <a:pt x="75437" y="259939"/>
                  </a:lnTo>
                  <a:lnTo>
                    <a:pt x="77724" y="256794"/>
                  </a:lnTo>
                  <a:lnTo>
                    <a:pt x="89165" y="235075"/>
                  </a:lnTo>
                  <a:lnTo>
                    <a:pt x="97250" y="211074"/>
                  </a:lnTo>
                  <a:lnTo>
                    <a:pt x="102048" y="184785"/>
                  </a:lnTo>
                  <a:lnTo>
                    <a:pt x="103632" y="156210"/>
                  </a:lnTo>
                  <a:lnTo>
                    <a:pt x="97250" y="100963"/>
                  </a:lnTo>
                  <a:lnTo>
                    <a:pt x="77724" y="54862"/>
                  </a:lnTo>
                  <a:lnTo>
                    <a:pt x="46482" y="2000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23650" y="3693414"/>
              <a:ext cx="75437" cy="157734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3989716" y="3539490"/>
              <a:ext cx="104139" cy="260350"/>
            </a:xfrm>
            <a:custGeom>
              <a:avLst/>
              <a:gdLst/>
              <a:ahLst/>
              <a:cxnLst/>
              <a:rect l="l" t="t" r="r" b="b"/>
              <a:pathLst>
                <a:path w="104139" h="260350">
                  <a:moveTo>
                    <a:pt x="99822" y="0"/>
                  </a:moveTo>
                  <a:lnTo>
                    <a:pt x="57150" y="20002"/>
                  </a:lnTo>
                  <a:lnTo>
                    <a:pt x="25908" y="54862"/>
                  </a:lnTo>
                  <a:lnTo>
                    <a:pt x="6381" y="100964"/>
                  </a:lnTo>
                  <a:lnTo>
                    <a:pt x="0" y="156210"/>
                  </a:lnTo>
                  <a:lnTo>
                    <a:pt x="1583" y="184785"/>
                  </a:lnTo>
                  <a:lnTo>
                    <a:pt x="6381" y="211074"/>
                  </a:lnTo>
                  <a:lnTo>
                    <a:pt x="14466" y="235075"/>
                  </a:lnTo>
                  <a:lnTo>
                    <a:pt x="25908" y="256794"/>
                  </a:lnTo>
                  <a:lnTo>
                    <a:pt x="28194" y="259939"/>
                  </a:lnTo>
                  <a:lnTo>
                    <a:pt x="28194" y="153924"/>
                  </a:lnTo>
                  <a:lnTo>
                    <a:pt x="29456" y="127622"/>
                  </a:lnTo>
                  <a:lnTo>
                    <a:pt x="39123" y="81592"/>
                  </a:lnTo>
                  <a:lnTo>
                    <a:pt x="57661" y="44992"/>
                  </a:lnTo>
                  <a:lnTo>
                    <a:pt x="85926" y="20680"/>
                  </a:lnTo>
                  <a:lnTo>
                    <a:pt x="103632" y="12954"/>
                  </a:lnTo>
                  <a:lnTo>
                    <a:pt x="998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17910" y="3693414"/>
              <a:ext cx="75437" cy="15773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22304" y="3568446"/>
              <a:ext cx="71626" cy="224788"/>
            </a:xfrm>
            <a:prstGeom prst="rect">
              <a:avLst/>
            </a:prstGeom>
          </p:spPr>
        </p:pic>
      </p:grpSp>
      <p:sp>
        <p:nvSpPr>
          <p:cNvPr id="56" name="投影片編號版面配置區 55">
            <a:extLst>
              <a:ext uri="{FF2B5EF4-FFF2-40B4-BE49-F238E27FC236}">
                <a16:creationId xmlns:a16="http://schemas.microsoft.com/office/drawing/2014/main" id="{61C653F3-540A-307C-3AE1-57C4065EF83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US" altLang="zh-TW" spc="-50" smtClean="0"/>
              <a:t>4</a:t>
            </a:fld>
            <a:endParaRPr lang="en-US" altLang="zh-TW"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0747" y="279907"/>
            <a:ext cx="23920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Subgraph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2538868" y="1511808"/>
            <a:ext cx="234950" cy="306705"/>
          </a:xfrm>
          <a:custGeom>
            <a:avLst/>
            <a:gdLst/>
            <a:ahLst/>
            <a:cxnLst/>
            <a:rect l="l" t="t" r="r" b="b"/>
            <a:pathLst>
              <a:path w="234950" h="306705">
                <a:moveTo>
                  <a:pt x="159257" y="0"/>
                </a:moveTo>
                <a:lnTo>
                  <a:pt x="93725" y="17525"/>
                </a:lnTo>
                <a:lnTo>
                  <a:pt x="53971" y="51922"/>
                </a:lnTo>
                <a:lnTo>
                  <a:pt x="24479" y="101249"/>
                </a:lnTo>
                <a:lnTo>
                  <a:pt x="11430" y="139445"/>
                </a:lnTo>
                <a:lnTo>
                  <a:pt x="2857" y="178403"/>
                </a:lnTo>
                <a:lnTo>
                  <a:pt x="0" y="213359"/>
                </a:lnTo>
                <a:lnTo>
                  <a:pt x="1404" y="234802"/>
                </a:lnTo>
                <a:lnTo>
                  <a:pt x="21336" y="282701"/>
                </a:lnTo>
                <a:lnTo>
                  <a:pt x="65162" y="304775"/>
                </a:lnTo>
                <a:lnTo>
                  <a:pt x="84581" y="306324"/>
                </a:lnTo>
                <a:lnTo>
                  <a:pt x="90999" y="306049"/>
                </a:lnTo>
                <a:lnTo>
                  <a:pt x="136218" y="293190"/>
                </a:lnTo>
                <a:lnTo>
                  <a:pt x="147066" y="288036"/>
                </a:lnTo>
                <a:lnTo>
                  <a:pt x="158495" y="306324"/>
                </a:lnTo>
                <a:lnTo>
                  <a:pt x="175260" y="300989"/>
                </a:lnTo>
                <a:lnTo>
                  <a:pt x="192655" y="222074"/>
                </a:lnTo>
                <a:lnTo>
                  <a:pt x="196394" y="207215"/>
                </a:lnTo>
                <a:lnTo>
                  <a:pt x="198119" y="201929"/>
                </a:lnTo>
                <a:lnTo>
                  <a:pt x="199644" y="195833"/>
                </a:lnTo>
                <a:lnTo>
                  <a:pt x="203454" y="188213"/>
                </a:lnTo>
                <a:lnTo>
                  <a:pt x="222504" y="177545"/>
                </a:lnTo>
                <a:lnTo>
                  <a:pt x="224789" y="166877"/>
                </a:lnTo>
                <a:lnTo>
                  <a:pt x="137160" y="166877"/>
                </a:lnTo>
                <a:lnTo>
                  <a:pt x="134874" y="177545"/>
                </a:lnTo>
                <a:lnTo>
                  <a:pt x="142494" y="177545"/>
                </a:lnTo>
                <a:lnTo>
                  <a:pt x="147828" y="179069"/>
                </a:lnTo>
                <a:lnTo>
                  <a:pt x="153638" y="221669"/>
                </a:lnTo>
                <a:lnTo>
                  <a:pt x="140207" y="263651"/>
                </a:lnTo>
                <a:lnTo>
                  <a:pt x="101345" y="285750"/>
                </a:lnTo>
                <a:lnTo>
                  <a:pt x="95250" y="286512"/>
                </a:lnTo>
                <a:lnTo>
                  <a:pt x="89154" y="286512"/>
                </a:lnTo>
                <a:lnTo>
                  <a:pt x="52578" y="270509"/>
                </a:lnTo>
                <a:lnTo>
                  <a:pt x="41148" y="220979"/>
                </a:lnTo>
                <a:lnTo>
                  <a:pt x="41564" y="207109"/>
                </a:lnTo>
                <a:lnTo>
                  <a:pt x="47243" y="163067"/>
                </a:lnTo>
                <a:lnTo>
                  <a:pt x="60102" y="118061"/>
                </a:lnTo>
                <a:lnTo>
                  <a:pt x="77628" y="78104"/>
                </a:lnTo>
                <a:lnTo>
                  <a:pt x="105727" y="40481"/>
                </a:lnTo>
                <a:lnTo>
                  <a:pt x="146446" y="20383"/>
                </a:lnTo>
                <a:lnTo>
                  <a:pt x="155448" y="19812"/>
                </a:lnTo>
                <a:lnTo>
                  <a:pt x="166140" y="20525"/>
                </a:lnTo>
                <a:lnTo>
                  <a:pt x="196595" y="47339"/>
                </a:lnTo>
                <a:lnTo>
                  <a:pt x="200406" y="70865"/>
                </a:lnTo>
                <a:lnTo>
                  <a:pt x="221742" y="70865"/>
                </a:lnTo>
                <a:lnTo>
                  <a:pt x="234695" y="11429"/>
                </a:lnTo>
                <a:lnTo>
                  <a:pt x="197357" y="2286"/>
                </a:lnTo>
                <a:lnTo>
                  <a:pt x="159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3517" y="1219560"/>
            <a:ext cx="1815464" cy="124333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377190" indent="-377190">
              <a:lnSpc>
                <a:spcPct val="100000"/>
              </a:lnSpc>
              <a:spcBef>
                <a:spcPts val="985"/>
              </a:spcBef>
              <a:buFont typeface="Arial MT"/>
              <a:buChar char="•"/>
              <a:tabLst>
                <a:tab pos="377190" algn="l"/>
              </a:tabLst>
            </a:pPr>
            <a:r>
              <a:rPr sz="3500" spc="-10" dirty="0">
                <a:latin typeface="Calibri"/>
                <a:cs typeface="Calibri"/>
              </a:rPr>
              <a:t>Graph</a:t>
            </a:r>
            <a:endParaRPr sz="3500">
              <a:latin typeface="Calibri"/>
              <a:cs typeface="Calibri"/>
            </a:endParaRPr>
          </a:p>
          <a:p>
            <a:pPr marL="817244" lvl="1" indent="-313690">
              <a:lnSpc>
                <a:spcPct val="100000"/>
              </a:lnSpc>
              <a:spcBef>
                <a:spcPts val="785"/>
              </a:spcBef>
              <a:buSzPct val="58064"/>
              <a:buFont typeface="Wingdings"/>
              <a:buChar char=""/>
              <a:tabLst>
                <a:tab pos="817244" algn="l"/>
              </a:tabLst>
            </a:pPr>
            <a:r>
              <a:rPr sz="3100" spc="-45" dirty="0">
                <a:latin typeface="Calibri"/>
                <a:cs typeface="Calibri"/>
              </a:rPr>
              <a:t>where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72336" y="1511808"/>
            <a:ext cx="234950" cy="306705"/>
          </a:xfrm>
          <a:custGeom>
            <a:avLst/>
            <a:gdLst/>
            <a:ahLst/>
            <a:cxnLst/>
            <a:rect l="l" t="t" r="r" b="b"/>
            <a:pathLst>
              <a:path w="234950" h="306705">
                <a:moveTo>
                  <a:pt x="159256" y="0"/>
                </a:moveTo>
                <a:lnTo>
                  <a:pt x="93724" y="17524"/>
                </a:lnTo>
                <a:lnTo>
                  <a:pt x="53971" y="51922"/>
                </a:lnTo>
                <a:lnTo>
                  <a:pt x="24479" y="101249"/>
                </a:lnTo>
                <a:lnTo>
                  <a:pt x="11428" y="139445"/>
                </a:lnTo>
                <a:lnTo>
                  <a:pt x="2857" y="178403"/>
                </a:lnTo>
                <a:lnTo>
                  <a:pt x="0" y="213359"/>
                </a:lnTo>
                <a:lnTo>
                  <a:pt x="1404" y="234802"/>
                </a:lnTo>
                <a:lnTo>
                  <a:pt x="21336" y="282701"/>
                </a:lnTo>
                <a:lnTo>
                  <a:pt x="65162" y="304775"/>
                </a:lnTo>
                <a:lnTo>
                  <a:pt x="84580" y="306324"/>
                </a:lnTo>
                <a:lnTo>
                  <a:pt x="90999" y="306049"/>
                </a:lnTo>
                <a:lnTo>
                  <a:pt x="136218" y="293190"/>
                </a:lnTo>
                <a:lnTo>
                  <a:pt x="147066" y="288036"/>
                </a:lnTo>
                <a:lnTo>
                  <a:pt x="158496" y="306324"/>
                </a:lnTo>
                <a:lnTo>
                  <a:pt x="175260" y="300989"/>
                </a:lnTo>
                <a:lnTo>
                  <a:pt x="192655" y="222074"/>
                </a:lnTo>
                <a:lnTo>
                  <a:pt x="196392" y="207215"/>
                </a:lnTo>
                <a:lnTo>
                  <a:pt x="198120" y="201929"/>
                </a:lnTo>
                <a:lnTo>
                  <a:pt x="199644" y="195833"/>
                </a:lnTo>
                <a:lnTo>
                  <a:pt x="203452" y="188213"/>
                </a:lnTo>
                <a:lnTo>
                  <a:pt x="222502" y="177545"/>
                </a:lnTo>
                <a:lnTo>
                  <a:pt x="224790" y="166877"/>
                </a:lnTo>
                <a:lnTo>
                  <a:pt x="137160" y="166877"/>
                </a:lnTo>
                <a:lnTo>
                  <a:pt x="134874" y="177545"/>
                </a:lnTo>
                <a:lnTo>
                  <a:pt x="142494" y="177545"/>
                </a:lnTo>
                <a:lnTo>
                  <a:pt x="147826" y="179068"/>
                </a:lnTo>
                <a:lnTo>
                  <a:pt x="153638" y="221669"/>
                </a:lnTo>
                <a:lnTo>
                  <a:pt x="140206" y="263651"/>
                </a:lnTo>
                <a:lnTo>
                  <a:pt x="101346" y="285750"/>
                </a:lnTo>
                <a:lnTo>
                  <a:pt x="95250" y="286512"/>
                </a:lnTo>
                <a:lnTo>
                  <a:pt x="89152" y="286512"/>
                </a:lnTo>
                <a:lnTo>
                  <a:pt x="52576" y="270509"/>
                </a:lnTo>
                <a:lnTo>
                  <a:pt x="41148" y="220979"/>
                </a:lnTo>
                <a:lnTo>
                  <a:pt x="41564" y="207109"/>
                </a:lnTo>
                <a:lnTo>
                  <a:pt x="47244" y="163067"/>
                </a:lnTo>
                <a:lnTo>
                  <a:pt x="60102" y="118061"/>
                </a:lnTo>
                <a:lnTo>
                  <a:pt x="77628" y="78103"/>
                </a:lnTo>
                <a:lnTo>
                  <a:pt x="105727" y="40481"/>
                </a:lnTo>
                <a:lnTo>
                  <a:pt x="146446" y="20383"/>
                </a:lnTo>
                <a:lnTo>
                  <a:pt x="155448" y="19810"/>
                </a:lnTo>
                <a:lnTo>
                  <a:pt x="166138" y="20525"/>
                </a:lnTo>
                <a:lnTo>
                  <a:pt x="196596" y="47339"/>
                </a:lnTo>
                <a:lnTo>
                  <a:pt x="200404" y="70864"/>
                </a:lnTo>
                <a:lnTo>
                  <a:pt x="221742" y="70864"/>
                </a:lnTo>
                <a:lnTo>
                  <a:pt x="234696" y="11428"/>
                </a:lnTo>
                <a:lnTo>
                  <a:pt x="197356" y="2284"/>
                </a:lnTo>
                <a:lnTo>
                  <a:pt x="159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484755" y="1498103"/>
            <a:ext cx="510540" cy="415290"/>
            <a:chOff x="8484755" y="1498103"/>
            <a:chExt cx="510540" cy="415290"/>
          </a:xfrm>
        </p:grpSpPr>
        <p:sp>
          <p:nvSpPr>
            <p:cNvPr id="7" name="object 7"/>
            <p:cNvSpPr/>
            <p:nvPr/>
          </p:nvSpPr>
          <p:spPr>
            <a:xfrm>
              <a:off x="8484756" y="1498104"/>
              <a:ext cx="422909" cy="415290"/>
            </a:xfrm>
            <a:custGeom>
              <a:avLst/>
              <a:gdLst/>
              <a:ahLst/>
              <a:cxnLst/>
              <a:rect l="l" t="t" r="r" b="b"/>
              <a:pathLst>
                <a:path w="422909" h="415289">
                  <a:moveTo>
                    <a:pt x="137922" y="16764"/>
                  </a:moveTo>
                  <a:lnTo>
                    <a:pt x="132588" y="0"/>
                  </a:lnTo>
                  <a:lnTo>
                    <a:pt x="102438" y="10553"/>
                  </a:lnTo>
                  <a:lnTo>
                    <a:pt x="76009" y="26187"/>
                  </a:lnTo>
                  <a:lnTo>
                    <a:pt x="34290" y="72390"/>
                  </a:lnTo>
                  <a:lnTo>
                    <a:pt x="8572" y="134112"/>
                  </a:lnTo>
                  <a:lnTo>
                    <a:pt x="0" y="207264"/>
                  </a:lnTo>
                  <a:lnTo>
                    <a:pt x="2108" y="245694"/>
                  </a:lnTo>
                  <a:lnTo>
                    <a:pt x="18961" y="313131"/>
                  </a:lnTo>
                  <a:lnTo>
                    <a:pt x="52527" y="367703"/>
                  </a:lnTo>
                  <a:lnTo>
                    <a:pt x="101993" y="404279"/>
                  </a:lnTo>
                  <a:lnTo>
                    <a:pt x="132588" y="415290"/>
                  </a:lnTo>
                  <a:lnTo>
                    <a:pt x="137160" y="397764"/>
                  </a:lnTo>
                  <a:lnTo>
                    <a:pt x="113588" y="387616"/>
                  </a:lnTo>
                  <a:lnTo>
                    <a:pt x="93243" y="373189"/>
                  </a:lnTo>
                  <a:lnTo>
                    <a:pt x="62484" y="331470"/>
                  </a:lnTo>
                  <a:lnTo>
                    <a:pt x="44005" y="275082"/>
                  </a:lnTo>
                  <a:lnTo>
                    <a:pt x="38100" y="204978"/>
                  </a:lnTo>
                  <a:lnTo>
                    <a:pt x="39547" y="169837"/>
                  </a:lnTo>
                  <a:lnTo>
                    <a:pt x="51600" y="108419"/>
                  </a:lnTo>
                  <a:lnTo>
                    <a:pt x="76301" y="59728"/>
                  </a:lnTo>
                  <a:lnTo>
                    <a:pt x="114236" y="26885"/>
                  </a:lnTo>
                  <a:lnTo>
                    <a:pt x="137922" y="16764"/>
                  </a:lnTo>
                  <a:close/>
                </a:path>
                <a:path w="422909" h="415289">
                  <a:moveTo>
                    <a:pt x="422910" y="17526"/>
                  </a:moveTo>
                  <a:lnTo>
                    <a:pt x="333756" y="17526"/>
                  </a:lnTo>
                  <a:lnTo>
                    <a:pt x="330708" y="28194"/>
                  </a:lnTo>
                  <a:lnTo>
                    <a:pt x="340588" y="30772"/>
                  </a:lnTo>
                  <a:lnTo>
                    <a:pt x="347472" y="35140"/>
                  </a:lnTo>
                  <a:lnTo>
                    <a:pt x="351485" y="41363"/>
                  </a:lnTo>
                  <a:lnTo>
                    <a:pt x="352806" y="49530"/>
                  </a:lnTo>
                  <a:lnTo>
                    <a:pt x="352806" y="55626"/>
                  </a:lnTo>
                  <a:lnTo>
                    <a:pt x="241554" y="265938"/>
                  </a:lnTo>
                  <a:lnTo>
                    <a:pt x="239268" y="265938"/>
                  </a:lnTo>
                  <a:lnTo>
                    <a:pt x="239268" y="248412"/>
                  </a:lnTo>
                  <a:lnTo>
                    <a:pt x="233172" y="88392"/>
                  </a:lnTo>
                  <a:lnTo>
                    <a:pt x="233172" y="76962"/>
                  </a:lnTo>
                  <a:lnTo>
                    <a:pt x="232410" y="70866"/>
                  </a:lnTo>
                  <a:lnTo>
                    <a:pt x="232410" y="59436"/>
                  </a:lnTo>
                  <a:lnTo>
                    <a:pt x="257556" y="28194"/>
                  </a:lnTo>
                  <a:lnTo>
                    <a:pt x="259842" y="17526"/>
                  </a:lnTo>
                  <a:lnTo>
                    <a:pt x="169164" y="17526"/>
                  </a:lnTo>
                  <a:lnTo>
                    <a:pt x="166878" y="28194"/>
                  </a:lnTo>
                  <a:lnTo>
                    <a:pt x="173736" y="28956"/>
                  </a:lnTo>
                  <a:lnTo>
                    <a:pt x="179070" y="31242"/>
                  </a:lnTo>
                  <a:lnTo>
                    <a:pt x="182118" y="35052"/>
                  </a:lnTo>
                  <a:lnTo>
                    <a:pt x="185928" y="38862"/>
                  </a:lnTo>
                  <a:lnTo>
                    <a:pt x="188214" y="44196"/>
                  </a:lnTo>
                  <a:lnTo>
                    <a:pt x="191262" y="57912"/>
                  </a:lnTo>
                  <a:lnTo>
                    <a:pt x="192786" y="75438"/>
                  </a:lnTo>
                  <a:lnTo>
                    <a:pt x="207264" y="320040"/>
                  </a:lnTo>
                  <a:lnTo>
                    <a:pt x="236220" y="320040"/>
                  </a:lnTo>
                  <a:lnTo>
                    <a:pt x="376428" y="76962"/>
                  </a:lnTo>
                  <a:lnTo>
                    <a:pt x="397002" y="44196"/>
                  </a:lnTo>
                  <a:lnTo>
                    <a:pt x="416814" y="28194"/>
                  </a:lnTo>
                  <a:lnTo>
                    <a:pt x="420624" y="28194"/>
                  </a:lnTo>
                  <a:lnTo>
                    <a:pt x="422910" y="175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9762" y="1763266"/>
              <a:ext cx="65531" cy="111250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9103500" y="1498104"/>
            <a:ext cx="432434" cy="415290"/>
          </a:xfrm>
          <a:custGeom>
            <a:avLst/>
            <a:gdLst/>
            <a:ahLst/>
            <a:cxnLst/>
            <a:rect l="l" t="t" r="r" b="b"/>
            <a:pathLst>
              <a:path w="432434" h="415289">
                <a:moveTo>
                  <a:pt x="258318" y="17526"/>
                </a:moveTo>
                <a:lnTo>
                  <a:pt x="57150" y="17526"/>
                </a:lnTo>
                <a:lnTo>
                  <a:pt x="54864" y="28194"/>
                </a:lnTo>
                <a:lnTo>
                  <a:pt x="62484" y="28194"/>
                </a:lnTo>
                <a:lnTo>
                  <a:pt x="67818" y="29718"/>
                </a:lnTo>
                <a:lnTo>
                  <a:pt x="70866" y="32766"/>
                </a:lnTo>
                <a:lnTo>
                  <a:pt x="74676" y="35052"/>
                </a:lnTo>
                <a:lnTo>
                  <a:pt x="76200" y="40386"/>
                </a:lnTo>
                <a:lnTo>
                  <a:pt x="76200" y="47244"/>
                </a:lnTo>
                <a:lnTo>
                  <a:pt x="75895" y="54216"/>
                </a:lnTo>
                <a:lnTo>
                  <a:pt x="30289" y="268884"/>
                </a:lnTo>
                <a:lnTo>
                  <a:pt x="14478" y="300990"/>
                </a:lnTo>
                <a:lnTo>
                  <a:pt x="12192" y="303276"/>
                </a:lnTo>
                <a:lnTo>
                  <a:pt x="2286" y="304800"/>
                </a:lnTo>
                <a:lnTo>
                  <a:pt x="0" y="316230"/>
                </a:lnTo>
                <a:lnTo>
                  <a:pt x="194310" y="316230"/>
                </a:lnTo>
                <a:lnTo>
                  <a:pt x="213360" y="240030"/>
                </a:lnTo>
                <a:lnTo>
                  <a:pt x="192024" y="240030"/>
                </a:lnTo>
                <a:lnTo>
                  <a:pt x="179590" y="262521"/>
                </a:lnTo>
                <a:lnTo>
                  <a:pt x="171450" y="275844"/>
                </a:lnTo>
                <a:lnTo>
                  <a:pt x="136398" y="296418"/>
                </a:lnTo>
                <a:lnTo>
                  <a:pt x="63246" y="296418"/>
                </a:lnTo>
                <a:lnTo>
                  <a:pt x="91440" y="170688"/>
                </a:lnTo>
                <a:lnTo>
                  <a:pt x="147828" y="170688"/>
                </a:lnTo>
                <a:lnTo>
                  <a:pt x="150876" y="172212"/>
                </a:lnTo>
                <a:lnTo>
                  <a:pt x="153162" y="172974"/>
                </a:lnTo>
                <a:lnTo>
                  <a:pt x="155448" y="176022"/>
                </a:lnTo>
                <a:lnTo>
                  <a:pt x="158496" y="183642"/>
                </a:lnTo>
                <a:lnTo>
                  <a:pt x="159258" y="192024"/>
                </a:lnTo>
                <a:lnTo>
                  <a:pt x="159258" y="203454"/>
                </a:lnTo>
                <a:lnTo>
                  <a:pt x="177546" y="203454"/>
                </a:lnTo>
                <a:lnTo>
                  <a:pt x="197358" y="120396"/>
                </a:lnTo>
                <a:lnTo>
                  <a:pt x="177546" y="120396"/>
                </a:lnTo>
                <a:lnTo>
                  <a:pt x="173532" y="127825"/>
                </a:lnTo>
                <a:lnTo>
                  <a:pt x="169443" y="134112"/>
                </a:lnTo>
                <a:lnTo>
                  <a:pt x="165214" y="139255"/>
                </a:lnTo>
                <a:lnTo>
                  <a:pt x="160782" y="143256"/>
                </a:lnTo>
                <a:lnTo>
                  <a:pt x="155448" y="148590"/>
                </a:lnTo>
                <a:lnTo>
                  <a:pt x="147828" y="150876"/>
                </a:lnTo>
                <a:lnTo>
                  <a:pt x="95250" y="150876"/>
                </a:lnTo>
                <a:lnTo>
                  <a:pt x="120396" y="37338"/>
                </a:lnTo>
                <a:lnTo>
                  <a:pt x="201930" y="37338"/>
                </a:lnTo>
                <a:lnTo>
                  <a:pt x="208026" y="38862"/>
                </a:lnTo>
                <a:lnTo>
                  <a:pt x="211074" y="40386"/>
                </a:lnTo>
                <a:lnTo>
                  <a:pt x="213360" y="43434"/>
                </a:lnTo>
                <a:lnTo>
                  <a:pt x="215646" y="45720"/>
                </a:lnTo>
                <a:lnTo>
                  <a:pt x="219456" y="56388"/>
                </a:lnTo>
                <a:lnTo>
                  <a:pt x="220459" y="61658"/>
                </a:lnTo>
                <a:lnTo>
                  <a:pt x="221259" y="68287"/>
                </a:lnTo>
                <a:lnTo>
                  <a:pt x="222504" y="85344"/>
                </a:lnTo>
                <a:lnTo>
                  <a:pt x="243078" y="85344"/>
                </a:lnTo>
                <a:lnTo>
                  <a:pt x="258318" y="17526"/>
                </a:lnTo>
                <a:close/>
              </a:path>
              <a:path w="432434" h="415289">
                <a:moveTo>
                  <a:pt x="432054" y="207264"/>
                </a:moveTo>
                <a:lnTo>
                  <a:pt x="423367" y="134112"/>
                </a:lnTo>
                <a:lnTo>
                  <a:pt x="397002" y="72390"/>
                </a:lnTo>
                <a:lnTo>
                  <a:pt x="355282" y="26187"/>
                </a:lnTo>
                <a:lnTo>
                  <a:pt x="298704" y="0"/>
                </a:lnTo>
                <a:lnTo>
                  <a:pt x="293370" y="16764"/>
                </a:lnTo>
                <a:lnTo>
                  <a:pt x="317360" y="26885"/>
                </a:lnTo>
                <a:lnTo>
                  <a:pt x="337934" y="41236"/>
                </a:lnTo>
                <a:lnTo>
                  <a:pt x="368808" y="82296"/>
                </a:lnTo>
                <a:lnTo>
                  <a:pt x="387667" y="137629"/>
                </a:lnTo>
                <a:lnTo>
                  <a:pt x="393954" y="204978"/>
                </a:lnTo>
                <a:lnTo>
                  <a:pt x="392379" y="241668"/>
                </a:lnTo>
                <a:lnTo>
                  <a:pt x="379806" y="305054"/>
                </a:lnTo>
                <a:lnTo>
                  <a:pt x="355092" y="354469"/>
                </a:lnTo>
                <a:lnTo>
                  <a:pt x="317690" y="387616"/>
                </a:lnTo>
                <a:lnTo>
                  <a:pt x="294132" y="397764"/>
                </a:lnTo>
                <a:lnTo>
                  <a:pt x="298704" y="415290"/>
                </a:lnTo>
                <a:lnTo>
                  <a:pt x="355930" y="388429"/>
                </a:lnTo>
                <a:lnTo>
                  <a:pt x="397764" y="342138"/>
                </a:lnTo>
                <a:lnTo>
                  <a:pt x="423481" y="280987"/>
                </a:lnTo>
                <a:lnTo>
                  <a:pt x="429907" y="245694"/>
                </a:lnTo>
                <a:lnTo>
                  <a:pt x="432054" y="207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44430" y="2131314"/>
            <a:ext cx="224154" cy="264795"/>
          </a:xfrm>
          <a:custGeom>
            <a:avLst/>
            <a:gdLst/>
            <a:ahLst/>
            <a:cxnLst/>
            <a:rect l="l" t="t" r="r" b="b"/>
            <a:pathLst>
              <a:path w="224155" h="264794">
                <a:moveTo>
                  <a:pt x="224026" y="0"/>
                </a:moveTo>
                <a:lnTo>
                  <a:pt x="146304" y="0"/>
                </a:lnTo>
                <a:lnTo>
                  <a:pt x="144018" y="9144"/>
                </a:lnTo>
                <a:lnTo>
                  <a:pt x="152458" y="11263"/>
                </a:lnTo>
                <a:lnTo>
                  <a:pt x="158399" y="15239"/>
                </a:lnTo>
                <a:lnTo>
                  <a:pt x="161912" y="20930"/>
                </a:lnTo>
                <a:lnTo>
                  <a:pt x="163068" y="28194"/>
                </a:lnTo>
                <a:lnTo>
                  <a:pt x="163068" y="32765"/>
                </a:lnTo>
                <a:lnTo>
                  <a:pt x="161544" y="38862"/>
                </a:lnTo>
                <a:lnTo>
                  <a:pt x="156970" y="51053"/>
                </a:lnTo>
                <a:lnTo>
                  <a:pt x="148588" y="67818"/>
                </a:lnTo>
                <a:lnTo>
                  <a:pt x="65530" y="217171"/>
                </a:lnTo>
                <a:lnTo>
                  <a:pt x="64006" y="217171"/>
                </a:lnTo>
                <a:lnTo>
                  <a:pt x="64006" y="201931"/>
                </a:lnTo>
                <a:lnTo>
                  <a:pt x="58674" y="61722"/>
                </a:lnTo>
                <a:lnTo>
                  <a:pt x="57912" y="51815"/>
                </a:lnTo>
                <a:lnTo>
                  <a:pt x="57912" y="36575"/>
                </a:lnTo>
                <a:lnTo>
                  <a:pt x="73912" y="9144"/>
                </a:lnTo>
                <a:lnTo>
                  <a:pt x="79248" y="9144"/>
                </a:lnTo>
                <a:lnTo>
                  <a:pt x="81532" y="0"/>
                </a:lnTo>
                <a:lnTo>
                  <a:pt x="2286" y="0"/>
                </a:lnTo>
                <a:lnTo>
                  <a:pt x="0" y="9144"/>
                </a:lnTo>
                <a:lnTo>
                  <a:pt x="6857" y="9906"/>
                </a:lnTo>
                <a:lnTo>
                  <a:pt x="11430" y="12191"/>
                </a:lnTo>
                <a:lnTo>
                  <a:pt x="13716" y="15239"/>
                </a:lnTo>
                <a:lnTo>
                  <a:pt x="16763" y="18287"/>
                </a:lnTo>
                <a:lnTo>
                  <a:pt x="19050" y="22860"/>
                </a:lnTo>
                <a:lnTo>
                  <a:pt x="20574" y="28956"/>
                </a:lnTo>
                <a:lnTo>
                  <a:pt x="21336" y="35051"/>
                </a:lnTo>
                <a:lnTo>
                  <a:pt x="22860" y="41910"/>
                </a:lnTo>
                <a:lnTo>
                  <a:pt x="22860" y="50291"/>
                </a:lnTo>
                <a:lnTo>
                  <a:pt x="35813" y="264415"/>
                </a:lnTo>
                <a:lnTo>
                  <a:pt x="60958" y="264415"/>
                </a:lnTo>
                <a:lnTo>
                  <a:pt x="183642" y="51815"/>
                </a:lnTo>
                <a:lnTo>
                  <a:pt x="189499" y="42266"/>
                </a:lnTo>
                <a:lnTo>
                  <a:pt x="198643" y="28027"/>
                </a:lnTo>
                <a:lnTo>
                  <a:pt x="205738" y="18287"/>
                </a:lnTo>
                <a:lnTo>
                  <a:pt x="208786" y="15239"/>
                </a:lnTo>
                <a:lnTo>
                  <a:pt x="212598" y="12953"/>
                </a:lnTo>
                <a:lnTo>
                  <a:pt x="215644" y="10668"/>
                </a:lnTo>
                <a:lnTo>
                  <a:pt x="218694" y="9144"/>
                </a:lnTo>
                <a:lnTo>
                  <a:pt x="221742" y="9144"/>
                </a:lnTo>
                <a:lnTo>
                  <a:pt x="2240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94766" y="2131314"/>
            <a:ext cx="226060" cy="261620"/>
          </a:xfrm>
          <a:custGeom>
            <a:avLst/>
            <a:gdLst/>
            <a:ahLst/>
            <a:cxnLst/>
            <a:rect l="l" t="t" r="r" b="b"/>
            <a:pathLst>
              <a:path w="226059" h="261619">
                <a:moveTo>
                  <a:pt x="225551" y="0"/>
                </a:moveTo>
                <a:lnTo>
                  <a:pt x="50290" y="0"/>
                </a:lnTo>
                <a:lnTo>
                  <a:pt x="48004" y="9144"/>
                </a:lnTo>
                <a:lnTo>
                  <a:pt x="54100" y="9144"/>
                </a:lnTo>
                <a:lnTo>
                  <a:pt x="59436" y="10668"/>
                </a:lnTo>
                <a:lnTo>
                  <a:pt x="62484" y="12953"/>
                </a:lnTo>
                <a:lnTo>
                  <a:pt x="64770" y="15239"/>
                </a:lnTo>
                <a:lnTo>
                  <a:pt x="66294" y="19812"/>
                </a:lnTo>
                <a:lnTo>
                  <a:pt x="66127" y="31742"/>
                </a:lnTo>
                <a:lnTo>
                  <a:pt x="65532" y="39052"/>
                </a:lnTo>
                <a:lnTo>
                  <a:pt x="64364" y="47219"/>
                </a:lnTo>
                <a:lnTo>
                  <a:pt x="62484" y="56387"/>
                </a:lnTo>
                <a:lnTo>
                  <a:pt x="29716" y="204217"/>
                </a:lnTo>
                <a:lnTo>
                  <a:pt x="28014" y="212646"/>
                </a:lnTo>
                <a:lnTo>
                  <a:pt x="12952" y="247651"/>
                </a:lnTo>
                <a:lnTo>
                  <a:pt x="10666" y="249937"/>
                </a:lnTo>
                <a:lnTo>
                  <a:pt x="2286" y="251461"/>
                </a:lnTo>
                <a:lnTo>
                  <a:pt x="0" y="261367"/>
                </a:lnTo>
                <a:lnTo>
                  <a:pt x="169163" y="261367"/>
                </a:lnTo>
                <a:lnTo>
                  <a:pt x="186690" y="195073"/>
                </a:lnTo>
                <a:lnTo>
                  <a:pt x="167640" y="195073"/>
                </a:lnTo>
                <a:lnTo>
                  <a:pt x="163783" y="202645"/>
                </a:lnTo>
                <a:lnTo>
                  <a:pt x="156925" y="215218"/>
                </a:lnTo>
                <a:lnTo>
                  <a:pt x="129540" y="242317"/>
                </a:lnTo>
                <a:lnTo>
                  <a:pt x="125730" y="243841"/>
                </a:lnTo>
                <a:lnTo>
                  <a:pt x="119634" y="244603"/>
                </a:lnTo>
                <a:lnTo>
                  <a:pt x="55624" y="244603"/>
                </a:lnTo>
                <a:lnTo>
                  <a:pt x="80010" y="134112"/>
                </a:lnTo>
                <a:lnTo>
                  <a:pt x="128778" y="134112"/>
                </a:lnTo>
                <a:lnTo>
                  <a:pt x="139446" y="152400"/>
                </a:lnTo>
                <a:lnTo>
                  <a:pt x="139446" y="163068"/>
                </a:lnTo>
                <a:lnTo>
                  <a:pt x="155449" y="163068"/>
                </a:lnTo>
                <a:lnTo>
                  <a:pt x="172213" y="89915"/>
                </a:lnTo>
                <a:lnTo>
                  <a:pt x="155449" y="89915"/>
                </a:lnTo>
                <a:lnTo>
                  <a:pt x="145542" y="106680"/>
                </a:lnTo>
                <a:lnTo>
                  <a:pt x="135637" y="115062"/>
                </a:lnTo>
                <a:lnTo>
                  <a:pt x="128778" y="117348"/>
                </a:lnTo>
                <a:lnTo>
                  <a:pt x="83058" y="117348"/>
                </a:lnTo>
                <a:lnTo>
                  <a:pt x="105156" y="16763"/>
                </a:lnTo>
                <a:lnTo>
                  <a:pt x="176785" y="16763"/>
                </a:lnTo>
                <a:lnTo>
                  <a:pt x="194311" y="58674"/>
                </a:lnTo>
                <a:lnTo>
                  <a:pt x="212598" y="58674"/>
                </a:lnTo>
                <a:lnTo>
                  <a:pt x="2255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13517" y="2551176"/>
            <a:ext cx="15621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500" spc="-50" dirty="0">
                <a:latin typeface="Arial MT"/>
                <a:cs typeface="Arial MT"/>
              </a:rPr>
              <a:t>•</a:t>
            </a:r>
            <a:endParaRPr sz="35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20419" y="2679966"/>
            <a:ext cx="348615" cy="346710"/>
          </a:xfrm>
          <a:custGeom>
            <a:avLst/>
            <a:gdLst/>
            <a:ahLst/>
            <a:cxnLst/>
            <a:rect l="l" t="t" r="r" b="b"/>
            <a:pathLst>
              <a:path w="348614" h="346710">
                <a:moveTo>
                  <a:pt x="234708" y="51816"/>
                </a:moveTo>
                <a:lnTo>
                  <a:pt x="197370" y="42672"/>
                </a:lnTo>
                <a:lnTo>
                  <a:pt x="159270" y="40386"/>
                </a:lnTo>
                <a:lnTo>
                  <a:pt x="141528" y="41402"/>
                </a:lnTo>
                <a:lnTo>
                  <a:pt x="93738" y="57912"/>
                </a:lnTo>
                <a:lnTo>
                  <a:pt x="53962" y="92303"/>
                </a:lnTo>
                <a:lnTo>
                  <a:pt x="24472" y="141630"/>
                </a:lnTo>
                <a:lnTo>
                  <a:pt x="11430" y="179832"/>
                </a:lnTo>
                <a:lnTo>
                  <a:pt x="2857" y="218782"/>
                </a:lnTo>
                <a:lnTo>
                  <a:pt x="0" y="253746"/>
                </a:lnTo>
                <a:lnTo>
                  <a:pt x="1397" y="275183"/>
                </a:lnTo>
                <a:lnTo>
                  <a:pt x="21336" y="323088"/>
                </a:lnTo>
                <a:lnTo>
                  <a:pt x="65163" y="345160"/>
                </a:lnTo>
                <a:lnTo>
                  <a:pt x="84594" y="346710"/>
                </a:lnTo>
                <a:lnTo>
                  <a:pt x="90995" y="346430"/>
                </a:lnTo>
                <a:lnTo>
                  <a:pt x="136207" y="333565"/>
                </a:lnTo>
                <a:lnTo>
                  <a:pt x="147078" y="328422"/>
                </a:lnTo>
                <a:lnTo>
                  <a:pt x="158508" y="346710"/>
                </a:lnTo>
                <a:lnTo>
                  <a:pt x="175272" y="341376"/>
                </a:lnTo>
                <a:lnTo>
                  <a:pt x="192659" y="262458"/>
                </a:lnTo>
                <a:lnTo>
                  <a:pt x="196392" y="247599"/>
                </a:lnTo>
                <a:lnTo>
                  <a:pt x="198132" y="242316"/>
                </a:lnTo>
                <a:lnTo>
                  <a:pt x="199656" y="236220"/>
                </a:lnTo>
                <a:lnTo>
                  <a:pt x="203466" y="228600"/>
                </a:lnTo>
                <a:lnTo>
                  <a:pt x="222516" y="217932"/>
                </a:lnTo>
                <a:lnTo>
                  <a:pt x="224802" y="207264"/>
                </a:lnTo>
                <a:lnTo>
                  <a:pt x="137172" y="207264"/>
                </a:lnTo>
                <a:lnTo>
                  <a:pt x="134886" y="217932"/>
                </a:lnTo>
                <a:lnTo>
                  <a:pt x="142506" y="217932"/>
                </a:lnTo>
                <a:lnTo>
                  <a:pt x="147840" y="219456"/>
                </a:lnTo>
                <a:lnTo>
                  <a:pt x="153631" y="262051"/>
                </a:lnTo>
                <a:lnTo>
                  <a:pt x="140220" y="304038"/>
                </a:lnTo>
                <a:lnTo>
                  <a:pt x="101358" y="326136"/>
                </a:lnTo>
                <a:lnTo>
                  <a:pt x="95262" y="326898"/>
                </a:lnTo>
                <a:lnTo>
                  <a:pt x="89166" y="326898"/>
                </a:lnTo>
                <a:lnTo>
                  <a:pt x="52590" y="310896"/>
                </a:lnTo>
                <a:lnTo>
                  <a:pt x="41160" y="261366"/>
                </a:lnTo>
                <a:lnTo>
                  <a:pt x="41554" y="247484"/>
                </a:lnTo>
                <a:lnTo>
                  <a:pt x="47256" y="203454"/>
                </a:lnTo>
                <a:lnTo>
                  <a:pt x="60096" y="158445"/>
                </a:lnTo>
                <a:lnTo>
                  <a:pt x="77622" y="118491"/>
                </a:lnTo>
                <a:lnTo>
                  <a:pt x="105727" y="80860"/>
                </a:lnTo>
                <a:lnTo>
                  <a:pt x="146443" y="60769"/>
                </a:lnTo>
                <a:lnTo>
                  <a:pt x="155460" y="60198"/>
                </a:lnTo>
                <a:lnTo>
                  <a:pt x="166128" y="60909"/>
                </a:lnTo>
                <a:lnTo>
                  <a:pt x="196608" y="87718"/>
                </a:lnTo>
                <a:lnTo>
                  <a:pt x="200418" y="111252"/>
                </a:lnTo>
                <a:lnTo>
                  <a:pt x="221754" y="111252"/>
                </a:lnTo>
                <a:lnTo>
                  <a:pt x="234708" y="51816"/>
                </a:lnTo>
                <a:close/>
              </a:path>
              <a:path w="348614" h="346710">
                <a:moveTo>
                  <a:pt x="348246" y="0"/>
                </a:moveTo>
                <a:lnTo>
                  <a:pt x="307098" y="0"/>
                </a:lnTo>
                <a:lnTo>
                  <a:pt x="276618" y="133350"/>
                </a:lnTo>
                <a:lnTo>
                  <a:pt x="294906" y="139446"/>
                </a:lnTo>
                <a:lnTo>
                  <a:pt x="348246" y="12192"/>
                </a:lnTo>
                <a:lnTo>
                  <a:pt x="3482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728862" y="2679965"/>
            <a:ext cx="612140" cy="441959"/>
            <a:chOff x="1728862" y="2679965"/>
            <a:chExt cx="612140" cy="441959"/>
          </a:xfrm>
        </p:grpSpPr>
        <p:sp>
          <p:nvSpPr>
            <p:cNvPr id="15" name="object 15"/>
            <p:cNvSpPr/>
            <p:nvPr/>
          </p:nvSpPr>
          <p:spPr>
            <a:xfrm>
              <a:off x="1728851" y="2679966"/>
              <a:ext cx="520700" cy="441959"/>
            </a:xfrm>
            <a:custGeom>
              <a:avLst/>
              <a:gdLst/>
              <a:ahLst/>
              <a:cxnLst/>
              <a:rect l="l" t="t" r="r" b="b"/>
              <a:pathLst>
                <a:path w="520700" h="441960">
                  <a:moveTo>
                    <a:pt x="137922" y="43434"/>
                  </a:moveTo>
                  <a:lnTo>
                    <a:pt x="132588" y="26670"/>
                  </a:lnTo>
                  <a:lnTo>
                    <a:pt x="102438" y="37223"/>
                  </a:lnTo>
                  <a:lnTo>
                    <a:pt x="76009" y="52857"/>
                  </a:lnTo>
                  <a:lnTo>
                    <a:pt x="34290" y="99060"/>
                  </a:lnTo>
                  <a:lnTo>
                    <a:pt x="8559" y="160782"/>
                  </a:lnTo>
                  <a:lnTo>
                    <a:pt x="0" y="233934"/>
                  </a:lnTo>
                  <a:lnTo>
                    <a:pt x="2120" y="272364"/>
                  </a:lnTo>
                  <a:lnTo>
                    <a:pt x="18961" y="339801"/>
                  </a:lnTo>
                  <a:lnTo>
                    <a:pt x="52539" y="394373"/>
                  </a:lnTo>
                  <a:lnTo>
                    <a:pt x="101993" y="430949"/>
                  </a:lnTo>
                  <a:lnTo>
                    <a:pt x="132588" y="441960"/>
                  </a:lnTo>
                  <a:lnTo>
                    <a:pt x="137160" y="424434"/>
                  </a:lnTo>
                  <a:lnTo>
                    <a:pt x="113588" y="414286"/>
                  </a:lnTo>
                  <a:lnTo>
                    <a:pt x="93243" y="399859"/>
                  </a:lnTo>
                  <a:lnTo>
                    <a:pt x="62484" y="358140"/>
                  </a:lnTo>
                  <a:lnTo>
                    <a:pt x="44005" y="301752"/>
                  </a:lnTo>
                  <a:lnTo>
                    <a:pt x="38100" y="231648"/>
                  </a:lnTo>
                  <a:lnTo>
                    <a:pt x="39547" y="196507"/>
                  </a:lnTo>
                  <a:lnTo>
                    <a:pt x="51600" y="135089"/>
                  </a:lnTo>
                  <a:lnTo>
                    <a:pt x="76301" y="86398"/>
                  </a:lnTo>
                  <a:lnTo>
                    <a:pt x="114236" y="53555"/>
                  </a:lnTo>
                  <a:lnTo>
                    <a:pt x="137922" y="43434"/>
                  </a:lnTo>
                  <a:close/>
                </a:path>
                <a:path w="520700" h="441960">
                  <a:moveTo>
                    <a:pt x="422148" y="44196"/>
                  </a:moveTo>
                  <a:lnTo>
                    <a:pt x="332994" y="44196"/>
                  </a:lnTo>
                  <a:lnTo>
                    <a:pt x="329946" y="54864"/>
                  </a:lnTo>
                  <a:lnTo>
                    <a:pt x="339826" y="57442"/>
                  </a:lnTo>
                  <a:lnTo>
                    <a:pt x="346697" y="61810"/>
                  </a:lnTo>
                  <a:lnTo>
                    <a:pt x="350723" y="68033"/>
                  </a:lnTo>
                  <a:lnTo>
                    <a:pt x="352044" y="76200"/>
                  </a:lnTo>
                  <a:lnTo>
                    <a:pt x="352044" y="82296"/>
                  </a:lnTo>
                  <a:lnTo>
                    <a:pt x="240792" y="292608"/>
                  </a:lnTo>
                  <a:lnTo>
                    <a:pt x="238506" y="292608"/>
                  </a:lnTo>
                  <a:lnTo>
                    <a:pt x="238506" y="275082"/>
                  </a:lnTo>
                  <a:lnTo>
                    <a:pt x="232410" y="115062"/>
                  </a:lnTo>
                  <a:lnTo>
                    <a:pt x="232410" y="103632"/>
                  </a:lnTo>
                  <a:lnTo>
                    <a:pt x="231648" y="97536"/>
                  </a:lnTo>
                  <a:lnTo>
                    <a:pt x="231648" y="86106"/>
                  </a:lnTo>
                  <a:lnTo>
                    <a:pt x="256794" y="54864"/>
                  </a:lnTo>
                  <a:lnTo>
                    <a:pt x="259080" y="44196"/>
                  </a:lnTo>
                  <a:lnTo>
                    <a:pt x="168402" y="44196"/>
                  </a:lnTo>
                  <a:lnTo>
                    <a:pt x="166116" y="54864"/>
                  </a:lnTo>
                  <a:lnTo>
                    <a:pt x="172974" y="55626"/>
                  </a:lnTo>
                  <a:lnTo>
                    <a:pt x="178308" y="57912"/>
                  </a:lnTo>
                  <a:lnTo>
                    <a:pt x="181356" y="61722"/>
                  </a:lnTo>
                  <a:lnTo>
                    <a:pt x="185166" y="65532"/>
                  </a:lnTo>
                  <a:lnTo>
                    <a:pt x="187452" y="70866"/>
                  </a:lnTo>
                  <a:lnTo>
                    <a:pt x="190500" y="84582"/>
                  </a:lnTo>
                  <a:lnTo>
                    <a:pt x="192024" y="102108"/>
                  </a:lnTo>
                  <a:lnTo>
                    <a:pt x="206502" y="346710"/>
                  </a:lnTo>
                  <a:lnTo>
                    <a:pt x="235458" y="346710"/>
                  </a:lnTo>
                  <a:lnTo>
                    <a:pt x="375666" y="103632"/>
                  </a:lnTo>
                  <a:lnTo>
                    <a:pt x="396240" y="70866"/>
                  </a:lnTo>
                  <a:lnTo>
                    <a:pt x="416052" y="54864"/>
                  </a:lnTo>
                  <a:lnTo>
                    <a:pt x="419862" y="54864"/>
                  </a:lnTo>
                  <a:lnTo>
                    <a:pt x="422148" y="44196"/>
                  </a:lnTo>
                  <a:close/>
                </a:path>
                <a:path w="520700" h="441960">
                  <a:moveTo>
                    <a:pt x="520446" y="0"/>
                  </a:moveTo>
                  <a:lnTo>
                    <a:pt x="479298" y="0"/>
                  </a:lnTo>
                  <a:lnTo>
                    <a:pt x="448818" y="133350"/>
                  </a:lnTo>
                  <a:lnTo>
                    <a:pt x="467106" y="139446"/>
                  </a:lnTo>
                  <a:lnTo>
                    <a:pt x="520446" y="12192"/>
                  </a:lnTo>
                  <a:lnTo>
                    <a:pt x="520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5216" y="2971800"/>
              <a:ext cx="65530" cy="111250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2448179" y="2679966"/>
            <a:ext cx="530860" cy="441959"/>
          </a:xfrm>
          <a:custGeom>
            <a:avLst/>
            <a:gdLst/>
            <a:ahLst/>
            <a:cxnLst/>
            <a:rect l="l" t="t" r="r" b="b"/>
            <a:pathLst>
              <a:path w="530860" h="441960">
                <a:moveTo>
                  <a:pt x="258318" y="44196"/>
                </a:moveTo>
                <a:lnTo>
                  <a:pt x="57150" y="44196"/>
                </a:lnTo>
                <a:lnTo>
                  <a:pt x="54864" y="54864"/>
                </a:lnTo>
                <a:lnTo>
                  <a:pt x="62484" y="54864"/>
                </a:lnTo>
                <a:lnTo>
                  <a:pt x="67818" y="56388"/>
                </a:lnTo>
                <a:lnTo>
                  <a:pt x="70866" y="59436"/>
                </a:lnTo>
                <a:lnTo>
                  <a:pt x="74676" y="61722"/>
                </a:lnTo>
                <a:lnTo>
                  <a:pt x="76200" y="67056"/>
                </a:lnTo>
                <a:lnTo>
                  <a:pt x="76200" y="73914"/>
                </a:lnTo>
                <a:lnTo>
                  <a:pt x="75907" y="80886"/>
                </a:lnTo>
                <a:lnTo>
                  <a:pt x="30289" y="295554"/>
                </a:lnTo>
                <a:lnTo>
                  <a:pt x="14478" y="327660"/>
                </a:lnTo>
                <a:lnTo>
                  <a:pt x="12192" y="329946"/>
                </a:lnTo>
                <a:lnTo>
                  <a:pt x="2286" y="331470"/>
                </a:lnTo>
                <a:lnTo>
                  <a:pt x="0" y="342900"/>
                </a:lnTo>
                <a:lnTo>
                  <a:pt x="194310" y="342900"/>
                </a:lnTo>
                <a:lnTo>
                  <a:pt x="213360" y="266700"/>
                </a:lnTo>
                <a:lnTo>
                  <a:pt x="192024" y="266700"/>
                </a:lnTo>
                <a:lnTo>
                  <a:pt x="179590" y="289191"/>
                </a:lnTo>
                <a:lnTo>
                  <a:pt x="171450" y="302514"/>
                </a:lnTo>
                <a:lnTo>
                  <a:pt x="136398" y="323088"/>
                </a:lnTo>
                <a:lnTo>
                  <a:pt x="63246" y="323088"/>
                </a:lnTo>
                <a:lnTo>
                  <a:pt x="91440" y="197358"/>
                </a:lnTo>
                <a:lnTo>
                  <a:pt x="147828" y="197358"/>
                </a:lnTo>
                <a:lnTo>
                  <a:pt x="150876" y="198882"/>
                </a:lnTo>
                <a:lnTo>
                  <a:pt x="153162" y="199644"/>
                </a:lnTo>
                <a:lnTo>
                  <a:pt x="155448" y="202692"/>
                </a:lnTo>
                <a:lnTo>
                  <a:pt x="158496" y="210312"/>
                </a:lnTo>
                <a:lnTo>
                  <a:pt x="159258" y="218694"/>
                </a:lnTo>
                <a:lnTo>
                  <a:pt x="159258" y="230124"/>
                </a:lnTo>
                <a:lnTo>
                  <a:pt x="177546" y="230124"/>
                </a:lnTo>
                <a:lnTo>
                  <a:pt x="197358" y="147066"/>
                </a:lnTo>
                <a:lnTo>
                  <a:pt x="177546" y="147066"/>
                </a:lnTo>
                <a:lnTo>
                  <a:pt x="173532" y="154495"/>
                </a:lnTo>
                <a:lnTo>
                  <a:pt x="169443" y="160782"/>
                </a:lnTo>
                <a:lnTo>
                  <a:pt x="165214" y="165925"/>
                </a:lnTo>
                <a:lnTo>
                  <a:pt x="160782" y="169926"/>
                </a:lnTo>
                <a:lnTo>
                  <a:pt x="155448" y="175260"/>
                </a:lnTo>
                <a:lnTo>
                  <a:pt x="147828" y="177546"/>
                </a:lnTo>
                <a:lnTo>
                  <a:pt x="95250" y="177546"/>
                </a:lnTo>
                <a:lnTo>
                  <a:pt x="120396" y="64008"/>
                </a:lnTo>
                <a:lnTo>
                  <a:pt x="201930" y="64008"/>
                </a:lnTo>
                <a:lnTo>
                  <a:pt x="208026" y="65532"/>
                </a:lnTo>
                <a:lnTo>
                  <a:pt x="211074" y="67056"/>
                </a:lnTo>
                <a:lnTo>
                  <a:pt x="213360" y="70104"/>
                </a:lnTo>
                <a:lnTo>
                  <a:pt x="215646" y="72390"/>
                </a:lnTo>
                <a:lnTo>
                  <a:pt x="219456" y="83058"/>
                </a:lnTo>
                <a:lnTo>
                  <a:pt x="220459" y="88328"/>
                </a:lnTo>
                <a:lnTo>
                  <a:pt x="221259" y="94957"/>
                </a:lnTo>
                <a:lnTo>
                  <a:pt x="222504" y="112014"/>
                </a:lnTo>
                <a:lnTo>
                  <a:pt x="243078" y="112014"/>
                </a:lnTo>
                <a:lnTo>
                  <a:pt x="258318" y="44196"/>
                </a:lnTo>
                <a:close/>
              </a:path>
              <a:path w="530860" h="441960">
                <a:moveTo>
                  <a:pt x="362712" y="0"/>
                </a:moveTo>
                <a:lnTo>
                  <a:pt x="321564" y="0"/>
                </a:lnTo>
                <a:lnTo>
                  <a:pt x="291084" y="133350"/>
                </a:lnTo>
                <a:lnTo>
                  <a:pt x="309372" y="139446"/>
                </a:lnTo>
                <a:lnTo>
                  <a:pt x="362712" y="12192"/>
                </a:lnTo>
                <a:lnTo>
                  <a:pt x="362712" y="0"/>
                </a:lnTo>
                <a:close/>
              </a:path>
              <a:path w="530860" h="441960">
                <a:moveTo>
                  <a:pt x="530352" y="233934"/>
                </a:moveTo>
                <a:lnTo>
                  <a:pt x="521677" y="160782"/>
                </a:lnTo>
                <a:lnTo>
                  <a:pt x="495300" y="99060"/>
                </a:lnTo>
                <a:lnTo>
                  <a:pt x="453580" y="52857"/>
                </a:lnTo>
                <a:lnTo>
                  <a:pt x="397002" y="26670"/>
                </a:lnTo>
                <a:lnTo>
                  <a:pt x="391668" y="43434"/>
                </a:lnTo>
                <a:lnTo>
                  <a:pt x="415671" y="53555"/>
                </a:lnTo>
                <a:lnTo>
                  <a:pt x="436245" y="67906"/>
                </a:lnTo>
                <a:lnTo>
                  <a:pt x="467106" y="108966"/>
                </a:lnTo>
                <a:lnTo>
                  <a:pt x="485965" y="164299"/>
                </a:lnTo>
                <a:lnTo>
                  <a:pt x="492252" y="231648"/>
                </a:lnTo>
                <a:lnTo>
                  <a:pt x="490677" y="268338"/>
                </a:lnTo>
                <a:lnTo>
                  <a:pt x="478104" y="331724"/>
                </a:lnTo>
                <a:lnTo>
                  <a:pt x="453390" y="381139"/>
                </a:lnTo>
                <a:lnTo>
                  <a:pt x="415988" y="414286"/>
                </a:lnTo>
                <a:lnTo>
                  <a:pt x="392430" y="424434"/>
                </a:lnTo>
                <a:lnTo>
                  <a:pt x="397002" y="441960"/>
                </a:lnTo>
                <a:lnTo>
                  <a:pt x="454240" y="415099"/>
                </a:lnTo>
                <a:lnTo>
                  <a:pt x="496062" y="368808"/>
                </a:lnTo>
                <a:lnTo>
                  <a:pt x="521779" y="307657"/>
                </a:lnTo>
                <a:lnTo>
                  <a:pt x="528205" y="272364"/>
                </a:lnTo>
                <a:lnTo>
                  <a:pt x="530352" y="2339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899543" y="1219560"/>
            <a:ext cx="6026150" cy="187833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3500" dirty="0">
                <a:latin typeface="Calibri"/>
                <a:cs typeface="Calibri"/>
              </a:rPr>
              <a:t>can</a:t>
            </a:r>
            <a:r>
              <a:rPr sz="3500" spc="-5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be</a:t>
            </a:r>
            <a:r>
              <a:rPr sz="3500" spc="-5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represented</a:t>
            </a:r>
            <a:r>
              <a:rPr sz="3500" spc="-5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as</a:t>
            </a:r>
            <a:r>
              <a:rPr sz="3500" spc="-4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</a:t>
            </a:r>
            <a:r>
              <a:rPr sz="3500" spc="-55" dirty="0">
                <a:latin typeface="Calibri"/>
                <a:cs typeface="Calibri"/>
              </a:rPr>
              <a:t> </a:t>
            </a:r>
            <a:r>
              <a:rPr sz="3500" spc="-20" dirty="0">
                <a:latin typeface="Calibri"/>
                <a:cs typeface="Calibri"/>
              </a:rPr>
              <a:t>pair</a:t>
            </a:r>
            <a:endParaRPr sz="3500">
              <a:latin typeface="Calibri"/>
              <a:cs typeface="Calibri"/>
            </a:endParaRPr>
          </a:p>
          <a:p>
            <a:pPr marL="273685">
              <a:lnSpc>
                <a:spcPct val="100000"/>
              </a:lnSpc>
              <a:spcBef>
                <a:spcPts val="785"/>
              </a:spcBef>
              <a:tabLst>
                <a:tab pos="3733165" algn="l"/>
              </a:tabLst>
            </a:pPr>
            <a:r>
              <a:rPr sz="3100" dirty="0">
                <a:latin typeface="Calibri"/>
                <a:cs typeface="Calibri"/>
              </a:rPr>
              <a:t>is</a:t>
            </a:r>
            <a:r>
              <a:rPr sz="3100" spc="-6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the</a:t>
            </a:r>
            <a:r>
              <a:rPr sz="3100" spc="-6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node</a:t>
            </a:r>
            <a:r>
              <a:rPr sz="3100" spc="-6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set</a:t>
            </a:r>
            <a:r>
              <a:rPr sz="3100" spc="-50" dirty="0">
                <a:latin typeface="Calibri"/>
                <a:cs typeface="Calibri"/>
              </a:rPr>
              <a:t> </a:t>
            </a:r>
            <a:r>
              <a:rPr sz="3100" spc="-25" dirty="0">
                <a:latin typeface="Calibri"/>
                <a:cs typeface="Calibri"/>
              </a:rPr>
              <a:t>and</a:t>
            </a:r>
            <a:r>
              <a:rPr sz="3100" dirty="0">
                <a:latin typeface="Calibri"/>
                <a:cs typeface="Calibri"/>
              </a:rPr>
              <a:t>	is</a:t>
            </a:r>
            <a:r>
              <a:rPr sz="3100" spc="-7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the</a:t>
            </a:r>
            <a:r>
              <a:rPr sz="3100" spc="-7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edge</a:t>
            </a:r>
            <a:r>
              <a:rPr sz="3100" spc="-70" dirty="0">
                <a:latin typeface="Calibri"/>
                <a:cs typeface="Calibri"/>
              </a:rPr>
              <a:t> </a:t>
            </a:r>
            <a:r>
              <a:rPr sz="3100" spc="-25" dirty="0">
                <a:latin typeface="Calibri"/>
                <a:cs typeface="Calibri"/>
              </a:rPr>
              <a:t>set</a:t>
            </a:r>
            <a:endParaRPr sz="3100">
              <a:latin typeface="Calibri"/>
              <a:cs typeface="Calibri"/>
            </a:endParaRPr>
          </a:p>
          <a:p>
            <a:pPr marL="219075">
              <a:lnSpc>
                <a:spcPct val="100000"/>
              </a:lnSpc>
              <a:spcBef>
                <a:spcPts val="800"/>
              </a:spcBef>
            </a:pPr>
            <a:r>
              <a:rPr sz="3500" dirty="0">
                <a:latin typeface="Calibri"/>
                <a:cs typeface="Calibri"/>
              </a:rPr>
              <a:t>is</a:t>
            </a:r>
            <a:r>
              <a:rPr sz="3500" spc="-4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</a:t>
            </a:r>
            <a:r>
              <a:rPr sz="3500" spc="-5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subgraph</a:t>
            </a:r>
            <a:r>
              <a:rPr sz="3500" spc="-40" dirty="0">
                <a:latin typeface="Calibri"/>
                <a:cs typeface="Calibri"/>
              </a:rPr>
              <a:t> </a:t>
            </a:r>
            <a:r>
              <a:rPr sz="3500" spc="-25" dirty="0">
                <a:latin typeface="Calibri"/>
                <a:cs typeface="Calibri"/>
              </a:rPr>
              <a:t>of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11875" y="2720338"/>
            <a:ext cx="234950" cy="306705"/>
          </a:xfrm>
          <a:custGeom>
            <a:avLst/>
            <a:gdLst/>
            <a:ahLst/>
            <a:cxnLst/>
            <a:rect l="l" t="t" r="r" b="b"/>
            <a:pathLst>
              <a:path w="234950" h="306705">
                <a:moveTo>
                  <a:pt x="159258" y="0"/>
                </a:moveTo>
                <a:lnTo>
                  <a:pt x="93724" y="17525"/>
                </a:lnTo>
                <a:lnTo>
                  <a:pt x="53971" y="51922"/>
                </a:lnTo>
                <a:lnTo>
                  <a:pt x="24479" y="101250"/>
                </a:lnTo>
                <a:lnTo>
                  <a:pt x="11428" y="139445"/>
                </a:lnTo>
                <a:lnTo>
                  <a:pt x="2857" y="178403"/>
                </a:lnTo>
                <a:lnTo>
                  <a:pt x="0" y="213360"/>
                </a:lnTo>
                <a:lnTo>
                  <a:pt x="1404" y="234802"/>
                </a:lnTo>
                <a:lnTo>
                  <a:pt x="21336" y="282701"/>
                </a:lnTo>
                <a:lnTo>
                  <a:pt x="65162" y="304775"/>
                </a:lnTo>
                <a:lnTo>
                  <a:pt x="84582" y="306324"/>
                </a:lnTo>
                <a:lnTo>
                  <a:pt x="90999" y="306049"/>
                </a:lnTo>
                <a:lnTo>
                  <a:pt x="136218" y="293190"/>
                </a:lnTo>
                <a:lnTo>
                  <a:pt x="147064" y="288036"/>
                </a:lnTo>
                <a:lnTo>
                  <a:pt x="158496" y="306324"/>
                </a:lnTo>
                <a:lnTo>
                  <a:pt x="175260" y="300989"/>
                </a:lnTo>
                <a:lnTo>
                  <a:pt x="192655" y="222074"/>
                </a:lnTo>
                <a:lnTo>
                  <a:pt x="196392" y="207215"/>
                </a:lnTo>
                <a:lnTo>
                  <a:pt x="198120" y="201929"/>
                </a:lnTo>
                <a:lnTo>
                  <a:pt x="199644" y="195833"/>
                </a:lnTo>
                <a:lnTo>
                  <a:pt x="203452" y="188213"/>
                </a:lnTo>
                <a:lnTo>
                  <a:pt x="222502" y="177545"/>
                </a:lnTo>
                <a:lnTo>
                  <a:pt x="224788" y="166877"/>
                </a:lnTo>
                <a:lnTo>
                  <a:pt x="137160" y="166877"/>
                </a:lnTo>
                <a:lnTo>
                  <a:pt x="134874" y="177545"/>
                </a:lnTo>
                <a:lnTo>
                  <a:pt x="142494" y="177545"/>
                </a:lnTo>
                <a:lnTo>
                  <a:pt x="147826" y="179069"/>
                </a:lnTo>
                <a:lnTo>
                  <a:pt x="153638" y="221670"/>
                </a:lnTo>
                <a:lnTo>
                  <a:pt x="140208" y="263651"/>
                </a:lnTo>
                <a:lnTo>
                  <a:pt x="101346" y="285750"/>
                </a:lnTo>
                <a:lnTo>
                  <a:pt x="95250" y="286512"/>
                </a:lnTo>
                <a:lnTo>
                  <a:pt x="89152" y="286512"/>
                </a:lnTo>
                <a:lnTo>
                  <a:pt x="52576" y="270510"/>
                </a:lnTo>
                <a:lnTo>
                  <a:pt x="41148" y="220979"/>
                </a:lnTo>
                <a:lnTo>
                  <a:pt x="41564" y="207109"/>
                </a:lnTo>
                <a:lnTo>
                  <a:pt x="47244" y="163067"/>
                </a:lnTo>
                <a:lnTo>
                  <a:pt x="60101" y="118061"/>
                </a:lnTo>
                <a:lnTo>
                  <a:pt x="77627" y="78104"/>
                </a:lnTo>
                <a:lnTo>
                  <a:pt x="105727" y="40481"/>
                </a:lnTo>
                <a:lnTo>
                  <a:pt x="146446" y="20383"/>
                </a:lnTo>
                <a:lnTo>
                  <a:pt x="155448" y="19812"/>
                </a:lnTo>
                <a:lnTo>
                  <a:pt x="166138" y="20525"/>
                </a:lnTo>
                <a:lnTo>
                  <a:pt x="196596" y="47339"/>
                </a:lnTo>
                <a:lnTo>
                  <a:pt x="200404" y="70865"/>
                </a:lnTo>
                <a:lnTo>
                  <a:pt x="221740" y="70865"/>
                </a:lnTo>
                <a:lnTo>
                  <a:pt x="234696" y="11429"/>
                </a:lnTo>
                <a:lnTo>
                  <a:pt x="197358" y="2286"/>
                </a:lnTo>
                <a:lnTo>
                  <a:pt x="159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6423533" y="2706635"/>
            <a:ext cx="511809" cy="415290"/>
            <a:chOff x="6423533" y="2706635"/>
            <a:chExt cx="511809" cy="415290"/>
          </a:xfrm>
        </p:grpSpPr>
        <p:sp>
          <p:nvSpPr>
            <p:cNvPr id="21" name="object 21"/>
            <p:cNvSpPr/>
            <p:nvPr/>
          </p:nvSpPr>
          <p:spPr>
            <a:xfrm>
              <a:off x="6423533" y="2706636"/>
              <a:ext cx="422909" cy="415290"/>
            </a:xfrm>
            <a:custGeom>
              <a:avLst/>
              <a:gdLst/>
              <a:ahLst/>
              <a:cxnLst/>
              <a:rect l="l" t="t" r="r" b="b"/>
              <a:pathLst>
                <a:path w="422909" h="415289">
                  <a:moveTo>
                    <a:pt x="137922" y="16764"/>
                  </a:moveTo>
                  <a:lnTo>
                    <a:pt x="132588" y="0"/>
                  </a:lnTo>
                  <a:lnTo>
                    <a:pt x="102438" y="10553"/>
                  </a:lnTo>
                  <a:lnTo>
                    <a:pt x="75996" y="26187"/>
                  </a:lnTo>
                  <a:lnTo>
                    <a:pt x="34290" y="72390"/>
                  </a:lnTo>
                  <a:lnTo>
                    <a:pt x="8559" y="134112"/>
                  </a:lnTo>
                  <a:lnTo>
                    <a:pt x="0" y="207264"/>
                  </a:lnTo>
                  <a:lnTo>
                    <a:pt x="2108" y="245694"/>
                  </a:lnTo>
                  <a:lnTo>
                    <a:pt x="18961" y="313131"/>
                  </a:lnTo>
                  <a:lnTo>
                    <a:pt x="52527" y="367703"/>
                  </a:lnTo>
                  <a:lnTo>
                    <a:pt x="101981" y="404279"/>
                  </a:lnTo>
                  <a:lnTo>
                    <a:pt x="132588" y="415290"/>
                  </a:lnTo>
                  <a:lnTo>
                    <a:pt x="137160" y="397764"/>
                  </a:lnTo>
                  <a:lnTo>
                    <a:pt x="113576" y="387616"/>
                  </a:lnTo>
                  <a:lnTo>
                    <a:pt x="93230" y="373189"/>
                  </a:lnTo>
                  <a:lnTo>
                    <a:pt x="62484" y="331470"/>
                  </a:lnTo>
                  <a:lnTo>
                    <a:pt x="43992" y="275082"/>
                  </a:lnTo>
                  <a:lnTo>
                    <a:pt x="38100" y="204978"/>
                  </a:lnTo>
                  <a:lnTo>
                    <a:pt x="39535" y="169837"/>
                  </a:lnTo>
                  <a:lnTo>
                    <a:pt x="51600" y="108419"/>
                  </a:lnTo>
                  <a:lnTo>
                    <a:pt x="76288" y="59728"/>
                  </a:lnTo>
                  <a:lnTo>
                    <a:pt x="114223" y="26885"/>
                  </a:lnTo>
                  <a:lnTo>
                    <a:pt x="137922" y="16764"/>
                  </a:lnTo>
                  <a:close/>
                </a:path>
                <a:path w="422909" h="415289">
                  <a:moveTo>
                    <a:pt x="422910" y="17526"/>
                  </a:moveTo>
                  <a:lnTo>
                    <a:pt x="333756" y="17526"/>
                  </a:lnTo>
                  <a:lnTo>
                    <a:pt x="330708" y="28194"/>
                  </a:lnTo>
                  <a:lnTo>
                    <a:pt x="340575" y="30772"/>
                  </a:lnTo>
                  <a:lnTo>
                    <a:pt x="347472" y="35140"/>
                  </a:lnTo>
                  <a:lnTo>
                    <a:pt x="351485" y="41363"/>
                  </a:lnTo>
                  <a:lnTo>
                    <a:pt x="352806" y="49530"/>
                  </a:lnTo>
                  <a:lnTo>
                    <a:pt x="352806" y="55626"/>
                  </a:lnTo>
                  <a:lnTo>
                    <a:pt x="241554" y="265938"/>
                  </a:lnTo>
                  <a:lnTo>
                    <a:pt x="239268" y="265938"/>
                  </a:lnTo>
                  <a:lnTo>
                    <a:pt x="239268" y="248412"/>
                  </a:lnTo>
                  <a:lnTo>
                    <a:pt x="233172" y="88392"/>
                  </a:lnTo>
                  <a:lnTo>
                    <a:pt x="233172" y="76962"/>
                  </a:lnTo>
                  <a:lnTo>
                    <a:pt x="232410" y="70866"/>
                  </a:lnTo>
                  <a:lnTo>
                    <a:pt x="232410" y="59436"/>
                  </a:lnTo>
                  <a:lnTo>
                    <a:pt x="257556" y="28194"/>
                  </a:lnTo>
                  <a:lnTo>
                    <a:pt x="259842" y="17526"/>
                  </a:lnTo>
                  <a:lnTo>
                    <a:pt x="169164" y="17526"/>
                  </a:lnTo>
                  <a:lnTo>
                    <a:pt x="166852" y="28194"/>
                  </a:lnTo>
                  <a:lnTo>
                    <a:pt x="173736" y="28956"/>
                  </a:lnTo>
                  <a:lnTo>
                    <a:pt x="179070" y="31242"/>
                  </a:lnTo>
                  <a:lnTo>
                    <a:pt x="182118" y="35052"/>
                  </a:lnTo>
                  <a:lnTo>
                    <a:pt x="185902" y="38862"/>
                  </a:lnTo>
                  <a:lnTo>
                    <a:pt x="188214" y="44196"/>
                  </a:lnTo>
                  <a:lnTo>
                    <a:pt x="191262" y="57912"/>
                  </a:lnTo>
                  <a:lnTo>
                    <a:pt x="192786" y="75438"/>
                  </a:lnTo>
                  <a:lnTo>
                    <a:pt x="207264" y="320040"/>
                  </a:lnTo>
                  <a:lnTo>
                    <a:pt x="236220" y="320040"/>
                  </a:lnTo>
                  <a:lnTo>
                    <a:pt x="376428" y="76962"/>
                  </a:lnTo>
                  <a:lnTo>
                    <a:pt x="397002" y="44196"/>
                  </a:lnTo>
                  <a:lnTo>
                    <a:pt x="416814" y="28194"/>
                  </a:lnTo>
                  <a:lnTo>
                    <a:pt x="420624" y="28194"/>
                  </a:lnTo>
                  <a:lnTo>
                    <a:pt x="422910" y="175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9303" y="2971798"/>
              <a:ext cx="65530" cy="111250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7043052" y="2706636"/>
            <a:ext cx="432434" cy="415290"/>
          </a:xfrm>
          <a:custGeom>
            <a:avLst/>
            <a:gdLst/>
            <a:ahLst/>
            <a:cxnLst/>
            <a:rect l="l" t="t" r="r" b="b"/>
            <a:pathLst>
              <a:path w="432434" h="415289">
                <a:moveTo>
                  <a:pt x="258318" y="17526"/>
                </a:moveTo>
                <a:lnTo>
                  <a:pt x="57150" y="17526"/>
                </a:lnTo>
                <a:lnTo>
                  <a:pt x="54864" y="28194"/>
                </a:lnTo>
                <a:lnTo>
                  <a:pt x="62484" y="28194"/>
                </a:lnTo>
                <a:lnTo>
                  <a:pt x="67818" y="29718"/>
                </a:lnTo>
                <a:lnTo>
                  <a:pt x="70866" y="32766"/>
                </a:lnTo>
                <a:lnTo>
                  <a:pt x="74676" y="35052"/>
                </a:lnTo>
                <a:lnTo>
                  <a:pt x="76200" y="40386"/>
                </a:lnTo>
                <a:lnTo>
                  <a:pt x="76200" y="47244"/>
                </a:lnTo>
                <a:lnTo>
                  <a:pt x="75907" y="54216"/>
                </a:lnTo>
                <a:lnTo>
                  <a:pt x="30289" y="268884"/>
                </a:lnTo>
                <a:lnTo>
                  <a:pt x="14478" y="300990"/>
                </a:lnTo>
                <a:lnTo>
                  <a:pt x="12192" y="303276"/>
                </a:lnTo>
                <a:lnTo>
                  <a:pt x="2286" y="304800"/>
                </a:lnTo>
                <a:lnTo>
                  <a:pt x="0" y="316230"/>
                </a:lnTo>
                <a:lnTo>
                  <a:pt x="194310" y="316230"/>
                </a:lnTo>
                <a:lnTo>
                  <a:pt x="213360" y="240030"/>
                </a:lnTo>
                <a:lnTo>
                  <a:pt x="192024" y="240030"/>
                </a:lnTo>
                <a:lnTo>
                  <a:pt x="179590" y="262521"/>
                </a:lnTo>
                <a:lnTo>
                  <a:pt x="171450" y="275844"/>
                </a:lnTo>
                <a:lnTo>
                  <a:pt x="136398" y="296418"/>
                </a:lnTo>
                <a:lnTo>
                  <a:pt x="63246" y="296418"/>
                </a:lnTo>
                <a:lnTo>
                  <a:pt x="91440" y="170688"/>
                </a:lnTo>
                <a:lnTo>
                  <a:pt x="147828" y="170688"/>
                </a:lnTo>
                <a:lnTo>
                  <a:pt x="150876" y="172212"/>
                </a:lnTo>
                <a:lnTo>
                  <a:pt x="153162" y="172974"/>
                </a:lnTo>
                <a:lnTo>
                  <a:pt x="155448" y="176022"/>
                </a:lnTo>
                <a:lnTo>
                  <a:pt x="158496" y="183642"/>
                </a:lnTo>
                <a:lnTo>
                  <a:pt x="159258" y="192024"/>
                </a:lnTo>
                <a:lnTo>
                  <a:pt x="159258" y="203454"/>
                </a:lnTo>
                <a:lnTo>
                  <a:pt x="177546" y="203454"/>
                </a:lnTo>
                <a:lnTo>
                  <a:pt x="197358" y="120396"/>
                </a:lnTo>
                <a:lnTo>
                  <a:pt x="177546" y="120396"/>
                </a:lnTo>
                <a:lnTo>
                  <a:pt x="173532" y="127825"/>
                </a:lnTo>
                <a:lnTo>
                  <a:pt x="169443" y="134112"/>
                </a:lnTo>
                <a:lnTo>
                  <a:pt x="165214" y="139255"/>
                </a:lnTo>
                <a:lnTo>
                  <a:pt x="160782" y="143256"/>
                </a:lnTo>
                <a:lnTo>
                  <a:pt x="155448" y="148590"/>
                </a:lnTo>
                <a:lnTo>
                  <a:pt x="147828" y="150876"/>
                </a:lnTo>
                <a:lnTo>
                  <a:pt x="95250" y="150876"/>
                </a:lnTo>
                <a:lnTo>
                  <a:pt x="120396" y="37338"/>
                </a:lnTo>
                <a:lnTo>
                  <a:pt x="201930" y="37338"/>
                </a:lnTo>
                <a:lnTo>
                  <a:pt x="208026" y="38862"/>
                </a:lnTo>
                <a:lnTo>
                  <a:pt x="211074" y="40386"/>
                </a:lnTo>
                <a:lnTo>
                  <a:pt x="213360" y="43434"/>
                </a:lnTo>
                <a:lnTo>
                  <a:pt x="215646" y="45720"/>
                </a:lnTo>
                <a:lnTo>
                  <a:pt x="219456" y="56388"/>
                </a:lnTo>
                <a:lnTo>
                  <a:pt x="220459" y="61658"/>
                </a:lnTo>
                <a:lnTo>
                  <a:pt x="221259" y="68287"/>
                </a:lnTo>
                <a:lnTo>
                  <a:pt x="222504" y="85344"/>
                </a:lnTo>
                <a:lnTo>
                  <a:pt x="243078" y="85344"/>
                </a:lnTo>
                <a:lnTo>
                  <a:pt x="258318" y="17526"/>
                </a:lnTo>
                <a:close/>
              </a:path>
              <a:path w="432434" h="415289">
                <a:moveTo>
                  <a:pt x="432054" y="207264"/>
                </a:moveTo>
                <a:lnTo>
                  <a:pt x="423379" y="134112"/>
                </a:lnTo>
                <a:lnTo>
                  <a:pt x="397002" y="72390"/>
                </a:lnTo>
                <a:lnTo>
                  <a:pt x="355269" y="26187"/>
                </a:lnTo>
                <a:lnTo>
                  <a:pt x="298704" y="0"/>
                </a:lnTo>
                <a:lnTo>
                  <a:pt x="293370" y="16764"/>
                </a:lnTo>
                <a:lnTo>
                  <a:pt x="317360" y="26885"/>
                </a:lnTo>
                <a:lnTo>
                  <a:pt x="337934" y="41236"/>
                </a:lnTo>
                <a:lnTo>
                  <a:pt x="368808" y="82296"/>
                </a:lnTo>
                <a:lnTo>
                  <a:pt x="387667" y="137629"/>
                </a:lnTo>
                <a:lnTo>
                  <a:pt x="393954" y="204978"/>
                </a:lnTo>
                <a:lnTo>
                  <a:pt x="392379" y="241668"/>
                </a:lnTo>
                <a:lnTo>
                  <a:pt x="379806" y="305054"/>
                </a:lnTo>
                <a:lnTo>
                  <a:pt x="355092" y="354469"/>
                </a:lnTo>
                <a:lnTo>
                  <a:pt x="317690" y="387616"/>
                </a:lnTo>
                <a:lnTo>
                  <a:pt x="294132" y="397764"/>
                </a:lnTo>
                <a:lnTo>
                  <a:pt x="298704" y="415290"/>
                </a:lnTo>
                <a:lnTo>
                  <a:pt x="355942" y="388429"/>
                </a:lnTo>
                <a:lnTo>
                  <a:pt x="397764" y="342138"/>
                </a:lnTo>
                <a:lnTo>
                  <a:pt x="423468" y="280987"/>
                </a:lnTo>
                <a:lnTo>
                  <a:pt x="429907" y="245694"/>
                </a:lnTo>
                <a:lnTo>
                  <a:pt x="432054" y="207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4832488" y="5577840"/>
            <a:ext cx="436245" cy="448309"/>
            <a:chOff x="4832488" y="5577840"/>
            <a:chExt cx="436245" cy="448309"/>
          </a:xfrm>
        </p:grpSpPr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2488" y="5577840"/>
              <a:ext cx="435862" cy="44805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863730" y="5590043"/>
              <a:ext cx="367665" cy="376555"/>
            </a:xfrm>
            <a:custGeom>
              <a:avLst/>
              <a:gdLst/>
              <a:ahLst/>
              <a:cxnLst/>
              <a:rect l="l" t="t" r="r" b="b"/>
              <a:pathLst>
                <a:path w="367664" h="376554">
                  <a:moveTo>
                    <a:pt x="192787" y="0"/>
                  </a:moveTo>
                  <a:lnTo>
                    <a:pt x="173737" y="0"/>
                  </a:lnTo>
                  <a:lnTo>
                    <a:pt x="164593" y="762"/>
                  </a:lnTo>
                  <a:lnTo>
                    <a:pt x="120397" y="11430"/>
                  </a:lnTo>
                  <a:lnTo>
                    <a:pt x="80773" y="32004"/>
                  </a:lnTo>
                  <a:lnTo>
                    <a:pt x="47244" y="61722"/>
                  </a:lnTo>
                  <a:lnTo>
                    <a:pt x="36576" y="76200"/>
                  </a:lnTo>
                  <a:lnTo>
                    <a:pt x="31242" y="83058"/>
                  </a:lnTo>
                  <a:lnTo>
                    <a:pt x="10668" y="123445"/>
                  </a:lnTo>
                  <a:lnTo>
                    <a:pt x="8382" y="132589"/>
                  </a:lnTo>
                  <a:lnTo>
                    <a:pt x="5334" y="141733"/>
                  </a:lnTo>
                  <a:lnTo>
                    <a:pt x="762" y="169165"/>
                  </a:lnTo>
                  <a:lnTo>
                    <a:pt x="0" y="178309"/>
                  </a:lnTo>
                  <a:lnTo>
                    <a:pt x="0" y="198121"/>
                  </a:lnTo>
                  <a:lnTo>
                    <a:pt x="762" y="207265"/>
                  </a:lnTo>
                  <a:lnTo>
                    <a:pt x="5334" y="235459"/>
                  </a:lnTo>
                  <a:lnTo>
                    <a:pt x="8382" y="244603"/>
                  </a:lnTo>
                  <a:lnTo>
                    <a:pt x="10668" y="252985"/>
                  </a:lnTo>
                  <a:lnTo>
                    <a:pt x="31242" y="293371"/>
                  </a:lnTo>
                  <a:lnTo>
                    <a:pt x="60199" y="327661"/>
                  </a:lnTo>
                  <a:lnTo>
                    <a:pt x="96013" y="353569"/>
                  </a:lnTo>
                  <a:lnTo>
                    <a:pt x="137923" y="370333"/>
                  </a:lnTo>
                  <a:lnTo>
                    <a:pt x="192787" y="376429"/>
                  </a:lnTo>
                  <a:lnTo>
                    <a:pt x="202693" y="375667"/>
                  </a:lnTo>
                  <a:lnTo>
                    <a:pt x="271273" y="353569"/>
                  </a:lnTo>
                  <a:lnTo>
                    <a:pt x="307087" y="327661"/>
                  </a:lnTo>
                  <a:lnTo>
                    <a:pt x="313183" y="320803"/>
                  </a:lnTo>
                  <a:lnTo>
                    <a:pt x="319279" y="314707"/>
                  </a:lnTo>
                  <a:lnTo>
                    <a:pt x="348997" y="269749"/>
                  </a:lnTo>
                  <a:lnTo>
                    <a:pt x="363475" y="226315"/>
                  </a:lnTo>
                  <a:lnTo>
                    <a:pt x="367285" y="198121"/>
                  </a:lnTo>
                  <a:lnTo>
                    <a:pt x="367285" y="178309"/>
                  </a:lnTo>
                  <a:lnTo>
                    <a:pt x="358903" y="131827"/>
                  </a:lnTo>
                  <a:lnTo>
                    <a:pt x="336043" y="83058"/>
                  </a:lnTo>
                  <a:lnTo>
                    <a:pt x="307087" y="48768"/>
                  </a:lnTo>
                  <a:lnTo>
                    <a:pt x="271273" y="22860"/>
                  </a:lnTo>
                  <a:lnTo>
                    <a:pt x="229363" y="6096"/>
                  </a:lnTo>
                  <a:lnTo>
                    <a:pt x="201931" y="762"/>
                  </a:lnTo>
                  <a:lnTo>
                    <a:pt x="1927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969897" y="5576316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012576" y="6272784"/>
            <a:ext cx="436245" cy="448309"/>
            <a:chOff x="4012576" y="6272784"/>
            <a:chExt cx="436245" cy="448309"/>
          </a:xfrm>
        </p:grpSpPr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12576" y="6272784"/>
              <a:ext cx="435862" cy="44805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043818" y="6285749"/>
              <a:ext cx="367665" cy="376555"/>
            </a:xfrm>
            <a:custGeom>
              <a:avLst/>
              <a:gdLst/>
              <a:ahLst/>
              <a:cxnLst/>
              <a:rect l="l" t="t" r="r" b="b"/>
              <a:pathLst>
                <a:path w="367664" h="376554">
                  <a:moveTo>
                    <a:pt x="183643" y="0"/>
                  </a:moveTo>
                  <a:lnTo>
                    <a:pt x="103633" y="19050"/>
                  </a:lnTo>
                  <a:lnTo>
                    <a:pt x="66295" y="43434"/>
                  </a:lnTo>
                  <a:lnTo>
                    <a:pt x="35813" y="76200"/>
                  </a:lnTo>
                  <a:lnTo>
                    <a:pt x="22097" y="99060"/>
                  </a:lnTo>
                  <a:lnTo>
                    <a:pt x="17525" y="106680"/>
                  </a:lnTo>
                  <a:lnTo>
                    <a:pt x="14477" y="115062"/>
                  </a:lnTo>
                  <a:lnTo>
                    <a:pt x="10667" y="124206"/>
                  </a:lnTo>
                  <a:lnTo>
                    <a:pt x="7619" y="132588"/>
                  </a:lnTo>
                  <a:lnTo>
                    <a:pt x="5333" y="141732"/>
                  </a:lnTo>
                  <a:lnTo>
                    <a:pt x="3809" y="150876"/>
                  </a:lnTo>
                  <a:lnTo>
                    <a:pt x="1523" y="160020"/>
                  </a:lnTo>
                  <a:lnTo>
                    <a:pt x="0" y="179070"/>
                  </a:lnTo>
                  <a:lnTo>
                    <a:pt x="0" y="198120"/>
                  </a:lnTo>
                  <a:lnTo>
                    <a:pt x="1523" y="217170"/>
                  </a:lnTo>
                  <a:lnTo>
                    <a:pt x="3809" y="226314"/>
                  </a:lnTo>
                  <a:lnTo>
                    <a:pt x="5333" y="235459"/>
                  </a:lnTo>
                  <a:lnTo>
                    <a:pt x="8381" y="244603"/>
                  </a:lnTo>
                  <a:lnTo>
                    <a:pt x="10667" y="252985"/>
                  </a:lnTo>
                  <a:lnTo>
                    <a:pt x="14477" y="261367"/>
                  </a:lnTo>
                  <a:lnTo>
                    <a:pt x="47245" y="314707"/>
                  </a:lnTo>
                  <a:lnTo>
                    <a:pt x="73915" y="339091"/>
                  </a:lnTo>
                  <a:lnTo>
                    <a:pt x="80773" y="344425"/>
                  </a:lnTo>
                  <a:lnTo>
                    <a:pt x="128779" y="368047"/>
                  </a:lnTo>
                  <a:lnTo>
                    <a:pt x="173737" y="376365"/>
                  </a:lnTo>
                  <a:lnTo>
                    <a:pt x="192787" y="376429"/>
                  </a:lnTo>
                  <a:lnTo>
                    <a:pt x="202693" y="375667"/>
                  </a:lnTo>
                  <a:lnTo>
                    <a:pt x="271273" y="353569"/>
                  </a:lnTo>
                  <a:lnTo>
                    <a:pt x="307087" y="327661"/>
                  </a:lnTo>
                  <a:lnTo>
                    <a:pt x="336043" y="293371"/>
                  </a:lnTo>
                  <a:lnTo>
                    <a:pt x="355855" y="252985"/>
                  </a:lnTo>
                  <a:lnTo>
                    <a:pt x="366523" y="207264"/>
                  </a:lnTo>
                  <a:lnTo>
                    <a:pt x="366523" y="198120"/>
                  </a:lnTo>
                  <a:lnTo>
                    <a:pt x="367285" y="188214"/>
                  </a:lnTo>
                  <a:lnTo>
                    <a:pt x="363475" y="150114"/>
                  </a:lnTo>
                  <a:lnTo>
                    <a:pt x="345187" y="98298"/>
                  </a:lnTo>
                  <a:lnTo>
                    <a:pt x="319279" y="61722"/>
                  </a:lnTo>
                  <a:lnTo>
                    <a:pt x="313183" y="55626"/>
                  </a:lnTo>
                  <a:lnTo>
                    <a:pt x="307087" y="48768"/>
                  </a:lnTo>
                  <a:lnTo>
                    <a:pt x="300229" y="43434"/>
                  </a:lnTo>
                  <a:lnTo>
                    <a:pt x="293371" y="37338"/>
                  </a:lnTo>
                  <a:lnTo>
                    <a:pt x="285751" y="32004"/>
                  </a:lnTo>
                  <a:lnTo>
                    <a:pt x="246127" y="11430"/>
                  </a:lnTo>
                  <a:lnTo>
                    <a:pt x="1836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149985" y="6271260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796424" y="6269735"/>
            <a:ext cx="436245" cy="448309"/>
            <a:chOff x="2796424" y="6269735"/>
            <a:chExt cx="436245" cy="448309"/>
          </a:xfrm>
        </p:grpSpPr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96424" y="6269735"/>
              <a:ext cx="435862" cy="44805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828428" y="6283463"/>
              <a:ext cx="367665" cy="376555"/>
            </a:xfrm>
            <a:custGeom>
              <a:avLst/>
              <a:gdLst/>
              <a:ahLst/>
              <a:cxnLst/>
              <a:rect l="l" t="t" r="r" b="b"/>
              <a:pathLst>
                <a:path w="367664" h="376554">
                  <a:moveTo>
                    <a:pt x="183643" y="0"/>
                  </a:moveTo>
                  <a:lnTo>
                    <a:pt x="155449" y="2286"/>
                  </a:lnTo>
                  <a:lnTo>
                    <a:pt x="146305" y="3810"/>
                  </a:lnTo>
                  <a:lnTo>
                    <a:pt x="137923" y="6096"/>
                  </a:lnTo>
                  <a:lnTo>
                    <a:pt x="128779" y="9144"/>
                  </a:lnTo>
                  <a:lnTo>
                    <a:pt x="120397" y="11430"/>
                  </a:lnTo>
                  <a:lnTo>
                    <a:pt x="112015" y="15240"/>
                  </a:lnTo>
                  <a:lnTo>
                    <a:pt x="104395" y="19050"/>
                  </a:lnTo>
                  <a:lnTo>
                    <a:pt x="96013" y="22860"/>
                  </a:lnTo>
                  <a:lnTo>
                    <a:pt x="60199" y="49530"/>
                  </a:lnTo>
                  <a:lnTo>
                    <a:pt x="31241" y="83058"/>
                  </a:lnTo>
                  <a:lnTo>
                    <a:pt x="11429" y="124206"/>
                  </a:lnTo>
                  <a:lnTo>
                    <a:pt x="762" y="169164"/>
                  </a:lnTo>
                  <a:lnTo>
                    <a:pt x="762" y="179070"/>
                  </a:lnTo>
                  <a:lnTo>
                    <a:pt x="0" y="188214"/>
                  </a:lnTo>
                  <a:lnTo>
                    <a:pt x="762" y="198120"/>
                  </a:lnTo>
                  <a:lnTo>
                    <a:pt x="762" y="208026"/>
                  </a:lnTo>
                  <a:lnTo>
                    <a:pt x="3809" y="226314"/>
                  </a:lnTo>
                  <a:lnTo>
                    <a:pt x="36575" y="300991"/>
                  </a:lnTo>
                  <a:lnTo>
                    <a:pt x="67057" y="333757"/>
                  </a:lnTo>
                  <a:lnTo>
                    <a:pt x="104395" y="358141"/>
                  </a:lnTo>
                  <a:lnTo>
                    <a:pt x="147067" y="372619"/>
                  </a:lnTo>
                  <a:lnTo>
                    <a:pt x="174499" y="376429"/>
                  </a:lnTo>
                  <a:lnTo>
                    <a:pt x="193549" y="376429"/>
                  </a:lnTo>
                  <a:lnTo>
                    <a:pt x="255271" y="361951"/>
                  </a:lnTo>
                  <a:lnTo>
                    <a:pt x="294133" y="339091"/>
                  </a:lnTo>
                  <a:lnTo>
                    <a:pt x="325375" y="307849"/>
                  </a:lnTo>
                  <a:lnTo>
                    <a:pt x="336043" y="293371"/>
                  </a:lnTo>
                  <a:lnTo>
                    <a:pt x="341377" y="285751"/>
                  </a:lnTo>
                  <a:lnTo>
                    <a:pt x="345187" y="278131"/>
                  </a:lnTo>
                  <a:lnTo>
                    <a:pt x="349759" y="269749"/>
                  </a:lnTo>
                  <a:lnTo>
                    <a:pt x="352807" y="261367"/>
                  </a:lnTo>
                  <a:lnTo>
                    <a:pt x="356617" y="252985"/>
                  </a:lnTo>
                  <a:lnTo>
                    <a:pt x="359665" y="243841"/>
                  </a:lnTo>
                  <a:lnTo>
                    <a:pt x="361951" y="235459"/>
                  </a:lnTo>
                  <a:lnTo>
                    <a:pt x="363475" y="226314"/>
                  </a:lnTo>
                  <a:lnTo>
                    <a:pt x="365761" y="217170"/>
                  </a:lnTo>
                  <a:lnTo>
                    <a:pt x="367285" y="198120"/>
                  </a:lnTo>
                  <a:lnTo>
                    <a:pt x="367285" y="178308"/>
                  </a:lnTo>
                  <a:lnTo>
                    <a:pt x="366523" y="169164"/>
                  </a:lnTo>
                  <a:lnTo>
                    <a:pt x="361951" y="140970"/>
                  </a:lnTo>
                  <a:lnTo>
                    <a:pt x="358903" y="132588"/>
                  </a:lnTo>
                  <a:lnTo>
                    <a:pt x="356617" y="123444"/>
                  </a:lnTo>
                  <a:lnTo>
                    <a:pt x="336043" y="83058"/>
                  </a:lnTo>
                  <a:lnTo>
                    <a:pt x="307087" y="48768"/>
                  </a:lnTo>
                  <a:lnTo>
                    <a:pt x="271273" y="22860"/>
                  </a:lnTo>
                  <a:lnTo>
                    <a:pt x="229363" y="6096"/>
                  </a:lnTo>
                  <a:lnTo>
                    <a:pt x="211837" y="2286"/>
                  </a:lnTo>
                  <a:lnTo>
                    <a:pt x="1836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935357" y="6268211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012576" y="4821934"/>
            <a:ext cx="436245" cy="448309"/>
            <a:chOff x="4012576" y="4821934"/>
            <a:chExt cx="436245" cy="448309"/>
          </a:xfrm>
        </p:grpSpPr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12576" y="4821934"/>
              <a:ext cx="435862" cy="448056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043818" y="4838711"/>
              <a:ext cx="367665" cy="376555"/>
            </a:xfrm>
            <a:custGeom>
              <a:avLst/>
              <a:gdLst/>
              <a:ahLst/>
              <a:cxnLst/>
              <a:rect l="l" t="t" r="r" b="b"/>
              <a:pathLst>
                <a:path w="367664" h="376554">
                  <a:moveTo>
                    <a:pt x="183643" y="0"/>
                  </a:moveTo>
                  <a:lnTo>
                    <a:pt x="155449" y="2286"/>
                  </a:lnTo>
                  <a:lnTo>
                    <a:pt x="146305" y="4571"/>
                  </a:lnTo>
                  <a:lnTo>
                    <a:pt x="137161" y="6095"/>
                  </a:lnTo>
                  <a:lnTo>
                    <a:pt x="96013" y="22860"/>
                  </a:lnTo>
                  <a:lnTo>
                    <a:pt x="59437" y="49530"/>
                  </a:lnTo>
                  <a:lnTo>
                    <a:pt x="22097" y="99060"/>
                  </a:lnTo>
                  <a:lnTo>
                    <a:pt x="5333" y="141733"/>
                  </a:lnTo>
                  <a:lnTo>
                    <a:pt x="3809" y="150877"/>
                  </a:lnTo>
                  <a:lnTo>
                    <a:pt x="1523" y="160021"/>
                  </a:lnTo>
                  <a:lnTo>
                    <a:pt x="0" y="179071"/>
                  </a:lnTo>
                  <a:lnTo>
                    <a:pt x="0" y="198121"/>
                  </a:lnTo>
                  <a:lnTo>
                    <a:pt x="1523" y="217171"/>
                  </a:lnTo>
                  <a:lnTo>
                    <a:pt x="3809" y="226315"/>
                  </a:lnTo>
                  <a:lnTo>
                    <a:pt x="5333" y="235459"/>
                  </a:lnTo>
                  <a:lnTo>
                    <a:pt x="8381" y="244603"/>
                  </a:lnTo>
                  <a:lnTo>
                    <a:pt x="10667" y="252985"/>
                  </a:lnTo>
                  <a:lnTo>
                    <a:pt x="17525" y="269749"/>
                  </a:lnTo>
                  <a:lnTo>
                    <a:pt x="22097" y="278131"/>
                  </a:lnTo>
                  <a:lnTo>
                    <a:pt x="47245" y="314707"/>
                  </a:lnTo>
                  <a:lnTo>
                    <a:pt x="66295" y="333757"/>
                  </a:lnTo>
                  <a:lnTo>
                    <a:pt x="73915" y="339091"/>
                  </a:lnTo>
                  <a:lnTo>
                    <a:pt x="80773" y="344425"/>
                  </a:lnTo>
                  <a:lnTo>
                    <a:pt x="128779" y="368047"/>
                  </a:lnTo>
                  <a:lnTo>
                    <a:pt x="173737" y="376365"/>
                  </a:lnTo>
                  <a:lnTo>
                    <a:pt x="192787" y="376429"/>
                  </a:lnTo>
                  <a:lnTo>
                    <a:pt x="202693" y="375667"/>
                  </a:lnTo>
                  <a:lnTo>
                    <a:pt x="271273" y="353569"/>
                  </a:lnTo>
                  <a:lnTo>
                    <a:pt x="307087" y="327661"/>
                  </a:lnTo>
                  <a:lnTo>
                    <a:pt x="336043" y="293371"/>
                  </a:lnTo>
                  <a:lnTo>
                    <a:pt x="356617" y="250888"/>
                  </a:lnTo>
                  <a:lnTo>
                    <a:pt x="366523" y="207265"/>
                  </a:lnTo>
                  <a:lnTo>
                    <a:pt x="366523" y="198121"/>
                  </a:lnTo>
                  <a:lnTo>
                    <a:pt x="367285" y="188215"/>
                  </a:lnTo>
                  <a:lnTo>
                    <a:pt x="363475" y="150115"/>
                  </a:lnTo>
                  <a:lnTo>
                    <a:pt x="340615" y="90677"/>
                  </a:lnTo>
                  <a:lnTo>
                    <a:pt x="307087" y="49530"/>
                  </a:lnTo>
                  <a:lnTo>
                    <a:pt x="285751" y="32766"/>
                  </a:lnTo>
                  <a:lnTo>
                    <a:pt x="278893" y="27431"/>
                  </a:lnTo>
                  <a:lnTo>
                    <a:pt x="271273" y="22860"/>
                  </a:lnTo>
                  <a:lnTo>
                    <a:pt x="246127" y="11430"/>
                  </a:lnTo>
                  <a:lnTo>
                    <a:pt x="237745" y="9143"/>
                  </a:lnTo>
                  <a:lnTo>
                    <a:pt x="229363" y="6095"/>
                  </a:lnTo>
                  <a:lnTo>
                    <a:pt x="220219" y="3810"/>
                  </a:lnTo>
                  <a:lnTo>
                    <a:pt x="211075" y="2286"/>
                  </a:lnTo>
                  <a:lnTo>
                    <a:pt x="1836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149985" y="4826508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796424" y="4834128"/>
            <a:ext cx="436245" cy="448309"/>
            <a:chOff x="2796424" y="4834128"/>
            <a:chExt cx="436245" cy="448309"/>
          </a:xfrm>
        </p:grpSpPr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96424" y="4834128"/>
              <a:ext cx="435862" cy="44805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828428" y="4849379"/>
              <a:ext cx="367665" cy="376555"/>
            </a:xfrm>
            <a:custGeom>
              <a:avLst/>
              <a:gdLst/>
              <a:ahLst/>
              <a:cxnLst/>
              <a:rect l="l" t="t" r="r" b="b"/>
              <a:pathLst>
                <a:path w="367664" h="376554">
                  <a:moveTo>
                    <a:pt x="193549" y="0"/>
                  </a:moveTo>
                  <a:lnTo>
                    <a:pt x="174499" y="0"/>
                  </a:lnTo>
                  <a:lnTo>
                    <a:pt x="164593" y="761"/>
                  </a:lnTo>
                  <a:lnTo>
                    <a:pt x="112015" y="14477"/>
                  </a:lnTo>
                  <a:lnTo>
                    <a:pt x="67057" y="42671"/>
                  </a:lnTo>
                  <a:lnTo>
                    <a:pt x="36575" y="75437"/>
                  </a:lnTo>
                  <a:lnTo>
                    <a:pt x="14477" y="115063"/>
                  </a:lnTo>
                  <a:lnTo>
                    <a:pt x="2285" y="159259"/>
                  </a:lnTo>
                  <a:lnTo>
                    <a:pt x="762" y="169165"/>
                  </a:lnTo>
                  <a:lnTo>
                    <a:pt x="762" y="178309"/>
                  </a:lnTo>
                  <a:lnTo>
                    <a:pt x="0" y="188215"/>
                  </a:lnTo>
                  <a:lnTo>
                    <a:pt x="762" y="197359"/>
                  </a:lnTo>
                  <a:lnTo>
                    <a:pt x="762" y="207265"/>
                  </a:lnTo>
                  <a:lnTo>
                    <a:pt x="3809" y="226315"/>
                  </a:lnTo>
                  <a:lnTo>
                    <a:pt x="36575" y="300229"/>
                  </a:lnTo>
                  <a:lnTo>
                    <a:pt x="73915" y="339091"/>
                  </a:lnTo>
                  <a:lnTo>
                    <a:pt x="81535" y="343663"/>
                  </a:lnTo>
                  <a:lnTo>
                    <a:pt x="88393" y="348997"/>
                  </a:lnTo>
                  <a:lnTo>
                    <a:pt x="96013" y="353569"/>
                  </a:lnTo>
                  <a:lnTo>
                    <a:pt x="121159" y="364999"/>
                  </a:lnTo>
                  <a:lnTo>
                    <a:pt x="129541" y="367285"/>
                  </a:lnTo>
                  <a:lnTo>
                    <a:pt x="137923" y="370333"/>
                  </a:lnTo>
                  <a:lnTo>
                    <a:pt x="147067" y="372619"/>
                  </a:lnTo>
                  <a:lnTo>
                    <a:pt x="156211" y="374143"/>
                  </a:lnTo>
                  <a:lnTo>
                    <a:pt x="183643" y="376429"/>
                  </a:lnTo>
                  <a:lnTo>
                    <a:pt x="211837" y="374143"/>
                  </a:lnTo>
                  <a:lnTo>
                    <a:pt x="220981" y="371857"/>
                  </a:lnTo>
                  <a:lnTo>
                    <a:pt x="229363" y="370460"/>
                  </a:lnTo>
                  <a:lnTo>
                    <a:pt x="271273" y="353569"/>
                  </a:lnTo>
                  <a:lnTo>
                    <a:pt x="307849" y="326899"/>
                  </a:lnTo>
                  <a:lnTo>
                    <a:pt x="336043" y="293371"/>
                  </a:lnTo>
                  <a:lnTo>
                    <a:pt x="345187" y="277369"/>
                  </a:lnTo>
                  <a:lnTo>
                    <a:pt x="349759" y="269749"/>
                  </a:lnTo>
                  <a:lnTo>
                    <a:pt x="352807" y="261367"/>
                  </a:lnTo>
                  <a:lnTo>
                    <a:pt x="357379" y="250126"/>
                  </a:lnTo>
                  <a:lnTo>
                    <a:pt x="359665" y="243841"/>
                  </a:lnTo>
                  <a:lnTo>
                    <a:pt x="361951" y="234697"/>
                  </a:lnTo>
                  <a:lnTo>
                    <a:pt x="363475" y="225553"/>
                  </a:lnTo>
                  <a:lnTo>
                    <a:pt x="365761" y="216409"/>
                  </a:lnTo>
                  <a:lnTo>
                    <a:pt x="367285" y="197359"/>
                  </a:lnTo>
                  <a:lnTo>
                    <a:pt x="367285" y="178309"/>
                  </a:lnTo>
                  <a:lnTo>
                    <a:pt x="366523" y="168403"/>
                  </a:lnTo>
                  <a:lnTo>
                    <a:pt x="361951" y="140971"/>
                  </a:lnTo>
                  <a:lnTo>
                    <a:pt x="358903" y="131827"/>
                  </a:lnTo>
                  <a:lnTo>
                    <a:pt x="356617" y="123445"/>
                  </a:lnTo>
                  <a:lnTo>
                    <a:pt x="336043" y="83057"/>
                  </a:lnTo>
                  <a:lnTo>
                    <a:pt x="307087" y="48767"/>
                  </a:lnTo>
                  <a:lnTo>
                    <a:pt x="300991" y="42671"/>
                  </a:lnTo>
                  <a:lnTo>
                    <a:pt x="293371" y="37337"/>
                  </a:lnTo>
                  <a:lnTo>
                    <a:pt x="286513" y="32003"/>
                  </a:lnTo>
                  <a:lnTo>
                    <a:pt x="278893" y="26669"/>
                  </a:lnTo>
                  <a:lnTo>
                    <a:pt x="271273" y="22859"/>
                  </a:lnTo>
                  <a:lnTo>
                    <a:pt x="263653" y="18287"/>
                  </a:lnTo>
                  <a:lnTo>
                    <a:pt x="255271" y="14477"/>
                  </a:lnTo>
                  <a:lnTo>
                    <a:pt x="238507" y="8381"/>
                  </a:lnTo>
                  <a:lnTo>
                    <a:pt x="220981" y="3809"/>
                  </a:lnTo>
                  <a:lnTo>
                    <a:pt x="202693" y="761"/>
                  </a:lnTo>
                  <a:lnTo>
                    <a:pt x="1935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935357" y="4835652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802776" y="4840222"/>
            <a:ext cx="436245" cy="451484"/>
            <a:chOff x="1802776" y="4840222"/>
            <a:chExt cx="436245" cy="451484"/>
          </a:xfrm>
        </p:grpSpPr>
        <p:pic>
          <p:nvPicPr>
            <p:cNvPr id="45" name="object 4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02776" y="4840222"/>
              <a:ext cx="435863" cy="451102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834780" y="4858523"/>
              <a:ext cx="367665" cy="376555"/>
            </a:xfrm>
            <a:custGeom>
              <a:avLst/>
              <a:gdLst/>
              <a:ahLst/>
              <a:cxnLst/>
              <a:rect l="l" t="t" r="r" b="b"/>
              <a:pathLst>
                <a:path w="367664" h="376554">
                  <a:moveTo>
                    <a:pt x="192787" y="0"/>
                  </a:moveTo>
                  <a:lnTo>
                    <a:pt x="173737" y="0"/>
                  </a:lnTo>
                  <a:lnTo>
                    <a:pt x="164593" y="762"/>
                  </a:lnTo>
                  <a:lnTo>
                    <a:pt x="112015" y="14477"/>
                  </a:lnTo>
                  <a:lnTo>
                    <a:pt x="87631" y="27431"/>
                  </a:lnTo>
                  <a:lnTo>
                    <a:pt x="53341" y="54863"/>
                  </a:lnTo>
                  <a:lnTo>
                    <a:pt x="41911" y="68580"/>
                  </a:lnTo>
                  <a:lnTo>
                    <a:pt x="35815" y="75437"/>
                  </a:lnTo>
                  <a:lnTo>
                    <a:pt x="31243" y="83057"/>
                  </a:lnTo>
                  <a:lnTo>
                    <a:pt x="25907" y="90677"/>
                  </a:lnTo>
                  <a:lnTo>
                    <a:pt x="22098" y="98298"/>
                  </a:lnTo>
                  <a:lnTo>
                    <a:pt x="17525" y="106681"/>
                  </a:lnTo>
                  <a:lnTo>
                    <a:pt x="14477" y="115063"/>
                  </a:lnTo>
                  <a:lnTo>
                    <a:pt x="10668" y="123445"/>
                  </a:lnTo>
                  <a:lnTo>
                    <a:pt x="0" y="178309"/>
                  </a:lnTo>
                  <a:lnTo>
                    <a:pt x="0" y="198121"/>
                  </a:lnTo>
                  <a:lnTo>
                    <a:pt x="1524" y="216409"/>
                  </a:lnTo>
                  <a:lnTo>
                    <a:pt x="3810" y="226315"/>
                  </a:lnTo>
                  <a:lnTo>
                    <a:pt x="5333" y="235459"/>
                  </a:lnTo>
                  <a:lnTo>
                    <a:pt x="7619" y="243841"/>
                  </a:lnTo>
                  <a:lnTo>
                    <a:pt x="10668" y="252985"/>
                  </a:lnTo>
                  <a:lnTo>
                    <a:pt x="14477" y="261367"/>
                  </a:lnTo>
                  <a:lnTo>
                    <a:pt x="17525" y="269749"/>
                  </a:lnTo>
                  <a:lnTo>
                    <a:pt x="22098" y="277369"/>
                  </a:lnTo>
                  <a:lnTo>
                    <a:pt x="47245" y="314707"/>
                  </a:lnTo>
                  <a:lnTo>
                    <a:pt x="60199" y="326899"/>
                  </a:lnTo>
                  <a:lnTo>
                    <a:pt x="66295" y="332995"/>
                  </a:lnTo>
                  <a:lnTo>
                    <a:pt x="73153" y="339091"/>
                  </a:lnTo>
                  <a:lnTo>
                    <a:pt x="80773" y="343663"/>
                  </a:lnTo>
                  <a:lnTo>
                    <a:pt x="88393" y="348997"/>
                  </a:lnTo>
                  <a:lnTo>
                    <a:pt x="128779" y="368047"/>
                  </a:lnTo>
                  <a:lnTo>
                    <a:pt x="146305" y="372619"/>
                  </a:lnTo>
                  <a:lnTo>
                    <a:pt x="155449" y="374143"/>
                  </a:lnTo>
                  <a:lnTo>
                    <a:pt x="183643" y="376429"/>
                  </a:lnTo>
                  <a:lnTo>
                    <a:pt x="211837" y="374143"/>
                  </a:lnTo>
                  <a:lnTo>
                    <a:pt x="220219" y="372619"/>
                  </a:lnTo>
                  <a:lnTo>
                    <a:pt x="229363" y="370333"/>
                  </a:lnTo>
                  <a:lnTo>
                    <a:pt x="238507" y="367285"/>
                  </a:lnTo>
                  <a:lnTo>
                    <a:pt x="246889" y="364999"/>
                  </a:lnTo>
                  <a:lnTo>
                    <a:pt x="255271" y="361189"/>
                  </a:lnTo>
                  <a:lnTo>
                    <a:pt x="262891" y="357379"/>
                  </a:lnTo>
                  <a:lnTo>
                    <a:pt x="271273" y="353569"/>
                  </a:lnTo>
                  <a:lnTo>
                    <a:pt x="307087" y="326899"/>
                  </a:lnTo>
                  <a:lnTo>
                    <a:pt x="336043" y="293371"/>
                  </a:lnTo>
                  <a:lnTo>
                    <a:pt x="355855" y="252223"/>
                  </a:lnTo>
                  <a:lnTo>
                    <a:pt x="367285" y="188215"/>
                  </a:lnTo>
                  <a:lnTo>
                    <a:pt x="363475" y="150115"/>
                  </a:lnTo>
                  <a:lnTo>
                    <a:pt x="345187" y="98298"/>
                  </a:lnTo>
                  <a:lnTo>
                    <a:pt x="335281" y="83057"/>
                  </a:lnTo>
                  <a:lnTo>
                    <a:pt x="330709" y="75437"/>
                  </a:lnTo>
                  <a:lnTo>
                    <a:pt x="300229" y="42671"/>
                  </a:lnTo>
                  <a:lnTo>
                    <a:pt x="270511" y="22859"/>
                  </a:lnTo>
                  <a:lnTo>
                    <a:pt x="262891" y="18287"/>
                  </a:lnTo>
                  <a:lnTo>
                    <a:pt x="220219" y="3809"/>
                  </a:lnTo>
                  <a:lnTo>
                    <a:pt x="1927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940947" y="4844796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144152" y="4995670"/>
            <a:ext cx="2828925" cy="1551940"/>
            <a:chOff x="2144152" y="4995670"/>
            <a:chExt cx="2828925" cy="1551940"/>
          </a:xfrm>
        </p:grpSpPr>
        <p:pic>
          <p:nvPicPr>
            <p:cNvPr id="49" name="object 4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02136" y="5876542"/>
              <a:ext cx="667512" cy="542544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4350142" y="5903212"/>
              <a:ext cx="574040" cy="445770"/>
            </a:xfrm>
            <a:custGeom>
              <a:avLst/>
              <a:gdLst/>
              <a:ahLst/>
              <a:cxnLst/>
              <a:rect l="l" t="t" r="r" b="b"/>
              <a:pathLst>
                <a:path w="574039" h="445770">
                  <a:moveTo>
                    <a:pt x="567690" y="0"/>
                  </a:moveTo>
                  <a:lnTo>
                    <a:pt x="0" y="437388"/>
                  </a:lnTo>
                  <a:lnTo>
                    <a:pt x="6096" y="445770"/>
                  </a:lnTo>
                  <a:lnTo>
                    <a:pt x="573787" y="8382"/>
                  </a:lnTo>
                  <a:lnTo>
                    <a:pt x="5676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37800" y="4995670"/>
              <a:ext cx="957072" cy="115822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3190378" y="5021578"/>
              <a:ext cx="859155" cy="21590"/>
            </a:xfrm>
            <a:custGeom>
              <a:avLst/>
              <a:gdLst/>
              <a:ahLst/>
              <a:cxnLst/>
              <a:rect l="l" t="t" r="r" b="b"/>
              <a:pathLst>
                <a:path w="859154" h="21589">
                  <a:moveTo>
                    <a:pt x="858011" y="0"/>
                  </a:moveTo>
                  <a:lnTo>
                    <a:pt x="0" y="10668"/>
                  </a:lnTo>
                  <a:lnTo>
                    <a:pt x="0" y="21337"/>
                  </a:lnTo>
                  <a:lnTo>
                    <a:pt x="858773" y="10668"/>
                  </a:lnTo>
                  <a:lnTo>
                    <a:pt x="858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37800" y="6440423"/>
              <a:ext cx="957072" cy="106678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3190378" y="6466331"/>
              <a:ext cx="859155" cy="13335"/>
            </a:xfrm>
            <a:custGeom>
              <a:avLst/>
              <a:gdLst/>
              <a:ahLst/>
              <a:cxnLst/>
              <a:rect l="l" t="t" r="r" b="b"/>
              <a:pathLst>
                <a:path w="859154" h="13335">
                  <a:moveTo>
                    <a:pt x="0" y="0"/>
                  </a:moveTo>
                  <a:lnTo>
                    <a:pt x="0" y="10666"/>
                  </a:lnTo>
                  <a:lnTo>
                    <a:pt x="858775" y="12952"/>
                  </a:lnTo>
                  <a:lnTo>
                    <a:pt x="858775" y="2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74120" y="5184646"/>
              <a:ext cx="103630" cy="1179574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4222126" y="5209792"/>
              <a:ext cx="10795" cy="1081405"/>
            </a:xfrm>
            <a:custGeom>
              <a:avLst/>
              <a:gdLst/>
              <a:ahLst/>
              <a:cxnLst/>
              <a:rect l="l" t="t" r="r" b="b"/>
              <a:pathLst>
                <a:path w="10795" h="1081404">
                  <a:moveTo>
                    <a:pt x="10667" y="0"/>
                  </a:moveTo>
                  <a:lnTo>
                    <a:pt x="0" y="0"/>
                  </a:lnTo>
                  <a:lnTo>
                    <a:pt x="0" y="1081278"/>
                  </a:lnTo>
                  <a:lnTo>
                    <a:pt x="10667" y="1081278"/>
                  </a:lnTo>
                  <a:lnTo>
                    <a:pt x="106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02136" y="5126734"/>
              <a:ext cx="670558" cy="594358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4350142" y="5152642"/>
              <a:ext cx="574675" cy="500380"/>
            </a:xfrm>
            <a:custGeom>
              <a:avLst/>
              <a:gdLst/>
              <a:ahLst/>
              <a:cxnLst/>
              <a:rect l="l" t="t" r="r" b="b"/>
              <a:pathLst>
                <a:path w="574675" h="500379">
                  <a:moveTo>
                    <a:pt x="6858" y="0"/>
                  </a:moveTo>
                  <a:lnTo>
                    <a:pt x="0" y="7618"/>
                  </a:lnTo>
                  <a:lnTo>
                    <a:pt x="567690" y="499872"/>
                  </a:lnTo>
                  <a:lnTo>
                    <a:pt x="574548" y="492251"/>
                  </a:lnTo>
                  <a:lnTo>
                    <a:pt x="68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61016" y="5193790"/>
              <a:ext cx="103630" cy="1170432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3006736" y="5220460"/>
              <a:ext cx="10795" cy="1068705"/>
            </a:xfrm>
            <a:custGeom>
              <a:avLst/>
              <a:gdLst/>
              <a:ahLst/>
              <a:cxnLst/>
              <a:rect l="l" t="t" r="r" b="b"/>
              <a:pathLst>
                <a:path w="10794" h="1068704">
                  <a:moveTo>
                    <a:pt x="10668" y="0"/>
                  </a:moveTo>
                  <a:lnTo>
                    <a:pt x="0" y="0"/>
                  </a:lnTo>
                  <a:lnTo>
                    <a:pt x="0" y="1068325"/>
                  </a:lnTo>
                  <a:lnTo>
                    <a:pt x="10668" y="1068325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44152" y="5007862"/>
              <a:ext cx="737616" cy="112775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2196730" y="5032246"/>
              <a:ext cx="637540" cy="20320"/>
            </a:xfrm>
            <a:custGeom>
              <a:avLst/>
              <a:gdLst/>
              <a:ahLst/>
              <a:cxnLst/>
              <a:rect l="l" t="t" r="r" b="b"/>
              <a:pathLst>
                <a:path w="637539" h="20320">
                  <a:moveTo>
                    <a:pt x="637033" y="0"/>
                  </a:moveTo>
                  <a:lnTo>
                    <a:pt x="0" y="9142"/>
                  </a:lnTo>
                  <a:lnTo>
                    <a:pt x="0" y="19811"/>
                  </a:lnTo>
                  <a:lnTo>
                    <a:pt x="637033" y="10666"/>
                  </a:lnTo>
                  <a:lnTo>
                    <a:pt x="6370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085984" y="5126734"/>
              <a:ext cx="1066800" cy="1289302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3133990" y="5153404"/>
              <a:ext cx="970915" cy="1192530"/>
            </a:xfrm>
            <a:custGeom>
              <a:avLst/>
              <a:gdLst/>
              <a:ahLst/>
              <a:cxnLst/>
              <a:rect l="l" t="t" r="r" b="b"/>
              <a:pathLst>
                <a:path w="970914" h="1192529">
                  <a:moveTo>
                    <a:pt x="963168" y="0"/>
                  </a:moveTo>
                  <a:lnTo>
                    <a:pt x="0" y="1185673"/>
                  </a:lnTo>
                  <a:lnTo>
                    <a:pt x="8381" y="1192531"/>
                  </a:lnTo>
                  <a:lnTo>
                    <a:pt x="970789" y="6095"/>
                  </a:lnTo>
                  <a:lnTo>
                    <a:pt x="9631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8395600" y="5419344"/>
            <a:ext cx="436245" cy="448309"/>
            <a:chOff x="8395600" y="5419344"/>
            <a:chExt cx="436245" cy="448309"/>
          </a:xfrm>
        </p:grpSpPr>
        <p:pic>
          <p:nvPicPr>
            <p:cNvPr id="66" name="object 6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95600" y="5419344"/>
              <a:ext cx="435862" cy="448056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8428366" y="5433071"/>
              <a:ext cx="367665" cy="376555"/>
            </a:xfrm>
            <a:custGeom>
              <a:avLst/>
              <a:gdLst/>
              <a:ahLst/>
              <a:cxnLst/>
              <a:rect l="l" t="t" r="r" b="b"/>
              <a:pathLst>
                <a:path w="367665" h="376554">
                  <a:moveTo>
                    <a:pt x="193548" y="50"/>
                  </a:moveTo>
                  <a:lnTo>
                    <a:pt x="183642" y="0"/>
                  </a:lnTo>
                  <a:lnTo>
                    <a:pt x="175260" y="698"/>
                  </a:lnTo>
                  <a:lnTo>
                    <a:pt x="164592" y="761"/>
                  </a:lnTo>
                  <a:lnTo>
                    <a:pt x="96012" y="22859"/>
                  </a:lnTo>
                  <a:lnTo>
                    <a:pt x="60198" y="49529"/>
                  </a:lnTo>
                  <a:lnTo>
                    <a:pt x="31242" y="83057"/>
                  </a:lnTo>
                  <a:lnTo>
                    <a:pt x="11429" y="123445"/>
                  </a:lnTo>
                  <a:lnTo>
                    <a:pt x="762" y="169165"/>
                  </a:lnTo>
                  <a:lnTo>
                    <a:pt x="0" y="179071"/>
                  </a:lnTo>
                  <a:lnTo>
                    <a:pt x="0" y="198121"/>
                  </a:lnTo>
                  <a:lnTo>
                    <a:pt x="8381" y="244603"/>
                  </a:lnTo>
                  <a:lnTo>
                    <a:pt x="36575" y="300991"/>
                  </a:lnTo>
                  <a:lnTo>
                    <a:pt x="67055" y="333757"/>
                  </a:lnTo>
                  <a:lnTo>
                    <a:pt x="104394" y="358141"/>
                  </a:lnTo>
                  <a:lnTo>
                    <a:pt x="147066" y="372619"/>
                  </a:lnTo>
                  <a:lnTo>
                    <a:pt x="174498" y="376429"/>
                  </a:lnTo>
                  <a:lnTo>
                    <a:pt x="193548" y="376429"/>
                  </a:lnTo>
                  <a:lnTo>
                    <a:pt x="246888" y="364999"/>
                  </a:lnTo>
                  <a:lnTo>
                    <a:pt x="286512" y="344425"/>
                  </a:lnTo>
                  <a:lnTo>
                    <a:pt x="336042" y="293371"/>
                  </a:lnTo>
                  <a:lnTo>
                    <a:pt x="356616" y="252985"/>
                  </a:lnTo>
                  <a:lnTo>
                    <a:pt x="358901" y="243841"/>
                  </a:lnTo>
                  <a:lnTo>
                    <a:pt x="361950" y="235459"/>
                  </a:lnTo>
                  <a:lnTo>
                    <a:pt x="366522" y="207265"/>
                  </a:lnTo>
                  <a:lnTo>
                    <a:pt x="367284" y="198121"/>
                  </a:lnTo>
                  <a:lnTo>
                    <a:pt x="367284" y="178309"/>
                  </a:lnTo>
                  <a:lnTo>
                    <a:pt x="366522" y="169165"/>
                  </a:lnTo>
                  <a:lnTo>
                    <a:pt x="361950" y="140971"/>
                  </a:lnTo>
                  <a:lnTo>
                    <a:pt x="358901" y="132589"/>
                  </a:lnTo>
                  <a:lnTo>
                    <a:pt x="356616" y="123445"/>
                  </a:lnTo>
                  <a:lnTo>
                    <a:pt x="336042" y="83057"/>
                  </a:lnTo>
                  <a:lnTo>
                    <a:pt x="307086" y="48767"/>
                  </a:lnTo>
                  <a:lnTo>
                    <a:pt x="300227" y="43433"/>
                  </a:lnTo>
                  <a:lnTo>
                    <a:pt x="293370" y="37337"/>
                  </a:lnTo>
                  <a:lnTo>
                    <a:pt x="246888" y="11429"/>
                  </a:lnTo>
                  <a:lnTo>
                    <a:pt x="229362" y="6095"/>
                  </a:lnTo>
                  <a:lnTo>
                    <a:pt x="220979" y="3809"/>
                  </a:lnTo>
                  <a:lnTo>
                    <a:pt x="202692" y="761"/>
                  </a:lnTo>
                  <a:lnTo>
                    <a:pt x="193548" y="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8535293" y="5417820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7682355" y="6144766"/>
            <a:ext cx="433070" cy="448309"/>
            <a:chOff x="7682355" y="6144766"/>
            <a:chExt cx="433070" cy="448309"/>
          </a:xfrm>
        </p:grpSpPr>
        <p:pic>
          <p:nvPicPr>
            <p:cNvPr id="70" name="object 7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682355" y="6144766"/>
              <a:ext cx="432814" cy="448054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7715123" y="6160019"/>
              <a:ext cx="367665" cy="376555"/>
            </a:xfrm>
            <a:custGeom>
              <a:avLst/>
              <a:gdLst/>
              <a:ahLst/>
              <a:cxnLst/>
              <a:rect l="l" t="t" r="r" b="b"/>
              <a:pathLst>
                <a:path w="367665" h="376554">
                  <a:moveTo>
                    <a:pt x="192785" y="0"/>
                  </a:moveTo>
                  <a:lnTo>
                    <a:pt x="173735" y="0"/>
                  </a:lnTo>
                  <a:lnTo>
                    <a:pt x="164592" y="762"/>
                  </a:lnTo>
                  <a:lnTo>
                    <a:pt x="112013" y="14478"/>
                  </a:lnTo>
                  <a:lnTo>
                    <a:pt x="53340" y="54864"/>
                  </a:lnTo>
                  <a:lnTo>
                    <a:pt x="25907" y="90678"/>
                  </a:lnTo>
                  <a:lnTo>
                    <a:pt x="22098" y="98298"/>
                  </a:lnTo>
                  <a:lnTo>
                    <a:pt x="17525" y="106680"/>
                  </a:lnTo>
                  <a:lnTo>
                    <a:pt x="13716" y="115063"/>
                  </a:lnTo>
                  <a:lnTo>
                    <a:pt x="1524" y="159258"/>
                  </a:lnTo>
                  <a:lnTo>
                    <a:pt x="0" y="178308"/>
                  </a:lnTo>
                  <a:lnTo>
                    <a:pt x="0" y="198120"/>
                  </a:lnTo>
                  <a:lnTo>
                    <a:pt x="7620" y="243841"/>
                  </a:lnTo>
                  <a:lnTo>
                    <a:pt x="10668" y="252985"/>
                  </a:lnTo>
                  <a:lnTo>
                    <a:pt x="14477" y="261367"/>
                  </a:lnTo>
                  <a:lnTo>
                    <a:pt x="17525" y="269749"/>
                  </a:lnTo>
                  <a:lnTo>
                    <a:pt x="22098" y="277369"/>
                  </a:lnTo>
                  <a:lnTo>
                    <a:pt x="25907" y="285751"/>
                  </a:lnTo>
                  <a:lnTo>
                    <a:pt x="31242" y="293371"/>
                  </a:lnTo>
                  <a:lnTo>
                    <a:pt x="35813" y="300991"/>
                  </a:lnTo>
                  <a:lnTo>
                    <a:pt x="41909" y="307849"/>
                  </a:lnTo>
                  <a:lnTo>
                    <a:pt x="47244" y="314707"/>
                  </a:lnTo>
                  <a:lnTo>
                    <a:pt x="53340" y="320803"/>
                  </a:lnTo>
                  <a:lnTo>
                    <a:pt x="60198" y="326899"/>
                  </a:lnTo>
                  <a:lnTo>
                    <a:pt x="66294" y="332995"/>
                  </a:lnTo>
                  <a:lnTo>
                    <a:pt x="73151" y="339091"/>
                  </a:lnTo>
                  <a:lnTo>
                    <a:pt x="80772" y="343663"/>
                  </a:lnTo>
                  <a:lnTo>
                    <a:pt x="88392" y="348997"/>
                  </a:lnTo>
                  <a:lnTo>
                    <a:pt x="128777" y="368047"/>
                  </a:lnTo>
                  <a:lnTo>
                    <a:pt x="183642" y="376429"/>
                  </a:lnTo>
                  <a:lnTo>
                    <a:pt x="211074" y="374143"/>
                  </a:lnTo>
                  <a:lnTo>
                    <a:pt x="220218" y="372619"/>
                  </a:lnTo>
                  <a:lnTo>
                    <a:pt x="229361" y="370333"/>
                  </a:lnTo>
                  <a:lnTo>
                    <a:pt x="237744" y="367285"/>
                  </a:lnTo>
                  <a:lnTo>
                    <a:pt x="246887" y="364999"/>
                  </a:lnTo>
                  <a:lnTo>
                    <a:pt x="255270" y="361189"/>
                  </a:lnTo>
                  <a:lnTo>
                    <a:pt x="262890" y="357379"/>
                  </a:lnTo>
                  <a:lnTo>
                    <a:pt x="271272" y="353569"/>
                  </a:lnTo>
                  <a:lnTo>
                    <a:pt x="307085" y="326899"/>
                  </a:lnTo>
                  <a:lnTo>
                    <a:pt x="336042" y="293371"/>
                  </a:lnTo>
                  <a:lnTo>
                    <a:pt x="355853" y="252223"/>
                  </a:lnTo>
                  <a:lnTo>
                    <a:pt x="367283" y="188214"/>
                  </a:lnTo>
                  <a:lnTo>
                    <a:pt x="363474" y="150114"/>
                  </a:lnTo>
                  <a:lnTo>
                    <a:pt x="345185" y="98298"/>
                  </a:lnTo>
                  <a:lnTo>
                    <a:pt x="335279" y="83058"/>
                  </a:lnTo>
                  <a:lnTo>
                    <a:pt x="330707" y="75438"/>
                  </a:lnTo>
                  <a:lnTo>
                    <a:pt x="300227" y="42672"/>
                  </a:lnTo>
                  <a:lnTo>
                    <a:pt x="262890" y="18288"/>
                  </a:lnTo>
                  <a:lnTo>
                    <a:pt x="220218" y="3810"/>
                  </a:lnTo>
                  <a:lnTo>
                    <a:pt x="1927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7821300" y="6146291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6938643" y="5419344"/>
            <a:ext cx="436245" cy="448309"/>
            <a:chOff x="6938643" y="5419344"/>
            <a:chExt cx="436245" cy="448309"/>
          </a:xfrm>
        </p:grpSpPr>
        <p:pic>
          <p:nvPicPr>
            <p:cNvPr id="74" name="object 7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38643" y="5419344"/>
              <a:ext cx="435864" cy="448056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6970649" y="5433071"/>
              <a:ext cx="367665" cy="376555"/>
            </a:xfrm>
            <a:custGeom>
              <a:avLst/>
              <a:gdLst/>
              <a:ahLst/>
              <a:cxnLst/>
              <a:rect l="l" t="t" r="r" b="b"/>
              <a:pathLst>
                <a:path w="367665" h="376554">
                  <a:moveTo>
                    <a:pt x="192785" y="0"/>
                  </a:moveTo>
                  <a:lnTo>
                    <a:pt x="183642" y="0"/>
                  </a:lnTo>
                  <a:lnTo>
                    <a:pt x="174498" y="698"/>
                  </a:lnTo>
                  <a:lnTo>
                    <a:pt x="164592" y="761"/>
                  </a:lnTo>
                  <a:lnTo>
                    <a:pt x="120396" y="11429"/>
                  </a:lnTo>
                  <a:lnTo>
                    <a:pt x="80772" y="32003"/>
                  </a:lnTo>
                  <a:lnTo>
                    <a:pt x="47244" y="61721"/>
                  </a:lnTo>
                  <a:lnTo>
                    <a:pt x="36575" y="76200"/>
                  </a:lnTo>
                  <a:lnTo>
                    <a:pt x="31242" y="83057"/>
                  </a:lnTo>
                  <a:lnTo>
                    <a:pt x="10668" y="123445"/>
                  </a:lnTo>
                  <a:lnTo>
                    <a:pt x="8381" y="132589"/>
                  </a:lnTo>
                  <a:lnTo>
                    <a:pt x="5333" y="141733"/>
                  </a:lnTo>
                  <a:lnTo>
                    <a:pt x="761" y="169165"/>
                  </a:lnTo>
                  <a:lnTo>
                    <a:pt x="0" y="179071"/>
                  </a:lnTo>
                  <a:lnTo>
                    <a:pt x="0" y="198121"/>
                  </a:lnTo>
                  <a:lnTo>
                    <a:pt x="761" y="207265"/>
                  </a:lnTo>
                  <a:lnTo>
                    <a:pt x="5333" y="235459"/>
                  </a:lnTo>
                  <a:lnTo>
                    <a:pt x="8381" y="244603"/>
                  </a:lnTo>
                  <a:lnTo>
                    <a:pt x="10668" y="252985"/>
                  </a:lnTo>
                  <a:lnTo>
                    <a:pt x="31242" y="293371"/>
                  </a:lnTo>
                  <a:lnTo>
                    <a:pt x="60198" y="327661"/>
                  </a:lnTo>
                  <a:lnTo>
                    <a:pt x="96011" y="353569"/>
                  </a:lnTo>
                  <a:lnTo>
                    <a:pt x="137922" y="370333"/>
                  </a:lnTo>
                  <a:lnTo>
                    <a:pt x="192785" y="376429"/>
                  </a:lnTo>
                  <a:lnTo>
                    <a:pt x="202692" y="375667"/>
                  </a:lnTo>
                  <a:lnTo>
                    <a:pt x="271272" y="353569"/>
                  </a:lnTo>
                  <a:lnTo>
                    <a:pt x="307085" y="327661"/>
                  </a:lnTo>
                  <a:lnTo>
                    <a:pt x="352805" y="261367"/>
                  </a:lnTo>
                  <a:lnTo>
                    <a:pt x="366522" y="207265"/>
                  </a:lnTo>
                  <a:lnTo>
                    <a:pt x="367283" y="198121"/>
                  </a:lnTo>
                  <a:lnTo>
                    <a:pt x="367283" y="178309"/>
                  </a:lnTo>
                  <a:lnTo>
                    <a:pt x="358901" y="132589"/>
                  </a:lnTo>
                  <a:lnTo>
                    <a:pt x="336042" y="83057"/>
                  </a:lnTo>
                  <a:lnTo>
                    <a:pt x="307085" y="48767"/>
                  </a:lnTo>
                  <a:lnTo>
                    <a:pt x="300227" y="43433"/>
                  </a:lnTo>
                  <a:lnTo>
                    <a:pt x="293370" y="37337"/>
                  </a:lnTo>
                  <a:lnTo>
                    <a:pt x="286511" y="32003"/>
                  </a:lnTo>
                  <a:lnTo>
                    <a:pt x="271272" y="22859"/>
                  </a:lnTo>
                  <a:lnTo>
                    <a:pt x="262890" y="19050"/>
                  </a:lnTo>
                  <a:lnTo>
                    <a:pt x="255270" y="15239"/>
                  </a:lnTo>
                  <a:lnTo>
                    <a:pt x="201929" y="761"/>
                  </a:lnTo>
                  <a:lnTo>
                    <a:pt x="1927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7076826" y="5417820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7682355" y="4684776"/>
            <a:ext cx="433070" cy="445134"/>
            <a:chOff x="7682355" y="4684776"/>
            <a:chExt cx="433070" cy="445134"/>
          </a:xfrm>
        </p:grpSpPr>
        <p:pic>
          <p:nvPicPr>
            <p:cNvPr id="78" name="object 7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682355" y="4684776"/>
              <a:ext cx="432814" cy="445006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7715123" y="4696979"/>
              <a:ext cx="367665" cy="376555"/>
            </a:xfrm>
            <a:custGeom>
              <a:avLst/>
              <a:gdLst/>
              <a:ahLst/>
              <a:cxnLst/>
              <a:rect l="l" t="t" r="r" b="b"/>
              <a:pathLst>
                <a:path w="367665" h="376554">
                  <a:moveTo>
                    <a:pt x="192785" y="0"/>
                  </a:moveTo>
                  <a:lnTo>
                    <a:pt x="173735" y="0"/>
                  </a:lnTo>
                  <a:lnTo>
                    <a:pt x="164592" y="761"/>
                  </a:lnTo>
                  <a:lnTo>
                    <a:pt x="112013" y="14477"/>
                  </a:lnTo>
                  <a:lnTo>
                    <a:pt x="87629" y="27431"/>
                  </a:lnTo>
                  <a:lnTo>
                    <a:pt x="73151" y="37337"/>
                  </a:lnTo>
                  <a:lnTo>
                    <a:pt x="66294" y="43433"/>
                  </a:lnTo>
                  <a:lnTo>
                    <a:pt x="59435" y="48767"/>
                  </a:lnTo>
                  <a:lnTo>
                    <a:pt x="53340" y="54863"/>
                  </a:lnTo>
                  <a:lnTo>
                    <a:pt x="41148" y="68579"/>
                  </a:lnTo>
                  <a:lnTo>
                    <a:pt x="35813" y="75437"/>
                  </a:lnTo>
                  <a:lnTo>
                    <a:pt x="31242" y="83057"/>
                  </a:lnTo>
                  <a:lnTo>
                    <a:pt x="25907" y="90677"/>
                  </a:lnTo>
                  <a:lnTo>
                    <a:pt x="22098" y="98297"/>
                  </a:lnTo>
                  <a:lnTo>
                    <a:pt x="17525" y="106681"/>
                  </a:lnTo>
                  <a:lnTo>
                    <a:pt x="13716" y="115063"/>
                  </a:lnTo>
                  <a:lnTo>
                    <a:pt x="1524" y="159259"/>
                  </a:lnTo>
                  <a:lnTo>
                    <a:pt x="0" y="178309"/>
                  </a:lnTo>
                  <a:lnTo>
                    <a:pt x="0" y="198121"/>
                  </a:lnTo>
                  <a:lnTo>
                    <a:pt x="7620" y="243841"/>
                  </a:lnTo>
                  <a:lnTo>
                    <a:pt x="10668" y="252985"/>
                  </a:lnTo>
                  <a:lnTo>
                    <a:pt x="14477" y="261367"/>
                  </a:lnTo>
                  <a:lnTo>
                    <a:pt x="17525" y="269749"/>
                  </a:lnTo>
                  <a:lnTo>
                    <a:pt x="22098" y="278131"/>
                  </a:lnTo>
                  <a:lnTo>
                    <a:pt x="25907" y="285751"/>
                  </a:lnTo>
                  <a:lnTo>
                    <a:pt x="31242" y="293371"/>
                  </a:lnTo>
                  <a:lnTo>
                    <a:pt x="35813" y="300991"/>
                  </a:lnTo>
                  <a:lnTo>
                    <a:pt x="41909" y="307849"/>
                  </a:lnTo>
                  <a:lnTo>
                    <a:pt x="47244" y="314707"/>
                  </a:lnTo>
                  <a:lnTo>
                    <a:pt x="80772" y="344425"/>
                  </a:lnTo>
                  <a:lnTo>
                    <a:pt x="120396" y="364999"/>
                  </a:lnTo>
                  <a:lnTo>
                    <a:pt x="183642" y="376429"/>
                  </a:lnTo>
                  <a:lnTo>
                    <a:pt x="211074" y="374143"/>
                  </a:lnTo>
                  <a:lnTo>
                    <a:pt x="255270" y="361189"/>
                  </a:lnTo>
                  <a:lnTo>
                    <a:pt x="262890" y="357379"/>
                  </a:lnTo>
                  <a:lnTo>
                    <a:pt x="271272" y="353569"/>
                  </a:lnTo>
                  <a:lnTo>
                    <a:pt x="307085" y="326899"/>
                  </a:lnTo>
                  <a:lnTo>
                    <a:pt x="330707" y="300229"/>
                  </a:lnTo>
                  <a:lnTo>
                    <a:pt x="336042" y="293371"/>
                  </a:lnTo>
                  <a:lnTo>
                    <a:pt x="355853" y="252985"/>
                  </a:lnTo>
                  <a:lnTo>
                    <a:pt x="367283" y="188215"/>
                  </a:lnTo>
                  <a:lnTo>
                    <a:pt x="363474" y="150115"/>
                  </a:lnTo>
                  <a:lnTo>
                    <a:pt x="345185" y="98297"/>
                  </a:lnTo>
                  <a:lnTo>
                    <a:pt x="335279" y="83057"/>
                  </a:lnTo>
                  <a:lnTo>
                    <a:pt x="330707" y="75437"/>
                  </a:lnTo>
                  <a:lnTo>
                    <a:pt x="300227" y="42671"/>
                  </a:lnTo>
                  <a:lnTo>
                    <a:pt x="262890" y="18287"/>
                  </a:lnTo>
                  <a:lnTo>
                    <a:pt x="220218" y="3809"/>
                  </a:lnTo>
                  <a:lnTo>
                    <a:pt x="1927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7821300" y="4683252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7228216" y="4983478"/>
            <a:ext cx="1308100" cy="1310640"/>
            <a:chOff x="7228216" y="4983478"/>
            <a:chExt cx="1308100" cy="1310640"/>
          </a:xfrm>
        </p:grpSpPr>
        <p:pic>
          <p:nvPicPr>
            <p:cNvPr id="82" name="object 8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71928" y="5721094"/>
              <a:ext cx="563879" cy="573022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8020696" y="5747002"/>
              <a:ext cx="468630" cy="475615"/>
            </a:xfrm>
            <a:custGeom>
              <a:avLst/>
              <a:gdLst/>
              <a:ahLst/>
              <a:cxnLst/>
              <a:rect l="l" t="t" r="r" b="b"/>
              <a:pathLst>
                <a:path w="468629" h="475614">
                  <a:moveTo>
                    <a:pt x="461772" y="0"/>
                  </a:moveTo>
                  <a:lnTo>
                    <a:pt x="0" y="467869"/>
                  </a:lnTo>
                  <a:lnTo>
                    <a:pt x="7618" y="475489"/>
                  </a:lnTo>
                  <a:lnTo>
                    <a:pt x="468630" y="7619"/>
                  </a:lnTo>
                  <a:lnTo>
                    <a:pt x="4617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228216" y="5721094"/>
              <a:ext cx="594358" cy="569976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7276972" y="5747002"/>
              <a:ext cx="499109" cy="475615"/>
            </a:xfrm>
            <a:custGeom>
              <a:avLst/>
              <a:gdLst/>
              <a:ahLst/>
              <a:cxnLst/>
              <a:rect l="l" t="t" r="r" b="b"/>
              <a:pathLst>
                <a:path w="499109" h="475614">
                  <a:moveTo>
                    <a:pt x="6856" y="0"/>
                  </a:moveTo>
                  <a:lnTo>
                    <a:pt x="0" y="7619"/>
                  </a:lnTo>
                  <a:lnTo>
                    <a:pt x="491490" y="475489"/>
                  </a:lnTo>
                  <a:lnTo>
                    <a:pt x="499108" y="467869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846948" y="5041390"/>
              <a:ext cx="103630" cy="1197862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7893442" y="5068061"/>
              <a:ext cx="10160" cy="1097280"/>
            </a:xfrm>
            <a:custGeom>
              <a:avLst/>
              <a:gdLst/>
              <a:ahLst/>
              <a:cxnLst/>
              <a:rect l="l" t="t" r="r" b="b"/>
              <a:pathLst>
                <a:path w="10159" h="1097279">
                  <a:moveTo>
                    <a:pt x="9905" y="0"/>
                  </a:moveTo>
                  <a:lnTo>
                    <a:pt x="0" y="0"/>
                  </a:lnTo>
                  <a:lnTo>
                    <a:pt x="0" y="1097281"/>
                  </a:lnTo>
                  <a:lnTo>
                    <a:pt x="9905" y="1097281"/>
                  </a:lnTo>
                  <a:lnTo>
                    <a:pt x="99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971928" y="4983478"/>
              <a:ext cx="563879" cy="582168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8020683" y="5010910"/>
              <a:ext cx="469900" cy="485140"/>
            </a:xfrm>
            <a:custGeom>
              <a:avLst/>
              <a:gdLst/>
              <a:ahLst/>
              <a:cxnLst/>
              <a:rect l="l" t="t" r="r" b="b"/>
              <a:pathLst>
                <a:path w="469900" h="485139">
                  <a:moveTo>
                    <a:pt x="7620" y="0"/>
                  </a:moveTo>
                  <a:lnTo>
                    <a:pt x="0" y="6858"/>
                  </a:lnTo>
                  <a:lnTo>
                    <a:pt x="461772" y="484633"/>
                  </a:lnTo>
                  <a:lnTo>
                    <a:pt x="469392" y="477775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228216" y="4986526"/>
              <a:ext cx="594358" cy="579118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7276972" y="5010910"/>
              <a:ext cx="499109" cy="485140"/>
            </a:xfrm>
            <a:custGeom>
              <a:avLst/>
              <a:gdLst/>
              <a:ahLst/>
              <a:cxnLst/>
              <a:rect l="l" t="t" r="r" b="b"/>
              <a:pathLst>
                <a:path w="499109" h="485139">
                  <a:moveTo>
                    <a:pt x="491490" y="0"/>
                  </a:moveTo>
                  <a:lnTo>
                    <a:pt x="0" y="477013"/>
                  </a:lnTo>
                  <a:lnTo>
                    <a:pt x="6856" y="484633"/>
                  </a:lnTo>
                  <a:lnTo>
                    <a:pt x="499108" y="6858"/>
                  </a:lnTo>
                  <a:lnTo>
                    <a:pt x="4914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/>
          <p:nvPr/>
        </p:nvSpPr>
        <p:spPr>
          <a:xfrm>
            <a:off x="5675260" y="5456682"/>
            <a:ext cx="891540" cy="451484"/>
          </a:xfrm>
          <a:custGeom>
            <a:avLst/>
            <a:gdLst/>
            <a:ahLst/>
            <a:cxnLst/>
            <a:rect l="l" t="t" r="r" b="b"/>
            <a:pathLst>
              <a:path w="891540" h="451485">
                <a:moveTo>
                  <a:pt x="588263" y="0"/>
                </a:moveTo>
                <a:lnTo>
                  <a:pt x="588263" y="112774"/>
                </a:lnTo>
                <a:lnTo>
                  <a:pt x="0" y="112776"/>
                </a:lnTo>
                <a:lnTo>
                  <a:pt x="0" y="338326"/>
                </a:lnTo>
                <a:lnTo>
                  <a:pt x="588263" y="338326"/>
                </a:lnTo>
                <a:lnTo>
                  <a:pt x="588263" y="451101"/>
                </a:lnTo>
                <a:lnTo>
                  <a:pt x="891540" y="225550"/>
                </a:lnTo>
                <a:lnTo>
                  <a:pt x="588263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3" name="object 93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457584" y="3358896"/>
            <a:ext cx="1749552" cy="496822"/>
          </a:xfrm>
          <a:prstGeom prst="rect">
            <a:avLst/>
          </a:prstGeom>
        </p:spPr>
      </p:pic>
      <p:pic>
        <p:nvPicPr>
          <p:cNvPr id="94" name="object 94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457584" y="4047744"/>
            <a:ext cx="1749552" cy="499871"/>
          </a:xfrm>
          <a:prstGeom prst="rect">
            <a:avLst/>
          </a:prstGeom>
        </p:spPr>
      </p:pic>
      <p:sp>
        <p:nvSpPr>
          <p:cNvPr id="98" name="投影片編號版面配置區 97">
            <a:extLst>
              <a:ext uri="{FF2B5EF4-FFF2-40B4-BE49-F238E27FC236}">
                <a16:creationId xmlns:a16="http://schemas.microsoft.com/office/drawing/2014/main" id="{B8960A47-B3E0-747B-B03F-EF45826F5D3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US" altLang="zh-TW" spc="-50" smtClean="0"/>
              <a:t>5</a:t>
            </a:fld>
            <a:endParaRPr lang="en-US" altLang="zh-TW"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788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Graph</a:t>
            </a:r>
            <a:r>
              <a:rPr sz="4800" spc="-150" dirty="0"/>
              <a:t> </a:t>
            </a:r>
            <a:r>
              <a:rPr sz="4800" spc="-10" dirty="0"/>
              <a:t>Representation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00817" y="1466055"/>
            <a:ext cx="7094855" cy="125031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389890" algn="l"/>
              </a:tabLst>
            </a:pPr>
            <a:r>
              <a:rPr sz="3500" dirty="0">
                <a:latin typeface="Calibri"/>
                <a:cs typeface="Calibri"/>
              </a:rPr>
              <a:t>Adjacency</a:t>
            </a:r>
            <a:r>
              <a:rPr sz="3500" spc="-70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Matrix</a:t>
            </a:r>
            <a:endParaRPr sz="3500">
              <a:latin typeface="Calibri"/>
              <a:cs typeface="Calibri"/>
            </a:endParaRPr>
          </a:p>
          <a:p>
            <a:pPr marL="829944" lvl="1" indent="-313690">
              <a:lnSpc>
                <a:spcPct val="100000"/>
              </a:lnSpc>
              <a:spcBef>
                <a:spcPts val="810"/>
              </a:spcBef>
              <a:buSzPct val="58064"/>
              <a:buFont typeface="Wingdings"/>
              <a:buChar char=""/>
              <a:tabLst>
                <a:tab pos="829944" algn="l"/>
              </a:tabLst>
            </a:pPr>
            <a:r>
              <a:rPr sz="3100" spc="-20" dirty="0">
                <a:solidFill>
                  <a:srgbClr val="FF9A00"/>
                </a:solidFill>
                <a:latin typeface="Calibri"/>
                <a:cs typeface="Calibri"/>
              </a:rPr>
              <a:t>symmetric</a:t>
            </a:r>
            <a:r>
              <a:rPr sz="3100" spc="-150" dirty="0">
                <a:solidFill>
                  <a:srgbClr val="FF9A00"/>
                </a:solidFill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matrix</a:t>
            </a:r>
            <a:r>
              <a:rPr sz="3100" spc="-12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for</a:t>
            </a:r>
            <a:r>
              <a:rPr sz="3100" spc="-12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undirected</a:t>
            </a:r>
            <a:r>
              <a:rPr sz="3100" spc="-114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graphs</a:t>
            </a:r>
            <a:endParaRPr sz="31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450976" y="3264408"/>
            <a:ext cx="3421379" cy="3183890"/>
            <a:chOff x="6450976" y="3264408"/>
            <a:chExt cx="3421379" cy="3183890"/>
          </a:xfrm>
        </p:grpSpPr>
        <p:sp>
          <p:nvSpPr>
            <p:cNvPr id="5" name="object 5"/>
            <p:cNvSpPr/>
            <p:nvPr/>
          </p:nvSpPr>
          <p:spPr>
            <a:xfrm>
              <a:off x="6456297" y="4301490"/>
              <a:ext cx="316230" cy="317500"/>
            </a:xfrm>
            <a:custGeom>
              <a:avLst/>
              <a:gdLst/>
              <a:ahLst/>
              <a:cxnLst/>
              <a:rect l="l" t="t" r="r" b="b"/>
              <a:pathLst>
                <a:path w="316229" h="317500">
                  <a:moveTo>
                    <a:pt x="158496" y="0"/>
                  </a:moveTo>
                  <a:lnTo>
                    <a:pt x="108362" y="8070"/>
                  </a:lnTo>
                  <a:lnTo>
                    <a:pt x="64848" y="30552"/>
                  </a:lnTo>
                  <a:lnTo>
                    <a:pt x="30553" y="64848"/>
                  </a:lnTo>
                  <a:lnTo>
                    <a:pt x="8070" y="108361"/>
                  </a:lnTo>
                  <a:lnTo>
                    <a:pt x="0" y="158496"/>
                  </a:lnTo>
                  <a:lnTo>
                    <a:pt x="8070" y="208629"/>
                  </a:lnTo>
                  <a:lnTo>
                    <a:pt x="30553" y="252141"/>
                  </a:lnTo>
                  <a:lnTo>
                    <a:pt x="64848" y="286438"/>
                  </a:lnTo>
                  <a:lnTo>
                    <a:pt x="108362" y="308919"/>
                  </a:lnTo>
                  <a:lnTo>
                    <a:pt x="158496" y="316992"/>
                  </a:lnTo>
                  <a:lnTo>
                    <a:pt x="208258" y="308919"/>
                  </a:lnTo>
                  <a:lnTo>
                    <a:pt x="251546" y="286438"/>
                  </a:lnTo>
                  <a:lnTo>
                    <a:pt x="285725" y="252141"/>
                  </a:lnTo>
                  <a:lnTo>
                    <a:pt x="308165" y="208629"/>
                  </a:lnTo>
                  <a:lnTo>
                    <a:pt x="316230" y="158496"/>
                  </a:lnTo>
                  <a:lnTo>
                    <a:pt x="308165" y="108361"/>
                  </a:lnTo>
                  <a:lnTo>
                    <a:pt x="285725" y="64848"/>
                  </a:lnTo>
                  <a:lnTo>
                    <a:pt x="251546" y="30552"/>
                  </a:lnTo>
                  <a:lnTo>
                    <a:pt x="208258" y="8070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50965" y="4296155"/>
              <a:ext cx="327025" cy="327660"/>
            </a:xfrm>
            <a:custGeom>
              <a:avLst/>
              <a:gdLst/>
              <a:ahLst/>
              <a:cxnLst/>
              <a:rect l="l" t="t" r="r" b="b"/>
              <a:pathLst>
                <a:path w="327025" h="327660">
                  <a:moveTo>
                    <a:pt x="326898" y="155448"/>
                  </a:moveTo>
                  <a:lnTo>
                    <a:pt x="325374" y="138684"/>
                  </a:lnTo>
                  <a:lnTo>
                    <a:pt x="316992" y="110185"/>
                  </a:lnTo>
                  <a:lnTo>
                    <a:pt x="316992" y="163830"/>
                  </a:lnTo>
                  <a:lnTo>
                    <a:pt x="316230" y="171450"/>
                  </a:lnTo>
                  <a:lnTo>
                    <a:pt x="316230" y="179832"/>
                  </a:lnTo>
                  <a:lnTo>
                    <a:pt x="313182" y="195072"/>
                  </a:lnTo>
                  <a:lnTo>
                    <a:pt x="297942" y="236982"/>
                  </a:lnTo>
                  <a:lnTo>
                    <a:pt x="272034" y="272034"/>
                  </a:lnTo>
                  <a:lnTo>
                    <a:pt x="236220" y="298704"/>
                  </a:lnTo>
                  <a:lnTo>
                    <a:pt x="194310" y="313944"/>
                  </a:lnTo>
                  <a:lnTo>
                    <a:pt x="172212" y="316915"/>
                  </a:lnTo>
                  <a:lnTo>
                    <a:pt x="154686" y="316915"/>
                  </a:lnTo>
                  <a:lnTo>
                    <a:pt x="147828" y="316230"/>
                  </a:lnTo>
                  <a:lnTo>
                    <a:pt x="140208" y="314706"/>
                  </a:lnTo>
                  <a:lnTo>
                    <a:pt x="132588" y="313944"/>
                  </a:lnTo>
                  <a:lnTo>
                    <a:pt x="124968" y="311658"/>
                  </a:lnTo>
                  <a:lnTo>
                    <a:pt x="118110" y="310134"/>
                  </a:lnTo>
                  <a:lnTo>
                    <a:pt x="110490" y="307848"/>
                  </a:lnTo>
                  <a:lnTo>
                    <a:pt x="96774" y="301752"/>
                  </a:lnTo>
                  <a:lnTo>
                    <a:pt x="90678" y="297942"/>
                  </a:lnTo>
                  <a:lnTo>
                    <a:pt x="83820" y="294894"/>
                  </a:lnTo>
                  <a:lnTo>
                    <a:pt x="77724" y="290322"/>
                  </a:lnTo>
                  <a:lnTo>
                    <a:pt x="71628" y="286512"/>
                  </a:lnTo>
                  <a:lnTo>
                    <a:pt x="54864" y="272034"/>
                  </a:lnTo>
                  <a:lnTo>
                    <a:pt x="28956" y="236982"/>
                  </a:lnTo>
                  <a:lnTo>
                    <a:pt x="12192" y="186690"/>
                  </a:lnTo>
                  <a:lnTo>
                    <a:pt x="10668" y="171450"/>
                  </a:lnTo>
                  <a:lnTo>
                    <a:pt x="10668" y="155448"/>
                  </a:lnTo>
                  <a:lnTo>
                    <a:pt x="28956" y="90678"/>
                  </a:lnTo>
                  <a:lnTo>
                    <a:pt x="55626" y="55626"/>
                  </a:lnTo>
                  <a:lnTo>
                    <a:pt x="90678" y="28956"/>
                  </a:lnTo>
                  <a:lnTo>
                    <a:pt x="132588" y="13716"/>
                  </a:lnTo>
                  <a:lnTo>
                    <a:pt x="172212" y="10744"/>
                  </a:lnTo>
                  <a:lnTo>
                    <a:pt x="186690" y="12192"/>
                  </a:lnTo>
                  <a:lnTo>
                    <a:pt x="236982" y="28956"/>
                  </a:lnTo>
                  <a:lnTo>
                    <a:pt x="272034" y="55626"/>
                  </a:lnTo>
                  <a:lnTo>
                    <a:pt x="297942" y="90678"/>
                  </a:lnTo>
                  <a:lnTo>
                    <a:pt x="301752" y="97536"/>
                  </a:lnTo>
                  <a:lnTo>
                    <a:pt x="304800" y="104394"/>
                  </a:lnTo>
                  <a:lnTo>
                    <a:pt x="307086" y="111252"/>
                  </a:lnTo>
                  <a:lnTo>
                    <a:pt x="310134" y="118110"/>
                  </a:lnTo>
                  <a:lnTo>
                    <a:pt x="316230" y="148590"/>
                  </a:lnTo>
                  <a:lnTo>
                    <a:pt x="316230" y="156210"/>
                  </a:lnTo>
                  <a:lnTo>
                    <a:pt x="316992" y="163830"/>
                  </a:lnTo>
                  <a:lnTo>
                    <a:pt x="316992" y="110185"/>
                  </a:lnTo>
                  <a:lnTo>
                    <a:pt x="313944" y="99822"/>
                  </a:lnTo>
                  <a:lnTo>
                    <a:pt x="294894" y="65532"/>
                  </a:lnTo>
                  <a:lnTo>
                    <a:pt x="267462" y="37338"/>
                  </a:lnTo>
                  <a:lnTo>
                    <a:pt x="234696" y="16014"/>
                  </a:lnTo>
                  <a:lnTo>
                    <a:pt x="196596" y="3810"/>
                  </a:lnTo>
                  <a:lnTo>
                    <a:pt x="163830" y="0"/>
                  </a:lnTo>
                  <a:lnTo>
                    <a:pt x="156210" y="635"/>
                  </a:lnTo>
                  <a:lnTo>
                    <a:pt x="147066" y="762"/>
                  </a:lnTo>
                  <a:lnTo>
                    <a:pt x="122682" y="5334"/>
                  </a:lnTo>
                  <a:lnTo>
                    <a:pt x="107442" y="9906"/>
                  </a:lnTo>
                  <a:lnTo>
                    <a:pt x="99822" y="12954"/>
                  </a:lnTo>
                  <a:lnTo>
                    <a:pt x="92202" y="16776"/>
                  </a:lnTo>
                  <a:lnTo>
                    <a:pt x="85344" y="19812"/>
                  </a:lnTo>
                  <a:lnTo>
                    <a:pt x="78486" y="23622"/>
                  </a:lnTo>
                  <a:lnTo>
                    <a:pt x="72390" y="28194"/>
                  </a:lnTo>
                  <a:lnTo>
                    <a:pt x="65532" y="32766"/>
                  </a:lnTo>
                  <a:lnTo>
                    <a:pt x="37338" y="60198"/>
                  </a:lnTo>
                  <a:lnTo>
                    <a:pt x="16002" y="92964"/>
                  </a:lnTo>
                  <a:lnTo>
                    <a:pt x="12954" y="100584"/>
                  </a:lnTo>
                  <a:lnTo>
                    <a:pt x="9906" y="107442"/>
                  </a:lnTo>
                  <a:lnTo>
                    <a:pt x="5334" y="122682"/>
                  </a:lnTo>
                  <a:lnTo>
                    <a:pt x="3048" y="131064"/>
                  </a:lnTo>
                  <a:lnTo>
                    <a:pt x="1524" y="138684"/>
                  </a:lnTo>
                  <a:lnTo>
                    <a:pt x="0" y="155448"/>
                  </a:lnTo>
                  <a:lnTo>
                    <a:pt x="0" y="172212"/>
                  </a:lnTo>
                  <a:lnTo>
                    <a:pt x="762" y="180594"/>
                  </a:lnTo>
                  <a:lnTo>
                    <a:pt x="2286" y="188976"/>
                  </a:lnTo>
                  <a:lnTo>
                    <a:pt x="3048" y="196596"/>
                  </a:lnTo>
                  <a:lnTo>
                    <a:pt x="32766" y="261366"/>
                  </a:lnTo>
                  <a:lnTo>
                    <a:pt x="65532" y="294894"/>
                  </a:lnTo>
                  <a:lnTo>
                    <a:pt x="99822" y="314706"/>
                  </a:lnTo>
                  <a:lnTo>
                    <a:pt x="138684" y="325374"/>
                  </a:lnTo>
                  <a:lnTo>
                    <a:pt x="163830" y="327660"/>
                  </a:lnTo>
                  <a:lnTo>
                    <a:pt x="188976" y="325374"/>
                  </a:lnTo>
                  <a:lnTo>
                    <a:pt x="204216" y="322326"/>
                  </a:lnTo>
                  <a:lnTo>
                    <a:pt x="212598" y="320040"/>
                  </a:lnTo>
                  <a:lnTo>
                    <a:pt x="220218" y="316992"/>
                  </a:lnTo>
                  <a:lnTo>
                    <a:pt x="227076" y="314706"/>
                  </a:lnTo>
                  <a:lnTo>
                    <a:pt x="234696" y="310896"/>
                  </a:lnTo>
                  <a:lnTo>
                    <a:pt x="241554" y="307848"/>
                  </a:lnTo>
                  <a:lnTo>
                    <a:pt x="248412" y="303276"/>
                  </a:lnTo>
                  <a:lnTo>
                    <a:pt x="279654" y="278892"/>
                  </a:lnTo>
                  <a:lnTo>
                    <a:pt x="303276" y="248412"/>
                  </a:lnTo>
                  <a:lnTo>
                    <a:pt x="307848" y="241554"/>
                  </a:lnTo>
                  <a:lnTo>
                    <a:pt x="310896" y="234696"/>
                  </a:lnTo>
                  <a:lnTo>
                    <a:pt x="314706" y="227076"/>
                  </a:lnTo>
                  <a:lnTo>
                    <a:pt x="316992" y="220218"/>
                  </a:lnTo>
                  <a:lnTo>
                    <a:pt x="320040" y="212598"/>
                  </a:lnTo>
                  <a:lnTo>
                    <a:pt x="322326" y="204216"/>
                  </a:lnTo>
                  <a:lnTo>
                    <a:pt x="325374" y="188214"/>
                  </a:lnTo>
                  <a:lnTo>
                    <a:pt x="326898" y="172212"/>
                  </a:lnTo>
                  <a:lnTo>
                    <a:pt x="326898" y="1554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21280" y="3269742"/>
              <a:ext cx="317500" cy="316230"/>
            </a:xfrm>
            <a:custGeom>
              <a:avLst/>
              <a:gdLst/>
              <a:ahLst/>
              <a:cxnLst/>
              <a:rect l="l" t="t" r="r" b="b"/>
              <a:pathLst>
                <a:path w="317500" h="316229">
                  <a:moveTo>
                    <a:pt x="158496" y="0"/>
                  </a:moveTo>
                  <a:lnTo>
                    <a:pt x="108361" y="8070"/>
                  </a:lnTo>
                  <a:lnTo>
                    <a:pt x="64848" y="30552"/>
                  </a:lnTo>
                  <a:lnTo>
                    <a:pt x="30553" y="64848"/>
                  </a:lnTo>
                  <a:lnTo>
                    <a:pt x="8070" y="108362"/>
                  </a:lnTo>
                  <a:lnTo>
                    <a:pt x="0" y="158496"/>
                  </a:lnTo>
                  <a:lnTo>
                    <a:pt x="8070" y="208257"/>
                  </a:lnTo>
                  <a:lnTo>
                    <a:pt x="30553" y="251545"/>
                  </a:lnTo>
                  <a:lnTo>
                    <a:pt x="64848" y="285725"/>
                  </a:lnTo>
                  <a:lnTo>
                    <a:pt x="108361" y="308165"/>
                  </a:lnTo>
                  <a:lnTo>
                    <a:pt x="158496" y="316231"/>
                  </a:lnTo>
                  <a:lnTo>
                    <a:pt x="208629" y="308165"/>
                  </a:lnTo>
                  <a:lnTo>
                    <a:pt x="252141" y="285725"/>
                  </a:lnTo>
                  <a:lnTo>
                    <a:pt x="286438" y="251545"/>
                  </a:lnTo>
                  <a:lnTo>
                    <a:pt x="308919" y="208257"/>
                  </a:lnTo>
                  <a:lnTo>
                    <a:pt x="316991" y="158496"/>
                  </a:lnTo>
                  <a:lnTo>
                    <a:pt x="308919" y="108362"/>
                  </a:lnTo>
                  <a:lnTo>
                    <a:pt x="286438" y="64848"/>
                  </a:lnTo>
                  <a:lnTo>
                    <a:pt x="252141" y="30552"/>
                  </a:lnTo>
                  <a:lnTo>
                    <a:pt x="208629" y="8070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15935" y="3264407"/>
              <a:ext cx="327660" cy="327025"/>
            </a:xfrm>
            <a:custGeom>
              <a:avLst/>
              <a:gdLst/>
              <a:ahLst/>
              <a:cxnLst/>
              <a:rect l="l" t="t" r="r" b="b"/>
              <a:pathLst>
                <a:path w="327659" h="327025">
                  <a:moveTo>
                    <a:pt x="327660" y="163068"/>
                  </a:moveTo>
                  <a:lnTo>
                    <a:pt x="326910" y="154686"/>
                  </a:lnTo>
                  <a:lnTo>
                    <a:pt x="326910" y="146304"/>
                  </a:lnTo>
                  <a:lnTo>
                    <a:pt x="322326" y="122682"/>
                  </a:lnTo>
                  <a:lnTo>
                    <a:pt x="317754" y="107442"/>
                  </a:lnTo>
                  <a:lnTo>
                    <a:pt x="316992" y="105537"/>
                  </a:lnTo>
                  <a:lnTo>
                    <a:pt x="316992" y="155448"/>
                  </a:lnTo>
                  <a:lnTo>
                    <a:pt x="316992" y="171450"/>
                  </a:lnTo>
                  <a:lnTo>
                    <a:pt x="315468" y="186690"/>
                  </a:lnTo>
                  <a:lnTo>
                    <a:pt x="312420" y="201930"/>
                  </a:lnTo>
                  <a:lnTo>
                    <a:pt x="294894" y="243078"/>
                  </a:lnTo>
                  <a:lnTo>
                    <a:pt x="290322" y="249174"/>
                  </a:lnTo>
                  <a:lnTo>
                    <a:pt x="286512" y="255270"/>
                  </a:lnTo>
                  <a:lnTo>
                    <a:pt x="255270" y="286512"/>
                  </a:lnTo>
                  <a:lnTo>
                    <a:pt x="209562" y="309372"/>
                  </a:lnTo>
                  <a:lnTo>
                    <a:pt x="155448" y="316166"/>
                  </a:lnTo>
                  <a:lnTo>
                    <a:pt x="140208" y="314706"/>
                  </a:lnTo>
                  <a:lnTo>
                    <a:pt x="97536" y="301752"/>
                  </a:lnTo>
                  <a:lnTo>
                    <a:pt x="55626" y="271272"/>
                  </a:lnTo>
                  <a:lnTo>
                    <a:pt x="28956" y="236220"/>
                  </a:lnTo>
                  <a:lnTo>
                    <a:pt x="12192" y="186690"/>
                  </a:lnTo>
                  <a:lnTo>
                    <a:pt x="10668" y="171450"/>
                  </a:lnTo>
                  <a:lnTo>
                    <a:pt x="10668" y="155448"/>
                  </a:lnTo>
                  <a:lnTo>
                    <a:pt x="12192" y="140208"/>
                  </a:lnTo>
                  <a:lnTo>
                    <a:pt x="13716" y="132588"/>
                  </a:lnTo>
                  <a:lnTo>
                    <a:pt x="16002" y="124968"/>
                  </a:lnTo>
                  <a:lnTo>
                    <a:pt x="17526" y="118110"/>
                  </a:lnTo>
                  <a:lnTo>
                    <a:pt x="37338" y="77724"/>
                  </a:lnTo>
                  <a:lnTo>
                    <a:pt x="67056" y="44958"/>
                  </a:lnTo>
                  <a:lnTo>
                    <a:pt x="118872" y="17526"/>
                  </a:lnTo>
                  <a:lnTo>
                    <a:pt x="172212" y="10668"/>
                  </a:lnTo>
                  <a:lnTo>
                    <a:pt x="186690" y="12115"/>
                  </a:lnTo>
                  <a:lnTo>
                    <a:pt x="236982" y="28956"/>
                  </a:lnTo>
                  <a:lnTo>
                    <a:pt x="272034" y="55626"/>
                  </a:lnTo>
                  <a:lnTo>
                    <a:pt x="291084" y="77724"/>
                  </a:lnTo>
                  <a:lnTo>
                    <a:pt x="294894" y="84582"/>
                  </a:lnTo>
                  <a:lnTo>
                    <a:pt x="298704" y="90678"/>
                  </a:lnTo>
                  <a:lnTo>
                    <a:pt x="307860" y="111252"/>
                  </a:lnTo>
                  <a:lnTo>
                    <a:pt x="312420" y="124968"/>
                  </a:lnTo>
                  <a:lnTo>
                    <a:pt x="315468" y="140208"/>
                  </a:lnTo>
                  <a:lnTo>
                    <a:pt x="316992" y="155448"/>
                  </a:lnTo>
                  <a:lnTo>
                    <a:pt x="316992" y="105537"/>
                  </a:lnTo>
                  <a:lnTo>
                    <a:pt x="314706" y="99822"/>
                  </a:lnTo>
                  <a:lnTo>
                    <a:pt x="310896" y="92202"/>
                  </a:lnTo>
                  <a:lnTo>
                    <a:pt x="307860" y="85344"/>
                  </a:lnTo>
                  <a:lnTo>
                    <a:pt x="279654" y="48006"/>
                  </a:lnTo>
                  <a:lnTo>
                    <a:pt x="248412" y="23622"/>
                  </a:lnTo>
                  <a:lnTo>
                    <a:pt x="204978" y="5334"/>
                  </a:lnTo>
                  <a:lnTo>
                    <a:pt x="172212" y="0"/>
                  </a:lnTo>
                  <a:lnTo>
                    <a:pt x="155448" y="0"/>
                  </a:lnTo>
                  <a:lnTo>
                    <a:pt x="99822" y="12954"/>
                  </a:lnTo>
                  <a:lnTo>
                    <a:pt x="65532" y="32766"/>
                  </a:lnTo>
                  <a:lnTo>
                    <a:pt x="37338" y="59436"/>
                  </a:lnTo>
                  <a:lnTo>
                    <a:pt x="28194" y="72390"/>
                  </a:lnTo>
                  <a:lnTo>
                    <a:pt x="23622" y="78486"/>
                  </a:lnTo>
                  <a:lnTo>
                    <a:pt x="19812" y="85344"/>
                  </a:lnTo>
                  <a:lnTo>
                    <a:pt x="16764" y="92964"/>
                  </a:lnTo>
                  <a:lnTo>
                    <a:pt x="12954" y="99822"/>
                  </a:lnTo>
                  <a:lnTo>
                    <a:pt x="9906" y="107442"/>
                  </a:lnTo>
                  <a:lnTo>
                    <a:pt x="5334" y="122682"/>
                  </a:lnTo>
                  <a:lnTo>
                    <a:pt x="762" y="147066"/>
                  </a:lnTo>
                  <a:lnTo>
                    <a:pt x="762" y="155448"/>
                  </a:lnTo>
                  <a:lnTo>
                    <a:pt x="0" y="163830"/>
                  </a:lnTo>
                  <a:lnTo>
                    <a:pt x="5334" y="204216"/>
                  </a:lnTo>
                  <a:lnTo>
                    <a:pt x="10668" y="221361"/>
                  </a:lnTo>
                  <a:lnTo>
                    <a:pt x="12954" y="227076"/>
                  </a:lnTo>
                  <a:lnTo>
                    <a:pt x="16764" y="234696"/>
                  </a:lnTo>
                  <a:lnTo>
                    <a:pt x="19812" y="241554"/>
                  </a:lnTo>
                  <a:lnTo>
                    <a:pt x="24384" y="248412"/>
                  </a:lnTo>
                  <a:lnTo>
                    <a:pt x="28194" y="255270"/>
                  </a:lnTo>
                  <a:lnTo>
                    <a:pt x="32766" y="261366"/>
                  </a:lnTo>
                  <a:lnTo>
                    <a:pt x="66294" y="294894"/>
                  </a:lnTo>
                  <a:lnTo>
                    <a:pt x="100584" y="313944"/>
                  </a:lnTo>
                  <a:lnTo>
                    <a:pt x="107442" y="316992"/>
                  </a:lnTo>
                  <a:lnTo>
                    <a:pt x="115062" y="320040"/>
                  </a:lnTo>
                  <a:lnTo>
                    <a:pt x="123444" y="321564"/>
                  </a:lnTo>
                  <a:lnTo>
                    <a:pt x="131064" y="323850"/>
                  </a:lnTo>
                  <a:lnTo>
                    <a:pt x="139446" y="325374"/>
                  </a:lnTo>
                  <a:lnTo>
                    <a:pt x="155448" y="326898"/>
                  </a:lnTo>
                  <a:lnTo>
                    <a:pt x="172212" y="326898"/>
                  </a:lnTo>
                  <a:lnTo>
                    <a:pt x="188976" y="325374"/>
                  </a:lnTo>
                  <a:lnTo>
                    <a:pt x="196596" y="323850"/>
                  </a:lnTo>
                  <a:lnTo>
                    <a:pt x="204978" y="321564"/>
                  </a:lnTo>
                  <a:lnTo>
                    <a:pt x="212610" y="320040"/>
                  </a:lnTo>
                  <a:lnTo>
                    <a:pt x="249186" y="303276"/>
                  </a:lnTo>
                  <a:lnTo>
                    <a:pt x="255270" y="298704"/>
                  </a:lnTo>
                  <a:lnTo>
                    <a:pt x="262128" y="294132"/>
                  </a:lnTo>
                  <a:lnTo>
                    <a:pt x="290322" y="267462"/>
                  </a:lnTo>
                  <a:lnTo>
                    <a:pt x="299466" y="254508"/>
                  </a:lnTo>
                  <a:lnTo>
                    <a:pt x="304038" y="248412"/>
                  </a:lnTo>
                  <a:lnTo>
                    <a:pt x="307860" y="241554"/>
                  </a:lnTo>
                  <a:lnTo>
                    <a:pt x="311658" y="233934"/>
                  </a:lnTo>
                  <a:lnTo>
                    <a:pt x="314706" y="227076"/>
                  </a:lnTo>
                  <a:lnTo>
                    <a:pt x="316992" y="221361"/>
                  </a:lnTo>
                  <a:lnTo>
                    <a:pt x="317754" y="219456"/>
                  </a:lnTo>
                  <a:lnTo>
                    <a:pt x="322326" y="204216"/>
                  </a:lnTo>
                  <a:lnTo>
                    <a:pt x="326910" y="179832"/>
                  </a:lnTo>
                  <a:lnTo>
                    <a:pt x="326910" y="171450"/>
                  </a:lnTo>
                  <a:lnTo>
                    <a:pt x="327660" y="1630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550792" y="4539234"/>
              <a:ext cx="316230" cy="317500"/>
            </a:xfrm>
            <a:custGeom>
              <a:avLst/>
              <a:gdLst/>
              <a:ahLst/>
              <a:cxnLst/>
              <a:rect l="l" t="t" r="r" b="b"/>
              <a:pathLst>
                <a:path w="316229" h="317500">
                  <a:moveTo>
                    <a:pt x="157734" y="0"/>
                  </a:moveTo>
                  <a:lnTo>
                    <a:pt x="107972" y="8070"/>
                  </a:lnTo>
                  <a:lnTo>
                    <a:pt x="64683" y="30552"/>
                  </a:lnTo>
                  <a:lnTo>
                    <a:pt x="30504" y="64848"/>
                  </a:lnTo>
                  <a:lnTo>
                    <a:pt x="8064" y="108361"/>
                  </a:lnTo>
                  <a:lnTo>
                    <a:pt x="0" y="158494"/>
                  </a:lnTo>
                  <a:lnTo>
                    <a:pt x="8064" y="208629"/>
                  </a:lnTo>
                  <a:lnTo>
                    <a:pt x="30504" y="252141"/>
                  </a:lnTo>
                  <a:lnTo>
                    <a:pt x="64683" y="286438"/>
                  </a:lnTo>
                  <a:lnTo>
                    <a:pt x="107972" y="308919"/>
                  </a:lnTo>
                  <a:lnTo>
                    <a:pt x="157734" y="316990"/>
                  </a:lnTo>
                  <a:lnTo>
                    <a:pt x="207867" y="308919"/>
                  </a:lnTo>
                  <a:lnTo>
                    <a:pt x="251381" y="286438"/>
                  </a:lnTo>
                  <a:lnTo>
                    <a:pt x="285676" y="252141"/>
                  </a:lnTo>
                  <a:lnTo>
                    <a:pt x="308159" y="208629"/>
                  </a:lnTo>
                  <a:lnTo>
                    <a:pt x="316231" y="158494"/>
                  </a:lnTo>
                  <a:lnTo>
                    <a:pt x="308159" y="108361"/>
                  </a:lnTo>
                  <a:lnTo>
                    <a:pt x="285676" y="64848"/>
                  </a:lnTo>
                  <a:lnTo>
                    <a:pt x="251381" y="30552"/>
                  </a:lnTo>
                  <a:lnTo>
                    <a:pt x="207867" y="8070"/>
                  </a:lnTo>
                  <a:lnTo>
                    <a:pt x="157734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45434" y="4533900"/>
              <a:ext cx="327025" cy="327660"/>
            </a:xfrm>
            <a:custGeom>
              <a:avLst/>
              <a:gdLst/>
              <a:ahLst/>
              <a:cxnLst/>
              <a:rect l="l" t="t" r="r" b="b"/>
              <a:pathLst>
                <a:path w="327025" h="327660">
                  <a:moveTo>
                    <a:pt x="326898" y="155448"/>
                  </a:moveTo>
                  <a:lnTo>
                    <a:pt x="325374" y="138684"/>
                  </a:lnTo>
                  <a:lnTo>
                    <a:pt x="316230" y="107594"/>
                  </a:lnTo>
                  <a:lnTo>
                    <a:pt x="316230" y="156210"/>
                  </a:lnTo>
                  <a:lnTo>
                    <a:pt x="316230" y="172212"/>
                  </a:lnTo>
                  <a:lnTo>
                    <a:pt x="307086" y="216408"/>
                  </a:lnTo>
                  <a:lnTo>
                    <a:pt x="294132" y="243078"/>
                  </a:lnTo>
                  <a:lnTo>
                    <a:pt x="290322" y="249936"/>
                  </a:lnTo>
                  <a:lnTo>
                    <a:pt x="285750" y="255270"/>
                  </a:lnTo>
                  <a:lnTo>
                    <a:pt x="281178" y="261366"/>
                  </a:lnTo>
                  <a:lnTo>
                    <a:pt x="271272" y="272034"/>
                  </a:lnTo>
                  <a:lnTo>
                    <a:pt x="260604" y="281940"/>
                  </a:lnTo>
                  <a:lnTo>
                    <a:pt x="255270" y="286512"/>
                  </a:lnTo>
                  <a:lnTo>
                    <a:pt x="249174" y="291084"/>
                  </a:lnTo>
                  <a:lnTo>
                    <a:pt x="242316" y="294894"/>
                  </a:lnTo>
                  <a:lnTo>
                    <a:pt x="236220" y="298704"/>
                  </a:lnTo>
                  <a:lnTo>
                    <a:pt x="186690" y="315468"/>
                  </a:lnTo>
                  <a:lnTo>
                    <a:pt x="155448" y="316992"/>
                  </a:lnTo>
                  <a:lnTo>
                    <a:pt x="140208" y="315468"/>
                  </a:lnTo>
                  <a:lnTo>
                    <a:pt x="71628" y="286512"/>
                  </a:lnTo>
                  <a:lnTo>
                    <a:pt x="40386" y="255270"/>
                  </a:lnTo>
                  <a:lnTo>
                    <a:pt x="17526" y="209550"/>
                  </a:lnTo>
                  <a:lnTo>
                    <a:pt x="10668" y="171450"/>
                  </a:lnTo>
                  <a:lnTo>
                    <a:pt x="10668" y="156210"/>
                  </a:lnTo>
                  <a:lnTo>
                    <a:pt x="25146" y="97536"/>
                  </a:lnTo>
                  <a:lnTo>
                    <a:pt x="55626" y="55626"/>
                  </a:lnTo>
                  <a:lnTo>
                    <a:pt x="90678" y="28956"/>
                  </a:lnTo>
                  <a:lnTo>
                    <a:pt x="97536" y="25908"/>
                  </a:lnTo>
                  <a:lnTo>
                    <a:pt x="103632" y="22860"/>
                  </a:lnTo>
                  <a:lnTo>
                    <a:pt x="111252" y="19812"/>
                  </a:lnTo>
                  <a:lnTo>
                    <a:pt x="118110" y="17526"/>
                  </a:lnTo>
                  <a:lnTo>
                    <a:pt x="124968" y="16002"/>
                  </a:lnTo>
                  <a:lnTo>
                    <a:pt x="132588" y="13716"/>
                  </a:lnTo>
                  <a:lnTo>
                    <a:pt x="140208" y="12954"/>
                  </a:lnTo>
                  <a:lnTo>
                    <a:pt x="147828" y="11430"/>
                  </a:lnTo>
                  <a:lnTo>
                    <a:pt x="155448" y="10668"/>
                  </a:lnTo>
                  <a:lnTo>
                    <a:pt x="172212" y="10744"/>
                  </a:lnTo>
                  <a:lnTo>
                    <a:pt x="179070" y="11430"/>
                  </a:lnTo>
                  <a:lnTo>
                    <a:pt x="186690" y="12954"/>
                  </a:lnTo>
                  <a:lnTo>
                    <a:pt x="194310" y="13716"/>
                  </a:lnTo>
                  <a:lnTo>
                    <a:pt x="201930" y="16002"/>
                  </a:lnTo>
                  <a:lnTo>
                    <a:pt x="208788" y="17526"/>
                  </a:lnTo>
                  <a:lnTo>
                    <a:pt x="216408" y="20574"/>
                  </a:lnTo>
                  <a:lnTo>
                    <a:pt x="223266" y="22860"/>
                  </a:lnTo>
                  <a:lnTo>
                    <a:pt x="230124" y="25908"/>
                  </a:lnTo>
                  <a:lnTo>
                    <a:pt x="236220" y="29718"/>
                  </a:lnTo>
                  <a:lnTo>
                    <a:pt x="243078" y="32766"/>
                  </a:lnTo>
                  <a:lnTo>
                    <a:pt x="249174" y="37338"/>
                  </a:lnTo>
                  <a:lnTo>
                    <a:pt x="255270" y="41148"/>
                  </a:lnTo>
                  <a:lnTo>
                    <a:pt x="272034" y="55626"/>
                  </a:lnTo>
                  <a:lnTo>
                    <a:pt x="286512" y="72390"/>
                  </a:lnTo>
                  <a:lnTo>
                    <a:pt x="294132" y="84582"/>
                  </a:lnTo>
                  <a:lnTo>
                    <a:pt x="297942" y="91440"/>
                  </a:lnTo>
                  <a:lnTo>
                    <a:pt x="301752" y="97536"/>
                  </a:lnTo>
                  <a:lnTo>
                    <a:pt x="304800" y="104394"/>
                  </a:lnTo>
                  <a:lnTo>
                    <a:pt x="311658" y="125730"/>
                  </a:lnTo>
                  <a:lnTo>
                    <a:pt x="314706" y="140970"/>
                  </a:lnTo>
                  <a:lnTo>
                    <a:pt x="316230" y="156210"/>
                  </a:lnTo>
                  <a:lnTo>
                    <a:pt x="316230" y="107594"/>
                  </a:lnTo>
                  <a:lnTo>
                    <a:pt x="294132" y="66294"/>
                  </a:lnTo>
                  <a:lnTo>
                    <a:pt x="267462" y="37338"/>
                  </a:lnTo>
                  <a:lnTo>
                    <a:pt x="254508" y="28194"/>
                  </a:lnTo>
                  <a:lnTo>
                    <a:pt x="248412" y="23622"/>
                  </a:lnTo>
                  <a:lnTo>
                    <a:pt x="241554" y="19812"/>
                  </a:lnTo>
                  <a:lnTo>
                    <a:pt x="233934" y="16764"/>
                  </a:lnTo>
                  <a:lnTo>
                    <a:pt x="227076" y="12954"/>
                  </a:lnTo>
                  <a:lnTo>
                    <a:pt x="188214" y="2286"/>
                  </a:lnTo>
                  <a:lnTo>
                    <a:pt x="163068" y="0"/>
                  </a:lnTo>
                  <a:lnTo>
                    <a:pt x="147828" y="1384"/>
                  </a:lnTo>
                  <a:lnTo>
                    <a:pt x="107442" y="10668"/>
                  </a:lnTo>
                  <a:lnTo>
                    <a:pt x="99822" y="12954"/>
                  </a:lnTo>
                  <a:lnTo>
                    <a:pt x="92202" y="16764"/>
                  </a:lnTo>
                  <a:lnTo>
                    <a:pt x="85344" y="19812"/>
                  </a:lnTo>
                  <a:lnTo>
                    <a:pt x="78486" y="24384"/>
                  </a:lnTo>
                  <a:lnTo>
                    <a:pt x="48006" y="48768"/>
                  </a:lnTo>
                  <a:lnTo>
                    <a:pt x="16002" y="92964"/>
                  </a:lnTo>
                  <a:lnTo>
                    <a:pt x="12954" y="100584"/>
                  </a:lnTo>
                  <a:lnTo>
                    <a:pt x="9906" y="107442"/>
                  </a:lnTo>
                  <a:lnTo>
                    <a:pt x="6858" y="115062"/>
                  </a:lnTo>
                  <a:lnTo>
                    <a:pt x="5334" y="123444"/>
                  </a:lnTo>
                  <a:lnTo>
                    <a:pt x="3048" y="131064"/>
                  </a:lnTo>
                  <a:lnTo>
                    <a:pt x="1524" y="139446"/>
                  </a:lnTo>
                  <a:lnTo>
                    <a:pt x="0" y="155448"/>
                  </a:lnTo>
                  <a:lnTo>
                    <a:pt x="0" y="172212"/>
                  </a:lnTo>
                  <a:lnTo>
                    <a:pt x="9906" y="220218"/>
                  </a:lnTo>
                  <a:lnTo>
                    <a:pt x="28194" y="255270"/>
                  </a:lnTo>
                  <a:lnTo>
                    <a:pt x="59436" y="290322"/>
                  </a:lnTo>
                  <a:lnTo>
                    <a:pt x="72390" y="299466"/>
                  </a:lnTo>
                  <a:lnTo>
                    <a:pt x="78486" y="304038"/>
                  </a:lnTo>
                  <a:lnTo>
                    <a:pt x="122682" y="322326"/>
                  </a:lnTo>
                  <a:lnTo>
                    <a:pt x="147066" y="326898"/>
                  </a:lnTo>
                  <a:lnTo>
                    <a:pt x="155448" y="326898"/>
                  </a:lnTo>
                  <a:lnTo>
                    <a:pt x="163830" y="327660"/>
                  </a:lnTo>
                  <a:lnTo>
                    <a:pt x="171450" y="326974"/>
                  </a:lnTo>
                  <a:lnTo>
                    <a:pt x="180594" y="326898"/>
                  </a:lnTo>
                  <a:lnTo>
                    <a:pt x="204216" y="322326"/>
                  </a:lnTo>
                  <a:lnTo>
                    <a:pt x="212598" y="320040"/>
                  </a:lnTo>
                  <a:lnTo>
                    <a:pt x="219456" y="317754"/>
                  </a:lnTo>
                  <a:lnTo>
                    <a:pt x="227076" y="314706"/>
                  </a:lnTo>
                  <a:lnTo>
                    <a:pt x="234696" y="310896"/>
                  </a:lnTo>
                  <a:lnTo>
                    <a:pt x="241554" y="307848"/>
                  </a:lnTo>
                  <a:lnTo>
                    <a:pt x="279654" y="279654"/>
                  </a:lnTo>
                  <a:lnTo>
                    <a:pt x="310896" y="234696"/>
                  </a:lnTo>
                  <a:lnTo>
                    <a:pt x="321564" y="204978"/>
                  </a:lnTo>
                  <a:lnTo>
                    <a:pt x="323850" y="196596"/>
                  </a:lnTo>
                  <a:lnTo>
                    <a:pt x="325374" y="188976"/>
                  </a:lnTo>
                  <a:lnTo>
                    <a:pt x="326898" y="172212"/>
                  </a:lnTo>
                  <a:lnTo>
                    <a:pt x="326898" y="1554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91056" y="5967222"/>
              <a:ext cx="317500" cy="316230"/>
            </a:xfrm>
            <a:custGeom>
              <a:avLst/>
              <a:gdLst/>
              <a:ahLst/>
              <a:cxnLst/>
              <a:rect l="l" t="t" r="r" b="b"/>
              <a:pathLst>
                <a:path w="317500" h="316229">
                  <a:moveTo>
                    <a:pt x="158496" y="0"/>
                  </a:moveTo>
                  <a:lnTo>
                    <a:pt x="108361" y="8064"/>
                  </a:lnTo>
                  <a:lnTo>
                    <a:pt x="64848" y="30504"/>
                  </a:lnTo>
                  <a:lnTo>
                    <a:pt x="30553" y="64683"/>
                  </a:lnTo>
                  <a:lnTo>
                    <a:pt x="8070" y="107971"/>
                  </a:lnTo>
                  <a:lnTo>
                    <a:pt x="0" y="157732"/>
                  </a:lnTo>
                  <a:lnTo>
                    <a:pt x="8070" y="207867"/>
                  </a:lnTo>
                  <a:lnTo>
                    <a:pt x="30553" y="251381"/>
                  </a:lnTo>
                  <a:lnTo>
                    <a:pt x="64848" y="285676"/>
                  </a:lnTo>
                  <a:lnTo>
                    <a:pt x="108361" y="308159"/>
                  </a:lnTo>
                  <a:lnTo>
                    <a:pt x="158496" y="316229"/>
                  </a:lnTo>
                  <a:lnTo>
                    <a:pt x="208629" y="308159"/>
                  </a:lnTo>
                  <a:lnTo>
                    <a:pt x="252141" y="285676"/>
                  </a:lnTo>
                  <a:lnTo>
                    <a:pt x="286438" y="251381"/>
                  </a:lnTo>
                  <a:lnTo>
                    <a:pt x="308919" y="207867"/>
                  </a:lnTo>
                  <a:lnTo>
                    <a:pt x="316991" y="157732"/>
                  </a:lnTo>
                  <a:lnTo>
                    <a:pt x="308919" y="107971"/>
                  </a:lnTo>
                  <a:lnTo>
                    <a:pt x="286438" y="64683"/>
                  </a:lnTo>
                  <a:lnTo>
                    <a:pt x="252141" y="30504"/>
                  </a:lnTo>
                  <a:lnTo>
                    <a:pt x="208629" y="8064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85698" y="5961888"/>
              <a:ext cx="328295" cy="327025"/>
            </a:xfrm>
            <a:custGeom>
              <a:avLst/>
              <a:gdLst/>
              <a:ahLst/>
              <a:cxnLst/>
              <a:rect l="l" t="t" r="r" b="b"/>
              <a:pathLst>
                <a:path w="328295" h="327025">
                  <a:moveTo>
                    <a:pt x="327672" y="163068"/>
                  </a:moveTo>
                  <a:lnTo>
                    <a:pt x="325386" y="137922"/>
                  </a:lnTo>
                  <a:lnTo>
                    <a:pt x="322326" y="121920"/>
                  </a:lnTo>
                  <a:lnTo>
                    <a:pt x="317766" y="106680"/>
                  </a:lnTo>
                  <a:lnTo>
                    <a:pt x="317004" y="104965"/>
                  </a:lnTo>
                  <a:lnTo>
                    <a:pt x="317004" y="155448"/>
                  </a:lnTo>
                  <a:lnTo>
                    <a:pt x="317004" y="171450"/>
                  </a:lnTo>
                  <a:lnTo>
                    <a:pt x="315480" y="186690"/>
                  </a:lnTo>
                  <a:lnTo>
                    <a:pt x="313956" y="194310"/>
                  </a:lnTo>
                  <a:lnTo>
                    <a:pt x="311670" y="201930"/>
                  </a:lnTo>
                  <a:lnTo>
                    <a:pt x="310146" y="208788"/>
                  </a:lnTo>
                  <a:lnTo>
                    <a:pt x="307860" y="215646"/>
                  </a:lnTo>
                  <a:lnTo>
                    <a:pt x="304812" y="223266"/>
                  </a:lnTo>
                  <a:lnTo>
                    <a:pt x="301764" y="229362"/>
                  </a:lnTo>
                  <a:lnTo>
                    <a:pt x="298716" y="236220"/>
                  </a:lnTo>
                  <a:lnTo>
                    <a:pt x="294906" y="243078"/>
                  </a:lnTo>
                  <a:lnTo>
                    <a:pt x="290334" y="249174"/>
                  </a:lnTo>
                  <a:lnTo>
                    <a:pt x="286524" y="255270"/>
                  </a:lnTo>
                  <a:lnTo>
                    <a:pt x="272046" y="272034"/>
                  </a:lnTo>
                  <a:lnTo>
                    <a:pt x="260616" y="281178"/>
                  </a:lnTo>
                  <a:lnTo>
                    <a:pt x="255282" y="285750"/>
                  </a:lnTo>
                  <a:lnTo>
                    <a:pt x="216420" y="307086"/>
                  </a:lnTo>
                  <a:lnTo>
                    <a:pt x="172224" y="316153"/>
                  </a:lnTo>
                  <a:lnTo>
                    <a:pt x="155448" y="316230"/>
                  </a:lnTo>
                  <a:lnTo>
                    <a:pt x="140208" y="314706"/>
                  </a:lnTo>
                  <a:lnTo>
                    <a:pt x="90678" y="297942"/>
                  </a:lnTo>
                  <a:lnTo>
                    <a:pt x="55626" y="271272"/>
                  </a:lnTo>
                  <a:lnTo>
                    <a:pt x="28956" y="236220"/>
                  </a:lnTo>
                  <a:lnTo>
                    <a:pt x="13716" y="194310"/>
                  </a:lnTo>
                  <a:lnTo>
                    <a:pt x="10668" y="170688"/>
                  </a:lnTo>
                  <a:lnTo>
                    <a:pt x="10668" y="155448"/>
                  </a:lnTo>
                  <a:lnTo>
                    <a:pt x="19812" y="110490"/>
                  </a:lnTo>
                  <a:lnTo>
                    <a:pt x="37338" y="77724"/>
                  </a:lnTo>
                  <a:lnTo>
                    <a:pt x="41148" y="71628"/>
                  </a:lnTo>
                  <a:lnTo>
                    <a:pt x="72390" y="40386"/>
                  </a:lnTo>
                  <a:lnTo>
                    <a:pt x="78486" y="36576"/>
                  </a:lnTo>
                  <a:lnTo>
                    <a:pt x="84582" y="32004"/>
                  </a:lnTo>
                  <a:lnTo>
                    <a:pt x="90678" y="28956"/>
                  </a:lnTo>
                  <a:lnTo>
                    <a:pt x="97536" y="25146"/>
                  </a:lnTo>
                  <a:lnTo>
                    <a:pt x="104394" y="22098"/>
                  </a:lnTo>
                  <a:lnTo>
                    <a:pt x="111252" y="19812"/>
                  </a:lnTo>
                  <a:lnTo>
                    <a:pt x="118110" y="16764"/>
                  </a:lnTo>
                  <a:lnTo>
                    <a:pt x="125730" y="15240"/>
                  </a:lnTo>
                  <a:lnTo>
                    <a:pt x="133350" y="12954"/>
                  </a:lnTo>
                  <a:lnTo>
                    <a:pt x="140970" y="12192"/>
                  </a:lnTo>
                  <a:lnTo>
                    <a:pt x="148590" y="10668"/>
                  </a:lnTo>
                  <a:lnTo>
                    <a:pt x="156210" y="10668"/>
                  </a:lnTo>
                  <a:lnTo>
                    <a:pt x="163830" y="9906"/>
                  </a:lnTo>
                  <a:lnTo>
                    <a:pt x="171450" y="10668"/>
                  </a:lnTo>
                  <a:lnTo>
                    <a:pt x="179844" y="10668"/>
                  </a:lnTo>
                  <a:lnTo>
                    <a:pt x="195084" y="13716"/>
                  </a:lnTo>
                  <a:lnTo>
                    <a:pt x="236994" y="28956"/>
                  </a:lnTo>
                  <a:lnTo>
                    <a:pt x="272046" y="54864"/>
                  </a:lnTo>
                  <a:lnTo>
                    <a:pt x="298716" y="90678"/>
                  </a:lnTo>
                  <a:lnTo>
                    <a:pt x="315480" y="140208"/>
                  </a:lnTo>
                  <a:lnTo>
                    <a:pt x="317004" y="155448"/>
                  </a:lnTo>
                  <a:lnTo>
                    <a:pt x="317004" y="104965"/>
                  </a:lnTo>
                  <a:lnTo>
                    <a:pt x="314718" y="99822"/>
                  </a:lnTo>
                  <a:lnTo>
                    <a:pt x="310908" y="92202"/>
                  </a:lnTo>
                  <a:lnTo>
                    <a:pt x="307860" y="85344"/>
                  </a:lnTo>
                  <a:lnTo>
                    <a:pt x="303276" y="78486"/>
                  </a:lnTo>
                  <a:lnTo>
                    <a:pt x="299478" y="71628"/>
                  </a:lnTo>
                  <a:lnTo>
                    <a:pt x="289572" y="58674"/>
                  </a:lnTo>
                  <a:lnTo>
                    <a:pt x="278904" y="47244"/>
                  </a:lnTo>
                  <a:lnTo>
                    <a:pt x="261378" y="32004"/>
                  </a:lnTo>
                  <a:lnTo>
                    <a:pt x="255282" y="27432"/>
                  </a:lnTo>
                  <a:lnTo>
                    <a:pt x="248424" y="23622"/>
                  </a:lnTo>
                  <a:lnTo>
                    <a:pt x="241566" y="19050"/>
                  </a:lnTo>
                  <a:lnTo>
                    <a:pt x="234708" y="16002"/>
                  </a:lnTo>
                  <a:lnTo>
                    <a:pt x="227076" y="12192"/>
                  </a:lnTo>
                  <a:lnTo>
                    <a:pt x="220230" y="9906"/>
                  </a:lnTo>
                  <a:lnTo>
                    <a:pt x="180606" y="762"/>
                  </a:lnTo>
                  <a:lnTo>
                    <a:pt x="172224" y="0"/>
                  </a:lnTo>
                  <a:lnTo>
                    <a:pt x="155448" y="0"/>
                  </a:lnTo>
                  <a:lnTo>
                    <a:pt x="72390" y="27432"/>
                  </a:lnTo>
                  <a:lnTo>
                    <a:pt x="37338" y="59436"/>
                  </a:lnTo>
                  <a:lnTo>
                    <a:pt x="16002" y="92202"/>
                  </a:lnTo>
                  <a:lnTo>
                    <a:pt x="3810" y="130302"/>
                  </a:lnTo>
                  <a:lnTo>
                    <a:pt x="762" y="146304"/>
                  </a:lnTo>
                  <a:lnTo>
                    <a:pt x="762" y="154686"/>
                  </a:lnTo>
                  <a:lnTo>
                    <a:pt x="0" y="163068"/>
                  </a:lnTo>
                  <a:lnTo>
                    <a:pt x="762" y="171450"/>
                  </a:lnTo>
                  <a:lnTo>
                    <a:pt x="762" y="179832"/>
                  </a:lnTo>
                  <a:lnTo>
                    <a:pt x="5334" y="204216"/>
                  </a:lnTo>
                  <a:lnTo>
                    <a:pt x="9906" y="219456"/>
                  </a:lnTo>
                  <a:lnTo>
                    <a:pt x="10668" y="221361"/>
                  </a:lnTo>
                  <a:lnTo>
                    <a:pt x="12954" y="227076"/>
                  </a:lnTo>
                  <a:lnTo>
                    <a:pt x="16764" y="233934"/>
                  </a:lnTo>
                  <a:lnTo>
                    <a:pt x="19812" y="241554"/>
                  </a:lnTo>
                  <a:lnTo>
                    <a:pt x="23622" y="248412"/>
                  </a:lnTo>
                  <a:lnTo>
                    <a:pt x="28194" y="254508"/>
                  </a:lnTo>
                  <a:lnTo>
                    <a:pt x="32766" y="261366"/>
                  </a:lnTo>
                  <a:lnTo>
                    <a:pt x="60198" y="289560"/>
                  </a:lnTo>
                  <a:lnTo>
                    <a:pt x="92964" y="310896"/>
                  </a:lnTo>
                  <a:lnTo>
                    <a:pt x="100584" y="313944"/>
                  </a:lnTo>
                  <a:lnTo>
                    <a:pt x="107442" y="316992"/>
                  </a:lnTo>
                  <a:lnTo>
                    <a:pt x="131064" y="323850"/>
                  </a:lnTo>
                  <a:lnTo>
                    <a:pt x="138684" y="324612"/>
                  </a:lnTo>
                  <a:lnTo>
                    <a:pt x="147066" y="326136"/>
                  </a:lnTo>
                  <a:lnTo>
                    <a:pt x="155448" y="326898"/>
                  </a:lnTo>
                  <a:lnTo>
                    <a:pt x="172224" y="326898"/>
                  </a:lnTo>
                  <a:lnTo>
                    <a:pt x="248424" y="303276"/>
                  </a:lnTo>
                  <a:lnTo>
                    <a:pt x="279666" y="278892"/>
                  </a:lnTo>
                  <a:lnTo>
                    <a:pt x="304050" y="247650"/>
                  </a:lnTo>
                  <a:lnTo>
                    <a:pt x="310908" y="233934"/>
                  </a:lnTo>
                  <a:lnTo>
                    <a:pt x="314718" y="227076"/>
                  </a:lnTo>
                  <a:lnTo>
                    <a:pt x="317004" y="221361"/>
                  </a:lnTo>
                  <a:lnTo>
                    <a:pt x="317766" y="219456"/>
                  </a:lnTo>
                  <a:lnTo>
                    <a:pt x="322326" y="204216"/>
                  </a:lnTo>
                  <a:lnTo>
                    <a:pt x="326910" y="179832"/>
                  </a:lnTo>
                  <a:lnTo>
                    <a:pt x="326910" y="171450"/>
                  </a:lnTo>
                  <a:lnTo>
                    <a:pt x="327672" y="1630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915271" y="6125718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158496" y="0"/>
                  </a:moveTo>
                  <a:lnTo>
                    <a:pt x="108361" y="8070"/>
                  </a:lnTo>
                  <a:lnTo>
                    <a:pt x="64848" y="30552"/>
                  </a:lnTo>
                  <a:lnTo>
                    <a:pt x="30553" y="64848"/>
                  </a:lnTo>
                  <a:lnTo>
                    <a:pt x="8070" y="108361"/>
                  </a:lnTo>
                  <a:lnTo>
                    <a:pt x="0" y="158495"/>
                  </a:lnTo>
                  <a:lnTo>
                    <a:pt x="8070" y="208628"/>
                  </a:lnTo>
                  <a:lnTo>
                    <a:pt x="30553" y="252141"/>
                  </a:lnTo>
                  <a:lnTo>
                    <a:pt x="64848" y="286437"/>
                  </a:lnTo>
                  <a:lnTo>
                    <a:pt x="108361" y="308919"/>
                  </a:lnTo>
                  <a:lnTo>
                    <a:pt x="158496" y="316991"/>
                  </a:lnTo>
                  <a:lnTo>
                    <a:pt x="208629" y="308919"/>
                  </a:lnTo>
                  <a:lnTo>
                    <a:pt x="252141" y="286437"/>
                  </a:lnTo>
                  <a:lnTo>
                    <a:pt x="286438" y="252141"/>
                  </a:lnTo>
                  <a:lnTo>
                    <a:pt x="308919" y="208628"/>
                  </a:lnTo>
                  <a:lnTo>
                    <a:pt x="316991" y="158495"/>
                  </a:lnTo>
                  <a:lnTo>
                    <a:pt x="308919" y="108361"/>
                  </a:lnTo>
                  <a:lnTo>
                    <a:pt x="286438" y="64848"/>
                  </a:lnTo>
                  <a:lnTo>
                    <a:pt x="252141" y="30552"/>
                  </a:lnTo>
                  <a:lnTo>
                    <a:pt x="208629" y="8070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910688" y="6121145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898" y="154686"/>
                  </a:moveTo>
                  <a:lnTo>
                    <a:pt x="326136" y="146304"/>
                  </a:lnTo>
                  <a:lnTo>
                    <a:pt x="321564" y="121920"/>
                  </a:lnTo>
                  <a:lnTo>
                    <a:pt x="316230" y="109258"/>
                  </a:lnTo>
                  <a:lnTo>
                    <a:pt x="316230" y="155448"/>
                  </a:lnTo>
                  <a:lnTo>
                    <a:pt x="316230" y="171450"/>
                  </a:lnTo>
                  <a:lnTo>
                    <a:pt x="307086" y="215646"/>
                  </a:lnTo>
                  <a:lnTo>
                    <a:pt x="300990" y="229362"/>
                  </a:lnTo>
                  <a:lnTo>
                    <a:pt x="297942" y="236220"/>
                  </a:lnTo>
                  <a:lnTo>
                    <a:pt x="294132" y="242316"/>
                  </a:lnTo>
                  <a:lnTo>
                    <a:pt x="290322" y="249174"/>
                  </a:lnTo>
                  <a:lnTo>
                    <a:pt x="285750" y="254508"/>
                  </a:lnTo>
                  <a:lnTo>
                    <a:pt x="248412" y="290322"/>
                  </a:lnTo>
                  <a:lnTo>
                    <a:pt x="208788" y="309372"/>
                  </a:lnTo>
                  <a:lnTo>
                    <a:pt x="171450" y="316166"/>
                  </a:lnTo>
                  <a:lnTo>
                    <a:pt x="154686" y="316166"/>
                  </a:lnTo>
                  <a:lnTo>
                    <a:pt x="77724" y="290322"/>
                  </a:lnTo>
                  <a:lnTo>
                    <a:pt x="44958" y="260604"/>
                  </a:lnTo>
                  <a:lnTo>
                    <a:pt x="36576" y="248412"/>
                  </a:lnTo>
                  <a:lnTo>
                    <a:pt x="32004" y="242316"/>
                  </a:lnTo>
                  <a:lnTo>
                    <a:pt x="28194" y="236220"/>
                  </a:lnTo>
                  <a:lnTo>
                    <a:pt x="19050" y="215646"/>
                  </a:lnTo>
                  <a:lnTo>
                    <a:pt x="16764" y="208788"/>
                  </a:lnTo>
                  <a:lnTo>
                    <a:pt x="15240" y="201168"/>
                  </a:lnTo>
                  <a:lnTo>
                    <a:pt x="12954" y="193548"/>
                  </a:lnTo>
                  <a:lnTo>
                    <a:pt x="12192" y="186690"/>
                  </a:lnTo>
                  <a:lnTo>
                    <a:pt x="10668" y="179070"/>
                  </a:lnTo>
                  <a:lnTo>
                    <a:pt x="10668" y="170688"/>
                  </a:lnTo>
                  <a:lnTo>
                    <a:pt x="9906" y="163068"/>
                  </a:lnTo>
                  <a:lnTo>
                    <a:pt x="10668" y="155448"/>
                  </a:lnTo>
                  <a:lnTo>
                    <a:pt x="10668" y="147066"/>
                  </a:lnTo>
                  <a:lnTo>
                    <a:pt x="12192" y="139446"/>
                  </a:lnTo>
                  <a:lnTo>
                    <a:pt x="12954" y="132588"/>
                  </a:lnTo>
                  <a:lnTo>
                    <a:pt x="15240" y="124968"/>
                  </a:lnTo>
                  <a:lnTo>
                    <a:pt x="16764" y="117348"/>
                  </a:lnTo>
                  <a:lnTo>
                    <a:pt x="19812" y="110490"/>
                  </a:lnTo>
                  <a:lnTo>
                    <a:pt x="22098" y="103632"/>
                  </a:lnTo>
                  <a:lnTo>
                    <a:pt x="25146" y="96774"/>
                  </a:lnTo>
                  <a:lnTo>
                    <a:pt x="28956" y="89916"/>
                  </a:lnTo>
                  <a:lnTo>
                    <a:pt x="32004" y="83820"/>
                  </a:lnTo>
                  <a:lnTo>
                    <a:pt x="36576" y="77724"/>
                  </a:lnTo>
                  <a:lnTo>
                    <a:pt x="40386" y="71628"/>
                  </a:lnTo>
                  <a:lnTo>
                    <a:pt x="44958" y="65532"/>
                  </a:lnTo>
                  <a:lnTo>
                    <a:pt x="54864" y="54864"/>
                  </a:lnTo>
                  <a:lnTo>
                    <a:pt x="71628" y="40386"/>
                  </a:lnTo>
                  <a:lnTo>
                    <a:pt x="77724" y="36576"/>
                  </a:lnTo>
                  <a:lnTo>
                    <a:pt x="83820" y="32004"/>
                  </a:lnTo>
                  <a:lnTo>
                    <a:pt x="124968" y="15240"/>
                  </a:lnTo>
                  <a:lnTo>
                    <a:pt x="132588" y="12954"/>
                  </a:lnTo>
                  <a:lnTo>
                    <a:pt x="140208" y="12192"/>
                  </a:lnTo>
                  <a:lnTo>
                    <a:pt x="147828" y="10668"/>
                  </a:lnTo>
                  <a:lnTo>
                    <a:pt x="155448" y="10668"/>
                  </a:lnTo>
                  <a:lnTo>
                    <a:pt x="163068" y="9906"/>
                  </a:lnTo>
                  <a:lnTo>
                    <a:pt x="170688" y="10604"/>
                  </a:lnTo>
                  <a:lnTo>
                    <a:pt x="179070" y="10668"/>
                  </a:lnTo>
                  <a:lnTo>
                    <a:pt x="186690" y="12192"/>
                  </a:lnTo>
                  <a:lnTo>
                    <a:pt x="194310" y="12954"/>
                  </a:lnTo>
                  <a:lnTo>
                    <a:pt x="201930" y="15240"/>
                  </a:lnTo>
                  <a:lnTo>
                    <a:pt x="208788" y="16764"/>
                  </a:lnTo>
                  <a:lnTo>
                    <a:pt x="215646" y="19812"/>
                  </a:lnTo>
                  <a:lnTo>
                    <a:pt x="223266" y="22098"/>
                  </a:lnTo>
                  <a:lnTo>
                    <a:pt x="229362" y="25146"/>
                  </a:lnTo>
                  <a:lnTo>
                    <a:pt x="236220" y="28956"/>
                  </a:lnTo>
                  <a:lnTo>
                    <a:pt x="243078" y="32004"/>
                  </a:lnTo>
                  <a:lnTo>
                    <a:pt x="249174" y="36576"/>
                  </a:lnTo>
                  <a:lnTo>
                    <a:pt x="255270" y="40386"/>
                  </a:lnTo>
                  <a:lnTo>
                    <a:pt x="260604" y="44958"/>
                  </a:lnTo>
                  <a:lnTo>
                    <a:pt x="290322" y="77724"/>
                  </a:lnTo>
                  <a:lnTo>
                    <a:pt x="309372" y="118110"/>
                  </a:lnTo>
                  <a:lnTo>
                    <a:pt x="316230" y="155448"/>
                  </a:lnTo>
                  <a:lnTo>
                    <a:pt x="316230" y="109258"/>
                  </a:lnTo>
                  <a:lnTo>
                    <a:pt x="303276" y="78486"/>
                  </a:lnTo>
                  <a:lnTo>
                    <a:pt x="294132" y="65532"/>
                  </a:lnTo>
                  <a:lnTo>
                    <a:pt x="289560" y="58674"/>
                  </a:lnTo>
                  <a:lnTo>
                    <a:pt x="261366" y="32004"/>
                  </a:lnTo>
                  <a:lnTo>
                    <a:pt x="227076" y="12192"/>
                  </a:lnTo>
                  <a:lnTo>
                    <a:pt x="188214" y="1524"/>
                  </a:lnTo>
                  <a:lnTo>
                    <a:pt x="171450" y="0"/>
                  </a:lnTo>
                  <a:lnTo>
                    <a:pt x="154686" y="0"/>
                  </a:lnTo>
                  <a:lnTo>
                    <a:pt x="137922" y="1524"/>
                  </a:lnTo>
                  <a:lnTo>
                    <a:pt x="121920" y="4572"/>
                  </a:lnTo>
                  <a:lnTo>
                    <a:pt x="114300" y="6858"/>
                  </a:lnTo>
                  <a:lnTo>
                    <a:pt x="106680" y="9906"/>
                  </a:lnTo>
                  <a:lnTo>
                    <a:pt x="99060" y="12192"/>
                  </a:lnTo>
                  <a:lnTo>
                    <a:pt x="92202" y="16002"/>
                  </a:lnTo>
                  <a:lnTo>
                    <a:pt x="85344" y="19050"/>
                  </a:lnTo>
                  <a:lnTo>
                    <a:pt x="78486" y="23622"/>
                  </a:lnTo>
                  <a:lnTo>
                    <a:pt x="47244" y="48006"/>
                  </a:lnTo>
                  <a:lnTo>
                    <a:pt x="23622" y="78486"/>
                  </a:lnTo>
                  <a:lnTo>
                    <a:pt x="19050" y="85344"/>
                  </a:lnTo>
                  <a:lnTo>
                    <a:pt x="16002" y="92202"/>
                  </a:lnTo>
                  <a:lnTo>
                    <a:pt x="12192" y="99822"/>
                  </a:lnTo>
                  <a:lnTo>
                    <a:pt x="9906" y="107442"/>
                  </a:lnTo>
                  <a:lnTo>
                    <a:pt x="0" y="154686"/>
                  </a:lnTo>
                  <a:lnTo>
                    <a:pt x="0" y="171450"/>
                  </a:lnTo>
                  <a:lnTo>
                    <a:pt x="6858" y="211836"/>
                  </a:lnTo>
                  <a:lnTo>
                    <a:pt x="9906" y="219456"/>
                  </a:lnTo>
                  <a:lnTo>
                    <a:pt x="12192" y="227076"/>
                  </a:lnTo>
                  <a:lnTo>
                    <a:pt x="16002" y="233934"/>
                  </a:lnTo>
                  <a:lnTo>
                    <a:pt x="19812" y="241554"/>
                  </a:lnTo>
                  <a:lnTo>
                    <a:pt x="48006" y="278892"/>
                  </a:lnTo>
                  <a:lnTo>
                    <a:pt x="78486" y="303276"/>
                  </a:lnTo>
                  <a:lnTo>
                    <a:pt x="122682" y="321564"/>
                  </a:lnTo>
                  <a:lnTo>
                    <a:pt x="146304" y="326136"/>
                  </a:lnTo>
                  <a:lnTo>
                    <a:pt x="154686" y="326898"/>
                  </a:lnTo>
                  <a:lnTo>
                    <a:pt x="171450" y="326898"/>
                  </a:lnTo>
                  <a:lnTo>
                    <a:pt x="219456" y="316992"/>
                  </a:lnTo>
                  <a:lnTo>
                    <a:pt x="254508" y="298704"/>
                  </a:lnTo>
                  <a:lnTo>
                    <a:pt x="289560" y="267462"/>
                  </a:lnTo>
                  <a:lnTo>
                    <a:pt x="294132" y="260604"/>
                  </a:lnTo>
                  <a:lnTo>
                    <a:pt x="298704" y="254508"/>
                  </a:lnTo>
                  <a:lnTo>
                    <a:pt x="303276" y="247650"/>
                  </a:lnTo>
                  <a:lnTo>
                    <a:pt x="310896" y="233934"/>
                  </a:lnTo>
                  <a:lnTo>
                    <a:pt x="313944" y="227076"/>
                  </a:lnTo>
                  <a:lnTo>
                    <a:pt x="316230" y="221361"/>
                  </a:lnTo>
                  <a:lnTo>
                    <a:pt x="316992" y="219456"/>
                  </a:lnTo>
                  <a:lnTo>
                    <a:pt x="321564" y="204216"/>
                  </a:lnTo>
                  <a:lnTo>
                    <a:pt x="326136" y="179832"/>
                  </a:lnTo>
                  <a:lnTo>
                    <a:pt x="326898" y="171450"/>
                  </a:lnTo>
                  <a:lnTo>
                    <a:pt x="326898" y="1546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384930" y="4567428"/>
            <a:ext cx="1644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09150" y="2820923"/>
            <a:ext cx="1644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95822" y="4899660"/>
            <a:ext cx="1644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61083" y="6487667"/>
            <a:ext cx="1644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56074" y="6408420"/>
            <a:ext cx="1644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755778" y="3480828"/>
            <a:ext cx="2903220" cy="2835910"/>
          </a:xfrm>
          <a:custGeom>
            <a:avLst/>
            <a:gdLst/>
            <a:ahLst/>
            <a:cxnLst/>
            <a:rect l="l" t="t" r="r" b="b"/>
            <a:pathLst>
              <a:path w="2903220" h="2835910">
                <a:moveTo>
                  <a:pt x="1383030" y="53340"/>
                </a:moveTo>
                <a:lnTo>
                  <a:pt x="1348740" y="0"/>
                </a:lnTo>
                <a:lnTo>
                  <a:pt x="0" y="873252"/>
                </a:lnTo>
                <a:lnTo>
                  <a:pt x="34290" y="925830"/>
                </a:lnTo>
                <a:lnTo>
                  <a:pt x="1383030" y="53340"/>
                </a:lnTo>
                <a:close/>
              </a:path>
              <a:path w="2903220" h="2835910">
                <a:moveTo>
                  <a:pt x="2163318" y="2772918"/>
                </a:moveTo>
                <a:lnTo>
                  <a:pt x="655320" y="2613660"/>
                </a:lnTo>
                <a:lnTo>
                  <a:pt x="648462" y="2676144"/>
                </a:lnTo>
                <a:lnTo>
                  <a:pt x="2156460" y="2835402"/>
                </a:lnTo>
                <a:lnTo>
                  <a:pt x="2163318" y="2772918"/>
                </a:lnTo>
                <a:close/>
              </a:path>
              <a:path w="2903220" h="2835910">
                <a:moveTo>
                  <a:pt x="2718803" y="1184910"/>
                </a:moveTo>
                <a:lnTo>
                  <a:pt x="19799" y="947166"/>
                </a:lnTo>
                <a:lnTo>
                  <a:pt x="14465" y="1009650"/>
                </a:lnTo>
                <a:lnTo>
                  <a:pt x="2713469" y="1247394"/>
                </a:lnTo>
                <a:lnTo>
                  <a:pt x="2718803" y="1184910"/>
                </a:lnTo>
                <a:close/>
              </a:path>
              <a:path w="2903220" h="2835910">
                <a:moveTo>
                  <a:pt x="2817114" y="1114806"/>
                </a:moveTo>
                <a:lnTo>
                  <a:pt x="1706118" y="4572"/>
                </a:lnTo>
                <a:lnTo>
                  <a:pt x="1661922" y="48768"/>
                </a:lnTo>
                <a:lnTo>
                  <a:pt x="2772918" y="1159764"/>
                </a:lnTo>
                <a:lnTo>
                  <a:pt x="2817114" y="1114806"/>
                </a:lnTo>
                <a:close/>
              </a:path>
              <a:path w="2903220" h="2835910">
                <a:moveTo>
                  <a:pt x="2903220" y="1386078"/>
                </a:moveTo>
                <a:lnTo>
                  <a:pt x="2843784" y="1363980"/>
                </a:lnTo>
                <a:lnTo>
                  <a:pt x="2368296" y="2634234"/>
                </a:lnTo>
                <a:lnTo>
                  <a:pt x="2426970" y="2656332"/>
                </a:lnTo>
                <a:lnTo>
                  <a:pt x="2903220" y="13860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765427" y="5802375"/>
            <a:ext cx="49339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650" spc="-434" baseline="-7168" dirty="0">
                <a:latin typeface="Tahoma"/>
                <a:cs typeface="Tahoma"/>
              </a:rPr>
              <a:t>0</a:t>
            </a:r>
            <a:r>
              <a:rPr sz="3100" spc="-290" dirty="0">
                <a:latin typeface="Symbol"/>
                <a:cs typeface="Symbol"/>
              </a:rPr>
              <a:t></a:t>
            </a:r>
            <a:r>
              <a:rPr sz="4650" spc="-434" baseline="-17921" dirty="0">
                <a:latin typeface="Symbol"/>
                <a:cs typeface="Symbol"/>
              </a:rPr>
              <a:t></a:t>
            </a:r>
            <a:endParaRPr sz="4650" baseline="-17921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59312" y="5220207"/>
            <a:ext cx="46164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00" spc="50" dirty="0">
                <a:latin typeface="Tahoma"/>
                <a:cs typeface="Tahoma"/>
              </a:rPr>
              <a:t>1</a:t>
            </a:r>
            <a:r>
              <a:rPr sz="4650" spc="75" baseline="-21505" dirty="0">
                <a:latin typeface="Symbol"/>
                <a:cs typeface="Symbol"/>
              </a:rPr>
              <a:t></a:t>
            </a:r>
            <a:endParaRPr sz="4650" baseline="-21505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24977" y="5043423"/>
            <a:ext cx="17653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0" dirty="0">
                <a:latin typeface="Symbol"/>
                <a:cs typeface="Symbol"/>
              </a:rPr>
              <a:t>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33397" y="4235703"/>
            <a:ext cx="17653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0" dirty="0">
                <a:latin typeface="Symbol"/>
                <a:cs typeface="Symbol"/>
              </a:rPr>
              <a:t>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65427" y="3909567"/>
            <a:ext cx="445134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650" spc="-37" baseline="-19713" dirty="0">
                <a:latin typeface="Tahoma"/>
                <a:cs typeface="Tahoma"/>
              </a:rPr>
              <a:t>0</a:t>
            </a:r>
            <a:r>
              <a:rPr sz="3100" spc="-25" dirty="0">
                <a:latin typeface="Symbol"/>
                <a:cs typeface="Symbol"/>
              </a:rPr>
              <a:t>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99577" y="3909567"/>
            <a:ext cx="438784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00" spc="-25" dirty="0">
                <a:latin typeface="Symbol"/>
                <a:cs typeface="Symbol"/>
              </a:rPr>
              <a:t></a:t>
            </a:r>
            <a:r>
              <a:rPr sz="4650" spc="-37" baseline="-19713" dirty="0">
                <a:latin typeface="Tahoma"/>
                <a:cs typeface="Tahoma"/>
              </a:rPr>
              <a:t>1</a:t>
            </a:r>
            <a:endParaRPr sz="4650" baseline="-19713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24638" y="3513328"/>
            <a:ext cx="38862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5" dirty="0">
                <a:latin typeface="Symbol"/>
                <a:cs typeface="Symbol"/>
              </a:rPr>
              <a:t></a:t>
            </a:r>
            <a:r>
              <a:rPr sz="4650" spc="-37" baseline="1792" dirty="0">
                <a:latin typeface="Tahoma"/>
                <a:cs typeface="Tahoma"/>
              </a:rPr>
              <a:t>0</a:t>
            </a:r>
            <a:endParaRPr sz="4650" baseline="1792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90343" y="3513328"/>
            <a:ext cx="39433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50" spc="-37" baseline="1792" dirty="0">
                <a:latin typeface="Tahoma"/>
                <a:cs typeface="Tahoma"/>
              </a:rPr>
              <a:t>0</a:t>
            </a:r>
            <a:r>
              <a:rPr sz="3100" spc="-25" dirty="0">
                <a:latin typeface="Symbol"/>
                <a:cs typeface="Symbol"/>
              </a:rPr>
              <a:t>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35345" y="3400551"/>
            <a:ext cx="3590925" cy="295148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423035">
              <a:lnSpc>
                <a:spcPct val="100000"/>
              </a:lnSpc>
              <a:spcBef>
                <a:spcPts val="890"/>
              </a:spcBef>
              <a:tabLst>
                <a:tab pos="2002155" algn="l"/>
                <a:tab pos="2588260" algn="l"/>
              </a:tabLst>
            </a:pPr>
            <a:r>
              <a:rPr sz="3100" spc="-50" dirty="0">
                <a:latin typeface="Tahoma"/>
                <a:cs typeface="Tahoma"/>
              </a:rPr>
              <a:t>1</a:t>
            </a:r>
            <a:r>
              <a:rPr sz="3100" dirty="0">
                <a:latin typeface="Tahoma"/>
                <a:cs typeface="Tahoma"/>
              </a:rPr>
              <a:t>	</a:t>
            </a:r>
            <a:r>
              <a:rPr sz="3100" spc="-50" dirty="0">
                <a:latin typeface="Tahoma"/>
                <a:cs typeface="Tahoma"/>
              </a:rPr>
              <a:t>1</a:t>
            </a:r>
            <a:r>
              <a:rPr sz="3100" dirty="0">
                <a:latin typeface="Tahoma"/>
                <a:cs typeface="Tahoma"/>
              </a:rPr>
              <a:t>	</a:t>
            </a:r>
            <a:r>
              <a:rPr sz="3100" spc="-50" dirty="0">
                <a:latin typeface="Tahoma"/>
                <a:cs typeface="Tahoma"/>
              </a:rPr>
              <a:t>0</a:t>
            </a:r>
            <a:endParaRPr sz="3100">
              <a:latin typeface="Tahoma"/>
              <a:cs typeface="Tahoma"/>
            </a:endParaRPr>
          </a:p>
          <a:p>
            <a:pPr marR="76835" algn="ctr">
              <a:lnSpc>
                <a:spcPct val="100000"/>
              </a:lnSpc>
              <a:spcBef>
                <a:spcPts val="795"/>
              </a:spcBef>
              <a:tabLst>
                <a:tab pos="727075" algn="l"/>
                <a:tab pos="1299845" algn="l"/>
                <a:tab pos="1885950" algn="l"/>
              </a:tabLst>
            </a:pPr>
            <a:r>
              <a:rPr sz="4650" spc="-75" baseline="-21505" dirty="0">
                <a:latin typeface="Symbol"/>
                <a:cs typeface="Symbol"/>
              </a:rPr>
              <a:t></a:t>
            </a:r>
            <a:r>
              <a:rPr sz="4650" baseline="-21505" dirty="0">
                <a:latin typeface="Times New Roman"/>
                <a:cs typeface="Times New Roman"/>
              </a:rPr>
              <a:t>	</a:t>
            </a:r>
            <a:r>
              <a:rPr sz="3100" spc="-50" dirty="0">
                <a:latin typeface="Tahoma"/>
                <a:cs typeface="Tahoma"/>
              </a:rPr>
              <a:t>0</a:t>
            </a:r>
            <a:r>
              <a:rPr sz="3100" dirty="0">
                <a:latin typeface="Tahoma"/>
                <a:cs typeface="Tahoma"/>
              </a:rPr>
              <a:t>	</a:t>
            </a:r>
            <a:r>
              <a:rPr sz="3100" spc="-50" dirty="0">
                <a:latin typeface="Tahoma"/>
                <a:cs typeface="Tahoma"/>
              </a:rPr>
              <a:t>1</a:t>
            </a:r>
            <a:r>
              <a:rPr sz="3100" dirty="0">
                <a:latin typeface="Tahoma"/>
                <a:cs typeface="Tahoma"/>
              </a:rPr>
              <a:t>	</a:t>
            </a:r>
            <a:r>
              <a:rPr sz="3100" spc="-50" dirty="0">
                <a:latin typeface="Tahoma"/>
                <a:cs typeface="Tahoma"/>
              </a:rPr>
              <a:t>0</a:t>
            </a:r>
            <a:endParaRPr sz="3100">
              <a:latin typeface="Tahoma"/>
              <a:cs typeface="Tahoma"/>
            </a:endParaRPr>
          </a:p>
          <a:p>
            <a:pPr marL="24765" algn="ctr">
              <a:lnSpc>
                <a:spcPct val="100000"/>
              </a:lnSpc>
              <a:spcBef>
                <a:spcPts val="980"/>
              </a:spcBef>
              <a:tabLst>
                <a:tab pos="1399540" algn="l"/>
                <a:tab pos="1985010" algn="l"/>
                <a:tab pos="2559050" algn="l"/>
                <a:tab pos="3145155" algn="l"/>
              </a:tabLst>
            </a:pPr>
            <a:r>
              <a:rPr sz="3100" dirty="0">
                <a:latin typeface="Tahoma"/>
                <a:cs typeface="Tahoma"/>
              </a:rPr>
              <a:t>A</a:t>
            </a:r>
            <a:r>
              <a:rPr sz="3100" spc="-175" dirty="0">
                <a:latin typeface="Tahoma"/>
                <a:cs typeface="Tahoma"/>
              </a:rPr>
              <a:t> </a:t>
            </a:r>
            <a:r>
              <a:rPr sz="3100" dirty="0">
                <a:latin typeface="Symbol"/>
                <a:cs typeface="Symbol"/>
              </a:rPr>
              <a:t></a:t>
            </a:r>
            <a:r>
              <a:rPr sz="3100" spc="-20" dirty="0">
                <a:latin typeface="Times New Roman"/>
                <a:cs typeface="Times New Roman"/>
              </a:rPr>
              <a:t> </a:t>
            </a:r>
            <a:r>
              <a:rPr sz="4650" spc="-37" baseline="1792" dirty="0">
                <a:latin typeface="Symbol"/>
                <a:cs typeface="Symbol"/>
              </a:rPr>
              <a:t></a:t>
            </a:r>
            <a:r>
              <a:rPr sz="3100" spc="-25" dirty="0">
                <a:latin typeface="Tahoma"/>
                <a:cs typeface="Tahoma"/>
              </a:rPr>
              <a:t>1</a:t>
            </a:r>
            <a:r>
              <a:rPr sz="3100" dirty="0">
                <a:latin typeface="Tahoma"/>
                <a:cs typeface="Tahoma"/>
              </a:rPr>
              <a:t>	</a:t>
            </a:r>
            <a:r>
              <a:rPr sz="3100" spc="-50" dirty="0">
                <a:latin typeface="Tahoma"/>
                <a:cs typeface="Tahoma"/>
              </a:rPr>
              <a:t>1</a:t>
            </a:r>
            <a:r>
              <a:rPr sz="3100" dirty="0">
                <a:latin typeface="Tahoma"/>
                <a:cs typeface="Tahoma"/>
              </a:rPr>
              <a:t>	</a:t>
            </a:r>
            <a:r>
              <a:rPr sz="3100" spc="-50" dirty="0">
                <a:latin typeface="Tahoma"/>
                <a:cs typeface="Tahoma"/>
              </a:rPr>
              <a:t>0</a:t>
            </a:r>
            <a:r>
              <a:rPr sz="3100" dirty="0">
                <a:latin typeface="Tahoma"/>
                <a:cs typeface="Tahoma"/>
              </a:rPr>
              <a:t>	</a:t>
            </a:r>
            <a:r>
              <a:rPr sz="3100" spc="-50" dirty="0">
                <a:latin typeface="Tahoma"/>
                <a:cs typeface="Tahoma"/>
              </a:rPr>
              <a:t>1</a:t>
            </a:r>
            <a:r>
              <a:rPr sz="3100" dirty="0">
                <a:latin typeface="Tahoma"/>
                <a:cs typeface="Tahoma"/>
              </a:rPr>
              <a:t>	</a:t>
            </a:r>
            <a:r>
              <a:rPr sz="3100" spc="-25" dirty="0">
                <a:latin typeface="Tahoma"/>
                <a:cs typeface="Tahoma"/>
              </a:rPr>
              <a:t>0</a:t>
            </a:r>
            <a:r>
              <a:rPr sz="3100" spc="-25" dirty="0">
                <a:latin typeface="Symbol"/>
                <a:cs typeface="Symbol"/>
              </a:rPr>
              <a:t></a:t>
            </a:r>
            <a:endParaRPr sz="3100">
              <a:latin typeface="Symbol"/>
              <a:cs typeface="Symbol"/>
            </a:endParaRPr>
          </a:p>
          <a:p>
            <a:pPr marL="702310">
              <a:lnSpc>
                <a:spcPct val="100000"/>
              </a:lnSpc>
              <a:spcBef>
                <a:spcPts val="865"/>
              </a:spcBef>
              <a:tabLst>
                <a:tab pos="1443990" algn="l"/>
                <a:tab pos="2016760" algn="l"/>
                <a:tab pos="2602865" algn="l"/>
                <a:tab pos="3382645" algn="l"/>
              </a:tabLst>
            </a:pPr>
            <a:r>
              <a:rPr sz="4650" spc="-37" baseline="-16129" dirty="0">
                <a:latin typeface="Symbol"/>
                <a:cs typeface="Symbol"/>
              </a:rPr>
              <a:t></a:t>
            </a:r>
            <a:r>
              <a:rPr sz="4650" spc="-37" baseline="4480" dirty="0">
                <a:latin typeface="Tahoma"/>
                <a:cs typeface="Tahoma"/>
              </a:rPr>
              <a:t>0</a:t>
            </a:r>
            <a:r>
              <a:rPr sz="4650" baseline="4480" dirty="0">
                <a:latin typeface="Tahoma"/>
                <a:cs typeface="Tahoma"/>
              </a:rPr>
              <a:t>	</a:t>
            </a:r>
            <a:r>
              <a:rPr sz="3100" spc="-50" dirty="0">
                <a:latin typeface="Tahoma"/>
                <a:cs typeface="Tahoma"/>
              </a:rPr>
              <a:t>0</a:t>
            </a:r>
            <a:r>
              <a:rPr sz="3100" dirty="0">
                <a:latin typeface="Tahoma"/>
                <a:cs typeface="Tahoma"/>
              </a:rPr>
              <a:t>	</a:t>
            </a:r>
            <a:r>
              <a:rPr sz="3100" spc="-50" dirty="0">
                <a:latin typeface="Tahoma"/>
                <a:cs typeface="Tahoma"/>
              </a:rPr>
              <a:t>1</a:t>
            </a:r>
            <a:r>
              <a:rPr sz="3100" dirty="0">
                <a:latin typeface="Tahoma"/>
                <a:cs typeface="Tahoma"/>
              </a:rPr>
              <a:t>	</a:t>
            </a:r>
            <a:r>
              <a:rPr sz="3100" spc="-50" dirty="0">
                <a:latin typeface="Tahoma"/>
                <a:cs typeface="Tahoma"/>
              </a:rPr>
              <a:t>0</a:t>
            </a:r>
            <a:r>
              <a:rPr sz="3100" dirty="0">
                <a:latin typeface="Tahoma"/>
                <a:cs typeface="Tahoma"/>
              </a:rPr>
              <a:t>	</a:t>
            </a:r>
            <a:r>
              <a:rPr sz="4650" spc="-75" baseline="29569" dirty="0">
                <a:latin typeface="Symbol"/>
                <a:cs typeface="Symbol"/>
              </a:rPr>
              <a:t></a:t>
            </a:r>
            <a:endParaRPr sz="4650" baseline="29569">
              <a:latin typeface="Symbol"/>
              <a:cs typeface="Symbol"/>
            </a:endParaRPr>
          </a:p>
          <a:p>
            <a:pPr marL="702310">
              <a:lnSpc>
                <a:spcPct val="100000"/>
              </a:lnSpc>
              <a:spcBef>
                <a:spcPts val="1010"/>
              </a:spcBef>
              <a:tabLst>
                <a:tab pos="1444625" algn="l"/>
                <a:tab pos="2023110" algn="l"/>
                <a:tab pos="2597150" algn="l"/>
              </a:tabLst>
            </a:pPr>
            <a:r>
              <a:rPr sz="4650" spc="-480" baseline="7168" dirty="0">
                <a:latin typeface="Symbol"/>
                <a:cs typeface="Symbol"/>
              </a:rPr>
              <a:t></a:t>
            </a:r>
            <a:r>
              <a:rPr sz="4650" spc="-480" baseline="-10752" dirty="0">
                <a:latin typeface="Symbol"/>
                <a:cs typeface="Symbol"/>
              </a:rPr>
              <a:t></a:t>
            </a:r>
            <a:r>
              <a:rPr sz="3100" spc="-320" dirty="0">
                <a:latin typeface="Tahoma"/>
                <a:cs typeface="Tahoma"/>
              </a:rPr>
              <a:t>0</a:t>
            </a:r>
            <a:r>
              <a:rPr sz="3100" dirty="0">
                <a:latin typeface="Tahoma"/>
                <a:cs typeface="Tahoma"/>
              </a:rPr>
              <a:t>	</a:t>
            </a:r>
            <a:r>
              <a:rPr sz="3100" spc="-50" dirty="0">
                <a:latin typeface="Tahoma"/>
                <a:cs typeface="Tahoma"/>
              </a:rPr>
              <a:t>0</a:t>
            </a:r>
            <a:r>
              <a:rPr sz="3100" dirty="0">
                <a:latin typeface="Tahoma"/>
                <a:cs typeface="Tahoma"/>
              </a:rPr>
              <a:t>	</a:t>
            </a:r>
            <a:r>
              <a:rPr sz="3100" spc="-50" dirty="0">
                <a:latin typeface="Tahoma"/>
                <a:cs typeface="Tahoma"/>
              </a:rPr>
              <a:t>0</a:t>
            </a:r>
            <a:r>
              <a:rPr sz="3100" dirty="0">
                <a:latin typeface="Tahoma"/>
                <a:cs typeface="Tahoma"/>
              </a:rPr>
              <a:t>	</a:t>
            </a:r>
            <a:r>
              <a:rPr sz="3100" spc="-50" dirty="0">
                <a:latin typeface="Tahoma"/>
                <a:cs typeface="Tahoma"/>
              </a:rPr>
              <a:t>1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477135" y="3663708"/>
            <a:ext cx="2487295" cy="2555875"/>
          </a:xfrm>
          <a:custGeom>
            <a:avLst/>
            <a:gdLst/>
            <a:ahLst/>
            <a:cxnLst/>
            <a:rect l="l" t="t" r="r" b="b"/>
            <a:pathLst>
              <a:path w="2487295" h="2555875">
                <a:moveTo>
                  <a:pt x="2012442" y="2542032"/>
                </a:moveTo>
                <a:lnTo>
                  <a:pt x="2011680" y="2535936"/>
                </a:lnTo>
                <a:lnTo>
                  <a:pt x="2007108" y="2532126"/>
                </a:lnTo>
                <a:lnTo>
                  <a:pt x="2002663" y="2527554"/>
                </a:lnTo>
                <a:lnTo>
                  <a:pt x="1963585" y="2487371"/>
                </a:lnTo>
                <a:lnTo>
                  <a:pt x="1963585" y="2527554"/>
                </a:lnTo>
                <a:lnTo>
                  <a:pt x="27432" y="2527554"/>
                </a:lnTo>
                <a:lnTo>
                  <a:pt x="27432" y="536346"/>
                </a:lnTo>
                <a:lnTo>
                  <a:pt x="1963585" y="2527554"/>
                </a:lnTo>
                <a:lnTo>
                  <a:pt x="1963585" y="2487371"/>
                </a:lnTo>
                <a:lnTo>
                  <a:pt x="66497" y="536346"/>
                </a:lnTo>
                <a:lnTo>
                  <a:pt x="23622" y="492252"/>
                </a:lnTo>
                <a:lnTo>
                  <a:pt x="19812" y="488442"/>
                </a:lnTo>
                <a:lnTo>
                  <a:pt x="13716" y="486918"/>
                </a:lnTo>
                <a:lnTo>
                  <a:pt x="3048" y="491490"/>
                </a:lnTo>
                <a:lnTo>
                  <a:pt x="0" y="496824"/>
                </a:lnTo>
                <a:lnTo>
                  <a:pt x="0" y="2549652"/>
                </a:lnTo>
                <a:lnTo>
                  <a:pt x="6096" y="2555748"/>
                </a:lnTo>
                <a:lnTo>
                  <a:pt x="2003298" y="2555748"/>
                </a:lnTo>
                <a:lnTo>
                  <a:pt x="2007870" y="2552700"/>
                </a:lnTo>
                <a:lnTo>
                  <a:pt x="2012442" y="2542032"/>
                </a:lnTo>
                <a:close/>
              </a:path>
              <a:path w="2487295" h="2555875">
                <a:moveTo>
                  <a:pt x="2487168" y="6858"/>
                </a:moveTo>
                <a:lnTo>
                  <a:pt x="2483358" y="2578"/>
                </a:lnTo>
                <a:lnTo>
                  <a:pt x="2483358" y="2044446"/>
                </a:lnTo>
                <a:lnTo>
                  <a:pt x="522833" y="28194"/>
                </a:lnTo>
                <a:lnTo>
                  <a:pt x="2459736" y="28194"/>
                </a:lnTo>
                <a:lnTo>
                  <a:pt x="2459736" y="2020150"/>
                </a:lnTo>
                <a:lnTo>
                  <a:pt x="2483358" y="2044446"/>
                </a:lnTo>
                <a:lnTo>
                  <a:pt x="2483358" y="2578"/>
                </a:lnTo>
                <a:lnTo>
                  <a:pt x="2481072" y="0"/>
                </a:lnTo>
                <a:lnTo>
                  <a:pt x="483870" y="0"/>
                </a:lnTo>
                <a:lnTo>
                  <a:pt x="479298" y="3810"/>
                </a:lnTo>
                <a:lnTo>
                  <a:pt x="477012" y="9144"/>
                </a:lnTo>
                <a:lnTo>
                  <a:pt x="474726" y="13716"/>
                </a:lnTo>
                <a:lnTo>
                  <a:pt x="476250" y="19812"/>
                </a:lnTo>
                <a:lnTo>
                  <a:pt x="480060" y="24384"/>
                </a:lnTo>
                <a:lnTo>
                  <a:pt x="2463546" y="2063496"/>
                </a:lnTo>
                <a:lnTo>
                  <a:pt x="2467356" y="2068068"/>
                </a:lnTo>
                <a:lnTo>
                  <a:pt x="2473452" y="2068830"/>
                </a:lnTo>
                <a:lnTo>
                  <a:pt x="2478786" y="2066544"/>
                </a:lnTo>
                <a:lnTo>
                  <a:pt x="2484120" y="2065020"/>
                </a:lnTo>
                <a:lnTo>
                  <a:pt x="2487168" y="2059686"/>
                </a:lnTo>
                <a:lnTo>
                  <a:pt x="2487168" y="2044446"/>
                </a:lnTo>
                <a:lnTo>
                  <a:pt x="2487168" y="685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0197085" y="7361508"/>
            <a:ext cx="96520" cy="1962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50" dirty="0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4" name="投影片編號版面配置區 33">
            <a:extLst>
              <a:ext uri="{FF2B5EF4-FFF2-40B4-BE49-F238E27FC236}">
                <a16:creationId xmlns:a16="http://schemas.microsoft.com/office/drawing/2014/main" id="{CCD091B4-D644-464A-DCA7-0FEA631F567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US" altLang="zh-TW" spc="-50" smtClean="0"/>
              <a:t>6</a:t>
            </a:fld>
            <a:endParaRPr lang="en-US" altLang="zh-TW"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0107" y="190500"/>
            <a:ext cx="50082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Graph</a:t>
            </a:r>
            <a:r>
              <a:rPr sz="4400" spc="-220" dirty="0"/>
              <a:t> </a:t>
            </a:r>
            <a:r>
              <a:rPr sz="4400" spc="-10" dirty="0"/>
              <a:t>Representation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00817" y="1581912"/>
            <a:ext cx="352679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89890" algn="l"/>
              </a:tabLst>
            </a:pPr>
            <a:r>
              <a:rPr sz="3500" dirty="0">
                <a:latin typeface="Calibri"/>
                <a:cs typeface="Calibri"/>
              </a:rPr>
              <a:t>Adjacency</a:t>
            </a:r>
            <a:r>
              <a:rPr sz="3500" spc="-70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Matrix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4499" y="2217927"/>
            <a:ext cx="6595109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390" indent="-313690">
              <a:lnSpc>
                <a:spcPct val="100000"/>
              </a:lnSpc>
              <a:spcBef>
                <a:spcPts val="100"/>
              </a:spcBef>
              <a:buSzPct val="58064"/>
              <a:buFont typeface="Wingdings"/>
              <a:buChar char=""/>
              <a:tabLst>
                <a:tab pos="326390" algn="l"/>
              </a:tabLst>
            </a:pPr>
            <a:r>
              <a:rPr sz="3100" spc="-20" dirty="0">
                <a:solidFill>
                  <a:srgbClr val="FF9A00"/>
                </a:solidFill>
                <a:latin typeface="Calibri"/>
                <a:cs typeface="Calibri"/>
              </a:rPr>
              <a:t>unsymmetric</a:t>
            </a:r>
            <a:r>
              <a:rPr sz="3100" spc="-125" dirty="0">
                <a:solidFill>
                  <a:srgbClr val="FF9A00"/>
                </a:solidFill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matrix</a:t>
            </a:r>
            <a:r>
              <a:rPr sz="3100" spc="-10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for</a:t>
            </a:r>
            <a:r>
              <a:rPr sz="3100" spc="-114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directed</a:t>
            </a:r>
            <a:r>
              <a:rPr sz="3100" spc="-12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graphs</a:t>
            </a:r>
            <a:endParaRPr sz="31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291707" y="3422140"/>
            <a:ext cx="3421379" cy="3183255"/>
            <a:chOff x="6291707" y="3422140"/>
            <a:chExt cx="3421379" cy="3183255"/>
          </a:xfrm>
        </p:grpSpPr>
        <p:sp>
          <p:nvSpPr>
            <p:cNvPr id="6" name="object 6"/>
            <p:cNvSpPr/>
            <p:nvPr/>
          </p:nvSpPr>
          <p:spPr>
            <a:xfrm>
              <a:off x="6297052" y="4459222"/>
              <a:ext cx="317500" cy="316230"/>
            </a:xfrm>
            <a:custGeom>
              <a:avLst/>
              <a:gdLst/>
              <a:ahLst/>
              <a:cxnLst/>
              <a:rect l="l" t="t" r="r" b="b"/>
              <a:pathLst>
                <a:path w="317500" h="316229">
                  <a:moveTo>
                    <a:pt x="158494" y="0"/>
                  </a:moveTo>
                  <a:lnTo>
                    <a:pt x="108361" y="8070"/>
                  </a:lnTo>
                  <a:lnTo>
                    <a:pt x="64848" y="30553"/>
                  </a:lnTo>
                  <a:lnTo>
                    <a:pt x="30553" y="64848"/>
                  </a:lnTo>
                  <a:lnTo>
                    <a:pt x="8070" y="108362"/>
                  </a:lnTo>
                  <a:lnTo>
                    <a:pt x="0" y="158495"/>
                  </a:lnTo>
                  <a:lnTo>
                    <a:pt x="8070" y="208257"/>
                  </a:lnTo>
                  <a:lnTo>
                    <a:pt x="30553" y="251546"/>
                  </a:lnTo>
                  <a:lnTo>
                    <a:pt x="64848" y="285725"/>
                  </a:lnTo>
                  <a:lnTo>
                    <a:pt x="108361" y="308165"/>
                  </a:lnTo>
                  <a:lnTo>
                    <a:pt x="158494" y="316229"/>
                  </a:lnTo>
                  <a:lnTo>
                    <a:pt x="208629" y="308165"/>
                  </a:lnTo>
                  <a:lnTo>
                    <a:pt x="252141" y="285725"/>
                  </a:lnTo>
                  <a:lnTo>
                    <a:pt x="286438" y="251546"/>
                  </a:lnTo>
                  <a:lnTo>
                    <a:pt x="308919" y="208257"/>
                  </a:lnTo>
                  <a:lnTo>
                    <a:pt x="316991" y="158495"/>
                  </a:lnTo>
                  <a:lnTo>
                    <a:pt x="308919" y="108362"/>
                  </a:lnTo>
                  <a:lnTo>
                    <a:pt x="286438" y="64848"/>
                  </a:lnTo>
                  <a:lnTo>
                    <a:pt x="252141" y="30553"/>
                  </a:lnTo>
                  <a:lnTo>
                    <a:pt x="208629" y="8070"/>
                  </a:lnTo>
                  <a:lnTo>
                    <a:pt x="158494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91707" y="4453889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885" y="154686"/>
                  </a:moveTo>
                  <a:lnTo>
                    <a:pt x="325361" y="138684"/>
                  </a:lnTo>
                  <a:lnTo>
                    <a:pt x="322313" y="122682"/>
                  </a:lnTo>
                  <a:lnTo>
                    <a:pt x="320027" y="115062"/>
                  </a:lnTo>
                  <a:lnTo>
                    <a:pt x="316979" y="107442"/>
                  </a:lnTo>
                  <a:lnTo>
                    <a:pt x="316979" y="163830"/>
                  </a:lnTo>
                  <a:lnTo>
                    <a:pt x="316217" y="171450"/>
                  </a:lnTo>
                  <a:lnTo>
                    <a:pt x="316217" y="179070"/>
                  </a:lnTo>
                  <a:lnTo>
                    <a:pt x="314706" y="186690"/>
                  </a:lnTo>
                  <a:lnTo>
                    <a:pt x="313931" y="194310"/>
                  </a:lnTo>
                  <a:lnTo>
                    <a:pt x="311658" y="201930"/>
                  </a:lnTo>
                  <a:lnTo>
                    <a:pt x="310134" y="208788"/>
                  </a:lnTo>
                  <a:lnTo>
                    <a:pt x="307086" y="216408"/>
                  </a:lnTo>
                  <a:lnTo>
                    <a:pt x="304787" y="223266"/>
                  </a:lnTo>
                  <a:lnTo>
                    <a:pt x="301739" y="230124"/>
                  </a:lnTo>
                  <a:lnTo>
                    <a:pt x="297929" y="236220"/>
                  </a:lnTo>
                  <a:lnTo>
                    <a:pt x="294881" y="243078"/>
                  </a:lnTo>
                  <a:lnTo>
                    <a:pt x="260591" y="281940"/>
                  </a:lnTo>
                  <a:lnTo>
                    <a:pt x="223253" y="304800"/>
                  </a:lnTo>
                  <a:lnTo>
                    <a:pt x="172212" y="316153"/>
                  </a:lnTo>
                  <a:lnTo>
                    <a:pt x="155435" y="316230"/>
                  </a:lnTo>
                  <a:lnTo>
                    <a:pt x="140195" y="314706"/>
                  </a:lnTo>
                  <a:lnTo>
                    <a:pt x="124955" y="311658"/>
                  </a:lnTo>
                  <a:lnTo>
                    <a:pt x="111239" y="307086"/>
                  </a:lnTo>
                  <a:lnTo>
                    <a:pt x="103619" y="304800"/>
                  </a:lnTo>
                  <a:lnTo>
                    <a:pt x="97523" y="300990"/>
                  </a:lnTo>
                  <a:lnTo>
                    <a:pt x="90665" y="297942"/>
                  </a:lnTo>
                  <a:lnTo>
                    <a:pt x="84569" y="294132"/>
                  </a:lnTo>
                  <a:lnTo>
                    <a:pt x="77711" y="290322"/>
                  </a:lnTo>
                  <a:lnTo>
                    <a:pt x="72377" y="285750"/>
                  </a:lnTo>
                  <a:lnTo>
                    <a:pt x="66281" y="281178"/>
                  </a:lnTo>
                  <a:lnTo>
                    <a:pt x="36563" y="249174"/>
                  </a:lnTo>
                  <a:lnTo>
                    <a:pt x="15227" y="201930"/>
                  </a:lnTo>
                  <a:lnTo>
                    <a:pt x="10655" y="171450"/>
                  </a:lnTo>
                  <a:lnTo>
                    <a:pt x="10655" y="155448"/>
                  </a:lnTo>
                  <a:lnTo>
                    <a:pt x="19812" y="110490"/>
                  </a:lnTo>
                  <a:lnTo>
                    <a:pt x="41135" y="71628"/>
                  </a:lnTo>
                  <a:lnTo>
                    <a:pt x="72377" y="40386"/>
                  </a:lnTo>
                  <a:lnTo>
                    <a:pt x="118097" y="17526"/>
                  </a:lnTo>
                  <a:lnTo>
                    <a:pt x="155435" y="10744"/>
                  </a:lnTo>
                  <a:lnTo>
                    <a:pt x="172212" y="10744"/>
                  </a:lnTo>
                  <a:lnTo>
                    <a:pt x="223253" y="22098"/>
                  </a:lnTo>
                  <a:lnTo>
                    <a:pt x="230111" y="25908"/>
                  </a:lnTo>
                  <a:lnTo>
                    <a:pt x="236982" y="28956"/>
                  </a:lnTo>
                  <a:lnTo>
                    <a:pt x="272034" y="55626"/>
                  </a:lnTo>
                  <a:lnTo>
                    <a:pt x="290309" y="77724"/>
                  </a:lnTo>
                  <a:lnTo>
                    <a:pt x="298691" y="90678"/>
                  </a:lnTo>
                  <a:lnTo>
                    <a:pt x="301739" y="97536"/>
                  </a:lnTo>
                  <a:lnTo>
                    <a:pt x="304787" y="103632"/>
                  </a:lnTo>
                  <a:lnTo>
                    <a:pt x="307835" y="111252"/>
                  </a:lnTo>
                  <a:lnTo>
                    <a:pt x="310134" y="118110"/>
                  </a:lnTo>
                  <a:lnTo>
                    <a:pt x="311658" y="124968"/>
                  </a:lnTo>
                  <a:lnTo>
                    <a:pt x="313931" y="132588"/>
                  </a:lnTo>
                  <a:lnTo>
                    <a:pt x="314706" y="140208"/>
                  </a:lnTo>
                  <a:lnTo>
                    <a:pt x="316217" y="147828"/>
                  </a:lnTo>
                  <a:lnTo>
                    <a:pt x="316217" y="155448"/>
                  </a:lnTo>
                  <a:lnTo>
                    <a:pt x="316979" y="163830"/>
                  </a:lnTo>
                  <a:lnTo>
                    <a:pt x="316979" y="107442"/>
                  </a:lnTo>
                  <a:lnTo>
                    <a:pt x="294881" y="65532"/>
                  </a:lnTo>
                  <a:lnTo>
                    <a:pt x="267462" y="37338"/>
                  </a:lnTo>
                  <a:lnTo>
                    <a:pt x="234683" y="16002"/>
                  </a:lnTo>
                  <a:lnTo>
                    <a:pt x="196583" y="3048"/>
                  </a:lnTo>
                  <a:lnTo>
                    <a:pt x="172212" y="0"/>
                  </a:lnTo>
                  <a:lnTo>
                    <a:pt x="155435" y="0"/>
                  </a:lnTo>
                  <a:lnTo>
                    <a:pt x="107429" y="9906"/>
                  </a:lnTo>
                  <a:lnTo>
                    <a:pt x="72377" y="28194"/>
                  </a:lnTo>
                  <a:lnTo>
                    <a:pt x="37325" y="59436"/>
                  </a:lnTo>
                  <a:lnTo>
                    <a:pt x="28181" y="72390"/>
                  </a:lnTo>
                  <a:lnTo>
                    <a:pt x="23609" y="78486"/>
                  </a:lnTo>
                  <a:lnTo>
                    <a:pt x="5321" y="122682"/>
                  </a:lnTo>
                  <a:lnTo>
                    <a:pt x="0" y="155448"/>
                  </a:lnTo>
                  <a:lnTo>
                    <a:pt x="0" y="172212"/>
                  </a:lnTo>
                  <a:lnTo>
                    <a:pt x="7607" y="212598"/>
                  </a:lnTo>
                  <a:lnTo>
                    <a:pt x="28181" y="255270"/>
                  </a:lnTo>
                  <a:lnTo>
                    <a:pt x="59423" y="289560"/>
                  </a:lnTo>
                  <a:lnTo>
                    <a:pt x="92951" y="310896"/>
                  </a:lnTo>
                  <a:lnTo>
                    <a:pt x="131051" y="323850"/>
                  </a:lnTo>
                  <a:lnTo>
                    <a:pt x="155435" y="326898"/>
                  </a:lnTo>
                  <a:lnTo>
                    <a:pt x="172212" y="326898"/>
                  </a:lnTo>
                  <a:lnTo>
                    <a:pt x="234683" y="310896"/>
                  </a:lnTo>
                  <a:lnTo>
                    <a:pt x="268211" y="289560"/>
                  </a:lnTo>
                  <a:lnTo>
                    <a:pt x="294881" y="261366"/>
                  </a:lnTo>
                  <a:lnTo>
                    <a:pt x="310883" y="233934"/>
                  </a:lnTo>
                  <a:lnTo>
                    <a:pt x="314706" y="227076"/>
                  </a:lnTo>
                  <a:lnTo>
                    <a:pt x="316979" y="219456"/>
                  </a:lnTo>
                  <a:lnTo>
                    <a:pt x="320027" y="211836"/>
                  </a:lnTo>
                  <a:lnTo>
                    <a:pt x="322313" y="204216"/>
                  </a:lnTo>
                  <a:lnTo>
                    <a:pt x="325361" y="188214"/>
                  </a:lnTo>
                  <a:lnTo>
                    <a:pt x="326885" y="171450"/>
                  </a:lnTo>
                  <a:lnTo>
                    <a:pt x="326885" y="1546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62022" y="3426712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158494" y="0"/>
                  </a:moveTo>
                  <a:lnTo>
                    <a:pt x="108361" y="8070"/>
                  </a:lnTo>
                  <a:lnTo>
                    <a:pt x="64848" y="30553"/>
                  </a:lnTo>
                  <a:lnTo>
                    <a:pt x="30553" y="64848"/>
                  </a:lnTo>
                  <a:lnTo>
                    <a:pt x="8070" y="108361"/>
                  </a:lnTo>
                  <a:lnTo>
                    <a:pt x="0" y="158495"/>
                  </a:lnTo>
                  <a:lnTo>
                    <a:pt x="8070" y="208629"/>
                  </a:lnTo>
                  <a:lnTo>
                    <a:pt x="30553" y="252141"/>
                  </a:lnTo>
                  <a:lnTo>
                    <a:pt x="64848" y="286438"/>
                  </a:lnTo>
                  <a:lnTo>
                    <a:pt x="108361" y="308919"/>
                  </a:lnTo>
                  <a:lnTo>
                    <a:pt x="158494" y="316990"/>
                  </a:lnTo>
                  <a:lnTo>
                    <a:pt x="208629" y="308919"/>
                  </a:lnTo>
                  <a:lnTo>
                    <a:pt x="252141" y="286438"/>
                  </a:lnTo>
                  <a:lnTo>
                    <a:pt x="286438" y="252141"/>
                  </a:lnTo>
                  <a:lnTo>
                    <a:pt x="308919" y="208629"/>
                  </a:lnTo>
                  <a:lnTo>
                    <a:pt x="316990" y="158495"/>
                  </a:lnTo>
                  <a:lnTo>
                    <a:pt x="308919" y="108361"/>
                  </a:lnTo>
                  <a:lnTo>
                    <a:pt x="286438" y="64848"/>
                  </a:lnTo>
                  <a:lnTo>
                    <a:pt x="252141" y="30553"/>
                  </a:lnTo>
                  <a:lnTo>
                    <a:pt x="208629" y="8070"/>
                  </a:lnTo>
                  <a:lnTo>
                    <a:pt x="158494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57439" y="3422141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885" y="154686"/>
                  </a:moveTo>
                  <a:lnTo>
                    <a:pt x="326123" y="146304"/>
                  </a:lnTo>
                  <a:lnTo>
                    <a:pt x="321551" y="121920"/>
                  </a:lnTo>
                  <a:lnTo>
                    <a:pt x="316217" y="109258"/>
                  </a:lnTo>
                  <a:lnTo>
                    <a:pt x="316217" y="155448"/>
                  </a:lnTo>
                  <a:lnTo>
                    <a:pt x="316217" y="171450"/>
                  </a:lnTo>
                  <a:lnTo>
                    <a:pt x="307073" y="215646"/>
                  </a:lnTo>
                  <a:lnTo>
                    <a:pt x="300977" y="229362"/>
                  </a:lnTo>
                  <a:lnTo>
                    <a:pt x="297929" y="236220"/>
                  </a:lnTo>
                  <a:lnTo>
                    <a:pt x="294119" y="242316"/>
                  </a:lnTo>
                  <a:lnTo>
                    <a:pt x="290309" y="249174"/>
                  </a:lnTo>
                  <a:lnTo>
                    <a:pt x="285750" y="254508"/>
                  </a:lnTo>
                  <a:lnTo>
                    <a:pt x="248399" y="290322"/>
                  </a:lnTo>
                  <a:lnTo>
                    <a:pt x="208775" y="309372"/>
                  </a:lnTo>
                  <a:lnTo>
                    <a:pt x="171450" y="316166"/>
                  </a:lnTo>
                  <a:lnTo>
                    <a:pt x="154673" y="316166"/>
                  </a:lnTo>
                  <a:lnTo>
                    <a:pt x="77724" y="290322"/>
                  </a:lnTo>
                  <a:lnTo>
                    <a:pt x="44945" y="260604"/>
                  </a:lnTo>
                  <a:lnTo>
                    <a:pt x="19050" y="215646"/>
                  </a:lnTo>
                  <a:lnTo>
                    <a:pt x="15227" y="201168"/>
                  </a:lnTo>
                  <a:lnTo>
                    <a:pt x="12941" y="193548"/>
                  </a:lnTo>
                  <a:lnTo>
                    <a:pt x="12179" y="186690"/>
                  </a:lnTo>
                  <a:lnTo>
                    <a:pt x="10655" y="179070"/>
                  </a:lnTo>
                  <a:lnTo>
                    <a:pt x="10655" y="170688"/>
                  </a:lnTo>
                  <a:lnTo>
                    <a:pt x="9893" y="163068"/>
                  </a:lnTo>
                  <a:lnTo>
                    <a:pt x="10655" y="155448"/>
                  </a:lnTo>
                  <a:lnTo>
                    <a:pt x="10655" y="147066"/>
                  </a:lnTo>
                  <a:lnTo>
                    <a:pt x="12179" y="139446"/>
                  </a:lnTo>
                  <a:lnTo>
                    <a:pt x="12941" y="132588"/>
                  </a:lnTo>
                  <a:lnTo>
                    <a:pt x="15227" y="124968"/>
                  </a:lnTo>
                  <a:lnTo>
                    <a:pt x="16751" y="117348"/>
                  </a:lnTo>
                  <a:lnTo>
                    <a:pt x="19799" y="110490"/>
                  </a:lnTo>
                  <a:lnTo>
                    <a:pt x="22085" y="103632"/>
                  </a:lnTo>
                  <a:lnTo>
                    <a:pt x="25133" y="96774"/>
                  </a:lnTo>
                  <a:lnTo>
                    <a:pt x="28943" y="89916"/>
                  </a:lnTo>
                  <a:lnTo>
                    <a:pt x="31991" y="83820"/>
                  </a:lnTo>
                  <a:lnTo>
                    <a:pt x="36563" y="77724"/>
                  </a:lnTo>
                  <a:lnTo>
                    <a:pt x="40373" y="71628"/>
                  </a:lnTo>
                  <a:lnTo>
                    <a:pt x="44945" y="65532"/>
                  </a:lnTo>
                  <a:lnTo>
                    <a:pt x="54851" y="54864"/>
                  </a:lnTo>
                  <a:lnTo>
                    <a:pt x="71615" y="40386"/>
                  </a:lnTo>
                  <a:lnTo>
                    <a:pt x="77724" y="36576"/>
                  </a:lnTo>
                  <a:lnTo>
                    <a:pt x="83807" y="32004"/>
                  </a:lnTo>
                  <a:lnTo>
                    <a:pt x="124955" y="15240"/>
                  </a:lnTo>
                  <a:lnTo>
                    <a:pt x="132575" y="12954"/>
                  </a:lnTo>
                  <a:lnTo>
                    <a:pt x="140195" y="12192"/>
                  </a:lnTo>
                  <a:lnTo>
                    <a:pt x="147815" y="10668"/>
                  </a:lnTo>
                  <a:lnTo>
                    <a:pt x="155435" y="10668"/>
                  </a:lnTo>
                  <a:lnTo>
                    <a:pt x="163055" y="9906"/>
                  </a:lnTo>
                  <a:lnTo>
                    <a:pt x="170675" y="10604"/>
                  </a:lnTo>
                  <a:lnTo>
                    <a:pt x="179057" y="10668"/>
                  </a:lnTo>
                  <a:lnTo>
                    <a:pt x="186677" y="12192"/>
                  </a:lnTo>
                  <a:lnTo>
                    <a:pt x="194297" y="12954"/>
                  </a:lnTo>
                  <a:lnTo>
                    <a:pt x="201917" y="15240"/>
                  </a:lnTo>
                  <a:lnTo>
                    <a:pt x="208775" y="16764"/>
                  </a:lnTo>
                  <a:lnTo>
                    <a:pt x="215633" y="19812"/>
                  </a:lnTo>
                  <a:lnTo>
                    <a:pt x="223253" y="22098"/>
                  </a:lnTo>
                  <a:lnTo>
                    <a:pt x="229349" y="25146"/>
                  </a:lnTo>
                  <a:lnTo>
                    <a:pt x="236207" y="28956"/>
                  </a:lnTo>
                  <a:lnTo>
                    <a:pt x="242303" y="32004"/>
                  </a:lnTo>
                  <a:lnTo>
                    <a:pt x="285750" y="71628"/>
                  </a:lnTo>
                  <a:lnTo>
                    <a:pt x="307073" y="110490"/>
                  </a:lnTo>
                  <a:lnTo>
                    <a:pt x="316217" y="155448"/>
                  </a:lnTo>
                  <a:lnTo>
                    <a:pt x="316217" y="109258"/>
                  </a:lnTo>
                  <a:lnTo>
                    <a:pt x="303263" y="78486"/>
                  </a:lnTo>
                  <a:lnTo>
                    <a:pt x="294119" y="65532"/>
                  </a:lnTo>
                  <a:lnTo>
                    <a:pt x="289547" y="58674"/>
                  </a:lnTo>
                  <a:lnTo>
                    <a:pt x="278879" y="47244"/>
                  </a:lnTo>
                  <a:lnTo>
                    <a:pt x="267449" y="36576"/>
                  </a:lnTo>
                  <a:lnTo>
                    <a:pt x="260591" y="32004"/>
                  </a:lnTo>
                  <a:lnTo>
                    <a:pt x="254495" y="27432"/>
                  </a:lnTo>
                  <a:lnTo>
                    <a:pt x="247650" y="22860"/>
                  </a:lnTo>
                  <a:lnTo>
                    <a:pt x="240779" y="19050"/>
                  </a:lnTo>
                  <a:lnTo>
                    <a:pt x="233921" y="16002"/>
                  </a:lnTo>
                  <a:lnTo>
                    <a:pt x="227063" y="12192"/>
                  </a:lnTo>
                  <a:lnTo>
                    <a:pt x="219443" y="9906"/>
                  </a:lnTo>
                  <a:lnTo>
                    <a:pt x="211823" y="6858"/>
                  </a:lnTo>
                  <a:lnTo>
                    <a:pt x="204203" y="4572"/>
                  </a:lnTo>
                  <a:lnTo>
                    <a:pt x="188201" y="1524"/>
                  </a:lnTo>
                  <a:lnTo>
                    <a:pt x="171450" y="0"/>
                  </a:lnTo>
                  <a:lnTo>
                    <a:pt x="154673" y="0"/>
                  </a:lnTo>
                  <a:lnTo>
                    <a:pt x="137909" y="1524"/>
                  </a:lnTo>
                  <a:lnTo>
                    <a:pt x="121907" y="4572"/>
                  </a:lnTo>
                  <a:lnTo>
                    <a:pt x="114300" y="6858"/>
                  </a:lnTo>
                  <a:lnTo>
                    <a:pt x="106667" y="9906"/>
                  </a:lnTo>
                  <a:lnTo>
                    <a:pt x="99047" y="12192"/>
                  </a:lnTo>
                  <a:lnTo>
                    <a:pt x="92189" y="16002"/>
                  </a:lnTo>
                  <a:lnTo>
                    <a:pt x="85331" y="19050"/>
                  </a:lnTo>
                  <a:lnTo>
                    <a:pt x="78473" y="23622"/>
                  </a:lnTo>
                  <a:lnTo>
                    <a:pt x="47231" y="48006"/>
                  </a:lnTo>
                  <a:lnTo>
                    <a:pt x="22847" y="78486"/>
                  </a:lnTo>
                  <a:lnTo>
                    <a:pt x="1524" y="138684"/>
                  </a:lnTo>
                  <a:lnTo>
                    <a:pt x="0" y="154686"/>
                  </a:lnTo>
                  <a:lnTo>
                    <a:pt x="0" y="171450"/>
                  </a:lnTo>
                  <a:lnTo>
                    <a:pt x="6845" y="211836"/>
                  </a:lnTo>
                  <a:lnTo>
                    <a:pt x="9893" y="219456"/>
                  </a:lnTo>
                  <a:lnTo>
                    <a:pt x="12179" y="227076"/>
                  </a:lnTo>
                  <a:lnTo>
                    <a:pt x="15989" y="233934"/>
                  </a:lnTo>
                  <a:lnTo>
                    <a:pt x="19050" y="241554"/>
                  </a:lnTo>
                  <a:lnTo>
                    <a:pt x="31991" y="261366"/>
                  </a:lnTo>
                  <a:lnTo>
                    <a:pt x="59423" y="289560"/>
                  </a:lnTo>
                  <a:lnTo>
                    <a:pt x="92189" y="310896"/>
                  </a:lnTo>
                  <a:lnTo>
                    <a:pt x="99809" y="313944"/>
                  </a:lnTo>
                  <a:lnTo>
                    <a:pt x="106667" y="316992"/>
                  </a:lnTo>
                  <a:lnTo>
                    <a:pt x="122669" y="321564"/>
                  </a:lnTo>
                  <a:lnTo>
                    <a:pt x="146291" y="326136"/>
                  </a:lnTo>
                  <a:lnTo>
                    <a:pt x="154673" y="326898"/>
                  </a:lnTo>
                  <a:lnTo>
                    <a:pt x="171450" y="326898"/>
                  </a:lnTo>
                  <a:lnTo>
                    <a:pt x="219443" y="316992"/>
                  </a:lnTo>
                  <a:lnTo>
                    <a:pt x="254495" y="298704"/>
                  </a:lnTo>
                  <a:lnTo>
                    <a:pt x="289547" y="267462"/>
                  </a:lnTo>
                  <a:lnTo>
                    <a:pt x="294119" y="260604"/>
                  </a:lnTo>
                  <a:lnTo>
                    <a:pt x="298691" y="254508"/>
                  </a:lnTo>
                  <a:lnTo>
                    <a:pt x="303263" y="247650"/>
                  </a:lnTo>
                  <a:lnTo>
                    <a:pt x="310883" y="233934"/>
                  </a:lnTo>
                  <a:lnTo>
                    <a:pt x="313931" y="227076"/>
                  </a:lnTo>
                  <a:lnTo>
                    <a:pt x="316217" y="221361"/>
                  </a:lnTo>
                  <a:lnTo>
                    <a:pt x="316979" y="219456"/>
                  </a:lnTo>
                  <a:lnTo>
                    <a:pt x="321551" y="204216"/>
                  </a:lnTo>
                  <a:lnTo>
                    <a:pt x="326123" y="179832"/>
                  </a:lnTo>
                  <a:lnTo>
                    <a:pt x="326885" y="171450"/>
                  </a:lnTo>
                  <a:lnTo>
                    <a:pt x="326885" y="1546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391523" y="4696966"/>
              <a:ext cx="316230" cy="316230"/>
            </a:xfrm>
            <a:custGeom>
              <a:avLst/>
              <a:gdLst/>
              <a:ahLst/>
              <a:cxnLst/>
              <a:rect l="l" t="t" r="r" b="b"/>
              <a:pathLst>
                <a:path w="316229" h="316229">
                  <a:moveTo>
                    <a:pt x="158496" y="0"/>
                  </a:moveTo>
                  <a:lnTo>
                    <a:pt x="108361" y="8070"/>
                  </a:lnTo>
                  <a:lnTo>
                    <a:pt x="64848" y="30553"/>
                  </a:lnTo>
                  <a:lnTo>
                    <a:pt x="30552" y="64848"/>
                  </a:lnTo>
                  <a:lnTo>
                    <a:pt x="8070" y="108362"/>
                  </a:lnTo>
                  <a:lnTo>
                    <a:pt x="0" y="158495"/>
                  </a:lnTo>
                  <a:lnTo>
                    <a:pt x="8070" y="208257"/>
                  </a:lnTo>
                  <a:lnTo>
                    <a:pt x="30552" y="251546"/>
                  </a:lnTo>
                  <a:lnTo>
                    <a:pt x="64848" y="285725"/>
                  </a:lnTo>
                  <a:lnTo>
                    <a:pt x="108361" y="308165"/>
                  </a:lnTo>
                  <a:lnTo>
                    <a:pt x="158496" y="316231"/>
                  </a:lnTo>
                  <a:lnTo>
                    <a:pt x="208257" y="308165"/>
                  </a:lnTo>
                  <a:lnTo>
                    <a:pt x="251545" y="285725"/>
                  </a:lnTo>
                  <a:lnTo>
                    <a:pt x="285725" y="251546"/>
                  </a:lnTo>
                  <a:lnTo>
                    <a:pt x="308164" y="208257"/>
                  </a:lnTo>
                  <a:lnTo>
                    <a:pt x="316229" y="158495"/>
                  </a:lnTo>
                  <a:lnTo>
                    <a:pt x="308164" y="108362"/>
                  </a:lnTo>
                  <a:lnTo>
                    <a:pt x="285725" y="64848"/>
                  </a:lnTo>
                  <a:lnTo>
                    <a:pt x="251545" y="30553"/>
                  </a:lnTo>
                  <a:lnTo>
                    <a:pt x="208257" y="8070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386189" y="4691633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885" y="154686"/>
                  </a:moveTo>
                  <a:lnTo>
                    <a:pt x="325374" y="138684"/>
                  </a:lnTo>
                  <a:lnTo>
                    <a:pt x="323850" y="130302"/>
                  </a:lnTo>
                  <a:lnTo>
                    <a:pt x="321551" y="122682"/>
                  </a:lnTo>
                  <a:lnTo>
                    <a:pt x="320027" y="115062"/>
                  </a:lnTo>
                  <a:lnTo>
                    <a:pt x="316217" y="106756"/>
                  </a:lnTo>
                  <a:lnTo>
                    <a:pt x="316217" y="156210"/>
                  </a:lnTo>
                  <a:lnTo>
                    <a:pt x="316217" y="171450"/>
                  </a:lnTo>
                  <a:lnTo>
                    <a:pt x="290309" y="249174"/>
                  </a:lnTo>
                  <a:lnTo>
                    <a:pt x="260591" y="281940"/>
                  </a:lnTo>
                  <a:lnTo>
                    <a:pt x="236207" y="297942"/>
                  </a:lnTo>
                  <a:lnTo>
                    <a:pt x="230124" y="301752"/>
                  </a:lnTo>
                  <a:lnTo>
                    <a:pt x="223253" y="304800"/>
                  </a:lnTo>
                  <a:lnTo>
                    <a:pt x="216395" y="307086"/>
                  </a:lnTo>
                  <a:lnTo>
                    <a:pt x="208775" y="310134"/>
                  </a:lnTo>
                  <a:lnTo>
                    <a:pt x="179057" y="316230"/>
                  </a:lnTo>
                  <a:lnTo>
                    <a:pt x="171450" y="316230"/>
                  </a:lnTo>
                  <a:lnTo>
                    <a:pt x="163055" y="316992"/>
                  </a:lnTo>
                  <a:lnTo>
                    <a:pt x="155435" y="316230"/>
                  </a:lnTo>
                  <a:lnTo>
                    <a:pt x="147815" y="316230"/>
                  </a:lnTo>
                  <a:lnTo>
                    <a:pt x="118097" y="310134"/>
                  </a:lnTo>
                  <a:lnTo>
                    <a:pt x="110477" y="307086"/>
                  </a:lnTo>
                  <a:lnTo>
                    <a:pt x="103619" y="304800"/>
                  </a:lnTo>
                  <a:lnTo>
                    <a:pt x="96774" y="301752"/>
                  </a:lnTo>
                  <a:lnTo>
                    <a:pt x="90665" y="297942"/>
                  </a:lnTo>
                  <a:lnTo>
                    <a:pt x="83807" y="294132"/>
                  </a:lnTo>
                  <a:lnTo>
                    <a:pt x="44945" y="260604"/>
                  </a:lnTo>
                  <a:lnTo>
                    <a:pt x="36563" y="249174"/>
                  </a:lnTo>
                  <a:lnTo>
                    <a:pt x="32753" y="243078"/>
                  </a:lnTo>
                  <a:lnTo>
                    <a:pt x="28943" y="236220"/>
                  </a:lnTo>
                  <a:lnTo>
                    <a:pt x="25133" y="230124"/>
                  </a:lnTo>
                  <a:lnTo>
                    <a:pt x="22085" y="223266"/>
                  </a:lnTo>
                  <a:lnTo>
                    <a:pt x="15227" y="201930"/>
                  </a:lnTo>
                  <a:lnTo>
                    <a:pt x="12179" y="186690"/>
                  </a:lnTo>
                  <a:lnTo>
                    <a:pt x="10655" y="171450"/>
                  </a:lnTo>
                  <a:lnTo>
                    <a:pt x="10655" y="155448"/>
                  </a:lnTo>
                  <a:lnTo>
                    <a:pt x="19799" y="110490"/>
                  </a:lnTo>
                  <a:lnTo>
                    <a:pt x="41135" y="71628"/>
                  </a:lnTo>
                  <a:lnTo>
                    <a:pt x="72377" y="41148"/>
                  </a:lnTo>
                  <a:lnTo>
                    <a:pt x="84569" y="32766"/>
                  </a:lnTo>
                  <a:lnTo>
                    <a:pt x="90665" y="28956"/>
                  </a:lnTo>
                  <a:lnTo>
                    <a:pt x="111239" y="19812"/>
                  </a:lnTo>
                  <a:lnTo>
                    <a:pt x="154673" y="10744"/>
                  </a:lnTo>
                  <a:lnTo>
                    <a:pt x="172199" y="10744"/>
                  </a:lnTo>
                  <a:lnTo>
                    <a:pt x="216395" y="19812"/>
                  </a:lnTo>
                  <a:lnTo>
                    <a:pt x="255257" y="41148"/>
                  </a:lnTo>
                  <a:lnTo>
                    <a:pt x="286499" y="72390"/>
                  </a:lnTo>
                  <a:lnTo>
                    <a:pt x="307073" y="111252"/>
                  </a:lnTo>
                  <a:lnTo>
                    <a:pt x="316217" y="156210"/>
                  </a:lnTo>
                  <a:lnTo>
                    <a:pt x="316217" y="106756"/>
                  </a:lnTo>
                  <a:lnTo>
                    <a:pt x="303263" y="78486"/>
                  </a:lnTo>
                  <a:lnTo>
                    <a:pt x="298691" y="72390"/>
                  </a:lnTo>
                  <a:lnTo>
                    <a:pt x="294119" y="65532"/>
                  </a:lnTo>
                  <a:lnTo>
                    <a:pt x="267449" y="37338"/>
                  </a:lnTo>
                  <a:lnTo>
                    <a:pt x="234683" y="16002"/>
                  </a:lnTo>
                  <a:lnTo>
                    <a:pt x="196583" y="3048"/>
                  </a:lnTo>
                  <a:lnTo>
                    <a:pt x="154673" y="0"/>
                  </a:lnTo>
                  <a:lnTo>
                    <a:pt x="146291" y="762"/>
                  </a:lnTo>
                  <a:lnTo>
                    <a:pt x="138671" y="2286"/>
                  </a:lnTo>
                  <a:lnTo>
                    <a:pt x="130289" y="3048"/>
                  </a:lnTo>
                  <a:lnTo>
                    <a:pt x="92189" y="16002"/>
                  </a:lnTo>
                  <a:lnTo>
                    <a:pt x="59423" y="37338"/>
                  </a:lnTo>
                  <a:lnTo>
                    <a:pt x="32753" y="65532"/>
                  </a:lnTo>
                  <a:lnTo>
                    <a:pt x="12941" y="99822"/>
                  </a:lnTo>
                  <a:lnTo>
                    <a:pt x="1524" y="138684"/>
                  </a:lnTo>
                  <a:lnTo>
                    <a:pt x="0" y="155448"/>
                  </a:lnTo>
                  <a:lnTo>
                    <a:pt x="0" y="172212"/>
                  </a:lnTo>
                  <a:lnTo>
                    <a:pt x="1524" y="188976"/>
                  </a:lnTo>
                  <a:lnTo>
                    <a:pt x="3035" y="196596"/>
                  </a:lnTo>
                  <a:lnTo>
                    <a:pt x="9893" y="220218"/>
                  </a:lnTo>
                  <a:lnTo>
                    <a:pt x="10655" y="221932"/>
                  </a:lnTo>
                  <a:lnTo>
                    <a:pt x="15989" y="234696"/>
                  </a:lnTo>
                  <a:lnTo>
                    <a:pt x="37325" y="267462"/>
                  </a:lnTo>
                  <a:lnTo>
                    <a:pt x="65519" y="294894"/>
                  </a:lnTo>
                  <a:lnTo>
                    <a:pt x="92951" y="310896"/>
                  </a:lnTo>
                  <a:lnTo>
                    <a:pt x="99809" y="314706"/>
                  </a:lnTo>
                  <a:lnTo>
                    <a:pt x="107429" y="316992"/>
                  </a:lnTo>
                  <a:lnTo>
                    <a:pt x="154673" y="326834"/>
                  </a:lnTo>
                  <a:lnTo>
                    <a:pt x="172199" y="326898"/>
                  </a:lnTo>
                  <a:lnTo>
                    <a:pt x="180581" y="326136"/>
                  </a:lnTo>
                  <a:lnTo>
                    <a:pt x="220205" y="316992"/>
                  </a:lnTo>
                  <a:lnTo>
                    <a:pt x="227063" y="313944"/>
                  </a:lnTo>
                  <a:lnTo>
                    <a:pt x="234683" y="310896"/>
                  </a:lnTo>
                  <a:lnTo>
                    <a:pt x="279641" y="278892"/>
                  </a:lnTo>
                  <a:lnTo>
                    <a:pt x="310883" y="234696"/>
                  </a:lnTo>
                  <a:lnTo>
                    <a:pt x="316217" y="221361"/>
                  </a:lnTo>
                  <a:lnTo>
                    <a:pt x="320027" y="211836"/>
                  </a:lnTo>
                  <a:lnTo>
                    <a:pt x="321551" y="204216"/>
                  </a:lnTo>
                  <a:lnTo>
                    <a:pt x="323850" y="196596"/>
                  </a:lnTo>
                  <a:lnTo>
                    <a:pt x="325374" y="188214"/>
                  </a:lnTo>
                  <a:lnTo>
                    <a:pt x="326885" y="172212"/>
                  </a:lnTo>
                  <a:lnTo>
                    <a:pt x="326885" y="1546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31787" y="6124192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158496" y="0"/>
                  </a:moveTo>
                  <a:lnTo>
                    <a:pt x="108361" y="8070"/>
                  </a:lnTo>
                  <a:lnTo>
                    <a:pt x="64848" y="30552"/>
                  </a:lnTo>
                  <a:lnTo>
                    <a:pt x="30552" y="64848"/>
                  </a:lnTo>
                  <a:lnTo>
                    <a:pt x="8070" y="108361"/>
                  </a:lnTo>
                  <a:lnTo>
                    <a:pt x="0" y="158494"/>
                  </a:lnTo>
                  <a:lnTo>
                    <a:pt x="8070" y="208628"/>
                  </a:lnTo>
                  <a:lnTo>
                    <a:pt x="30552" y="252141"/>
                  </a:lnTo>
                  <a:lnTo>
                    <a:pt x="64848" y="286437"/>
                  </a:lnTo>
                  <a:lnTo>
                    <a:pt x="108361" y="308920"/>
                  </a:lnTo>
                  <a:lnTo>
                    <a:pt x="158496" y="316990"/>
                  </a:lnTo>
                  <a:lnTo>
                    <a:pt x="208627" y="308920"/>
                  </a:lnTo>
                  <a:lnTo>
                    <a:pt x="252141" y="286437"/>
                  </a:lnTo>
                  <a:lnTo>
                    <a:pt x="286437" y="252141"/>
                  </a:lnTo>
                  <a:lnTo>
                    <a:pt x="308919" y="208628"/>
                  </a:lnTo>
                  <a:lnTo>
                    <a:pt x="316992" y="158494"/>
                  </a:lnTo>
                  <a:lnTo>
                    <a:pt x="308919" y="108361"/>
                  </a:lnTo>
                  <a:lnTo>
                    <a:pt x="286437" y="64848"/>
                  </a:lnTo>
                  <a:lnTo>
                    <a:pt x="252141" y="30552"/>
                  </a:lnTo>
                  <a:lnTo>
                    <a:pt x="208627" y="8070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26453" y="6118859"/>
              <a:ext cx="328295" cy="327025"/>
            </a:xfrm>
            <a:custGeom>
              <a:avLst/>
              <a:gdLst/>
              <a:ahLst/>
              <a:cxnLst/>
              <a:rect l="l" t="t" r="r" b="b"/>
              <a:pathLst>
                <a:path w="328295" h="327025">
                  <a:moveTo>
                    <a:pt x="327672" y="163830"/>
                  </a:moveTo>
                  <a:lnTo>
                    <a:pt x="326910" y="155448"/>
                  </a:lnTo>
                  <a:lnTo>
                    <a:pt x="326910" y="147066"/>
                  </a:lnTo>
                  <a:lnTo>
                    <a:pt x="322326" y="122682"/>
                  </a:lnTo>
                  <a:lnTo>
                    <a:pt x="317754" y="107442"/>
                  </a:lnTo>
                  <a:lnTo>
                    <a:pt x="317004" y="105562"/>
                  </a:lnTo>
                  <a:lnTo>
                    <a:pt x="317004" y="156210"/>
                  </a:lnTo>
                  <a:lnTo>
                    <a:pt x="317004" y="171450"/>
                  </a:lnTo>
                  <a:lnTo>
                    <a:pt x="298704" y="236982"/>
                  </a:lnTo>
                  <a:lnTo>
                    <a:pt x="272046" y="272034"/>
                  </a:lnTo>
                  <a:lnTo>
                    <a:pt x="236994" y="298704"/>
                  </a:lnTo>
                  <a:lnTo>
                    <a:pt x="201942" y="311658"/>
                  </a:lnTo>
                  <a:lnTo>
                    <a:pt x="194322" y="313944"/>
                  </a:lnTo>
                  <a:lnTo>
                    <a:pt x="186690" y="314706"/>
                  </a:lnTo>
                  <a:lnTo>
                    <a:pt x="179070" y="316230"/>
                  </a:lnTo>
                  <a:lnTo>
                    <a:pt x="171450" y="316230"/>
                  </a:lnTo>
                  <a:lnTo>
                    <a:pt x="163830" y="316992"/>
                  </a:lnTo>
                  <a:lnTo>
                    <a:pt x="156210" y="316230"/>
                  </a:lnTo>
                  <a:lnTo>
                    <a:pt x="147828" y="316230"/>
                  </a:lnTo>
                  <a:lnTo>
                    <a:pt x="140208" y="314706"/>
                  </a:lnTo>
                  <a:lnTo>
                    <a:pt x="132588" y="313944"/>
                  </a:lnTo>
                  <a:lnTo>
                    <a:pt x="125730" y="311658"/>
                  </a:lnTo>
                  <a:lnTo>
                    <a:pt x="118110" y="310134"/>
                  </a:lnTo>
                  <a:lnTo>
                    <a:pt x="111252" y="307086"/>
                  </a:lnTo>
                  <a:lnTo>
                    <a:pt x="104394" y="304800"/>
                  </a:lnTo>
                  <a:lnTo>
                    <a:pt x="97536" y="301752"/>
                  </a:lnTo>
                  <a:lnTo>
                    <a:pt x="90678" y="297942"/>
                  </a:lnTo>
                  <a:lnTo>
                    <a:pt x="84582" y="294894"/>
                  </a:lnTo>
                  <a:lnTo>
                    <a:pt x="78486" y="290322"/>
                  </a:lnTo>
                  <a:lnTo>
                    <a:pt x="72390" y="286512"/>
                  </a:lnTo>
                  <a:lnTo>
                    <a:pt x="66294" y="281940"/>
                  </a:lnTo>
                  <a:lnTo>
                    <a:pt x="36576" y="249174"/>
                  </a:lnTo>
                  <a:lnTo>
                    <a:pt x="17526" y="208788"/>
                  </a:lnTo>
                  <a:lnTo>
                    <a:pt x="16002" y="201930"/>
                  </a:lnTo>
                  <a:lnTo>
                    <a:pt x="13716" y="194310"/>
                  </a:lnTo>
                  <a:lnTo>
                    <a:pt x="12192" y="186690"/>
                  </a:lnTo>
                  <a:lnTo>
                    <a:pt x="10668" y="171450"/>
                  </a:lnTo>
                  <a:lnTo>
                    <a:pt x="10668" y="155448"/>
                  </a:lnTo>
                  <a:lnTo>
                    <a:pt x="11430" y="147828"/>
                  </a:lnTo>
                  <a:lnTo>
                    <a:pt x="12954" y="140208"/>
                  </a:lnTo>
                  <a:lnTo>
                    <a:pt x="13716" y="132588"/>
                  </a:lnTo>
                  <a:lnTo>
                    <a:pt x="29718" y="90678"/>
                  </a:lnTo>
                  <a:lnTo>
                    <a:pt x="67056" y="45720"/>
                  </a:lnTo>
                  <a:lnTo>
                    <a:pt x="111252" y="19812"/>
                  </a:lnTo>
                  <a:lnTo>
                    <a:pt x="155448" y="10744"/>
                  </a:lnTo>
                  <a:lnTo>
                    <a:pt x="172212" y="10668"/>
                  </a:lnTo>
                  <a:lnTo>
                    <a:pt x="187452" y="12192"/>
                  </a:lnTo>
                  <a:lnTo>
                    <a:pt x="236994" y="28956"/>
                  </a:lnTo>
                  <a:lnTo>
                    <a:pt x="243078" y="32766"/>
                  </a:lnTo>
                  <a:lnTo>
                    <a:pt x="249948" y="36576"/>
                  </a:lnTo>
                  <a:lnTo>
                    <a:pt x="255282" y="41148"/>
                  </a:lnTo>
                  <a:lnTo>
                    <a:pt x="261378" y="45720"/>
                  </a:lnTo>
                  <a:lnTo>
                    <a:pt x="272046" y="55626"/>
                  </a:lnTo>
                  <a:lnTo>
                    <a:pt x="298704" y="90678"/>
                  </a:lnTo>
                  <a:lnTo>
                    <a:pt x="313956" y="133350"/>
                  </a:lnTo>
                  <a:lnTo>
                    <a:pt x="315480" y="140208"/>
                  </a:lnTo>
                  <a:lnTo>
                    <a:pt x="317004" y="156210"/>
                  </a:lnTo>
                  <a:lnTo>
                    <a:pt x="317004" y="105562"/>
                  </a:lnTo>
                  <a:lnTo>
                    <a:pt x="314718" y="99822"/>
                  </a:lnTo>
                  <a:lnTo>
                    <a:pt x="310908" y="92964"/>
                  </a:lnTo>
                  <a:lnTo>
                    <a:pt x="307860" y="85344"/>
                  </a:lnTo>
                  <a:lnTo>
                    <a:pt x="304050" y="78486"/>
                  </a:lnTo>
                  <a:lnTo>
                    <a:pt x="299478" y="72390"/>
                  </a:lnTo>
                  <a:lnTo>
                    <a:pt x="294906" y="65532"/>
                  </a:lnTo>
                  <a:lnTo>
                    <a:pt x="267474" y="37338"/>
                  </a:lnTo>
                  <a:lnTo>
                    <a:pt x="234708" y="16002"/>
                  </a:lnTo>
                  <a:lnTo>
                    <a:pt x="227076" y="12954"/>
                  </a:lnTo>
                  <a:lnTo>
                    <a:pt x="220230" y="9906"/>
                  </a:lnTo>
                  <a:lnTo>
                    <a:pt x="204978" y="5334"/>
                  </a:lnTo>
                  <a:lnTo>
                    <a:pt x="180594" y="762"/>
                  </a:lnTo>
                  <a:lnTo>
                    <a:pt x="172212" y="0"/>
                  </a:lnTo>
                  <a:lnTo>
                    <a:pt x="155448" y="0"/>
                  </a:lnTo>
                  <a:lnTo>
                    <a:pt x="147066" y="762"/>
                  </a:lnTo>
                  <a:lnTo>
                    <a:pt x="122682" y="5334"/>
                  </a:lnTo>
                  <a:lnTo>
                    <a:pt x="79248" y="23622"/>
                  </a:lnTo>
                  <a:lnTo>
                    <a:pt x="66294" y="32766"/>
                  </a:lnTo>
                  <a:lnTo>
                    <a:pt x="59436" y="37338"/>
                  </a:lnTo>
                  <a:lnTo>
                    <a:pt x="48006" y="48006"/>
                  </a:lnTo>
                  <a:lnTo>
                    <a:pt x="37338" y="59436"/>
                  </a:lnTo>
                  <a:lnTo>
                    <a:pt x="32766" y="66294"/>
                  </a:lnTo>
                  <a:lnTo>
                    <a:pt x="28194" y="72390"/>
                  </a:lnTo>
                  <a:lnTo>
                    <a:pt x="23622" y="79248"/>
                  </a:lnTo>
                  <a:lnTo>
                    <a:pt x="19812" y="86106"/>
                  </a:lnTo>
                  <a:lnTo>
                    <a:pt x="16764" y="92964"/>
                  </a:lnTo>
                  <a:lnTo>
                    <a:pt x="12954" y="99822"/>
                  </a:lnTo>
                  <a:lnTo>
                    <a:pt x="9906" y="107442"/>
                  </a:lnTo>
                  <a:lnTo>
                    <a:pt x="5334" y="122682"/>
                  </a:lnTo>
                  <a:lnTo>
                    <a:pt x="2286" y="138684"/>
                  </a:lnTo>
                  <a:lnTo>
                    <a:pt x="0" y="163830"/>
                  </a:lnTo>
                  <a:lnTo>
                    <a:pt x="2286" y="188976"/>
                  </a:lnTo>
                  <a:lnTo>
                    <a:pt x="5334" y="204978"/>
                  </a:lnTo>
                  <a:lnTo>
                    <a:pt x="7620" y="212598"/>
                  </a:lnTo>
                  <a:lnTo>
                    <a:pt x="10668" y="220218"/>
                  </a:lnTo>
                  <a:lnTo>
                    <a:pt x="12954" y="227838"/>
                  </a:lnTo>
                  <a:lnTo>
                    <a:pt x="16764" y="234696"/>
                  </a:lnTo>
                  <a:lnTo>
                    <a:pt x="19812" y="241554"/>
                  </a:lnTo>
                  <a:lnTo>
                    <a:pt x="24384" y="248412"/>
                  </a:lnTo>
                  <a:lnTo>
                    <a:pt x="60198" y="290322"/>
                  </a:lnTo>
                  <a:lnTo>
                    <a:pt x="92964" y="310896"/>
                  </a:lnTo>
                  <a:lnTo>
                    <a:pt x="107442" y="316992"/>
                  </a:lnTo>
                  <a:lnTo>
                    <a:pt x="115062" y="320040"/>
                  </a:lnTo>
                  <a:lnTo>
                    <a:pt x="123444" y="322326"/>
                  </a:lnTo>
                  <a:lnTo>
                    <a:pt x="139446" y="325374"/>
                  </a:lnTo>
                  <a:lnTo>
                    <a:pt x="155448" y="326898"/>
                  </a:lnTo>
                  <a:lnTo>
                    <a:pt x="172212" y="326898"/>
                  </a:lnTo>
                  <a:lnTo>
                    <a:pt x="188976" y="325374"/>
                  </a:lnTo>
                  <a:lnTo>
                    <a:pt x="204978" y="322326"/>
                  </a:lnTo>
                  <a:lnTo>
                    <a:pt x="212610" y="320040"/>
                  </a:lnTo>
                  <a:lnTo>
                    <a:pt x="220230" y="316992"/>
                  </a:lnTo>
                  <a:lnTo>
                    <a:pt x="227850" y="314706"/>
                  </a:lnTo>
                  <a:lnTo>
                    <a:pt x="234708" y="310896"/>
                  </a:lnTo>
                  <a:lnTo>
                    <a:pt x="242328" y="307848"/>
                  </a:lnTo>
                  <a:lnTo>
                    <a:pt x="249186" y="303276"/>
                  </a:lnTo>
                  <a:lnTo>
                    <a:pt x="279654" y="278892"/>
                  </a:lnTo>
                  <a:lnTo>
                    <a:pt x="304050" y="248412"/>
                  </a:lnTo>
                  <a:lnTo>
                    <a:pt x="322326" y="204216"/>
                  </a:lnTo>
                  <a:lnTo>
                    <a:pt x="326910" y="180594"/>
                  </a:lnTo>
                  <a:lnTo>
                    <a:pt x="326910" y="172212"/>
                  </a:lnTo>
                  <a:lnTo>
                    <a:pt x="327672" y="1638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56777" y="6283450"/>
              <a:ext cx="316230" cy="316230"/>
            </a:xfrm>
            <a:custGeom>
              <a:avLst/>
              <a:gdLst/>
              <a:ahLst/>
              <a:cxnLst/>
              <a:rect l="l" t="t" r="r" b="b"/>
              <a:pathLst>
                <a:path w="316229" h="316229">
                  <a:moveTo>
                    <a:pt x="157732" y="0"/>
                  </a:moveTo>
                  <a:lnTo>
                    <a:pt x="107971" y="8070"/>
                  </a:lnTo>
                  <a:lnTo>
                    <a:pt x="64683" y="30553"/>
                  </a:lnTo>
                  <a:lnTo>
                    <a:pt x="30504" y="64849"/>
                  </a:lnTo>
                  <a:lnTo>
                    <a:pt x="8064" y="108362"/>
                  </a:lnTo>
                  <a:lnTo>
                    <a:pt x="0" y="158496"/>
                  </a:lnTo>
                  <a:lnTo>
                    <a:pt x="8064" y="208258"/>
                  </a:lnTo>
                  <a:lnTo>
                    <a:pt x="30504" y="251546"/>
                  </a:lnTo>
                  <a:lnTo>
                    <a:pt x="64683" y="285726"/>
                  </a:lnTo>
                  <a:lnTo>
                    <a:pt x="107971" y="308165"/>
                  </a:lnTo>
                  <a:lnTo>
                    <a:pt x="157732" y="316231"/>
                  </a:lnTo>
                  <a:lnTo>
                    <a:pt x="207867" y="308165"/>
                  </a:lnTo>
                  <a:lnTo>
                    <a:pt x="251379" y="285726"/>
                  </a:lnTo>
                  <a:lnTo>
                    <a:pt x="285676" y="251546"/>
                  </a:lnTo>
                  <a:lnTo>
                    <a:pt x="308159" y="208258"/>
                  </a:lnTo>
                  <a:lnTo>
                    <a:pt x="316229" y="158496"/>
                  </a:lnTo>
                  <a:lnTo>
                    <a:pt x="308159" y="108362"/>
                  </a:lnTo>
                  <a:lnTo>
                    <a:pt x="285676" y="64849"/>
                  </a:lnTo>
                  <a:lnTo>
                    <a:pt x="251379" y="30553"/>
                  </a:lnTo>
                  <a:lnTo>
                    <a:pt x="207867" y="8070"/>
                  </a:lnTo>
                  <a:lnTo>
                    <a:pt x="157732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51443" y="6278117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898" y="155448"/>
                  </a:moveTo>
                  <a:lnTo>
                    <a:pt x="326136" y="147066"/>
                  </a:lnTo>
                  <a:lnTo>
                    <a:pt x="324612" y="138684"/>
                  </a:lnTo>
                  <a:lnTo>
                    <a:pt x="323850" y="130302"/>
                  </a:lnTo>
                  <a:lnTo>
                    <a:pt x="316230" y="108343"/>
                  </a:lnTo>
                  <a:lnTo>
                    <a:pt x="316230" y="156210"/>
                  </a:lnTo>
                  <a:lnTo>
                    <a:pt x="316230" y="171450"/>
                  </a:lnTo>
                  <a:lnTo>
                    <a:pt x="297942" y="236982"/>
                  </a:lnTo>
                  <a:lnTo>
                    <a:pt x="271272" y="272034"/>
                  </a:lnTo>
                  <a:lnTo>
                    <a:pt x="236220" y="297942"/>
                  </a:lnTo>
                  <a:lnTo>
                    <a:pt x="215646" y="307086"/>
                  </a:lnTo>
                  <a:lnTo>
                    <a:pt x="208788" y="310134"/>
                  </a:lnTo>
                  <a:lnTo>
                    <a:pt x="201168" y="311658"/>
                  </a:lnTo>
                  <a:lnTo>
                    <a:pt x="194310" y="313944"/>
                  </a:lnTo>
                  <a:lnTo>
                    <a:pt x="186690" y="314706"/>
                  </a:lnTo>
                  <a:lnTo>
                    <a:pt x="179070" y="316230"/>
                  </a:lnTo>
                  <a:lnTo>
                    <a:pt x="170688" y="316230"/>
                  </a:lnTo>
                  <a:lnTo>
                    <a:pt x="163068" y="316992"/>
                  </a:lnTo>
                  <a:lnTo>
                    <a:pt x="155448" y="316230"/>
                  </a:lnTo>
                  <a:lnTo>
                    <a:pt x="147828" y="316230"/>
                  </a:lnTo>
                  <a:lnTo>
                    <a:pt x="117348" y="310134"/>
                  </a:lnTo>
                  <a:lnTo>
                    <a:pt x="110490" y="307086"/>
                  </a:lnTo>
                  <a:lnTo>
                    <a:pt x="103632" y="304800"/>
                  </a:lnTo>
                  <a:lnTo>
                    <a:pt x="96774" y="301752"/>
                  </a:lnTo>
                  <a:lnTo>
                    <a:pt x="54864" y="272034"/>
                  </a:lnTo>
                  <a:lnTo>
                    <a:pt x="36576" y="249174"/>
                  </a:lnTo>
                  <a:lnTo>
                    <a:pt x="32004" y="243078"/>
                  </a:lnTo>
                  <a:lnTo>
                    <a:pt x="28956" y="236220"/>
                  </a:lnTo>
                  <a:lnTo>
                    <a:pt x="25146" y="230124"/>
                  </a:lnTo>
                  <a:lnTo>
                    <a:pt x="22098" y="223266"/>
                  </a:lnTo>
                  <a:lnTo>
                    <a:pt x="19812" y="216408"/>
                  </a:lnTo>
                  <a:lnTo>
                    <a:pt x="16764" y="208788"/>
                  </a:lnTo>
                  <a:lnTo>
                    <a:pt x="15240" y="201930"/>
                  </a:lnTo>
                  <a:lnTo>
                    <a:pt x="12954" y="194310"/>
                  </a:lnTo>
                  <a:lnTo>
                    <a:pt x="12192" y="186690"/>
                  </a:lnTo>
                  <a:lnTo>
                    <a:pt x="10668" y="179070"/>
                  </a:lnTo>
                  <a:lnTo>
                    <a:pt x="10668" y="171450"/>
                  </a:lnTo>
                  <a:lnTo>
                    <a:pt x="9906" y="163830"/>
                  </a:lnTo>
                  <a:lnTo>
                    <a:pt x="10668" y="155448"/>
                  </a:lnTo>
                  <a:lnTo>
                    <a:pt x="10668" y="147828"/>
                  </a:lnTo>
                  <a:lnTo>
                    <a:pt x="15240" y="124968"/>
                  </a:lnTo>
                  <a:lnTo>
                    <a:pt x="40386" y="71628"/>
                  </a:lnTo>
                  <a:lnTo>
                    <a:pt x="71628" y="41148"/>
                  </a:lnTo>
                  <a:lnTo>
                    <a:pt x="110490" y="19812"/>
                  </a:lnTo>
                  <a:lnTo>
                    <a:pt x="154686" y="10744"/>
                  </a:lnTo>
                  <a:lnTo>
                    <a:pt x="172212" y="10744"/>
                  </a:lnTo>
                  <a:lnTo>
                    <a:pt x="216408" y="19812"/>
                  </a:lnTo>
                  <a:lnTo>
                    <a:pt x="255270" y="41148"/>
                  </a:lnTo>
                  <a:lnTo>
                    <a:pt x="285750" y="72390"/>
                  </a:lnTo>
                  <a:lnTo>
                    <a:pt x="309372" y="118110"/>
                  </a:lnTo>
                  <a:lnTo>
                    <a:pt x="316230" y="156210"/>
                  </a:lnTo>
                  <a:lnTo>
                    <a:pt x="316230" y="108343"/>
                  </a:lnTo>
                  <a:lnTo>
                    <a:pt x="298704" y="72390"/>
                  </a:lnTo>
                  <a:lnTo>
                    <a:pt x="267462" y="37338"/>
                  </a:lnTo>
                  <a:lnTo>
                    <a:pt x="233934" y="16002"/>
                  </a:lnTo>
                  <a:lnTo>
                    <a:pt x="195834" y="3048"/>
                  </a:lnTo>
                  <a:lnTo>
                    <a:pt x="188214" y="2286"/>
                  </a:lnTo>
                  <a:lnTo>
                    <a:pt x="179832" y="762"/>
                  </a:lnTo>
                  <a:lnTo>
                    <a:pt x="172212" y="76"/>
                  </a:lnTo>
                  <a:lnTo>
                    <a:pt x="154686" y="0"/>
                  </a:lnTo>
                  <a:lnTo>
                    <a:pt x="146304" y="762"/>
                  </a:lnTo>
                  <a:lnTo>
                    <a:pt x="137922" y="2286"/>
                  </a:lnTo>
                  <a:lnTo>
                    <a:pt x="130302" y="3048"/>
                  </a:lnTo>
                  <a:lnTo>
                    <a:pt x="106680" y="9906"/>
                  </a:lnTo>
                  <a:lnTo>
                    <a:pt x="99822" y="12954"/>
                  </a:lnTo>
                  <a:lnTo>
                    <a:pt x="92202" y="16002"/>
                  </a:lnTo>
                  <a:lnTo>
                    <a:pt x="47244" y="48006"/>
                  </a:lnTo>
                  <a:lnTo>
                    <a:pt x="23622" y="79248"/>
                  </a:lnTo>
                  <a:lnTo>
                    <a:pt x="16002" y="92964"/>
                  </a:lnTo>
                  <a:lnTo>
                    <a:pt x="12192" y="99822"/>
                  </a:lnTo>
                  <a:lnTo>
                    <a:pt x="9906" y="107442"/>
                  </a:lnTo>
                  <a:lnTo>
                    <a:pt x="6858" y="115062"/>
                  </a:lnTo>
                  <a:lnTo>
                    <a:pt x="4572" y="122682"/>
                  </a:lnTo>
                  <a:lnTo>
                    <a:pt x="1524" y="138684"/>
                  </a:lnTo>
                  <a:lnTo>
                    <a:pt x="0" y="155448"/>
                  </a:lnTo>
                  <a:lnTo>
                    <a:pt x="0" y="172212"/>
                  </a:lnTo>
                  <a:lnTo>
                    <a:pt x="6858" y="212598"/>
                  </a:lnTo>
                  <a:lnTo>
                    <a:pt x="12954" y="227076"/>
                  </a:lnTo>
                  <a:lnTo>
                    <a:pt x="16002" y="234696"/>
                  </a:lnTo>
                  <a:lnTo>
                    <a:pt x="48006" y="279654"/>
                  </a:lnTo>
                  <a:lnTo>
                    <a:pt x="78486" y="303276"/>
                  </a:lnTo>
                  <a:lnTo>
                    <a:pt x="85344" y="307848"/>
                  </a:lnTo>
                  <a:lnTo>
                    <a:pt x="92202" y="310896"/>
                  </a:lnTo>
                  <a:lnTo>
                    <a:pt x="99822" y="314706"/>
                  </a:lnTo>
                  <a:lnTo>
                    <a:pt x="107442" y="316992"/>
                  </a:lnTo>
                  <a:lnTo>
                    <a:pt x="146304" y="326072"/>
                  </a:lnTo>
                  <a:lnTo>
                    <a:pt x="154686" y="326898"/>
                  </a:lnTo>
                  <a:lnTo>
                    <a:pt x="172212" y="326898"/>
                  </a:lnTo>
                  <a:lnTo>
                    <a:pt x="227076" y="313944"/>
                  </a:lnTo>
                  <a:lnTo>
                    <a:pt x="261366" y="294894"/>
                  </a:lnTo>
                  <a:lnTo>
                    <a:pt x="289560" y="267462"/>
                  </a:lnTo>
                  <a:lnTo>
                    <a:pt x="310896" y="234696"/>
                  </a:lnTo>
                  <a:lnTo>
                    <a:pt x="316230" y="221361"/>
                  </a:lnTo>
                  <a:lnTo>
                    <a:pt x="316992" y="219456"/>
                  </a:lnTo>
                  <a:lnTo>
                    <a:pt x="323850" y="196596"/>
                  </a:lnTo>
                  <a:lnTo>
                    <a:pt x="325374" y="188214"/>
                  </a:lnTo>
                  <a:lnTo>
                    <a:pt x="326898" y="172212"/>
                  </a:lnTo>
                  <a:lnTo>
                    <a:pt x="326898" y="1554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225673" y="4725923"/>
            <a:ext cx="1644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49892" y="2979420"/>
            <a:ext cx="1644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36564" y="5058155"/>
            <a:ext cx="1644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10998" y="3665232"/>
            <a:ext cx="2889250" cy="2809240"/>
          </a:xfrm>
          <a:custGeom>
            <a:avLst/>
            <a:gdLst/>
            <a:ahLst/>
            <a:cxnLst/>
            <a:rect l="l" t="t" r="r" b="b"/>
            <a:pathLst>
              <a:path w="2889250" h="2809240">
                <a:moveTo>
                  <a:pt x="1351013" y="0"/>
                </a:moveTo>
                <a:lnTo>
                  <a:pt x="1141463" y="22860"/>
                </a:lnTo>
                <a:lnTo>
                  <a:pt x="1175639" y="75514"/>
                </a:lnTo>
                <a:lnTo>
                  <a:pt x="144221" y="743546"/>
                </a:lnTo>
                <a:lnTo>
                  <a:pt x="109715" y="690372"/>
                </a:lnTo>
                <a:lnTo>
                  <a:pt x="3022" y="872490"/>
                </a:lnTo>
                <a:lnTo>
                  <a:pt x="212585" y="848868"/>
                </a:lnTo>
                <a:lnTo>
                  <a:pt x="178181" y="795870"/>
                </a:lnTo>
                <a:lnTo>
                  <a:pt x="1210144" y="128689"/>
                </a:lnTo>
                <a:lnTo>
                  <a:pt x="1244333" y="181356"/>
                </a:lnTo>
                <a:lnTo>
                  <a:pt x="1351013" y="0"/>
                </a:lnTo>
                <a:close/>
              </a:path>
              <a:path w="2889250" h="2809240">
                <a:moveTo>
                  <a:pt x="2148827" y="2746248"/>
                </a:moveTo>
                <a:lnTo>
                  <a:pt x="828509" y="2606992"/>
                </a:lnTo>
                <a:lnTo>
                  <a:pt x="835139" y="2544318"/>
                </a:lnTo>
                <a:lnTo>
                  <a:pt x="637781" y="2618232"/>
                </a:lnTo>
                <a:lnTo>
                  <a:pt x="815327" y="2731770"/>
                </a:lnTo>
                <a:lnTo>
                  <a:pt x="821905" y="2669502"/>
                </a:lnTo>
                <a:lnTo>
                  <a:pt x="2141969" y="2808732"/>
                </a:lnTo>
                <a:lnTo>
                  <a:pt x="2148827" y="2746248"/>
                </a:lnTo>
                <a:close/>
              </a:path>
              <a:path w="2889250" h="2809240">
                <a:moveTo>
                  <a:pt x="2702052" y="1189482"/>
                </a:moveTo>
                <a:lnTo>
                  <a:pt x="2521458" y="1078230"/>
                </a:lnTo>
                <a:lnTo>
                  <a:pt x="2516111" y="1141006"/>
                </a:lnTo>
                <a:lnTo>
                  <a:pt x="5334" y="919734"/>
                </a:lnTo>
                <a:lnTo>
                  <a:pt x="0" y="982980"/>
                </a:lnTo>
                <a:lnTo>
                  <a:pt x="2510739" y="1204239"/>
                </a:lnTo>
                <a:lnTo>
                  <a:pt x="2505456" y="1266444"/>
                </a:lnTo>
                <a:lnTo>
                  <a:pt x="2702052" y="1189482"/>
                </a:lnTo>
                <a:close/>
              </a:path>
              <a:path w="2889250" h="2809240">
                <a:moveTo>
                  <a:pt x="2802623" y="1088136"/>
                </a:moveTo>
                <a:lnTo>
                  <a:pt x="1825485" y="110998"/>
                </a:lnTo>
                <a:lnTo>
                  <a:pt x="1869935" y="66294"/>
                </a:lnTo>
                <a:lnTo>
                  <a:pt x="1669529" y="0"/>
                </a:lnTo>
                <a:lnTo>
                  <a:pt x="1736585" y="200406"/>
                </a:lnTo>
                <a:lnTo>
                  <a:pt x="1781035" y="155689"/>
                </a:lnTo>
                <a:lnTo>
                  <a:pt x="2758427" y="1132332"/>
                </a:lnTo>
                <a:lnTo>
                  <a:pt x="2802623" y="1088136"/>
                </a:lnTo>
                <a:close/>
              </a:path>
              <a:path w="2889250" h="2809240">
                <a:moveTo>
                  <a:pt x="2888742" y="1359408"/>
                </a:moveTo>
                <a:lnTo>
                  <a:pt x="2829306" y="1337310"/>
                </a:lnTo>
                <a:lnTo>
                  <a:pt x="2420531" y="2430081"/>
                </a:lnTo>
                <a:lnTo>
                  <a:pt x="2361438" y="2407920"/>
                </a:lnTo>
                <a:lnTo>
                  <a:pt x="2383536" y="2618232"/>
                </a:lnTo>
                <a:lnTo>
                  <a:pt x="2538222" y="2474214"/>
                </a:lnTo>
                <a:lnTo>
                  <a:pt x="2479256" y="2452103"/>
                </a:lnTo>
                <a:lnTo>
                  <a:pt x="2888742" y="13594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53991" y="1126997"/>
            <a:ext cx="5384800" cy="1061720"/>
          </a:xfrm>
          <a:custGeom>
            <a:avLst/>
            <a:gdLst/>
            <a:ahLst/>
            <a:cxnLst/>
            <a:rect l="l" t="t" r="r" b="b"/>
            <a:pathLst>
              <a:path w="5384800" h="1061720">
                <a:moveTo>
                  <a:pt x="5384292" y="2286"/>
                </a:moveTo>
                <a:lnTo>
                  <a:pt x="5382006" y="0"/>
                </a:lnTo>
                <a:lnTo>
                  <a:pt x="5373624" y="0"/>
                </a:lnTo>
                <a:lnTo>
                  <a:pt x="5373624" y="10668"/>
                </a:lnTo>
                <a:lnTo>
                  <a:pt x="5373624" y="1050798"/>
                </a:lnTo>
                <a:lnTo>
                  <a:pt x="10668" y="1050798"/>
                </a:lnTo>
                <a:lnTo>
                  <a:pt x="10668" y="10668"/>
                </a:lnTo>
                <a:lnTo>
                  <a:pt x="5373624" y="10668"/>
                </a:lnTo>
                <a:lnTo>
                  <a:pt x="5373624" y="0"/>
                </a:lnTo>
                <a:lnTo>
                  <a:pt x="2286" y="0"/>
                </a:lnTo>
                <a:lnTo>
                  <a:pt x="0" y="2286"/>
                </a:lnTo>
                <a:lnTo>
                  <a:pt x="0" y="1059180"/>
                </a:lnTo>
                <a:lnTo>
                  <a:pt x="2286" y="1061466"/>
                </a:lnTo>
                <a:lnTo>
                  <a:pt x="5334" y="1061466"/>
                </a:lnTo>
                <a:lnTo>
                  <a:pt x="10668" y="1061466"/>
                </a:lnTo>
                <a:lnTo>
                  <a:pt x="5373624" y="1061466"/>
                </a:lnTo>
                <a:lnTo>
                  <a:pt x="5378958" y="1061466"/>
                </a:lnTo>
                <a:lnTo>
                  <a:pt x="5382006" y="1061466"/>
                </a:lnTo>
                <a:lnTo>
                  <a:pt x="5384292" y="1059180"/>
                </a:lnTo>
                <a:lnTo>
                  <a:pt x="5384292" y="228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764670" y="1123696"/>
            <a:ext cx="5363210" cy="9677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84785" marR="211454" indent="57150">
              <a:lnSpc>
                <a:spcPts val="3700"/>
              </a:lnSpc>
              <a:spcBef>
                <a:spcPts val="215"/>
              </a:spcBef>
            </a:pPr>
            <a:r>
              <a:rPr sz="3100" spc="-35" dirty="0">
                <a:solidFill>
                  <a:srgbClr val="FF0000"/>
                </a:solidFill>
                <a:latin typeface="Calibri"/>
                <a:cs typeface="Calibri"/>
              </a:rPr>
              <a:t>However,</a:t>
            </a:r>
            <a:r>
              <a:rPr sz="3100" spc="-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100" spc="-20" dirty="0">
                <a:solidFill>
                  <a:srgbClr val="FF0000"/>
                </a:solidFill>
                <a:latin typeface="Calibri"/>
                <a:cs typeface="Calibri"/>
              </a:rPr>
              <a:t>social</a:t>
            </a:r>
            <a:r>
              <a:rPr sz="3100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100" spc="-25" dirty="0">
                <a:solidFill>
                  <a:srgbClr val="FF0000"/>
                </a:solidFill>
                <a:latin typeface="Calibri"/>
                <a:cs typeface="Calibri"/>
              </a:rPr>
              <a:t>networks</a:t>
            </a:r>
            <a:r>
              <a:rPr sz="3100" spc="-1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100" spc="-20" dirty="0">
                <a:solidFill>
                  <a:srgbClr val="FF0000"/>
                </a:solidFill>
                <a:latin typeface="Calibri"/>
                <a:cs typeface="Calibri"/>
              </a:rPr>
              <a:t>have </a:t>
            </a:r>
            <a:r>
              <a:rPr sz="3100" dirty="0">
                <a:solidFill>
                  <a:srgbClr val="FF0000"/>
                </a:solidFill>
                <a:latin typeface="Calibri"/>
                <a:cs typeface="Calibri"/>
              </a:rPr>
              <a:t>very</a:t>
            </a:r>
            <a:r>
              <a:rPr sz="3100" spc="-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100" b="1" dirty="0">
                <a:solidFill>
                  <a:srgbClr val="FF0000"/>
                </a:solidFill>
                <a:latin typeface="Calibri"/>
                <a:cs typeface="Calibri"/>
              </a:rPr>
              <a:t>sparse</a:t>
            </a:r>
            <a:r>
              <a:rPr sz="3100" b="1" spc="-1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100" spc="-10" dirty="0">
                <a:solidFill>
                  <a:srgbClr val="FF0000"/>
                </a:solidFill>
                <a:latin typeface="Calibri"/>
                <a:cs typeface="Calibri"/>
              </a:rPr>
              <a:t>Adjacency</a:t>
            </a:r>
            <a:r>
              <a:rPr sz="31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100" spc="-20" dirty="0">
                <a:solidFill>
                  <a:srgbClr val="FF0000"/>
                </a:solidFill>
                <a:latin typeface="Calibri"/>
                <a:cs typeface="Calibri"/>
              </a:rPr>
              <a:t>matrices</a:t>
            </a:r>
            <a:endParaRPr sz="31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7332" y="3624491"/>
            <a:ext cx="3109194" cy="2528453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6996816" y="6563744"/>
            <a:ext cx="164465" cy="332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901824" y="6646040"/>
            <a:ext cx="164465" cy="332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59A657A9-30C7-F5E6-0F16-76394BB2D4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US" altLang="zh-TW" spc="-50" smtClean="0"/>
              <a:t>7</a:t>
            </a:fld>
            <a:endParaRPr lang="en-US" altLang="zh-TW"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8609" y="7373111"/>
            <a:ext cx="10078720" cy="185420"/>
            <a:chOff x="308609" y="7373111"/>
            <a:chExt cx="10078720" cy="185420"/>
          </a:xfrm>
        </p:grpSpPr>
        <p:sp>
          <p:nvSpPr>
            <p:cNvPr id="3" name="object 3"/>
            <p:cNvSpPr/>
            <p:nvPr/>
          </p:nvSpPr>
          <p:spPr>
            <a:xfrm>
              <a:off x="1142123" y="7374635"/>
              <a:ext cx="8966200" cy="182245"/>
            </a:xfrm>
            <a:custGeom>
              <a:avLst/>
              <a:gdLst/>
              <a:ahLst/>
              <a:cxnLst/>
              <a:rect l="l" t="t" r="r" b="b"/>
              <a:pathLst>
                <a:path w="8966200" h="182245">
                  <a:moveTo>
                    <a:pt x="0" y="182118"/>
                  </a:moveTo>
                  <a:lnTo>
                    <a:pt x="8965691" y="182118"/>
                  </a:lnTo>
                  <a:lnTo>
                    <a:pt x="8965691" y="0"/>
                  </a:lnTo>
                  <a:lnTo>
                    <a:pt x="0" y="0"/>
                  </a:lnTo>
                  <a:lnTo>
                    <a:pt x="0" y="182118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8609" y="7374635"/>
              <a:ext cx="833755" cy="182245"/>
            </a:xfrm>
            <a:custGeom>
              <a:avLst/>
              <a:gdLst/>
              <a:ahLst/>
              <a:cxnLst/>
              <a:rect l="l" t="t" r="r" b="b"/>
              <a:pathLst>
                <a:path w="833755" h="182245">
                  <a:moveTo>
                    <a:pt x="833513" y="182118"/>
                  </a:moveTo>
                  <a:lnTo>
                    <a:pt x="833513" y="0"/>
                  </a:lnTo>
                  <a:lnTo>
                    <a:pt x="0" y="0"/>
                  </a:lnTo>
                  <a:lnTo>
                    <a:pt x="0" y="182118"/>
                  </a:lnTo>
                  <a:lnTo>
                    <a:pt x="833513" y="182118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06291" y="7373111"/>
              <a:ext cx="280670" cy="185420"/>
            </a:xfrm>
            <a:custGeom>
              <a:avLst/>
              <a:gdLst/>
              <a:ahLst/>
              <a:cxnLst/>
              <a:rect l="l" t="t" r="r" b="b"/>
              <a:pathLst>
                <a:path w="280670" h="185420">
                  <a:moveTo>
                    <a:pt x="280416" y="184404"/>
                  </a:moveTo>
                  <a:lnTo>
                    <a:pt x="280416" y="762"/>
                  </a:lnTo>
                  <a:lnTo>
                    <a:pt x="279654" y="0"/>
                  </a:lnTo>
                  <a:lnTo>
                    <a:pt x="762" y="0"/>
                  </a:lnTo>
                  <a:lnTo>
                    <a:pt x="0" y="762"/>
                  </a:lnTo>
                  <a:lnTo>
                    <a:pt x="0" y="184404"/>
                  </a:lnTo>
                  <a:lnTo>
                    <a:pt x="762" y="185166"/>
                  </a:lnTo>
                  <a:lnTo>
                    <a:pt x="1524" y="185166"/>
                  </a:lnTo>
                  <a:lnTo>
                    <a:pt x="1524" y="3810"/>
                  </a:lnTo>
                  <a:lnTo>
                    <a:pt x="3048" y="1524"/>
                  </a:lnTo>
                  <a:lnTo>
                    <a:pt x="3048" y="3810"/>
                  </a:lnTo>
                  <a:lnTo>
                    <a:pt x="276606" y="3810"/>
                  </a:lnTo>
                  <a:lnTo>
                    <a:pt x="276606" y="1524"/>
                  </a:lnTo>
                  <a:lnTo>
                    <a:pt x="278892" y="3810"/>
                  </a:lnTo>
                  <a:lnTo>
                    <a:pt x="278892" y="185166"/>
                  </a:lnTo>
                  <a:lnTo>
                    <a:pt x="279654" y="185166"/>
                  </a:lnTo>
                  <a:lnTo>
                    <a:pt x="280416" y="184404"/>
                  </a:lnTo>
                  <a:close/>
                </a:path>
                <a:path w="280670" h="185420">
                  <a:moveTo>
                    <a:pt x="3048" y="3810"/>
                  </a:moveTo>
                  <a:lnTo>
                    <a:pt x="3048" y="1524"/>
                  </a:lnTo>
                  <a:lnTo>
                    <a:pt x="1524" y="3810"/>
                  </a:lnTo>
                  <a:lnTo>
                    <a:pt x="3048" y="3810"/>
                  </a:lnTo>
                  <a:close/>
                </a:path>
                <a:path w="280670" h="185420">
                  <a:moveTo>
                    <a:pt x="3048" y="182118"/>
                  </a:moveTo>
                  <a:lnTo>
                    <a:pt x="3048" y="3810"/>
                  </a:lnTo>
                  <a:lnTo>
                    <a:pt x="1524" y="3810"/>
                  </a:lnTo>
                  <a:lnTo>
                    <a:pt x="1524" y="182118"/>
                  </a:lnTo>
                  <a:lnTo>
                    <a:pt x="3048" y="182118"/>
                  </a:lnTo>
                  <a:close/>
                </a:path>
                <a:path w="280670" h="185420">
                  <a:moveTo>
                    <a:pt x="278892" y="182118"/>
                  </a:moveTo>
                  <a:lnTo>
                    <a:pt x="1524" y="182118"/>
                  </a:lnTo>
                  <a:lnTo>
                    <a:pt x="3048" y="183642"/>
                  </a:lnTo>
                  <a:lnTo>
                    <a:pt x="3048" y="185166"/>
                  </a:lnTo>
                  <a:lnTo>
                    <a:pt x="276606" y="185166"/>
                  </a:lnTo>
                  <a:lnTo>
                    <a:pt x="276606" y="183642"/>
                  </a:lnTo>
                  <a:lnTo>
                    <a:pt x="278892" y="182118"/>
                  </a:lnTo>
                  <a:close/>
                </a:path>
                <a:path w="280670" h="185420">
                  <a:moveTo>
                    <a:pt x="3048" y="185166"/>
                  </a:moveTo>
                  <a:lnTo>
                    <a:pt x="3048" y="183642"/>
                  </a:lnTo>
                  <a:lnTo>
                    <a:pt x="1524" y="182118"/>
                  </a:lnTo>
                  <a:lnTo>
                    <a:pt x="1524" y="185166"/>
                  </a:lnTo>
                  <a:lnTo>
                    <a:pt x="3048" y="185166"/>
                  </a:lnTo>
                  <a:close/>
                </a:path>
                <a:path w="280670" h="185420">
                  <a:moveTo>
                    <a:pt x="278892" y="3810"/>
                  </a:moveTo>
                  <a:lnTo>
                    <a:pt x="276606" y="1524"/>
                  </a:lnTo>
                  <a:lnTo>
                    <a:pt x="276606" y="3810"/>
                  </a:lnTo>
                  <a:lnTo>
                    <a:pt x="278892" y="3810"/>
                  </a:lnTo>
                  <a:close/>
                </a:path>
                <a:path w="280670" h="185420">
                  <a:moveTo>
                    <a:pt x="278892" y="182118"/>
                  </a:moveTo>
                  <a:lnTo>
                    <a:pt x="278892" y="3810"/>
                  </a:lnTo>
                  <a:lnTo>
                    <a:pt x="276606" y="3810"/>
                  </a:lnTo>
                  <a:lnTo>
                    <a:pt x="276606" y="182118"/>
                  </a:lnTo>
                  <a:lnTo>
                    <a:pt x="278892" y="182118"/>
                  </a:lnTo>
                  <a:close/>
                </a:path>
                <a:path w="280670" h="185420">
                  <a:moveTo>
                    <a:pt x="278892" y="185166"/>
                  </a:moveTo>
                  <a:lnTo>
                    <a:pt x="278892" y="182118"/>
                  </a:lnTo>
                  <a:lnTo>
                    <a:pt x="276606" y="183642"/>
                  </a:lnTo>
                  <a:lnTo>
                    <a:pt x="276606" y="185166"/>
                  </a:lnTo>
                  <a:lnTo>
                    <a:pt x="278892" y="185166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257" y="0"/>
            <a:ext cx="10075164" cy="18364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4015" rIns="0" bIns="0" rtlCol="0">
            <a:spAutoFit/>
          </a:bodyPr>
          <a:lstStyle/>
          <a:p>
            <a:pPr marL="836930">
              <a:lnSpc>
                <a:spcPct val="100000"/>
              </a:lnSpc>
              <a:spcBef>
                <a:spcPts val="95"/>
              </a:spcBef>
            </a:pPr>
            <a:r>
              <a:rPr dirty="0"/>
              <a:t>Edge</a:t>
            </a:r>
            <a:r>
              <a:rPr spc="-195" dirty="0"/>
              <a:t> </a:t>
            </a:r>
            <a:r>
              <a:rPr spc="-20" dirty="0"/>
              <a:t>Attributes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00817" y="1664907"/>
            <a:ext cx="8646160" cy="443103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3500" dirty="0">
                <a:latin typeface="Calibri"/>
                <a:cs typeface="Calibri"/>
              </a:rPr>
              <a:t>Possible</a:t>
            </a:r>
            <a:r>
              <a:rPr sz="3500" spc="-65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options</a:t>
            </a:r>
            <a:endParaRPr sz="350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spcBef>
                <a:spcPts val="875"/>
              </a:spcBef>
              <a:buFont typeface="Arial MT"/>
              <a:buChar char="•"/>
              <a:tabLst>
                <a:tab pos="390525" algn="l"/>
              </a:tabLst>
            </a:pPr>
            <a:r>
              <a:rPr sz="3500" dirty="0">
                <a:latin typeface="Calibri"/>
                <a:cs typeface="Calibri"/>
              </a:rPr>
              <a:t>Weight</a:t>
            </a:r>
            <a:r>
              <a:rPr sz="3500" spc="-2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(e.g.</a:t>
            </a:r>
            <a:r>
              <a:rPr sz="3500" spc="-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frequency</a:t>
            </a:r>
            <a:r>
              <a:rPr sz="3500" spc="-2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of</a:t>
            </a:r>
            <a:r>
              <a:rPr sz="3500" spc="-20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communication)</a:t>
            </a:r>
            <a:endParaRPr sz="350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spcBef>
                <a:spcPts val="875"/>
              </a:spcBef>
              <a:buFont typeface="Arial MT"/>
              <a:buChar char="•"/>
              <a:tabLst>
                <a:tab pos="390525" algn="l"/>
              </a:tabLst>
            </a:pPr>
            <a:r>
              <a:rPr sz="3500" dirty="0">
                <a:latin typeface="Calibri"/>
                <a:cs typeface="Calibri"/>
              </a:rPr>
              <a:t>Ranking</a:t>
            </a:r>
            <a:r>
              <a:rPr sz="3500" spc="-2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(best</a:t>
            </a:r>
            <a:r>
              <a:rPr sz="3500" spc="-2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friend,</a:t>
            </a:r>
            <a:r>
              <a:rPr sz="3500" spc="-2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second</a:t>
            </a:r>
            <a:r>
              <a:rPr sz="3500" spc="-2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best</a:t>
            </a:r>
            <a:r>
              <a:rPr sz="3500" spc="-20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friend…)</a:t>
            </a:r>
            <a:endParaRPr sz="350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spcBef>
                <a:spcPts val="875"/>
              </a:spcBef>
              <a:buFont typeface="Arial MT"/>
              <a:buChar char="•"/>
              <a:tabLst>
                <a:tab pos="390525" algn="l"/>
              </a:tabLst>
            </a:pPr>
            <a:r>
              <a:rPr sz="3500" dirty="0">
                <a:latin typeface="Calibri"/>
                <a:cs typeface="Calibri"/>
              </a:rPr>
              <a:t>Type</a:t>
            </a:r>
            <a:r>
              <a:rPr sz="3500" spc="-6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(friend,</a:t>
            </a:r>
            <a:r>
              <a:rPr sz="3500" spc="-6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relative,</a:t>
            </a:r>
            <a:r>
              <a:rPr sz="3500" spc="-60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co‐worker)</a:t>
            </a:r>
            <a:endParaRPr sz="350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spcBef>
                <a:spcPts val="880"/>
              </a:spcBef>
              <a:buFont typeface="Arial MT"/>
              <a:buChar char="•"/>
              <a:tabLst>
                <a:tab pos="390525" algn="l"/>
              </a:tabLst>
            </a:pPr>
            <a:r>
              <a:rPr sz="3500" dirty="0">
                <a:latin typeface="Calibri"/>
                <a:cs typeface="Calibri"/>
              </a:rPr>
              <a:t>Sign:</a:t>
            </a:r>
            <a:r>
              <a:rPr sz="3500" spc="-1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Friend</a:t>
            </a:r>
            <a:r>
              <a:rPr sz="3500" spc="-4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vs.</a:t>
            </a:r>
            <a:r>
              <a:rPr sz="3500" spc="-4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Foe,</a:t>
            </a:r>
            <a:r>
              <a:rPr sz="3500" spc="-35" dirty="0">
                <a:latin typeface="Calibri"/>
                <a:cs typeface="Calibri"/>
              </a:rPr>
              <a:t> </a:t>
            </a:r>
            <a:r>
              <a:rPr sz="3500" spc="-20" dirty="0">
                <a:latin typeface="Calibri"/>
                <a:cs typeface="Calibri"/>
              </a:rPr>
              <a:t>Trust</a:t>
            </a:r>
            <a:r>
              <a:rPr sz="3500" spc="-4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vs.</a:t>
            </a:r>
            <a:r>
              <a:rPr sz="3500" spc="-40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Distrust</a:t>
            </a:r>
            <a:endParaRPr sz="3500">
              <a:latin typeface="Calibri"/>
              <a:cs typeface="Calibri"/>
            </a:endParaRPr>
          </a:p>
          <a:p>
            <a:pPr marL="390525" marR="5080" indent="-378460">
              <a:lnSpc>
                <a:spcPct val="100699"/>
              </a:lnSpc>
              <a:spcBef>
                <a:spcPts val="844"/>
              </a:spcBef>
              <a:buFont typeface="Arial MT"/>
              <a:buChar char="•"/>
              <a:tabLst>
                <a:tab pos="390525" algn="l"/>
              </a:tabLst>
            </a:pPr>
            <a:r>
              <a:rPr sz="3500" dirty="0">
                <a:latin typeface="Calibri"/>
                <a:cs typeface="Calibri"/>
              </a:rPr>
              <a:t>Properties</a:t>
            </a:r>
            <a:r>
              <a:rPr sz="3500" spc="-4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depending on</a:t>
            </a:r>
            <a:r>
              <a:rPr sz="3500" spc="-2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the</a:t>
            </a:r>
            <a:r>
              <a:rPr sz="3500" spc="-2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structure</a:t>
            </a:r>
            <a:r>
              <a:rPr sz="3500" spc="-1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of</a:t>
            </a:r>
            <a:r>
              <a:rPr sz="3500" spc="-20" dirty="0">
                <a:latin typeface="Calibri"/>
                <a:cs typeface="Calibri"/>
              </a:rPr>
              <a:t> </a:t>
            </a:r>
            <a:r>
              <a:rPr sz="3500" spc="-25" dirty="0">
                <a:latin typeface="Calibri"/>
                <a:cs typeface="Calibri"/>
              </a:rPr>
              <a:t>the </a:t>
            </a:r>
            <a:r>
              <a:rPr sz="3500" dirty="0">
                <a:latin typeface="Calibri"/>
                <a:cs typeface="Calibri"/>
              </a:rPr>
              <a:t>rest</a:t>
            </a:r>
            <a:r>
              <a:rPr sz="3500" spc="-2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of</a:t>
            </a:r>
            <a:r>
              <a:rPr sz="3500" spc="-2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the</a:t>
            </a:r>
            <a:r>
              <a:rPr sz="3500" spc="-2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graph: number</a:t>
            </a:r>
            <a:r>
              <a:rPr sz="3500" spc="-2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of</a:t>
            </a:r>
            <a:r>
              <a:rPr sz="3500" spc="-2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common</a:t>
            </a:r>
            <a:r>
              <a:rPr sz="3500" spc="-30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friends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DE4830AD-6C9A-6368-6AC7-EF4E887BBC3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US" altLang="zh-TW" spc="-50" smtClean="0"/>
              <a:t>8</a:t>
            </a:fld>
            <a:endParaRPr lang="en-US" altLang="zh-TW"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292" rIns="0" bIns="0" rtlCol="0">
            <a:spAutoFit/>
          </a:bodyPr>
          <a:lstStyle/>
          <a:p>
            <a:pPr marL="719455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Bipartite</a:t>
            </a:r>
            <a:r>
              <a:rPr sz="4800" spc="-140" dirty="0"/>
              <a:t> </a:t>
            </a:r>
            <a:r>
              <a:rPr sz="4800" spc="-10" dirty="0"/>
              <a:t>Graphs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00181" y="1401063"/>
            <a:ext cx="8642350" cy="190627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91160" marR="5080" indent="-378460">
              <a:lnSpc>
                <a:spcPts val="3700"/>
              </a:lnSpc>
              <a:spcBef>
                <a:spcPts val="204"/>
              </a:spcBef>
              <a:buFont typeface="Arial MT"/>
              <a:buChar char="•"/>
              <a:tabLst>
                <a:tab pos="391160" algn="l"/>
              </a:tabLst>
            </a:pPr>
            <a:r>
              <a:rPr sz="3100" dirty="0">
                <a:latin typeface="Calibri"/>
                <a:cs typeface="Calibri"/>
              </a:rPr>
              <a:t>Graphs</a:t>
            </a:r>
            <a:r>
              <a:rPr sz="3100" spc="-9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where</a:t>
            </a:r>
            <a:r>
              <a:rPr sz="3100" spc="-9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the</a:t>
            </a:r>
            <a:r>
              <a:rPr sz="3100" spc="-9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set</a:t>
            </a:r>
            <a:r>
              <a:rPr sz="3100" spc="-7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of</a:t>
            </a:r>
            <a:r>
              <a:rPr sz="3100" spc="-8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nodes</a:t>
            </a:r>
            <a:r>
              <a:rPr sz="3100" spc="-95" dirty="0">
                <a:latin typeface="Calibri"/>
                <a:cs typeface="Calibri"/>
              </a:rPr>
              <a:t> </a:t>
            </a:r>
            <a:r>
              <a:rPr sz="3100" dirty="0">
                <a:solidFill>
                  <a:srgbClr val="0070C0"/>
                </a:solidFill>
                <a:latin typeface="Calibri"/>
                <a:cs typeface="Calibri"/>
              </a:rPr>
              <a:t>V</a:t>
            </a:r>
            <a:r>
              <a:rPr sz="3100" spc="-9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can</a:t>
            </a:r>
            <a:r>
              <a:rPr sz="3100" spc="-9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be</a:t>
            </a:r>
            <a:r>
              <a:rPr sz="3100" spc="-9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partitioned </a:t>
            </a:r>
            <a:r>
              <a:rPr sz="3100" dirty="0">
                <a:latin typeface="Calibri"/>
                <a:cs typeface="Calibri"/>
              </a:rPr>
              <a:t>into</a:t>
            </a:r>
            <a:r>
              <a:rPr sz="3100" spc="-11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two</a:t>
            </a:r>
            <a:r>
              <a:rPr sz="3100" spc="-9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sets</a:t>
            </a:r>
            <a:r>
              <a:rPr sz="3100" spc="-90" dirty="0">
                <a:latin typeface="Calibri"/>
                <a:cs typeface="Calibri"/>
              </a:rPr>
              <a:t> </a:t>
            </a:r>
            <a:r>
              <a:rPr sz="310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100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and</a:t>
            </a:r>
            <a:r>
              <a:rPr sz="3100" spc="-80" dirty="0">
                <a:latin typeface="Calibri"/>
                <a:cs typeface="Calibri"/>
              </a:rPr>
              <a:t> </a:t>
            </a:r>
            <a:r>
              <a:rPr sz="3100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3100" dirty="0">
                <a:latin typeface="Calibri"/>
                <a:cs typeface="Calibri"/>
              </a:rPr>
              <a:t>,</a:t>
            </a:r>
            <a:r>
              <a:rPr sz="3100" spc="-8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such</a:t>
            </a:r>
            <a:r>
              <a:rPr sz="3100" spc="-8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that</a:t>
            </a:r>
            <a:r>
              <a:rPr sz="3100" spc="-8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there</a:t>
            </a:r>
            <a:r>
              <a:rPr sz="3100" spc="-9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are</a:t>
            </a:r>
            <a:r>
              <a:rPr sz="3100" spc="-10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edges</a:t>
            </a:r>
            <a:r>
              <a:rPr sz="3100" spc="-95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only </a:t>
            </a:r>
            <a:r>
              <a:rPr sz="3100" spc="-10" dirty="0">
                <a:latin typeface="Calibri"/>
                <a:cs typeface="Calibri"/>
              </a:rPr>
              <a:t>between</a:t>
            </a:r>
            <a:r>
              <a:rPr sz="3100" spc="-7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nodes</a:t>
            </a:r>
            <a:r>
              <a:rPr sz="3100" spc="-7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in</a:t>
            </a:r>
            <a:r>
              <a:rPr sz="3100" spc="-60" dirty="0">
                <a:latin typeface="Calibri"/>
                <a:cs typeface="Calibri"/>
              </a:rPr>
              <a:t> </a:t>
            </a:r>
            <a:r>
              <a:rPr sz="310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1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and</a:t>
            </a:r>
            <a:r>
              <a:rPr sz="3100" spc="-45" dirty="0">
                <a:latin typeface="Calibri"/>
                <a:cs typeface="Calibri"/>
              </a:rPr>
              <a:t> </a:t>
            </a:r>
            <a:r>
              <a:rPr sz="3100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3100" dirty="0">
                <a:latin typeface="Calibri"/>
                <a:cs typeface="Calibri"/>
              </a:rPr>
              <a:t>,</a:t>
            </a:r>
            <a:r>
              <a:rPr sz="3100" spc="-3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and</a:t>
            </a:r>
            <a:r>
              <a:rPr sz="3100" spc="-6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there</a:t>
            </a:r>
            <a:r>
              <a:rPr sz="3100" spc="-5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is</a:t>
            </a:r>
            <a:r>
              <a:rPr sz="3100" spc="-6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no</a:t>
            </a:r>
            <a:r>
              <a:rPr sz="3100" spc="-65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edge </a:t>
            </a:r>
            <a:r>
              <a:rPr sz="3100" dirty="0">
                <a:latin typeface="Calibri"/>
                <a:cs typeface="Calibri"/>
              </a:rPr>
              <a:t>within</a:t>
            </a:r>
            <a:r>
              <a:rPr sz="3100" spc="-65" dirty="0">
                <a:latin typeface="Calibri"/>
                <a:cs typeface="Calibri"/>
              </a:rPr>
              <a:t> </a:t>
            </a:r>
            <a:r>
              <a:rPr sz="310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1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or</a:t>
            </a:r>
            <a:r>
              <a:rPr sz="3100" spc="-55" dirty="0">
                <a:latin typeface="Calibri"/>
                <a:cs typeface="Calibri"/>
              </a:rPr>
              <a:t> </a:t>
            </a:r>
            <a:r>
              <a:rPr sz="3100" spc="-50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endParaRPr sz="3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9630" y="3810000"/>
            <a:ext cx="2072639" cy="231114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1114" y="3888484"/>
            <a:ext cx="2072638" cy="2311146"/>
          </a:xfrm>
          <a:prstGeom prst="rect">
            <a:avLst/>
          </a:prstGeom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7E7CF97-1890-8067-F8BE-74B023DBF23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US" altLang="zh-TW" spc="-50" smtClean="0"/>
              <a:t>9</a:t>
            </a:fld>
            <a:endParaRPr lang="en-US" altLang="zh-TW" spc="-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496</Words>
  <Application>Microsoft Macintosh PowerPoint</Application>
  <PresentationFormat>自訂</PresentationFormat>
  <Paragraphs>125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0" baseType="lpstr">
      <vt:lpstr>Arial MT</vt:lpstr>
      <vt:lpstr>Aptos</vt:lpstr>
      <vt:lpstr>Calibri</vt:lpstr>
      <vt:lpstr>Cambria</vt:lpstr>
      <vt:lpstr>Cambria Math</vt:lpstr>
      <vt:lpstr>Symbol</vt:lpstr>
      <vt:lpstr>Tahoma</vt:lpstr>
      <vt:lpstr>Times New Roman</vt:lpstr>
      <vt:lpstr>Wingdings</vt:lpstr>
      <vt:lpstr>Office Theme</vt:lpstr>
      <vt:lpstr>Undirected Graph</vt:lpstr>
      <vt:lpstr>Directed Graph</vt:lpstr>
      <vt:lpstr>Weighted Graph</vt:lpstr>
      <vt:lpstr>Undirected graph</vt:lpstr>
      <vt:lpstr>Subgraph</vt:lpstr>
      <vt:lpstr>Graph Representation</vt:lpstr>
      <vt:lpstr>Graph Representation</vt:lpstr>
      <vt:lpstr>Edge Attributes</vt:lpstr>
      <vt:lpstr>Bipartite Graphs</vt:lpstr>
      <vt:lpstr>More Types of Graphs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Undirected Graph</dc:title>
  <cp:lastModifiedBy>李易庭</cp:lastModifiedBy>
  <cp:revision>2</cp:revision>
  <dcterms:created xsi:type="dcterms:W3CDTF">2024-09-05T03:51:00Z</dcterms:created>
  <dcterms:modified xsi:type="dcterms:W3CDTF">2024-09-05T03:53:04Z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2024-09-01T00:00:00Z</vt:filetime>
  </property>
  <property fmtid="{D5CDD505-2E9C-101B-9397-08002B2CF9AE}" pid="3" name="LastSaved">
    <vt:filetime>2024-09-05T00:00:00Z</vt:filetime>
  </property>
  <property fmtid="{D5CDD505-2E9C-101B-9397-08002B2CF9AE}" pid="4" name="Producer">
    <vt:lpwstr>macOS 版本14.4（版號23E214） Quartz PDFContext</vt:lpwstr>
  </property>
</Properties>
</file>