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0693400" cy="7562850"/>
  <p:notesSz cx="10693400" cy="75628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9"/>
  </p:normalViewPr>
  <p:slideViewPr>
    <p:cSldViewPr>
      <p:cViewPr varScale="1">
        <p:scale>
          <a:sx n="130" d="100"/>
          <a:sy n="130" d="100"/>
        </p:scale>
        <p:origin x="2216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704DE-2BBF-824E-A6B4-98520A7ADE45}" type="datetimeFigureOut">
              <a:rPr kumimoji="1" lang="zh-TW" altLang="en-US" smtClean="0"/>
              <a:t>2024/9/5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81CDF-2559-C34D-BDC3-2271DA24939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821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Prof.</a:t>
            </a:r>
            <a:r>
              <a:rPr spc="-30" dirty="0"/>
              <a:t> </a:t>
            </a:r>
            <a:r>
              <a:rPr spc="-5" dirty="0"/>
              <a:t>Cheng‐Te</a:t>
            </a:r>
            <a:r>
              <a:rPr spc="-30" dirty="0"/>
              <a:t> </a:t>
            </a:r>
            <a:r>
              <a:rPr spc="-5" dirty="0"/>
              <a:t>Li</a:t>
            </a:r>
            <a:r>
              <a:rPr spc="-15" dirty="0"/>
              <a:t> </a:t>
            </a:r>
            <a:r>
              <a:rPr dirty="0"/>
              <a:t>@</a:t>
            </a:r>
            <a:r>
              <a:rPr spc="-10" dirty="0"/>
              <a:t> </a:t>
            </a:r>
            <a:r>
              <a:rPr dirty="0"/>
              <a:t>NCKU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lang="en-US" altLang="zh-TW"/>
              <a:t>2023/5/2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rgbClr val="0070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Prof.</a:t>
            </a:r>
            <a:r>
              <a:rPr spc="-30" dirty="0"/>
              <a:t> </a:t>
            </a:r>
            <a:r>
              <a:rPr spc="-5" dirty="0"/>
              <a:t>Cheng‐Te</a:t>
            </a:r>
            <a:r>
              <a:rPr spc="-30" dirty="0"/>
              <a:t> </a:t>
            </a:r>
            <a:r>
              <a:rPr spc="-5" dirty="0"/>
              <a:t>Li</a:t>
            </a:r>
            <a:r>
              <a:rPr spc="-15" dirty="0"/>
              <a:t> </a:t>
            </a:r>
            <a:r>
              <a:rPr dirty="0"/>
              <a:t>@</a:t>
            </a:r>
            <a:r>
              <a:rPr spc="-10" dirty="0"/>
              <a:t> </a:t>
            </a:r>
            <a:r>
              <a:rPr dirty="0"/>
              <a:t>NCKU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lang="en-US" altLang="zh-TW"/>
              <a:t>2023/5/2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rgbClr val="0070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Prof.</a:t>
            </a:r>
            <a:r>
              <a:rPr spc="-30" dirty="0"/>
              <a:t> </a:t>
            </a:r>
            <a:r>
              <a:rPr spc="-5" dirty="0"/>
              <a:t>Cheng‐Te</a:t>
            </a:r>
            <a:r>
              <a:rPr spc="-30" dirty="0"/>
              <a:t> </a:t>
            </a:r>
            <a:r>
              <a:rPr spc="-5" dirty="0"/>
              <a:t>Li</a:t>
            </a:r>
            <a:r>
              <a:rPr spc="-15" dirty="0"/>
              <a:t> </a:t>
            </a:r>
            <a:r>
              <a:rPr dirty="0"/>
              <a:t>@</a:t>
            </a:r>
            <a:r>
              <a:rPr spc="-10" dirty="0"/>
              <a:t> </a:t>
            </a:r>
            <a:r>
              <a:rPr dirty="0"/>
              <a:t>NCKU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lang="en-US" altLang="zh-TW"/>
              <a:t>2023/5/2</a:t>
            </a:r>
            <a:endParaRPr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rgbClr val="0070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Prof.</a:t>
            </a:r>
            <a:r>
              <a:rPr spc="-30" dirty="0"/>
              <a:t> </a:t>
            </a:r>
            <a:r>
              <a:rPr spc="-5" dirty="0"/>
              <a:t>Cheng‐Te</a:t>
            </a:r>
            <a:r>
              <a:rPr spc="-30" dirty="0"/>
              <a:t> </a:t>
            </a:r>
            <a:r>
              <a:rPr spc="-5" dirty="0"/>
              <a:t>Li</a:t>
            </a:r>
            <a:r>
              <a:rPr spc="-15" dirty="0"/>
              <a:t> </a:t>
            </a:r>
            <a:r>
              <a:rPr dirty="0"/>
              <a:t>@</a:t>
            </a:r>
            <a:r>
              <a:rPr spc="-10" dirty="0"/>
              <a:t> </a:t>
            </a:r>
            <a:r>
              <a:rPr dirty="0"/>
              <a:t>NCKU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lang="en-US" altLang="zh-TW"/>
              <a:t>2023/5/2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Prof.</a:t>
            </a:r>
            <a:r>
              <a:rPr spc="-30" dirty="0"/>
              <a:t> </a:t>
            </a:r>
            <a:r>
              <a:rPr spc="-5" dirty="0"/>
              <a:t>Cheng‐Te</a:t>
            </a:r>
            <a:r>
              <a:rPr spc="-30" dirty="0"/>
              <a:t> </a:t>
            </a:r>
            <a:r>
              <a:rPr spc="-5" dirty="0"/>
              <a:t>Li</a:t>
            </a:r>
            <a:r>
              <a:rPr spc="-15" dirty="0"/>
              <a:t> </a:t>
            </a:r>
            <a:r>
              <a:rPr dirty="0"/>
              <a:t>@</a:t>
            </a:r>
            <a:r>
              <a:rPr spc="-10" dirty="0"/>
              <a:t> </a:t>
            </a:r>
            <a:r>
              <a:rPr dirty="0"/>
              <a:t>NCKU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lang="en-US" altLang="zh-TW"/>
              <a:t>2023/5/2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42123" y="7374635"/>
            <a:ext cx="8966200" cy="182245"/>
          </a:xfrm>
          <a:custGeom>
            <a:avLst/>
            <a:gdLst/>
            <a:ahLst/>
            <a:cxnLst/>
            <a:rect l="l" t="t" r="r" b="b"/>
            <a:pathLst>
              <a:path w="8966200" h="182245">
                <a:moveTo>
                  <a:pt x="0" y="182118"/>
                </a:moveTo>
                <a:lnTo>
                  <a:pt x="8965691" y="182118"/>
                </a:lnTo>
                <a:lnTo>
                  <a:pt x="8965691" y="0"/>
                </a:lnTo>
                <a:lnTo>
                  <a:pt x="0" y="0"/>
                </a:lnTo>
                <a:lnTo>
                  <a:pt x="0" y="182118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8609" y="7374635"/>
            <a:ext cx="833755" cy="182245"/>
          </a:xfrm>
          <a:custGeom>
            <a:avLst/>
            <a:gdLst/>
            <a:ahLst/>
            <a:cxnLst/>
            <a:rect l="l" t="t" r="r" b="b"/>
            <a:pathLst>
              <a:path w="833755" h="182245">
                <a:moveTo>
                  <a:pt x="833513" y="182118"/>
                </a:moveTo>
                <a:lnTo>
                  <a:pt x="833513" y="0"/>
                </a:lnTo>
                <a:lnTo>
                  <a:pt x="0" y="0"/>
                </a:lnTo>
                <a:lnTo>
                  <a:pt x="0" y="182118"/>
                </a:lnTo>
                <a:lnTo>
                  <a:pt x="833513" y="18211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106291" y="7373111"/>
            <a:ext cx="280670" cy="185420"/>
          </a:xfrm>
          <a:custGeom>
            <a:avLst/>
            <a:gdLst/>
            <a:ahLst/>
            <a:cxnLst/>
            <a:rect l="l" t="t" r="r" b="b"/>
            <a:pathLst>
              <a:path w="280670" h="185420">
                <a:moveTo>
                  <a:pt x="280416" y="184404"/>
                </a:moveTo>
                <a:lnTo>
                  <a:pt x="280416" y="762"/>
                </a:lnTo>
                <a:lnTo>
                  <a:pt x="279654" y="0"/>
                </a:lnTo>
                <a:lnTo>
                  <a:pt x="762" y="0"/>
                </a:lnTo>
                <a:lnTo>
                  <a:pt x="0" y="762"/>
                </a:lnTo>
                <a:lnTo>
                  <a:pt x="0" y="184404"/>
                </a:lnTo>
                <a:lnTo>
                  <a:pt x="762" y="185166"/>
                </a:lnTo>
                <a:lnTo>
                  <a:pt x="1524" y="185166"/>
                </a:lnTo>
                <a:lnTo>
                  <a:pt x="1524" y="3810"/>
                </a:lnTo>
                <a:lnTo>
                  <a:pt x="3048" y="1524"/>
                </a:lnTo>
                <a:lnTo>
                  <a:pt x="3048" y="3810"/>
                </a:lnTo>
                <a:lnTo>
                  <a:pt x="276606" y="3810"/>
                </a:lnTo>
                <a:lnTo>
                  <a:pt x="276606" y="1524"/>
                </a:lnTo>
                <a:lnTo>
                  <a:pt x="278892" y="3810"/>
                </a:lnTo>
                <a:lnTo>
                  <a:pt x="278892" y="185166"/>
                </a:lnTo>
                <a:lnTo>
                  <a:pt x="279654" y="185166"/>
                </a:lnTo>
                <a:lnTo>
                  <a:pt x="280416" y="184404"/>
                </a:lnTo>
                <a:close/>
              </a:path>
              <a:path w="280670" h="185420">
                <a:moveTo>
                  <a:pt x="3048" y="3810"/>
                </a:moveTo>
                <a:lnTo>
                  <a:pt x="3048" y="1524"/>
                </a:lnTo>
                <a:lnTo>
                  <a:pt x="1524" y="3810"/>
                </a:lnTo>
                <a:lnTo>
                  <a:pt x="3048" y="3810"/>
                </a:lnTo>
                <a:close/>
              </a:path>
              <a:path w="280670" h="185420">
                <a:moveTo>
                  <a:pt x="3048" y="182118"/>
                </a:moveTo>
                <a:lnTo>
                  <a:pt x="3048" y="3810"/>
                </a:lnTo>
                <a:lnTo>
                  <a:pt x="1524" y="3810"/>
                </a:lnTo>
                <a:lnTo>
                  <a:pt x="1524" y="182118"/>
                </a:lnTo>
                <a:lnTo>
                  <a:pt x="3048" y="182118"/>
                </a:lnTo>
                <a:close/>
              </a:path>
              <a:path w="280670" h="185420">
                <a:moveTo>
                  <a:pt x="278892" y="182118"/>
                </a:moveTo>
                <a:lnTo>
                  <a:pt x="1524" y="182118"/>
                </a:lnTo>
                <a:lnTo>
                  <a:pt x="3048" y="183642"/>
                </a:lnTo>
                <a:lnTo>
                  <a:pt x="3048" y="185166"/>
                </a:lnTo>
                <a:lnTo>
                  <a:pt x="276606" y="185166"/>
                </a:lnTo>
                <a:lnTo>
                  <a:pt x="276606" y="183642"/>
                </a:lnTo>
                <a:lnTo>
                  <a:pt x="278892" y="182118"/>
                </a:lnTo>
                <a:close/>
              </a:path>
              <a:path w="280670" h="185420">
                <a:moveTo>
                  <a:pt x="3048" y="185166"/>
                </a:moveTo>
                <a:lnTo>
                  <a:pt x="3048" y="183642"/>
                </a:lnTo>
                <a:lnTo>
                  <a:pt x="1524" y="182118"/>
                </a:lnTo>
                <a:lnTo>
                  <a:pt x="1524" y="185166"/>
                </a:lnTo>
                <a:lnTo>
                  <a:pt x="3048" y="185166"/>
                </a:lnTo>
                <a:close/>
              </a:path>
              <a:path w="280670" h="185420">
                <a:moveTo>
                  <a:pt x="278892" y="3810"/>
                </a:moveTo>
                <a:lnTo>
                  <a:pt x="276606" y="1524"/>
                </a:lnTo>
                <a:lnTo>
                  <a:pt x="276606" y="3810"/>
                </a:lnTo>
                <a:lnTo>
                  <a:pt x="278892" y="3810"/>
                </a:lnTo>
                <a:close/>
              </a:path>
              <a:path w="280670" h="185420">
                <a:moveTo>
                  <a:pt x="278892" y="182118"/>
                </a:moveTo>
                <a:lnTo>
                  <a:pt x="278892" y="3810"/>
                </a:lnTo>
                <a:lnTo>
                  <a:pt x="276606" y="3810"/>
                </a:lnTo>
                <a:lnTo>
                  <a:pt x="276606" y="182118"/>
                </a:lnTo>
                <a:lnTo>
                  <a:pt x="278892" y="182118"/>
                </a:lnTo>
                <a:close/>
              </a:path>
              <a:path w="280670" h="185420">
                <a:moveTo>
                  <a:pt x="278892" y="185166"/>
                </a:moveTo>
                <a:lnTo>
                  <a:pt x="278892" y="182118"/>
                </a:lnTo>
                <a:lnTo>
                  <a:pt x="276606" y="183642"/>
                </a:lnTo>
                <a:lnTo>
                  <a:pt x="276606" y="185166"/>
                </a:lnTo>
                <a:lnTo>
                  <a:pt x="278892" y="18516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9257" y="0"/>
            <a:ext cx="10075164" cy="18364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58964" y="230377"/>
            <a:ext cx="2775470" cy="764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rgbClr val="0070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3627" y="3143114"/>
            <a:ext cx="9591675" cy="2363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94644" y="7391660"/>
            <a:ext cx="15049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Prof.</a:t>
            </a:r>
            <a:r>
              <a:rPr spc="-30" dirty="0"/>
              <a:t> </a:t>
            </a:r>
            <a:r>
              <a:rPr spc="-5" dirty="0"/>
              <a:t>Cheng‐Te</a:t>
            </a:r>
            <a:r>
              <a:rPr spc="-30" dirty="0"/>
              <a:t> </a:t>
            </a:r>
            <a:r>
              <a:rPr spc="-5" dirty="0"/>
              <a:t>Li</a:t>
            </a:r>
            <a:r>
              <a:rPr spc="-15" dirty="0"/>
              <a:t> </a:t>
            </a:r>
            <a:r>
              <a:rPr dirty="0"/>
              <a:t>@</a:t>
            </a:r>
            <a:r>
              <a:rPr spc="-10" dirty="0"/>
              <a:t> </a:t>
            </a:r>
            <a:r>
              <a:rPr dirty="0"/>
              <a:t>NCKU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6471" y="7391660"/>
            <a:ext cx="561975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lang="en-US" altLang="zh-TW"/>
              <a:t>2023/5/2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136764" y="7396988"/>
            <a:ext cx="21844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engte@mail.ncku.edu.tw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26" Type="http://schemas.openxmlformats.org/officeDocument/2006/relationships/image" Target="../media/image90.png"/><Relationship Id="rId3" Type="http://schemas.openxmlformats.org/officeDocument/2006/relationships/image" Target="../media/image73.png"/><Relationship Id="rId21" Type="http://schemas.openxmlformats.org/officeDocument/2006/relationships/image" Target="../media/image85.png"/><Relationship Id="rId7" Type="http://schemas.openxmlformats.org/officeDocument/2006/relationships/image" Target="../media/image11.png"/><Relationship Id="rId12" Type="http://schemas.openxmlformats.org/officeDocument/2006/relationships/image" Target="../media/image70.png"/><Relationship Id="rId17" Type="http://schemas.openxmlformats.org/officeDocument/2006/relationships/image" Target="../media/image81.png"/><Relationship Id="rId25" Type="http://schemas.openxmlformats.org/officeDocument/2006/relationships/image" Target="../media/image89.png"/><Relationship Id="rId2" Type="http://schemas.openxmlformats.org/officeDocument/2006/relationships/image" Target="../media/image65.pn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29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76.png"/><Relationship Id="rId24" Type="http://schemas.openxmlformats.org/officeDocument/2006/relationships/image" Target="../media/image88.png"/><Relationship Id="rId5" Type="http://schemas.openxmlformats.org/officeDocument/2006/relationships/image" Target="../media/image67.png"/><Relationship Id="rId15" Type="http://schemas.openxmlformats.org/officeDocument/2006/relationships/image" Target="../media/image79.png"/><Relationship Id="rId23" Type="http://schemas.openxmlformats.org/officeDocument/2006/relationships/image" Target="../media/image87.png"/><Relationship Id="rId28" Type="http://schemas.openxmlformats.org/officeDocument/2006/relationships/image" Target="../media/image92.jpg"/><Relationship Id="rId10" Type="http://schemas.openxmlformats.org/officeDocument/2006/relationships/image" Target="../media/image75.png"/><Relationship Id="rId19" Type="http://schemas.openxmlformats.org/officeDocument/2006/relationships/image" Target="../media/image83.png"/><Relationship Id="rId4" Type="http://schemas.openxmlformats.org/officeDocument/2006/relationships/image" Target="../media/image14.png"/><Relationship Id="rId9" Type="http://schemas.openxmlformats.org/officeDocument/2006/relationships/image" Target="../media/image74.png"/><Relationship Id="rId14" Type="http://schemas.openxmlformats.org/officeDocument/2006/relationships/image" Target="../media/image78.png"/><Relationship Id="rId22" Type="http://schemas.openxmlformats.org/officeDocument/2006/relationships/image" Target="../media/image86.png"/><Relationship Id="rId27" Type="http://schemas.openxmlformats.org/officeDocument/2006/relationships/image" Target="../media/image91.png"/><Relationship Id="rId30" Type="http://schemas.openxmlformats.org/officeDocument/2006/relationships/image" Target="../media/image9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g"/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jpg"/><Relationship Id="rId4" Type="http://schemas.openxmlformats.org/officeDocument/2006/relationships/image" Target="../media/image9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jp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jpg"/><Relationship Id="rId9" Type="http://schemas.openxmlformats.org/officeDocument/2006/relationships/image" Target="../media/image10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image" Target="../media/image125.png"/><Relationship Id="rId16" Type="http://schemas.openxmlformats.org/officeDocument/2006/relationships/image" Target="../media/image139.png"/><Relationship Id="rId20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10" Type="http://schemas.openxmlformats.org/officeDocument/2006/relationships/image" Target="../media/image133.png"/><Relationship Id="rId19" Type="http://schemas.openxmlformats.org/officeDocument/2006/relationships/image" Target="../media/image142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18" Type="http://schemas.openxmlformats.org/officeDocument/2006/relationships/image" Target="../media/image159.jpg"/><Relationship Id="rId3" Type="http://schemas.openxmlformats.org/officeDocument/2006/relationships/image" Target="../media/image145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" Type="http://schemas.openxmlformats.org/officeDocument/2006/relationships/image" Target="../media/image144.png"/><Relationship Id="rId16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5" Type="http://schemas.openxmlformats.org/officeDocument/2006/relationships/image" Target="../media/image146.png"/><Relationship Id="rId15" Type="http://schemas.openxmlformats.org/officeDocument/2006/relationships/image" Target="../media/image156.png"/><Relationship Id="rId10" Type="http://schemas.openxmlformats.org/officeDocument/2006/relationships/image" Target="../media/image151.png"/><Relationship Id="rId4" Type="http://schemas.openxmlformats.org/officeDocument/2006/relationships/image" Target="../media/image13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image" Target="../media/image171.png"/><Relationship Id="rId18" Type="http://schemas.openxmlformats.org/officeDocument/2006/relationships/image" Target="../media/image176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12" Type="http://schemas.openxmlformats.org/officeDocument/2006/relationships/image" Target="../media/image170.png"/><Relationship Id="rId17" Type="http://schemas.openxmlformats.org/officeDocument/2006/relationships/image" Target="../media/image175.png"/><Relationship Id="rId2" Type="http://schemas.openxmlformats.org/officeDocument/2006/relationships/image" Target="../media/image160.png"/><Relationship Id="rId16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169.png"/><Relationship Id="rId5" Type="http://schemas.openxmlformats.org/officeDocument/2006/relationships/image" Target="../media/image163.png"/><Relationship Id="rId15" Type="http://schemas.openxmlformats.org/officeDocument/2006/relationships/image" Target="../media/image173.png"/><Relationship Id="rId10" Type="http://schemas.openxmlformats.org/officeDocument/2006/relationships/image" Target="../media/image168.png"/><Relationship Id="rId4" Type="http://schemas.openxmlformats.org/officeDocument/2006/relationships/image" Target="../media/image162.jpg"/><Relationship Id="rId9" Type="http://schemas.openxmlformats.org/officeDocument/2006/relationships/image" Target="../media/image167.png"/><Relationship Id="rId14" Type="http://schemas.openxmlformats.org/officeDocument/2006/relationships/image" Target="../media/image17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7" Type="http://schemas.openxmlformats.org/officeDocument/2006/relationships/image" Target="../media/image180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jpg"/><Relationship Id="rId5" Type="http://schemas.openxmlformats.org/officeDocument/2006/relationships/image" Target="../media/image178.png"/><Relationship Id="rId4" Type="http://schemas.openxmlformats.org/officeDocument/2006/relationships/image" Target="../media/image17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191.png"/><Relationship Id="rId3" Type="http://schemas.openxmlformats.org/officeDocument/2006/relationships/image" Target="../media/image177.png"/><Relationship Id="rId7" Type="http://schemas.openxmlformats.org/officeDocument/2006/relationships/image" Target="../media/image185.png"/><Relationship Id="rId12" Type="http://schemas.openxmlformats.org/officeDocument/2006/relationships/image" Target="../media/image190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4.png"/><Relationship Id="rId11" Type="http://schemas.openxmlformats.org/officeDocument/2006/relationships/image" Target="../media/image189.png"/><Relationship Id="rId5" Type="http://schemas.openxmlformats.org/officeDocument/2006/relationships/image" Target="../media/image183.png"/><Relationship Id="rId15" Type="http://schemas.openxmlformats.org/officeDocument/2006/relationships/image" Target="../media/image193.png"/><Relationship Id="rId10" Type="http://schemas.openxmlformats.org/officeDocument/2006/relationships/image" Target="../media/image188.png"/><Relationship Id="rId4" Type="http://schemas.openxmlformats.org/officeDocument/2006/relationships/image" Target="../media/image182.png"/><Relationship Id="rId9" Type="http://schemas.openxmlformats.org/officeDocument/2006/relationships/image" Target="../media/image187.png"/><Relationship Id="rId14" Type="http://schemas.openxmlformats.org/officeDocument/2006/relationships/image" Target="../media/image192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5.png"/><Relationship Id="rId18" Type="http://schemas.openxmlformats.org/officeDocument/2006/relationships/image" Target="../media/image210.png"/><Relationship Id="rId26" Type="http://schemas.openxmlformats.org/officeDocument/2006/relationships/image" Target="../media/image218.png"/><Relationship Id="rId39" Type="http://schemas.openxmlformats.org/officeDocument/2006/relationships/image" Target="../media/image231.png"/><Relationship Id="rId21" Type="http://schemas.openxmlformats.org/officeDocument/2006/relationships/image" Target="../media/image213.png"/><Relationship Id="rId34" Type="http://schemas.openxmlformats.org/officeDocument/2006/relationships/image" Target="../media/image226.png"/><Relationship Id="rId42" Type="http://schemas.openxmlformats.org/officeDocument/2006/relationships/image" Target="../media/image234.png"/><Relationship Id="rId47" Type="http://schemas.openxmlformats.org/officeDocument/2006/relationships/image" Target="../media/image239.png"/><Relationship Id="rId50" Type="http://schemas.openxmlformats.org/officeDocument/2006/relationships/image" Target="../media/image242.png"/><Relationship Id="rId55" Type="http://schemas.openxmlformats.org/officeDocument/2006/relationships/image" Target="../media/image247.png"/><Relationship Id="rId7" Type="http://schemas.openxmlformats.org/officeDocument/2006/relationships/image" Target="../media/image199.png"/><Relationship Id="rId2" Type="http://schemas.openxmlformats.org/officeDocument/2006/relationships/image" Target="../media/image194.png"/><Relationship Id="rId16" Type="http://schemas.openxmlformats.org/officeDocument/2006/relationships/image" Target="../media/image208.png"/><Relationship Id="rId29" Type="http://schemas.openxmlformats.org/officeDocument/2006/relationships/image" Target="../media/image221.png"/><Relationship Id="rId11" Type="http://schemas.openxmlformats.org/officeDocument/2006/relationships/image" Target="../media/image203.png"/><Relationship Id="rId24" Type="http://schemas.openxmlformats.org/officeDocument/2006/relationships/image" Target="../media/image216.png"/><Relationship Id="rId32" Type="http://schemas.openxmlformats.org/officeDocument/2006/relationships/image" Target="../media/image224.png"/><Relationship Id="rId37" Type="http://schemas.openxmlformats.org/officeDocument/2006/relationships/image" Target="../media/image229.png"/><Relationship Id="rId40" Type="http://schemas.openxmlformats.org/officeDocument/2006/relationships/image" Target="../media/image232.png"/><Relationship Id="rId45" Type="http://schemas.openxmlformats.org/officeDocument/2006/relationships/image" Target="../media/image237.png"/><Relationship Id="rId53" Type="http://schemas.openxmlformats.org/officeDocument/2006/relationships/image" Target="../media/image245.png"/><Relationship Id="rId58" Type="http://schemas.openxmlformats.org/officeDocument/2006/relationships/image" Target="../media/image250.png"/><Relationship Id="rId5" Type="http://schemas.openxmlformats.org/officeDocument/2006/relationships/image" Target="../media/image197.png"/><Relationship Id="rId19" Type="http://schemas.openxmlformats.org/officeDocument/2006/relationships/image" Target="../media/image211.png"/><Relationship Id="rId4" Type="http://schemas.openxmlformats.org/officeDocument/2006/relationships/image" Target="../media/image196.png"/><Relationship Id="rId9" Type="http://schemas.openxmlformats.org/officeDocument/2006/relationships/image" Target="../media/image201.png"/><Relationship Id="rId14" Type="http://schemas.openxmlformats.org/officeDocument/2006/relationships/image" Target="../media/image206.png"/><Relationship Id="rId22" Type="http://schemas.openxmlformats.org/officeDocument/2006/relationships/image" Target="../media/image214.png"/><Relationship Id="rId27" Type="http://schemas.openxmlformats.org/officeDocument/2006/relationships/image" Target="../media/image219.png"/><Relationship Id="rId30" Type="http://schemas.openxmlformats.org/officeDocument/2006/relationships/image" Target="../media/image222.png"/><Relationship Id="rId35" Type="http://schemas.openxmlformats.org/officeDocument/2006/relationships/image" Target="../media/image227.png"/><Relationship Id="rId43" Type="http://schemas.openxmlformats.org/officeDocument/2006/relationships/image" Target="../media/image235.png"/><Relationship Id="rId48" Type="http://schemas.openxmlformats.org/officeDocument/2006/relationships/image" Target="../media/image240.png"/><Relationship Id="rId56" Type="http://schemas.openxmlformats.org/officeDocument/2006/relationships/image" Target="../media/image248.png"/><Relationship Id="rId8" Type="http://schemas.openxmlformats.org/officeDocument/2006/relationships/image" Target="../media/image200.png"/><Relationship Id="rId51" Type="http://schemas.openxmlformats.org/officeDocument/2006/relationships/image" Target="../media/image243.png"/><Relationship Id="rId3" Type="http://schemas.openxmlformats.org/officeDocument/2006/relationships/image" Target="../media/image195.png"/><Relationship Id="rId12" Type="http://schemas.openxmlformats.org/officeDocument/2006/relationships/image" Target="../media/image204.png"/><Relationship Id="rId17" Type="http://schemas.openxmlformats.org/officeDocument/2006/relationships/image" Target="../media/image209.png"/><Relationship Id="rId25" Type="http://schemas.openxmlformats.org/officeDocument/2006/relationships/image" Target="../media/image217.png"/><Relationship Id="rId33" Type="http://schemas.openxmlformats.org/officeDocument/2006/relationships/image" Target="../media/image225.png"/><Relationship Id="rId38" Type="http://schemas.openxmlformats.org/officeDocument/2006/relationships/image" Target="../media/image230.png"/><Relationship Id="rId46" Type="http://schemas.openxmlformats.org/officeDocument/2006/relationships/image" Target="../media/image238.png"/><Relationship Id="rId59" Type="http://schemas.openxmlformats.org/officeDocument/2006/relationships/image" Target="../media/image251.png"/><Relationship Id="rId20" Type="http://schemas.openxmlformats.org/officeDocument/2006/relationships/image" Target="../media/image212.png"/><Relationship Id="rId41" Type="http://schemas.openxmlformats.org/officeDocument/2006/relationships/image" Target="../media/image233.png"/><Relationship Id="rId54" Type="http://schemas.openxmlformats.org/officeDocument/2006/relationships/image" Target="../media/image2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8.png"/><Relationship Id="rId15" Type="http://schemas.openxmlformats.org/officeDocument/2006/relationships/image" Target="../media/image207.png"/><Relationship Id="rId23" Type="http://schemas.openxmlformats.org/officeDocument/2006/relationships/image" Target="../media/image215.png"/><Relationship Id="rId28" Type="http://schemas.openxmlformats.org/officeDocument/2006/relationships/image" Target="../media/image220.png"/><Relationship Id="rId36" Type="http://schemas.openxmlformats.org/officeDocument/2006/relationships/image" Target="../media/image228.png"/><Relationship Id="rId49" Type="http://schemas.openxmlformats.org/officeDocument/2006/relationships/image" Target="../media/image241.png"/><Relationship Id="rId57" Type="http://schemas.openxmlformats.org/officeDocument/2006/relationships/image" Target="../media/image249.png"/><Relationship Id="rId10" Type="http://schemas.openxmlformats.org/officeDocument/2006/relationships/image" Target="../media/image202.png"/><Relationship Id="rId31" Type="http://schemas.openxmlformats.org/officeDocument/2006/relationships/image" Target="../media/image223.png"/><Relationship Id="rId44" Type="http://schemas.openxmlformats.org/officeDocument/2006/relationships/image" Target="../media/image236.png"/><Relationship Id="rId52" Type="http://schemas.openxmlformats.org/officeDocument/2006/relationships/image" Target="../media/image244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3.png"/><Relationship Id="rId18" Type="http://schemas.openxmlformats.org/officeDocument/2006/relationships/image" Target="../media/image268.png"/><Relationship Id="rId26" Type="http://schemas.openxmlformats.org/officeDocument/2006/relationships/image" Target="../media/image276.png"/><Relationship Id="rId39" Type="http://schemas.openxmlformats.org/officeDocument/2006/relationships/image" Target="../media/image289.png"/><Relationship Id="rId21" Type="http://schemas.openxmlformats.org/officeDocument/2006/relationships/image" Target="../media/image271.png"/><Relationship Id="rId34" Type="http://schemas.openxmlformats.org/officeDocument/2006/relationships/image" Target="../media/image284.png"/><Relationship Id="rId42" Type="http://schemas.openxmlformats.org/officeDocument/2006/relationships/image" Target="../media/image292.png"/><Relationship Id="rId47" Type="http://schemas.openxmlformats.org/officeDocument/2006/relationships/image" Target="../media/image297.png"/><Relationship Id="rId50" Type="http://schemas.openxmlformats.org/officeDocument/2006/relationships/image" Target="../media/image300.png"/><Relationship Id="rId55" Type="http://schemas.openxmlformats.org/officeDocument/2006/relationships/image" Target="../media/image305.png"/><Relationship Id="rId7" Type="http://schemas.openxmlformats.org/officeDocument/2006/relationships/image" Target="../media/image257.png"/><Relationship Id="rId2" Type="http://schemas.openxmlformats.org/officeDocument/2006/relationships/image" Target="../media/image252.png"/><Relationship Id="rId16" Type="http://schemas.openxmlformats.org/officeDocument/2006/relationships/image" Target="../media/image266.png"/><Relationship Id="rId29" Type="http://schemas.openxmlformats.org/officeDocument/2006/relationships/image" Target="../media/image279.png"/><Relationship Id="rId11" Type="http://schemas.openxmlformats.org/officeDocument/2006/relationships/image" Target="../media/image261.png"/><Relationship Id="rId24" Type="http://schemas.openxmlformats.org/officeDocument/2006/relationships/image" Target="../media/image274.png"/><Relationship Id="rId32" Type="http://schemas.openxmlformats.org/officeDocument/2006/relationships/image" Target="../media/image282.png"/><Relationship Id="rId37" Type="http://schemas.openxmlformats.org/officeDocument/2006/relationships/image" Target="../media/image287.png"/><Relationship Id="rId40" Type="http://schemas.openxmlformats.org/officeDocument/2006/relationships/image" Target="../media/image290.png"/><Relationship Id="rId45" Type="http://schemas.openxmlformats.org/officeDocument/2006/relationships/image" Target="../media/image295.png"/><Relationship Id="rId53" Type="http://schemas.openxmlformats.org/officeDocument/2006/relationships/image" Target="../media/image303.png"/><Relationship Id="rId58" Type="http://schemas.openxmlformats.org/officeDocument/2006/relationships/image" Target="../media/image308.png"/><Relationship Id="rId5" Type="http://schemas.openxmlformats.org/officeDocument/2006/relationships/image" Target="../media/image255.png"/><Relationship Id="rId61" Type="http://schemas.openxmlformats.org/officeDocument/2006/relationships/image" Target="../media/image311.png"/><Relationship Id="rId19" Type="http://schemas.openxmlformats.org/officeDocument/2006/relationships/image" Target="../media/image269.png"/><Relationship Id="rId14" Type="http://schemas.openxmlformats.org/officeDocument/2006/relationships/image" Target="../media/image264.png"/><Relationship Id="rId22" Type="http://schemas.openxmlformats.org/officeDocument/2006/relationships/image" Target="../media/image272.png"/><Relationship Id="rId27" Type="http://schemas.openxmlformats.org/officeDocument/2006/relationships/image" Target="../media/image277.png"/><Relationship Id="rId30" Type="http://schemas.openxmlformats.org/officeDocument/2006/relationships/image" Target="../media/image280.png"/><Relationship Id="rId35" Type="http://schemas.openxmlformats.org/officeDocument/2006/relationships/image" Target="../media/image285.png"/><Relationship Id="rId43" Type="http://schemas.openxmlformats.org/officeDocument/2006/relationships/image" Target="../media/image293.png"/><Relationship Id="rId48" Type="http://schemas.openxmlformats.org/officeDocument/2006/relationships/image" Target="../media/image298.png"/><Relationship Id="rId56" Type="http://schemas.openxmlformats.org/officeDocument/2006/relationships/image" Target="../media/image306.png"/><Relationship Id="rId8" Type="http://schemas.openxmlformats.org/officeDocument/2006/relationships/image" Target="../media/image258.png"/><Relationship Id="rId51" Type="http://schemas.openxmlformats.org/officeDocument/2006/relationships/image" Target="../media/image301.png"/><Relationship Id="rId3" Type="http://schemas.openxmlformats.org/officeDocument/2006/relationships/image" Target="../media/image253.png"/><Relationship Id="rId12" Type="http://schemas.openxmlformats.org/officeDocument/2006/relationships/image" Target="../media/image262.png"/><Relationship Id="rId17" Type="http://schemas.openxmlformats.org/officeDocument/2006/relationships/image" Target="../media/image267.png"/><Relationship Id="rId25" Type="http://schemas.openxmlformats.org/officeDocument/2006/relationships/image" Target="../media/image275.png"/><Relationship Id="rId33" Type="http://schemas.openxmlformats.org/officeDocument/2006/relationships/image" Target="../media/image283.png"/><Relationship Id="rId38" Type="http://schemas.openxmlformats.org/officeDocument/2006/relationships/image" Target="../media/image288.png"/><Relationship Id="rId46" Type="http://schemas.openxmlformats.org/officeDocument/2006/relationships/image" Target="../media/image296.png"/><Relationship Id="rId59" Type="http://schemas.openxmlformats.org/officeDocument/2006/relationships/image" Target="../media/image309.png"/><Relationship Id="rId20" Type="http://schemas.openxmlformats.org/officeDocument/2006/relationships/image" Target="../media/image270.png"/><Relationship Id="rId41" Type="http://schemas.openxmlformats.org/officeDocument/2006/relationships/image" Target="../media/image291.png"/><Relationship Id="rId54" Type="http://schemas.openxmlformats.org/officeDocument/2006/relationships/image" Target="../media/image3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6.png"/><Relationship Id="rId15" Type="http://schemas.openxmlformats.org/officeDocument/2006/relationships/image" Target="../media/image265.png"/><Relationship Id="rId23" Type="http://schemas.openxmlformats.org/officeDocument/2006/relationships/image" Target="../media/image273.png"/><Relationship Id="rId28" Type="http://schemas.openxmlformats.org/officeDocument/2006/relationships/image" Target="../media/image278.png"/><Relationship Id="rId36" Type="http://schemas.openxmlformats.org/officeDocument/2006/relationships/image" Target="../media/image286.png"/><Relationship Id="rId49" Type="http://schemas.openxmlformats.org/officeDocument/2006/relationships/image" Target="../media/image299.png"/><Relationship Id="rId57" Type="http://schemas.openxmlformats.org/officeDocument/2006/relationships/image" Target="../media/image307.png"/><Relationship Id="rId10" Type="http://schemas.openxmlformats.org/officeDocument/2006/relationships/image" Target="../media/image260.png"/><Relationship Id="rId31" Type="http://schemas.openxmlformats.org/officeDocument/2006/relationships/image" Target="../media/image281.png"/><Relationship Id="rId44" Type="http://schemas.openxmlformats.org/officeDocument/2006/relationships/image" Target="../media/image294.png"/><Relationship Id="rId52" Type="http://schemas.openxmlformats.org/officeDocument/2006/relationships/image" Target="../media/image302.png"/><Relationship Id="rId60" Type="http://schemas.openxmlformats.org/officeDocument/2006/relationships/image" Target="../media/image310.png"/><Relationship Id="rId4" Type="http://schemas.openxmlformats.org/officeDocument/2006/relationships/image" Target="../media/image254.png"/><Relationship Id="rId9" Type="http://schemas.openxmlformats.org/officeDocument/2006/relationships/image" Target="../media/image2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7" Type="http://schemas.openxmlformats.org/officeDocument/2006/relationships/image" Target="../media/image315.jp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4.png"/><Relationship Id="rId5" Type="http://schemas.openxmlformats.org/officeDocument/2006/relationships/image" Target="../media/image313.png"/><Relationship Id="rId4" Type="http://schemas.openxmlformats.org/officeDocument/2006/relationships/image" Target="../media/image3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png"/><Relationship Id="rId13" Type="http://schemas.openxmlformats.org/officeDocument/2006/relationships/image" Target="../media/image313.png"/><Relationship Id="rId3" Type="http://schemas.openxmlformats.org/officeDocument/2006/relationships/image" Target="../media/image125.png"/><Relationship Id="rId7" Type="http://schemas.openxmlformats.org/officeDocument/2006/relationships/image" Target="../media/image318.png"/><Relationship Id="rId12" Type="http://schemas.openxmlformats.org/officeDocument/2006/relationships/image" Target="../media/image31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314.png"/><Relationship Id="rId5" Type="http://schemas.openxmlformats.org/officeDocument/2006/relationships/image" Target="../media/image317.png"/><Relationship Id="rId10" Type="http://schemas.openxmlformats.org/officeDocument/2006/relationships/image" Target="../media/image321.png"/><Relationship Id="rId4" Type="http://schemas.openxmlformats.org/officeDocument/2006/relationships/image" Target="../media/image316.png"/><Relationship Id="rId9" Type="http://schemas.openxmlformats.org/officeDocument/2006/relationships/image" Target="../media/image32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8.png"/><Relationship Id="rId3" Type="http://schemas.openxmlformats.org/officeDocument/2006/relationships/image" Target="../media/image323.jpg"/><Relationship Id="rId7" Type="http://schemas.openxmlformats.org/officeDocument/2006/relationships/image" Target="../media/image327.png"/><Relationship Id="rId12" Type="http://schemas.openxmlformats.org/officeDocument/2006/relationships/image" Target="../media/image332.jpg"/><Relationship Id="rId2" Type="http://schemas.openxmlformats.org/officeDocument/2006/relationships/image" Target="../media/image3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6.png"/><Relationship Id="rId11" Type="http://schemas.openxmlformats.org/officeDocument/2006/relationships/image" Target="../media/image331.png"/><Relationship Id="rId5" Type="http://schemas.openxmlformats.org/officeDocument/2006/relationships/image" Target="../media/image325.jpg"/><Relationship Id="rId10" Type="http://schemas.openxmlformats.org/officeDocument/2006/relationships/image" Target="../media/image330.png"/><Relationship Id="rId4" Type="http://schemas.openxmlformats.org/officeDocument/2006/relationships/image" Target="../media/image324.jpg"/><Relationship Id="rId9" Type="http://schemas.openxmlformats.org/officeDocument/2006/relationships/image" Target="../media/image3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3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istockphoto.com/jarun011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26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jp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jp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jp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6.png"/><Relationship Id="rId7" Type="http://schemas.openxmlformats.org/officeDocument/2006/relationships/image" Target="../media/image11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10.png"/><Relationship Id="rId10" Type="http://schemas.openxmlformats.org/officeDocument/2006/relationships/image" Target="../media/image71.png"/><Relationship Id="rId4" Type="http://schemas.openxmlformats.org/officeDocument/2006/relationships/image" Target="../media/image67.png"/><Relationship Id="rId9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257" y="0"/>
            <a:ext cx="10075164" cy="186537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832487" y="5073650"/>
            <a:ext cx="5027295" cy="20840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25"/>
              </a:spcBef>
            </a:pPr>
            <a:r>
              <a:rPr sz="3500" spc="-30" dirty="0">
                <a:latin typeface="Calibri"/>
                <a:cs typeface="Calibri"/>
              </a:rPr>
              <a:t>Cheng‐Te</a:t>
            </a:r>
            <a:r>
              <a:rPr sz="3500" spc="-10" dirty="0">
                <a:latin typeface="Calibri"/>
                <a:cs typeface="Calibri"/>
              </a:rPr>
              <a:t> </a:t>
            </a:r>
            <a:r>
              <a:rPr sz="3500" spc="5" dirty="0">
                <a:latin typeface="Calibri"/>
                <a:cs typeface="Calibri"/>
              </a:rPr>
              <a:t>Li</a:t>
            </a:r>
            <a:r>
              <a:rPr sz="3500" spc="-5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(</a:t>
            </a:r>
            <a:r>
              <a:rPr sz="3500" spc="25" dirty="0">
                <a:latin typeface="PMingLiU-ExtB"/>
                <a:cs typeface="PMingLiU-ExtB"/>
              </a:rPr>
              <a:t>李政德</a:t>
            </a:r>
            <a:r>
              <a:rPr sz="3500" spc="5" dirty="0">
                <a:latin typeface="Calibri"/>
                <a:cs typeface="Calibri"/>
              </a:rPr>
              <a:t>)</a:t>
            </a:r>
            <a:endParaRPr sz="35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889"/>
              </a:spcBef>
            </a:pPr>
            <a:r>
              <a:rPr sz="2650" spc="-15" dirty="0">
                <a:solidFill>
                  <a:srgbClr val="00B050"/>
                </a:solidFill>
                <a:latin typeface="Calibri"/>
                <a:cs typeface="Calibri"/>
              </a:rPr>
              <a:t>Institute</a:t>
            </a:r>
            <a:r>
              <a:rPr sz="2650" spc="-3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50" spc="-5" dirty="0">
                <a:solidFill>
                  <a:srgbClr val="00B050"/>
                </a:solidFill>
                <a:latin typeface="Calibri"/>
                <a:cs typeface="Calibri"/>
              </a:rPr>
              <a:t>of</a:t>
            </a:r>
            <a:r>
              <a:rPr sz="2650" spc="-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50" spc="-20" dirty="0">
                <a:solidFill>
                  <a:srgbClr val="00B050"/>
                </a:solidFill>
                <a:latin typeface="Calibri"/>
                <a:cs typeface="Calibri"/>
              </a:rPr>
              <a:t>Data</a:t>
            </a:r>
            <a:r>
              <a:rPr sz="2650" spc="-3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50" spc="-10" dirty="0">
                <a:solidFill>
                  <a:srgbClr val="00B050"/>
                </a:solidFill>
                <a:latin typeface="Calibri"/>
                <a:cs typeface="Calibri"/>
              </a:rPr>
              <a:t>Science</a:t>
            </a:r>
            <a:endParaRPr sz="26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3050" spc="10" dirty="0">
                <a:solidFill>
                  <a:srgbClr val="FF0065"/>
                </a:solidFill>
                <a:latin typeface="Calibri"/>
                <a:cs typeface="Calibri"/>
              </a:rPr>
              <a:t>National</a:t>
            </a:r>
            <a:r>
              <a:rPr sz="3050" spc="-5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3050" spc="10" dirty="0">
                <a:solidFill>
                  <a:srgbClr val="FF0065"/>
                </a:solidFill>
                <a:latin typeface="Calibri"/>
                <a:cs typeface="Calibri"/>
              </a:rPr>
              <a:t>Cheng</a:t>
            </a:r>
            <a:r>
              <a:rPr sz="3050" spc="-5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FF0065"/>
                </a:solidFill>
                <a:latin typeface="Calibri"/>
                <a:cs typeface="Calibri"/>
              </a:rPr>
              <a:t>Kung</a:t>
            </a:r>
            <a:r>
              <a:rPr sz="3050" spc="-5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FF0065"/>
                </a:solidFill>
                <a:latin typeface="Calibri"/>
                <a:cs typeface="Calibri"/>
              </a:rPr>
              <a:t>University</a:t>
            </a:r>
            <a:endParaRPr sz="305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610"/>
              </a:spcBef>
            </a:pPr>
            <a:r>
              <a:rPr sz="2200" dirty="0">
                <a:solidFill>
                  <a:srgbClr val="7E7E7E"/>
                </a:solidFill>
                <a:latin typeface="Consolas"/>
                <a:cs typeface="Consolas"/>
                <a:hlinkClick r:id="rId3"/>
              </a:rPr>
              <a:t>chengte@mail.ncku.edu.tw</a:t>
            </a:r>
            <a:endParaRPr sz="22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79777" y="5266944"/>
            <a:ext cx="1569719" cy="157276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7591" y="3026918"/>
            <a:ext cx="8698230" cy="13830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5250" b="1" spc="-10" dirty="0">
                <a:solidFill>
                  <a:srgbClr val="404040"/>
                </a:solidFill>
                <a:latin typeface="Calibri"/>
                <a:cs typeface="Calibri"/>
              </a:rPr>
              <a:t>Graph</a:t>
            </a:r>
            <a:r>
              <a:rPr sz="525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5250" b="1" spc="-10" dirty="0">
                <a:solidFill>
                  <a:srgbClr val="404040"/>
                </a:solidFill>
                <a:latin typeface="Calibri"/>
                <a:cs typeface="Calibri"/>
              </a:rPr>
              <a:t>Representation</a:t>
            </a:r>
            <a:r>
              <a:rPr sz="525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5250" b="1" spc="15" dirty="0">
                <a:solidFill>
                  <a:srgbClr val="404040"/>
                </a:solidFill>
                <a:latin typeface="Calibri"/>
                <a:cs typeface="Calibri"/>
              </a:rPr>
              <a:t>Learning</a:t>
            </a:r>
            <a:endParaRPr sz="52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3500" spc="5" dirty="0">
                <a:solidFill>
                  <a:srgbClr val="7E7E7E"/>
                </a:solidFill>
              </a:rPr>
              <a:t>Learning</a:t>
            </a:r>
            <a:r>
              <a:rPr sz="3500" dirty="0">
                <a:solidFill>
                  <a:srgbClr val="7E7E7E"/>
                </a:solidFill>
              </a:rPr>
              <a:t> </a:t>
            </a:r>
            <a:r>
              <a:rPr sz="3500" spc="10" dirty="0">
                <a:solidFill>
                  <a:srgbClr val="7E7E7E"/>
                </a:solidFill>
              </a:rPr>
              <a:t>node</a:t>
            </a:r>
            <a:r>
              <a:rPr sz="3500" spc="5" dirty="0">
                <a:solidFill>
                  <a:srgbClr val="7E7E7E"/>
                </a:solidFill>
              </a:rPr>
              <a:t> </a:t>
            </a:r>
            <a:r>
              <a:rPr sz="3500" spc="10" dirty="0">
                <a:solidFill>
                  <a:srgbClr val="7E7E7E"/>
                </a:solidFill>
              </a:rPr>
              <a:t>embeddings</a:t>
            </a:r>
            <a:r>
              <a:rPr sz="3500" spc="15" dirty="0">
                <a:solidFill>
                  <a:srgbClr val="7E7E7E"/>
                </a:solidFill>
              </a:rPr>
              <a:t> </a:t>
            </a:r>
            <a:r>
              <a:rPr sz="3500" spc="5" dirty="0">
                <a:solidFill>
                  <a:srgbClr val="7E7E7E"/>
                </a:solidFill>
              </a:rPr>
              <a:t>in</a:t>
            </a:r>
            <a:r>
              <a:rPr sz="3500" dirty="0">
                <a:solidFill>
                  <a:srgbClr val="7E7E7E"/>
                </a:solidFill>
              </a:rPr>
              <a:t> </a:t>
            </a:r>
            <a:r>
              <a:rPr sz="3500" spc="10" dirty="0">
                <a:solidFill>
                  <a:srgbClr val="7E7E7E"/>
                </a:solidFill>
              </a:rPr>
              <a:t>a</a:t>
            </a:r>
            <a:r>
              <a:rPr sz="3500" spc="5" dirty="0">
                <a:solidFill>
                  <a:srgbClr val="7E7E7E"/>
                </a:solidFill>
              </a:rPr>
              <a:t> </a:t>
            </a:r>
            <a:r>
              <a:rPr sz="3500" spc="-5" dirty="0">
                <a:solidFill>
                  <a:srgbClr val="7E7E7E"/>
                </a:solidFill>
              </a:rPr>
              <a:t>graph</a:t>
            </a:r>
            <a:endParaRPr sz="3500"/>
          </a:p>
        </p:txBody>
      </p:sp>
      <p:sp>
        <p:nvSpPr>
          <p:cNvPr id="6" name="object 6"/>
          <p:cNvSpPr txBox="1"/>
          <p:nvPr/>
        </p:nvSpPr>
        <p:spPr>
          <a:xfrm>
            <a:off x="2797435" y="2045461"/>
            <a:ext cx="5095875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10" dirty="0">
                <a:solidFill>
                  <a:srgbClr val="0070C0"/>
                </a:solidFill>
                <a:latin typeface="Calibri"/>
                <a:cs typeface="Calibri"/>
              </a:rPr>
              <a:t>Machine</a:t>
            </a:r>
            <a:r>
              <a:rPr sz="2650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650" spc="-10" dirty="0">
                <a:solidFill>
                  <a:srgbClr val="0070C0"/>
                </a:solidFill>
                <a:latin typeface="Calibri"/>
                <a:cs typeface="Calibri"/>
              </a:rPr>
              <a:t>Learning </a:t>
            </a:r>
            <a:r>
              <a:rPr sz="2650" spc="-5" dirty="0">
                <a:solidFill>
                  <a:srgbClr val="0070C0"/>
                </a:solidFill>
                <a:latin typeface="Calibri"/>
                <a:cs typeface="Calibri"/>
              </a:rPr>
              <a:t>with</a:t>
            </a:r>
            <a:r>
              <a:rPr sz="2650" spc="-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650" spc="-15" dirty="0">
                <a:solidFill>
                  <a:srgbClr val="0070C0"/>
                </a:solidFill>
                <a:latin typeface="Calibri"/>
                <a:cs typeface="Calibri"/>
              </a:rPr>
              <a:t>Graphs</a:t>
            </a:r>
            <a:r>
              <a:rPr sz="265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650" spc="-20" dirty="0">
                <a:solidFill>
                  <a:srgbClr val="0070C0"/>
                </a:solidFill>
                <a:latin typeface="Calibri"/>
                <a:cs typeface="Calibri"/>
              </a:rPr>
              <a:t>(MLG)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E581BBFB-3A23-949A-C5EA-F07DF9FAB51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"/>
              <a:t>Prof.</a:t>
            </a:r>
            <a:r>
              <a:rPr lang="en" spc="-30"/>
              <a:t> </a:t>
            </a:r>
            <a:r>
              <a:rPr lang="en" spc="-5"/>
              <a:t>Cheng‐Te</a:t>
            </a:r>
            <a:r>
              <a:rPr lang="en" spc="-30"/>
              <a:t> </a:t>
            </a:r>
            <a:r>
              <a:rPr lang="en" spc="-5"/>
              <a:t>Li</a:t>
            </a:r>
            <a:r>
              <a:rPr lang="en" spc="-15"/>
              <a:t> </a:t>
            </a:r>
            <a:r>
              <a:rPr lang="en"/>
              <a:t>@</a:t>
            </a:r>
            <a:r>
              <a:rPr lang="en" spc="-10"/>
              <a:t> </a:t>
            </a:r>
            <a:r>
              <a:rPr lang="en"/>
              <a:t>NCKU</a:t>
            </a:r>
            <a:endParaRPr lang="en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20DC7D53-39B2-EF82-8618-1E900F2D754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altLang="zh-TW" smtClean="0"/>
              <a:t>0</a:t>
            </a:fld>
            <a:endParaRPr lang="en-US" altLang="zh-TW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9740" y="510794"/>
            <a:ext cx="7849234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Illustration</a:t>
            </a:r>
            <a:r>
              <a:rPr spc="20" dirty="0"/>
              <a:t>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75" dirty="0"/>
              <a:t>Word</a:t>
            </a:r>
            <a:r>
              <a:rPr spc="-15" dirty="0"/>
              <a:t> </a:t>
            </a:r>
            <a:r>
              <a:rPr spc="-5" dirty="0"/>
              <a:t>Embedding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2577" y="1950719"/>
            <a:ext cx="6047232" cy="46055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5666" y="3213621"/>
            <a:ext cx="2025799" cy="207420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18929" y="3906773"/>
            <a:ext cx="733425" cy="695960"/>
          </a:xfrm>
          <a:custGeom>
            <a:avLst/>
            <a:gdLst/>
            <a:ahLst/>
            <a:cxnLst/>
            <a:rect l="l" t="t" r="r" b="b"/>
            <a:pathLst>
              <a:path w="733425" h="695960">
                <a:moveTo>
                  <a:pt x="733043" y="347472"/>
                </a:moveTo>
                <a:lnTo>
                  <a:pt x="384809" y="0"/>
                </a:lnTo>
                <a:lnTo>
                  <a:pt x="384809" y="173736"/>
                </a:lnTo>
                <a:lnTo>
                  <a:pt x="0" y="173736"/>
                </a:lnTo>
                <a:lnTo>
                  <a:pt x="0" y="521970"/>
                </a:lnTo>
                <a:lnTo>
                  <a:pt x="384809" y="521970"/>
                </a:lnTo>
                <a:lnTo>
                  <a:pt x="384809" y="695705"/>
                </a:lnTo>
                <a:lnTo>
                  <a:pt x="733043" y="347472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37065" y="3126739"/>
            <a:ext cx="1182370" cy="631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95910">
              <a:lnSpc>
                <a:spcPct val="101800"/>
              </a:lnSpc>
              <a:spcBef>
                <a:spcPts val="90"/>
              </a:spcBef>
            </a:pPr>
            <a:r>
              <a:rPr sz="1950" spc="-10" dirty="0">
                <a:solidFill>
                  <a:srgbClr val="FF0065"/>
                </a:solidFill>
                <a:latin typeface="Calibri"/>
                <a:cs typeface="Calibri"/>
              </a:rPr>
              <a:t>Word </a:t>
            </a:r>
            <a:r>
              <a:rPr sz="1950" spc="-5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1950" spc="15" dirty="0">
                <a:solidFill>
                  <a:srgbClr val="FF0065"/>
                </a:solidFill>
                <a:latin typeface="Calibri"/>
                <a:cs typeface="Calibri"/>
              </a:rPr>
              <a:t>Embedding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5B0CFB6B-F9A7-09F9-2FB1-BA7DF97FD99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"/>
              <a:t>Prof.</a:t>
            </a:r>
            <a:r>
              <a:rPr lang="en" spc="-30"/>
              <a:t> </a:t>
            </a:r>
            <a:r>
              <a:rPr lang="en" spc="-5"/>
              <a:t>Cheng‐Te</a:t>
            </a:r>
            <a:r>
              <a:rPr lang="en" spc="-30"/>
              <a:t> </a:t>
            </a:r>
            <a:r>
              <a:rPr lang="en" spc="-5"/>
              <a:t>Li</a:t>
            </a:r>
            <a:r>
              <a:rPr lang="en" spc="-15"/>
              <a:t> </a:t>
            </a:r>
            <a:r>
              <a:rPr lang="en"/>
              <a:t>@</a:t>
            </a:r>
            <a:r>
              <a:rPr lang="en" spc="-10"/>
              <a:t> </a:t>
            </a:r>
            <a:r>
              <a:rPr lang="en"/>
              <a:t>NCKU</a:t>
            </a:r>
            <a:endParaRPr lang="en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27F5D2BD-703C-4608-9903-121BFD741C3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altLang="zh-TW" smtClean="0"/>
              <a:t>9</a:t>
            </a:fld>
            <a:endParaRPr lang="en-US" altLang="zh-TW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0003" y="273049"/>
            <a:ext cx="514985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Network</a:t>
            </a:r>
            <a:r>
              <a:rPr spc="-55" dirty="0"/>
              <a:t> </a:t>
            </a:r>
            <a:r>
              <a:rPr spc="-5" dirty="0"/>
              <a:t>Embedding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9358" y="1082446"/>
            <a:ext cx="3051175" cy="88519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2650" spc="-5" dirty="0">
                <a:latin typeface="Calibri"/>
                <a:cs typeface="Calibri"/>
              </a:rPr>
              <a:t>Input: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a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25" dirty="0">
                <a:latin typeface="Calibri"/>
                <a:cs typeface="Calibri"/>
              </a:rPr>
              <a:t>text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corpus</a:t>
            </a:r>
            <a:endParaRPr sz="26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2650" spc="-5" dirty="0">
                <a:latin typeface="Calibri"/>
                <a:cs typeface="Calibri"/>
              </a:rPr>
              <a:t>Output:</a:t>
            </a:r>
            <a:endParaRPr sz="26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5699" y="1233677"/>
            <a:ext cx="201168" cy="224027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196219" y="1316736"/>
            <a:ext cx="201930" cy="22225"/>
          </a:xfrm>
          <a:custGeom>
            <a:avLst/>
            <a:gdLst/>
            <a:ahLst/>
            <a:cxnLst/>
            <a:rect l="l" t="t" r="r" b="b"/>
            <a:pathLst>
              <a:path w="201929" h="22225">
                <a:moveTo>
                  <a:pt x="201929" y="22097"/>
                </a:moveTo>
                <a:lnTo>
                  <a:pt x="201929" y="0"/>
                </a:lnTo>
                <a:lnTo>
                  <a:pt x="0" y="0"/>
                </a:lnTo>
                <a:lnTo>
                  <a:pt x="0" y="22097"/>
                </a:lnTo>
                <a:lnTo>
                  <a:pt x="201929" y="22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6219" y="1384553"/>
            <a:ext cx="201930" cy="22225"/>
          </a:xfrm>
          <a:custGeom>
            <a:avLst/>
            <a:gdLst/>
            <a:ahLst/>
            <a:cxnLst/>
            <a:rect l="l" t="t" r="r" b="b"/>
            <a:pathLst>
              <a:path w="201929" h="22225">
                <a:moveTo>
                  <a:pt x="201929" y="22098"/>
                </a:moveTo>
                <a:lnTo>
                  <a:pt x="201929" y="0"/>
                </a:lnTo>
                <a:lnTo>
                  <a:pt x="0" y="0"/>
                </a:lnTo>
                <a:lnTo>
                  <a:pt x="0" y="22098"/>
                </a:lnTo>
                <a:lnTo>
                  <a:pt x="201929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530737" y="1219961"/>
            <a:ext cx="448945" cy="313690"/>
            <a:chOff x="4530737" y="1219961"/>
            <a:chExt cx="448945" cy="313690"/>
          </a:xfrm>
        </p:grpSpPr>
        <p:sp>
          <p:nvSpPr>
            <p:cNvPr id="8" name="object 8"/>
            <p:cNvSpPr/>
            <p:nvPr/>
          </p:nvSpPr>
          <p:spPr>
            <a:xfrm>
              <a:off x="4530737" y="1219961"/>
              <a:ext cx="104775" cy="313690"/>
            </a:xfrm>
            <a:custGeom>
              <a:avLst/>
              <a:gdLst/>
              <a:ahLst/>
              <a:cxnLst/>
              <a:rect l="l" t="t" r="r" b="b"/>
              <a:pathLst>
                <a:path w="104775" h="313690">
                  <a:moveTo>
                    <a:pt x="104394" y="313182"/>
                  </a:moveTo>
                  <a:lnTo>
                    <a:pt x="104394" y="300990"/>
                  </a:lnTo>
                  <a:lnTo>
                    <a:pt x="102108" y="300990"/>
                  </a:lnTo>
                  <a:lnTo>
                    <a:pt x="90701" y="300144"/>
                  </a:lnTo>
                  <a:lnTo>
                    <a:pt x="54483" y="271367"/>
                  </a:lnTo>
                  <a:lnTo>
                    <a:pt x="51054" y="246126"/>
                  </a:lnTo>
                  <a:lnTo>
                    <a:pt x="51208" y="240006"/>
                  </a:lnTo>
                  <a:lnTo>
                    <a:pt x="51720" y="233172"/>
                  </a:lnTo>
                  <a:lnTo>
                    <a:pt x="52661" y="225766"/>
                  </a:lnTo>
                  <a:lnTo>
                    <a:pt x="57912" y="198120"/>
                  </a:lnTo>
                  <a:lnTo>
                    <a:pt x="57912" y="184404"/>
                  </a:lnTo>
                  <a:lnTo>
                    <a:pt x="54864" y="176784"/>
                  </a:lnTo>
                  <a:lnTo>
                    <a:pt x="44196" y="164592"/>
                  </a:lnTo>
                  <a:lnTo>
                    <a:pt x="37337" y="160020"/>
                  </a:lnTo>
                  <a:lnTo>
                    <a:pt x="29718" y="156972"/>
                  </a:lnTo>
                  <a:lnTo>
                    <a:pt x="29718" y="154686"/>
                  </a:lnTo>
                  <a:lnTo>
                    <a:pt x="37337" y="151638"/>
                  </a:lnTo>
                  <a:lnTo>
                    <a:pt x="44196" y="147066"/>
                  </a:lnTo>
                  <a:lnTo>
                    <a:pt x="54864" y="134874"/>
                  </a:lnTo>
                  <a:lnTo>
                    <a:pt x="57912" y="127254"/>
                  </a:lnTo>
                  <a:lnTo>
                    <a:pt x="57912" y="113538"/>
                  </a:lnTo>
                  <a:lnTo>
                    <a:pt x="52661" y="85570"/>
                  </a:lnTo>
                  <a:lnTo>
                    <a:pt x="51720" y="78200"/>
                  </a:lnTo>
                  <a:lnTo>
                    <a:pt x="51208" y="71544"/>
                  </a:lnTo>
                  <a:lnTo>
                    <a:pt x="51054" y="65532"/>
                  </a:lnTo>
                  <a:lnTo>
                    <a:pt x="51911" y="52244"/>
                  </a:lnTo>
                  <a:lnTo>
                    <a:pt x="71889" y="18942"/>
                  </a:lnTo>
                  <a:lnTo>
                    <a:pt x="104394" y="12192"/>
                  </a:lnTo>
                  <a:lnTo>
                    <a:pt x="104394" y="0"/>
                  </a:lnTo>
                  <a:lnTo>
                    <a:pt x="99822" y="0"/>
                  </a:lnTo>
                  <a:lnTo>
                    <a:pt x="81664" y="1131"/>
                  </a:lnTo>
                  <a:lnTo>
                    <a:pt x="41910" y="17526"/>
                  </a:lnTo>
                  <a:lnTo>
                    <a:pt x="24122" y="52566"/>
                  </a:lnTo>
                  <a:lnTo>
                    <a:pt x="22860" y="68580"/>
                  </a:lnTo>
                  <a:lnTo>
                    <a:pt x="23133" y="75604"/>
                  </a:lnTo>
                  <a:lnTo>
                    <a:pt x="23907" y="83058"/>
                  </a:lnTo>
                  <a:lnTo>
                    <a:pt x="26670" y="99822"/>
                  </a:lnTo>
                  <a:lnTo>
                    <a:pt x="29718" y="111252"/>
                  </a:lnTo>
                  <a:lnTo>
                    <a:pt x="31242" y="118872"/>
                  </a:lnTo>
                  <a:lnTo>
                    <a:pt x="31242" y="130302"/>
                  </a:lnTo>
                  <a:lnTo>
                    <a:pt x="28194" y="136398"/>
                  </a:lnTo>
                  <a:lnTo>
                    <a:pt x="18287" y="146304"/>
                  </a:lnTo>
                  <a:lnTo>
                    <a:pt x="9906" y="148590"/>
                  </a:lnTo>
                  <a:lnTo>
                    <a:pt x="0" y="149352"/>
                  </a:lnTo>
                  <a:lnTo>
                    <a:pt x="0" y="163068"/>
                  </a:lnTo>
                  <a:lnTo>
                    <a:pt x="9906" y="163068"/>
                  </a:lnTo>
                  <a:lnTo>
                    <a:pt x="18287" y="165354"/>
                  </a:lnTo>
                  <a:lnTo>
                    <a:pt x="22860" y="170688"/>
                  </a:lnTo>
                  <a:lnTo>
                    <a:pt x="28194" y="175260"/>
                  </a:lnTo>
                  <a:lnTo>
                    <a:pt x="31242" y="181356"/>
                  </a:lnTo>
                  <a:lnTo>
                    <a:pt x="31242" y="192786"/>
                  </a:lnTo>
                  <a:lnTo>
                    <a:pt x="29718" y="200406"/>
                  </a:lnTo>
                  <a:lnTo>
                    <a:pt x="26670" y="211836"/>
                  </a:lnTo>
                  <a:lnTo>
                    <a:pt x="25110" y="220253"/>
                  </a:lnTo>
                  <a:lnTo>
                    <a:pt x="23907" y="228314"/>
                  </a:lnTo>
                  <a:lnTo>
                    <a:pt x="23133" y="235946"/>
                  </a:lnTo>
                  <a:lnTo>
                    <a:pt x="22860" y="243078"/>
                  </a:lnTo>
                  <a:lnTo>
                    <a:pt x="24122" y="259639"/>
                  </a:lnTo>
                  <a:lnTo>
                    <a:pt x="41910" y="294894"/>
                  </a:lnTo>
                  <a:lnTo>
                    <a:pt x="81664" y="311610"/>
                  </a:lnTo>
                  <a:lnTo>
                    <a:pt x="99822" y="313182"/>
                  </a:lnTo>
                  <a:lnTo>
                    <a:pt x="104394" y="3131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0277" y="1233677"/>
              <a:ext cx="192024" cy="22631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875161" y="1219961"/>
              <a:ext cx="104775" cy="313690"/>
            </a:xfrm>
            <a:custGeom>
              <a:avLst/>
              <a:gdLst/>
              <a:ahLst/>
              <a:cxnLst/>
              <a:rect l="l" t="t" r="r" b="b"/>
              <a:pathLst>
                <a:path w="104775" h="313690">
                  <a:moveTo>
                    <a:pt x="104394" y="163068"/>
                  </a:moveTo>
                  <a:lnTo>
                    <a:pt x="104394" y="149352"/>
                  </a:lnTo>
                  <a:lnTo>
                    <a:pt x="93725" y="148590"/>
                  </a:lnTo>
                  <a:lnTo>
                    <a:pt x="86106" y="146304"/>
                  </a:lnTo>
                  <a:lnTo>
                    <a:pt x="80772" y="141732"/>
                  </a:lnTo>
                  <a:lnTo>
                    <a:pt x="75437" y="136398"/>
                  </a:lnTo>
                  <a:lnTo>
                    <a:pt x="73151" y="130302"/>
                  </a:lnTo>
                  <a:lnTo>
                    <a:pt x="73151" y="118872"/>
                  </a:lnTo>
                  <a:lnTo>
                    <a:pt x="73913" y="111252"/>
                  </a:lnTo>
                  <a:lnTo>
                    <a:pt x="76962" y="99822"/>
                  </a:lnTo>
                  <a:lnTo>
                    <a:pt x="79724" y="83058"/>
                  </a:lnTo>
                  <a:lnTo>
                    <a:pt x="80498" y="75604"/>
                  </a:lnTo>
                  <a:lnTo>
                    <a:pt x="80772" y="68580"/>
                  </a:lnTo>
                  <a:lnTo>
                    <a:pt x="79509" y="52566"/>
                  </a:lnTo>
                  <a:lnTo>
                    <a:pt x="61722" y="17526"/>
                  </a:lnTo>
                  <a:lnTo>
                    <a:pt x="21967" y="1131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13585" y="12918"/>
                  </a:lnTo>
                  <a:lnTo>
                    <a:pt x="23526" y="15144"/>
                  </a:lnTo>
                  <a:lnTo>
                    <a:pt x="51732" y="52244"/>
                  </a:lnTo>
                  <a:lnTo>
                    <a:pt x="52578" y="65532"/>
                  </a:lnTo>
                  <a:lnTo>
                    <a:pt x="52423" y="71544"/>
                  </a:lnTo>
                  <a:lnTo>
                    <a:pt x="51911" y="78200"/>
                  </a:lnTo>
                  <a:lnTo>
                    <a:pt x="50970" y="85570"/>
                  </a:lnTo>
                  <a:lnTo>
                    <a:pt x="47244" y="105156"/>
                  </a:lnTo>
                  <a:lnTo>
                    <a:pt x="46482" y="113538"/>
                  </a:lnTo>
                  <a:lnTo>
                    <a:pt x="46482" y="127254"/>
                  </a:lnTo>
                  <a:lnTo>
                    <a:pt x="48768" y="134874"/>
                  </a:lnTo>
                  <a:lnTo>
                    <a:pt x="59436" y="147066"/>
                  </a:lnTo>
                  <a:lnTo>
                    <a:pt x="66294" y="151638"/>
                  </a:lnTo>
                  <a:lnTo>
                    <a:pt x="73913" y="154686"/>
                  </a:lnTo>
                  <a:lnTo>
                    <a:pt x="73913" y="157734"/>
                  </a:lnTo>
                  <a:lnTo>
                    <a:pt x="66294" y="160020"/>
                  </a:lnTo>
                  <a:lnTo>
                    <a:pt x="59436" y="164592"/>
                  </a:lnTo>
                  <a:lnTo>
                    <a:pt x="48768" y="176784"/>
                  </a:lnTo>
                  <a:lnTo>
                    <a:pt x="46482" y="184404"/>
                  </a:lnTo>
                  <a:lnTo>
                    <a:pt x="46482" y="198120"/>
                  </a:lnTo>
                  <a:lnTo>
                    <a:pt x="47244" y="206502"/>
                  </a:lnTo>
                  <a:lnTo>
                    <a:pt x="50970" y="226087"/>
                  </a:lnTo>
                  <a:lnTo>
                    <a:pt x="51911" y="233457"/>
                  </a:lnTo>
                  <a:lnTo>
                    <a:pt x="52423" y="240113"/>
                  </a:lnTo>
                  <a:lnTo>
                    <a:pt x="52578" y="246126"/>
                  </a:lnTo>
                  <a:lnTo>
                    <a:pt x="51732" y="259853"/>
                  </a:lnTo>
                  <a:lnTo>
                    <a:pt x="32182" y="293596"/>
                  </a:lnTo>
                  <a:lnTo>
                    <a:pt x="2286" y="300990"/>
                  </a:lnTo>
                  <a:lnTo>
                    <a:pt x="0" y="300990"/>
                  </a:lnTo>
                  <a:lnTo>
                    <a:pt x="0" y="313182"/>
                  </a:lnTo>
                  <a:lnTo>
                    <a:pt x="3810" y="313182"/>
                  </a:lnTo>
                  <a:lnTo>
                    <a:pt x="21967" y="311610"/>
                  </a:lnTo>
                  <a:lnTo>
                    <a:pt x="61722" y="294894"/>
                  </a:lnTo>
                  <a:lnTo>
                    <a:pt x="79509" y="259639"/>
                  </a:lnTo>
                  <a:lnTo>
                    <a:pt x="80772" y="243078"/>
                  </a:lnTo>
                  <a:lnTo>
                    <a:pt x="80498" y="236053"/>
                  </a:lnTo>
                  <a:lnTo>
                    <a:pt x="79724" y="228600"/>
                  </a:lnTo>
                  <a:lnTo>
                    <a:pt x="76962" y="211836"/>
                  </a:lnTo>
                  <a:lnTo>
                    <a:pt x="73913" y="200406"/>
                  </a:lnTo>
                  <a:lnTo>
                    <a:pt x="73151" y="192786"/>
                  </a:lnTo>
                  <a:lnTo>
                    <a:pt x="73151" y="181356"/>
                  </a:lnTo>
                  <a:lnTo>
                    <a:pt x="75437" y="175260"/>
                  </a:lnTo>
                  <a:lnTo>
                    <a:pt x="80772" y="170688"/>
                  </a:lnTo>
                  <a:lnTo>
                    <a:pt x="86106" y="165354"/>
                  </a:lnTo>
                  <a:lnTo>
                    <a:pt x="93725" y="163068"/>
                  </a:lnTo>
                  <a:lnTo>
                    <a:pt x="104394" y="1630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81491" y="1663445"/>
            <a:ext cx="205740" cy="22402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08389" y="1693926"/>
            <a:ext cx="161544" cy="193548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3313061" y="1583436"/>
            <a:ext cx="18415" cy="223520"/>
          </a:xfrm>
          <a:custGeom>
            <a:avLst/>
            <a:gdLst/>
            <a:ahLst/>
            <a:cxnLst/>
            <a:rect l="l" t="t" r="r" b="b"/>
            <a:pathLst>
              <a:path w="18414" h="223519">
                <a:moveTo>
                  <a:pt x="18287" y="223265"/>
                </a:moveTo>
                <a:lnTo>
                  <a:pt x="18287" y="0"/>
                </a:lnTo>
                <a:lnTo>
                  <a:pt x="0" y="0"/>
                </a:lnTo>
                <a:lnTo>
                  <a:pt x="0" y="223265"/>
                </a:lnTo>
                <a:lnTo>
                  <a:pt x="18287" y="2232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2807855" y="1583436"/>
            <a:ext cx="278130" cy="304165"/>
            <a:chOff x="2807855" y="1583436"/>
            <a:chExt cx="278130" cy="30416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7855" y="1663446"/>
              <a:ext cx="230124" cy="22402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067697" y="1583436"/>
              <a:ext cx="18415" cy="223520"/>
            </a:xfrm>
            <a:custGeom>
              <a:avLst/>
              <a:gdLst/>
              <a:ahLst/>
              <a:cxnLst/>
              <a:rect l="l" t="t" r="r" b="b"/>
              <a:pathLst>
                <a:path w="18414" h="223519">
                  <a:moveTo>
                    <a:pt x="18288" y="223265"/>
                  </a:moveTo>
                  <a:lnTo>
                    <a:pt x="18288" y="0"/>
                  </a:lnTo>
                  <a:lnTo>
                    <a:pt x="0" y="0"/>
                  </a:lnTo>
                  <a:lnTo>
                    <a:pt x="0" y="223265"/>
                  </a:lnTo>
                  <a:lnTo>
                    <a:pt x="18288" y="2232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102997" y="1506727"/>
            <a:ext cx="601980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spc="110" dirty="0">
                <a:latin typeface="Cambria"/>
                <a:cs typeface="Cambria"/>
              </a:rPr>
              <a:t>V</a:t>
            </a:r>
            <a:r>
              <a:rPr sz="1900" spc="170" dirty="0">
                <a:latin typeface="Cambria"/>
                <a:cs typeface="Cambria"/>
              </a:rPr>
              <a:t> </a:t>
            </a:r>
            <a:r>
              <a:rPr sz="1900" spc="245" dirty="0">
                <a:latin typeface="Cambria"/>
                <a:cs typeface="Cambria"/>
              </a:rPr>
              <a:t>×d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17683" y="1849373"/>
            <a:ext cx="48895" cy="83185"/>
          </a:xfrm>
          <a:custGeom>
            <a:avLst/>
            <a:gdLst/>
            <a:ahLst/>
            <a:cxnLst/>
            <a:rect l="l" t="t" r="r" b="b"/>
            <a:pathLst>
              <a:path w="48895" h="83185">
                <a:moveTo>
                  <a:pt x="48768" y="29717"/>
                </a:moveTo>
                <a:lnTo>
                  <a:pt x="48768" y="15239"/>
                </a:lnTo>
                <a:lnTo>
                  <a:pt x="48006" y="7619"/>
                </a:lnTo>
                <a:lnTo>
                  <a:pt x="45720" y="0"/>
                </a:lnTo>
                <a:lnTo>
                  <a:pt x="17525" y="0"/>
                </a:lnTo>
                <a:lnTo>
                  <a:pt x="19050" y="16001"/>
                </a:lnTo>
                <a:lnTo>
                  <a:pt x="19050" y="32003"/>
                </a:lnTo>
                <a:lnTo>
                  <a:pt x="18287" y="38861"/>
                </a:lnTo>
                <a:lnTo>
                  <a:pt x="16763" y="44195"/>
                </a:lnTo>
                <a:lnTo>
                  <a:pt x="16001" y="49529"/>
                </a:lnTo>
                <a:lnTo>
                  <a:pt x="14477" y="54101"/>
                </a:lnTo>
                <a:lnTo>
                  <a:pt x="11429" y="58673"/>
                </a:lnTo>
                <a:lnTo>
                  <a:pt x="9144" y="62483"/>
                </a:lnTo>
                <a:lnTo>
                  <a:pt x="5334" y="67817"/>
                </a:lnTo>
                <a:lnTo>
                  <a:pt x="0" y="72389"/>
                </a:lnTo>
                <a:lnTo>
                  <a:pt x="8382" y="83057"/>
                </a:lnTo>
                <a:lnTo>
                  <a:pt x="15501" y="77473"/>
                </a:lnTo>
                <a:lnTo>
                  <a:pt x="21907" y="72104"/>
                </a:lnTo>
                <a:lnTo>
                  <a:pt x="27455" y="66877"/>
                </a:lnTo>
                <a:lnTo>
                  <a:pt x="32003" y="61721"/>
                </a:lnTo>
                <a:lnTo>
                  <a:pt x="38100" y="55625"/>
                </a:lnTo>
                <a:lnTo>
                  <a:pt x="41910" y="49529"/>
                </a:lnTo>
                <a:lnTo>
                  <a:pt x="44196" y="43433"/>
                </a:lnTo>
                <a:lnTo>
                  <a:pt x="47244" y="36575"/>
                </a:lnTo>
                <a:lnTo>
                  <a:pt x="48768" y="29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54843" y="1652777"/>
            <a:ext cx="166115" cy="23698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60405" y="1686305"/>
            <a:ext cx="249936" cy="209550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4568837" y="1652777"/>
            <a:ext cx="24765" cy="306070"/>
          </a:xfrm>
          <a:custGeom>
            <a:avLst/>
            <a:gdLst/>
            <a:ahLst/>
            <a:cxnLst/>
            <a:rect l="l" t="t" r="r" b="b"/>
            <a:pathLst>
              <a:path w="24764" h="306069">
                <a:moveTo>
                  <a:pt x="24384" y="305561"/>
                </a:moveTo>
                <a:lnTo>
                  <a:pt x="24384" y="0"/>
                </a:lnTo>
                <a:lnTo>
                  <a:pt x="0" y="0"/>
                </a:lnTo>
                <a:lnTo>
                  <a:pt x="0" y="305561"/>
                </a:lnTo>
                <a:lnTo>
                  <a:pt x="24384" y="3055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650371" y="1663445"/>
            <a:ext cx="192024" cy="226313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4895735" y="1652777"/>
            <a:ext cx="24765" cy="306070"/>
          </a:xfrm>
          <a:custGeom>
            <a:avLst/>
            <a:gdLst/>
            <a:ahLst/>
            <a:cxnLst/>
            <a:rect l="l" t="t" r="r" b="b"/>
            <a:pathLst>
              <a:path w="24764" h="306069">
                <a:moveTo>
                  <a:pt x="24384" y="305561"/>
                </a:moveTo>
                <a:lnTo>
                  <a:pt x="24384" y="0"/>
                </a:lnTo>
                <a:lnTo>
                  <a:pt x="0" y="0"/>
                </a:lnTo>
                <a:lnTo>
                  <a:pt x="0" y="305561"/>
                </a:lnTo>
                <a:lnTo>
                  <a:pt x="24384" y="3055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38051" y="1652777"/>
            <a:ext cx="166115" cy="23698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966089" y="1724405"/>
            <a:ext cx="165353" cy="163068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4923923" y="1538731"/>
            <a:ext cx="4382135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01955" algn="l"/>
                <a:tab pos="2211705" algn="l"/>
              </a:tabLst>
            </a:pPr>
            <a:r>
              <a:rPr sz="2650" spc="-5" dirty="0">
                <a:latin typeface="Calibri"/>
                <a:cs typeface="Calibri"/>
              </a:rPr>
              <a:t>,	</a:t>
            </a:r>
            <a:r>
              <a:rPr sz="2650" spc="-10" dirty="0">
                <a:latin typeface="Calibri"/>
                <a:cs typeface="Calibri"/>
              </a:rPr>
              <a:t>‐dim </a:t>
            </a:r>
            <a:r>
              <a:rPr sz="2650" spc="-15" dirty="0">
                <a:latin typeface="Calibri"/>
                <a:cs typeface="Calibri"/>
              </a:rPr>
              <a:t>vector	</a:t>
            </a:r>
            <a:r>
              <a:rPr sz="2850" spc="202" baseline="-16081" dirty="0">
                <a:latin typeface="Cambria"/>
                <a:cs typeface="Cambria"/>
              </a:rPr>
              <a:t>v</a:t>
            </a:r>
            <a:r>
              <a:rPr sz="2850" spc="457" baseline="-16081" dirty="0">
                <a:latin typeface="Cambria"/>
                <a:cs typeface="Cambria"/>
              </a:rPr>
              <a:t> </a:t>
            </a:r>
            <a:r>
              <a:rPr sz="2650" spc="-20" dirty="0">
                <a:latin typeface="Calibri"/>
                <a:cs typeface="Calibri"/>
              </a:rPr>
              <a:t>for</a:t>
            </a:r>
            <a:r>
              <a:rPr sz="2650" spc="-3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each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node</a:t>
            </a:r>
            <a:endParaRPr sz="2650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340468" y="1727454"/>
            <a:ext cx="166115" cy="163829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2834773" y="4692650"/>
            <a:ext cx="216662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5" dirty="0">
                <a:solidFill>
                  <a:srgbClr val="00B0F0"/>
                </a:solidFill>
                <a:latin typeface="Calibri"/>
                <a:cs typeface="Calibri"/>
              </a:rPr>
              <a:t>Node</a:t>
            </a:r>
            <a:r>
              <a:rPr sz="2650" spc="-5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650" spc="-10" dirty="0">
                <a:solidFill>
                  <a:srgbClr val="00B0F0"/>
                </a:solidFill>
                <a:latin typeface="Calibri"/>
                <a:cs typeface="Calibri"/>
              </a:rPr>
              <a:t>Sequence</a:t>
            </a:r>
            <a:endParaRPr sz="265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493905" y="2268473"/>
            <a:ext cx="1655445" cy="2278380"/>
            <a:chOff x="5493905" y="2268473"/>
            <a:chExt cx="1655445" cy="2278380"/>
          </a:xfrm>
        </p:grpSpPr>
        <p:sp>
          <p:nvSpPr>
            <p:cNvPr id="30" name="object 30"/>
            <p:cNvSpPr/>
            <p:nvPr/>
          </p:nvSpPr>
          <p:spPr>
            <a:xfrm>
              <a:off x="6217806" y="2268486"/>
              <a:ext cx="138430" cy="2278380"/>
            </a:xfrm>
            <a:custGeom>
              <a:avLst/>
              <a:gdLst/>
              <a:ahLst/>
              <a:cxnLst/>
              <a:rect l="l" t="t" r="r" b="b"/>
              <a:pathLst>
                <a:path w="138429" h="2278379">
                  <a:moveTo>
                    <a:pt x="137922" y="3810"/>
                  </a:moveTo>
                  <a:lnTo>
                    <a:pt x="134112" y="0"/>
                  </a:lnTo>
                  <a:lnTo>
                    <a:pt x="3810" y="0"/>
                  </a:lnTo>
                  <a:lnTo>
                    <a:pt x="0" y="3810"/>
                  </a:lnTo>
                  <a:lnTo>
                    <a:pt x="0" y="2273808"/>
                  </a:lnTo>
                  <a:lnTo>
                    <a:pt x="3810" y="2278380"/>
                  </a:lnTo>
                  <a:lnTo>
                    <a:pt x="8382" y="2278380"/>
                  </a:lnTo>
                  <a:lnTo>
                    <a:pt x="17526" y="2278380"/>
                  </a:lnTo>
                  <a:lnTo>
                    <a:pt x="120396" y="2278380"/>
                  </a:lnTo>
                  <a:lnTo>
                    <a:pt x="128778" y="2278380"/>
                  </a:lnTo>
                  <a:lnTo>
                    <a:pt x="134112" y="2278380"/>
                  </a:lnTo>
                  <a:lnTo>
                    <a:pt x="137922" y="2273808"/>
                  </a:lnTo>
                  <a:lnTo>
                    <a:pt x="137922" y="3810"/>
                  </a:lnTo>
                  <a:close/>
                </a:path>
              </a:pathLst>
            </a:custGeom>
            <a:solidFill>
              <a:srgbClr val="FF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623446" y="2476512"/>
              <a:ext cx="1386840" cy="1858010"/>
            </a:xfrm>
            <a:custGeom>
              <a:avLst/>
              <a:gdLst/>
              <a:ahLst/>
              <a:cxnLst/>
              <a:rect l="l" t="t" r="r" b="b"/>
              <a:pathLst>
                <a:path w="1386840" h="1858010">
                  <a:moveTo>
                    <a:pt x="602742" y="931164"/>
                  </a:moveTo>
                  <a:lnTo>
                    <a:pt x="518922" y="889254"/>
                  </a:lnTo>
                  <a:lnTo>
                    <a:pt x="518922" y="923544"/>
                  </a:lnTo>
                  <a:lnTo>
                    <a:pt x="0" y="923544"/>
                  </a:lnTo>
                  <a:lnTo>
                    <a:pt x="0" y="938022"/>
                  </a:lnTo>
                  <a:lnTo>
                    <a:pt x="518922" y="938022"/>
                  </a:lnTo>
                  <a:lnTo>
                    <a:pt x="518922" y="973074"/>
                  </a:lnTo>
                  <a:lnTo>
                    <a:pt x="532638" y="966216"/>
                  </a:lnTo>
                  <a:lnTo>
                    <a:pt x="602742" y="931164"/>
                  </a:lnTo>
                  <a:close/>
                </a:path>
                <a:path w="1386840" h="1858010">
                  <a:moveTo>
                    <a:pt x="1386840" y="1857756"/>
                  </a:moveTo>
                  <a:lnTo>
                    <a:pt x="1364742" y="1767078"/>
                  </a:lnTo>
                  <a:lnTo>
                    <a:pt x="1337779" y="1789595"/>
                  </a:lnTo>
                  <a:lnTo>
                    <a:pt x="728472" y="1069848"/>
                  </a:lnTo>
                  <a:lnTo>
                    <a:pt x="717804" y="1078992"/>
                  </a:lnTo>
                  <a:lnTo>
                    <a:pt x="1326984" y="1798599"/>
                  </a:lnTo>
                  <a:lnTo>
                    <a:pt x="1299972" y="1821180"/>
                  </a:lnTo>
                  <a:lnTo>
                    <a:pt x="1346454" y="1840750"/>
                  </a:lnTo>
                  <a:lnTo>
                    <a:pt x="1386840" y="1857756"/>
                  </a:lnTo>
                  <a:close/>
                </a:path>
                <a:path w="1386840" h="1858010">
                  <a:moveTo>
                    <a:pt x="1386840" y="1335786"/>
                  </a:moveTo>
                  <a:lnTo>
                    <a:pt x="1334262" y="1257300"/>
                  </a:lnTo>
                  <a:lnTo>
                    <a:pt x="1317053" y="1287868"/>
                  </a:lnTo>
                  <a:lnTo>
                    <a:pt x="726948" y="951738"/>
                  </a:lnTo>
                  <a:lnTo>
                    <a:pt x="720090" y="963930"/>
                  </a:lnTo>
                  <a:lnTo>
                    <a:pt x="1310195" y="1300060"/>
                  </a:lnTo>
                  <a:lnTo>
                    <a:pt x="1293114" y="1330452"/>
                  </a:lnTo>
                  <a:lnTo>
                    <a:pt x="1328928" y="1332484"/>
                  </a:lnTo>
                  <a:lnTo>
                    <a:pt x="1386840" y="1335786"/>
                  </a:lnTo>
                  <a:close/>
                </a:path>
                <a:path w="1386840" h="1858010">
                  <a:moveTo>
                    <a:pt x="1386840" y="522732"/>
                  </a:moveTo>
                  <a:lnTo>
                    <a:pt x="1293114" y="528066"/>
                  </a:lnTo>
                  <a:lnTo>
                    <a:pt x="1310005" y="557784"/>
                  </a:lnTo>
                  <a:lnTo>
                    <a:pt x="720090" y="893826"/>
                  </a:lnTo>
                  <a:lnTo>
                    <a:pt x="726948" y="906018"/>
                  </a:lnTo>
                  <a:lnTo>
                    <a:pt x="1316913" y="569950"/>
                  </a:lnTo>
                  <a:lnTo>
                    <a:pt x="1328928" y="591070"/>
                  </a:lnTo>
                  <a:lnTo>
                    <a:pt x="1334262" y="600456"/>
                  </a:lnTo>
                  <a:lnTo>
                    <a:pt x="1386840" y="522732"/>
                  </a:lnTo>
                  <a:close/>
                </a:path>
                <a:path w="1386840" h="1858010">
                  <a:moveTo>
                    <a:pt x="1386840" y="0"/>
                  </a:moveTo>
                  <a:lnTo>
                    <a:pt x="1299972" y="37338"/>
                  </a:lnTo>
                  <a:lnTo>
                    <a:pt x="1326616" y="59601"/>
                  </a:lnTo>
                  <a:lnTo>
                    <a:pt x="717804" y="779526"/>
                  </a:lnTo>
                  <a:lnTo>
                    <a:pt x="728472" y="788670"/>
                  </a:lnTo>
                  <a:lnTo>
                    <a:pt x="1337398" y="68605"/>
                  </a:lnTo>
                  <a:lnTo>
                    <a:pt x="1346454" y="76161"/>
                  </a:lnTo>
                  <a:lnTo>
                    <a:pt x="1364742" y="91440"/>
                  </a:lnTo>
                  <a:lnTo>
                    <a:pt x="13868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11432" y="3288042"/>
              <a:ext cx="104139" cy="214629"/>
            </a:xfrm>
            <a:custGeom>
              <a:avLst/>
              <a:gdLst/>
              <a:ahLst/>
              <a:cxnLst/>
              <a:rect l="l" t="t" r="r" b="b"/>
              <a:pathLst>
                <a:path w="104139" h="214629">
                  <a:moveTo>
                    <a:pt x="103632" y="3810"/>
                  </a:moveTo>
                  <a:lnTo>
                    <a:pt x="99822" y="0"/>
                  </a:lnTo>
                  <a:lnTo>
                    <a:pt x="3810" y="0"/>
                  </a:lnTo>
                  <a:lnTo>
                    <a:pt x="0" y="3810"/>
                  </a:lnTo>
                  <a:lnTo>
                    <a:pt x="0" y="210312"/>
                  </a:lnTo>
                  <a:lnTo>
                    <a:pt x="3810" y="214122"/>
                  </a:lnTo>
                  <a:lnTo>
                    <a:pt x="8382" y="214122"/>
                  </a:lnTo>
                  <a:lnTo>
                    <a:pt x="17526" y="214122"/>
                  </a:lnTo>
                  <a:lnTo>
                    <a:pt x="86106" y="214122"/>
                  </a:lnTo>
                  <a:lnTo>
                    <a:pt x="94488" y="214122"/>
                  </a:lnTo>
                  <a:lnTo>
                    <a:pt x="99822" y="214122"/>
                  </a:lnTo>
                  <a:lnTo>
                    <a:pt x="103632" y="210312"/>
                  </a:lnTo>
                  <a:lnTo>
                    <a:pt x="103632" y="381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27799" y="2532900"/>
              <a:ext cx="104139" cy="2001520"/>
            </a:xfrm>
            <a:custGeom>
              <a:avLst/>
              <a:gdLst/>
              <a:ahLst/>
              <a:cxnLst/>
              <a:rect l="l" t="t" r="r" b="b"/>
              <a:pathLst>
                <a:path w="104140" h="2001520">
                  <a:moveTo>
                    <a:pt x="103632" y="1791462"/>
                  </a:moveTo>
                  <a:lnTo>
                    <a:pt x="99822" y="1786890"/>
                  </a:lnTo>
                  <a:lnTo>
                    <a:pt x="3810" y="1786890"/>
                  </a:lnTo>
                  <a:lnTo>
                    <a:pt x="0" y="1791462"/>
                  </a:lnTo>
                  <a:lnTo>
                    <a:pt x="0" y="1997202"/>
                  </a:lnTo>
                  <a:lnTo>
                    <a:pt x="3810" y="2001012"/>
                  </a:lnTo>
                  <a:lnTo>
                    <a:pt x="9144" y="2001012"/>
                  </a:lnTo>
                  <a:lnTo>
                    <a:pt x="17526" y="2001012"/>
                  </a:lnTo>
                  <a:lnTo>
                    <a:pt x="86868" y="2001012"/>
                  </a:lnTo>
                  <a:lnTo>
                    <a:pt x="95250" y="2001012"/>
                  </a:lnTo>
                  <a:lnTo>
                    <a:pt x="99822" y="2001012"/>
                  </a:lnTo>
                  <a:lnTo>
                    <a:pt x="103632" y="1997202"/>
                  </a:lnTo>
                  <a:lnTo>
                    <a:pt x="103632" y="1791462"/>
                  </a:lnTo>
                  <a:close/>
                </a:path>
                <a:path w="104140" h="2001520">
                  <a:moveTo>
                    <a:pt x="103632" y="1301496"/>
                  </a:moveTo>
                  <a:lnTo>
                    <a:pt x="99822" y="1297686"/>
                  </a:lnTo>
                  <a:lnTo>
                    <a:pt x="3810" y="1297686"/>
                  </a:lnTo>
                  <a:lnTo>
                    <a:pt x="0" y="1301496"/>
                  </a:lnTo>
                  <a:lnTo>
                    <a:pt x="0" y="1507998"/>
                  </a:lnTo>
                  <a:lnTo>
                    <a:pt x="3810" y="1511808"/>
                  </a:lnTo>
                  <a:lnTo>
                    <a:pt x="9144" y="1511808"/>
                  </a:lnTo>
                  <a:lnTo>
                    <a:pt x="17526" y="1511808"/>
                  </a:lnTo>
                  <a:lnTo>
                    <a:pt x="86868" y="1511808"/>
                  </a:lnTo>
                  <a:lnTo>
                    <a:pt x="95250" y="1511808"/>
                  </a:lnTo>
                  <a:lnTo>
                    <a:pt x="99822" y="1511808"/>
                  </a:lnTo>
                  <a:lnTo>
                    <a:pt x="103632" y="1507998"/>
                  </a:lnTo>
                  <a:lnTo>
                    <a:pt x="103632" y="1301496"/>
                  </a:lnTo>
                  <a:close/>
                </a:path>
                <a:path w="104140" h="2001520">
                  <a:moveTo>
                    <a:pt x="103632" y="515874"/>
                  </a:moveTo>
                  <a:lnTo>
                    <a:pt x="99822" y="512064"/>
                  </a:lnTo>
                  <a:lnTo>
                    <a:pt x="3810" y="512064"/>
                  </a:lnTo>
                  <a:lnTo>
                    <a:pt x="0" y="515874"/>
                  </a:lnTo>
                  <a:lnTo>
                    <a:pt x="0" y="722376"/>
                  </a:lnTo>
                  <a:lnTo>
                    <a:pt x="3810" y="726186"/>
                  </a:lnTo>
                  <a:lnTo>
                    <a:pt x="9144" y="726186"/>
                  </a:lnTo>
                  <a:lnTo>
                    <a:pt x="17526" y="726186"/>
                  </a:lnTo>
                  <a:lnTo>
                    <a:pt x="86868" y="726186"/>
                  </a:lnTo>
                  <a:lnTo>
                    <a:pt x="95250" y="726186"/>
                  </a:lnTo>
                  <a:lnTo>
                    <a:pt x="99822" y="726186"/>
                  </a:lnTo>
                  <a:lnTo>
                    <a:pt x="103632" y="722376"/>
                  </a:lnTo>
                  <a:lnTo>
                    <a:pt x="103632" y="515874"/>
                  </a:lnTo>
                  <a:close/>
                </a:path>
                <a:path w="104140" h="2001520">
                  <a:moveTo>
                    <a:pt x="103632" y="3810"/>
                  </a:moveTo>
                  <a:lnTo>
                    <a:pt x="99822" y="0"/>
                  </a:lnTo>
                  <a:lnTo>
                    <a:pt x="3810" y="0"/>
                  </a:lnTo>
                  <a:lnTo>
                    <a:pt x="0" y="3810"/>
                  </a:lnTo>
                  <a:lnTo>
                    <a:pt x="0" y="209550"/>
                  </a:lnTo>
                  <a:lnTo>
                    <a:pt x="3810" y="213360"/>
                  </a:lnTo>
                  <a:lnTo>
                    <a:pt x="9144" y="213360"/>
                  </a:lnTo>
                  <a:lnTo>
                    <a:pt x="17526" y="213360"/>
                  </a:lnTo>
                  <a:lnTo>
                    <a:pt x="86868" y="213360"/>
                  </a:lnTo>
                  <a:lnTo>
                    <a:pt x="95250" y="213360"/>
                  </a:lnTo>
                  <a:lnTo>
                    <a:pt x="99822" y="213360"/>
                  </a:lnTo>
                  <a:lnTo>
                    <a:pt x="103632" y="209550"/>
                  </a:lnTo>
                  <a:lnTo>
                    <a:pt x="103632" y="381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93906" y="2268486"/>
              <a:ext cx="1655445" cy="2278380"/>
            </a:xfrm>
            <a:custGeom>
              <a:avLst/>
              <a:gdLst/>
              <a:ahLst/>
              <a:cxnLst/>
              <a:rect l="l" t="t" r="r" b="b"/>
              <a:pathLst>
                <a:path w="1655445" h="2278379">
                  <a:moveTo>
                    <a:pt x="137922" y="3810"/>
                  </a:moveTo>
                  <a:lnTo>
                    <a:pt x="134112" y="0"/>
                  </a:lnTo>
                  <a:lnTo>
                    <a:pt x="120396" y="0"/>
                  </a:lnTo>
                  <a:lnTo>
                    <a:pt x="120396" y="17526"/>
                  </a:lnTo>
                  <a:lnTo>
                    <a:pt x="120396" y="2260854"/>
                  </a:lnTo>
                  <a:lnTo>
                    <a:pt x="17526" y="2260854"/>
                  </a:lnTo>
                  <a:lnTo>
                    <a:pt x="17526" y="17526"/>
                  </a:lnTo>
                  <a:lnTo>
                    <a:pt x="120396" y="17526"/>
                  </a:lnTo>
                  <a:lnTo>
                    <a:pt x="120396" y="0"/>
                  </a:lnTo>
                  <a:lnTo>
                    <a:pt x="3810" y="0"/>
                  </a:lnTo>
                  <a:lnTo>
                    <a:pt x="0" y="3810"/>
                  </a:lnTo>
                  <a:lnTo>
                    <a:pt x="0" y="2273808"/>
                  </a:lnTo>
                  <a:lnTo>
                    <a:pt x="3810" y="2278380"/>
                  </a:lnTo>
                  <a:lnTo>
                    <a:pt x="9144" y="2278380"/>
                  </a:lnTo>
                  <a:lnTo>
                    <a:pt x="17526" y="2278380"/>
                  </a:lnTo>
                  <a:lnTo>
                    <a:pt x="120396" y="2278380"/>
                  </a:lnTo>
                  <a:lnTo>
                    <a:pt x="129540" y="2278380"/>
                  </a:lnTo>
                  <a:lnTo>
                    <a:pt x="134112" y="2278380"/>
                  </a:lnTo>
                  <a:lnTo>
                    <a:pt x="137922" y="2273808"/>
                  </a:lnTo>
                  <a:lnTo>
                    <a:pt x="137922" y="3810"/>
                  </a:lnTo>
                  <a:close/>
                </a:path>
                <a:path w="1655445" h="2278379">
                  <a:moveTo>
                    <a:pt x="1655064" y="3810"/>
                  </a:moveTo>
                  <a:lnTo>
                    <a:pt x="1651254" y="0"/>
                  </a:lnTo>
                  <a:lnTo>
                    <a:pt x="1637538" y="0"/>
                  </a:lnTo>
                  <a:lnTo>
                    <a:pt x="1637538" y="17526"/>
                  </a:lnTo>
                  <a:lnTo>
                    <a:pt x="1637538" y="2260854"/>
                  </a:lnTo>
                  <a:lnTo>
                    <a:pt x="1534668" y="2260854"/>
                  </a:lnTo>
                  <a:lnTo>
                    <a:pt x="1534668" y="17526"/>
                  </a:lnTo>
                  <a:lnTo>
                    <a:pt x="1637538" y="17526"/>
                  </a:lnTo>
                  <a:lnTo>
                    <a:pt x="1637538" y="0"/>
                  </a:lnTo>
                  <a:lnTo>
                    <a:pt x="1520952" y="0"/>
                  </a:lnTo>
                  <a:lnTo>
                    <a:pt x="1517142" y="3810"/>
                  </a:lnTo>
                  <a:lnTo>
                    <a:pt x="1517142" y="2273808"/>
                  </a:lnTo>
                  <a:lnTo>
                    <a:pt x="1520952" y="2278380"/>
                  </a:lnTo>
                  <a:lnTo>
                    <a:pt x="1525524" y="2278380"/>
                  </a:lnTo>
                  <a:lnTo>
                    <a:pt x="1534668" y="2278380"/>
                  </a:lnTo>
                  <a:lnTo>
                    <a:pt x="1637538" y="2278380"/>
                  </a:lnTo>
                  <a:lnTo>
                    <a:pt x="1646682" y="2278380"/>
                  </a:lnTo>
                  <a:lnTo>
                    <a:pt x="1651254" y="2278380"/>
                  </a:lnTo>
                  <a:lnTo>
                    <a:pt x="1655064" y="2273808"/>
                  </a:lnTo>
                  <a:lnTo>
                    <a:pt x="1655064" y="38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082419" y="3176270"/>
            <a:ext cx="315595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350" spc="65" dirty="0">
                <a:latin typeface="Cambria"/>
                <a:cs typeface="Cambria"/>
              </a:rPr>
              <a:t>𝑣</a:t>
            </a:r>
            <a:r>
              <a:rPr sz="2550" spc="97" baseline="-16339" dirty="0">
                <a:latin typeface="Cambria"/>
                <a:cs typeface="Cambria"/>
              </a:rPr>
              <a:t>i</a:t>
            </a:r>
            <a:endParaRPr sz="2550" baseline="-16339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218559" y="2881376"/>
            <a:ext cx="19050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spc="30" dirty="0">
                <a:latin typeface="Cambria"/>
                <a:cs typeface="Cambria"/>
              </a:rPr>
              <a:t>𝑣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193159" y="2420365"/>
            <a:ext cx="611505" cy="8953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525" spc="247" baseline="11820" dirty="0">
                <a:latin typeface="Cambria"/>
                <a:cs typeface="Cambria"/>
              </a:rPr>
              <a:t>𝑣</a:t>
            </a:r>
            <a:r>
              <a:rPr sz="1700" spc="165" dirty="0">
                <a:latin typeface="Cambria"/>
                <a:cs typeface="Cambria"/>
              </a:rPr>
              <a:t>i–2</a:t>
            </a:r>
            <a:endParaRPr sz="1700">
              <a:latin typeface="Cambria"/>
              <a:cs typeface="Cambria"/>
            </a:endParaRPr>
          </a:p>
          <a:p>
            <a:pPr marL="199390">
              <a:lnSpc>
                <a:spcPct val="100000"/>
              </a:lnSpc>
              <a:spcBef>
                <a:spcPts val="1945"/>
              </a:spcBef>
            </a:pPr>
            <a:r>
              <a:rPr sz="1700" spc="220" dirty="0">
                <a:latin typeface="Cambria"/>
                <a:cs typeface="Cambria"/>
              </a:rPr>
              <a:t>i–1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218559" y="4216400"/>
            <a:ext cx="19050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spc="30" dirty="0">
                <a:latin typeface="Cambria"/>
                <a:cs typeface="Cambria"/>
              </a:rPr>
              <a:t>𝑣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93159" y="3756151"/>
            <a:ext cx="611505" cy="894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525" spc="209" baseline="11820" dirty="0">
                <a:latin typeface="Cambria"/>
                <a:cs typeface="Cambria"/>
              </a:rPr>
              <a:t>𝑣</a:t>
            </a:r>
            <a:r>
              <a:rPr sz="1700" spc="140" dirty="0">
                <a:latin typeface="Cambria"/>
                <a:cs typeface="Cambria"/>
              </a:rPr>
              <a:t>i+1</a:t>
            </a:r>
            <a:endParaRPr sz="1700">
              <a:latin typeface="Cambria"/>
              <a:cs typeface="Cambria"/>
            </a:endParaRPr>
          </a:p>
          <a:p>
            <a:pPr marL="199390">
              <a:lnSpc>
                <a:spcPct val="100000"/>
              </a:lnSpc>
              <a:spcBef>
                <a:spcPts val="1939"/>
              </a:spcBef>
            </a:pPr>
            <a:r>
              <a:rPr sz="1700" spc="190" dirty="0">
                <a:latin typeface="Cambria"/>
                <a:cs typeface="Cambria"/>
              </a:rPr>
              <a:t>i+2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63495" y="4703317"/>
            <a:ext cx="1793239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b="1" spc="5" dirty="0">
                <a:latin typeface="Calibri"/>
                <a:cs typeface="Calibri"/>
              </a:rPr>
              <a:t>Skip‐gram</a:t>
            </a:r>
            <a:r>
              <a:rPr sz="1950" b="1" spc="-6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Model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97257" y="2347976"/>
            <a:ext cx="1680845" cy="2282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760" marR="5080" indent="-226695">
              <a:lnSpc>
                <a:spcPct val="100699"/>
              </a:lnSpc>
              <a:spcBef>
                <a:spcPts val="95"/>
              </a:spcBef>
              <a:buFont typeface="Courier New"/>
              <a:buChar char="o"/>
              <a:tabLst>
                <a:tab pos="238760" algn="l"/>
                <a:tab pos="239395" algn="l"/>
              </a:tabLst>
            </a:pPr>
            <a:r>
              <a:rPr sz="1050" spc="-5" dirty="0">
                <a:latin typeface="Calibri"/>
                <a:cs typeface="Calibri"/>
              </a:rPr>
              <a:t>Computational </a:t>
            </a:r>
            <a:r>
              <a:rPr sz="1050" dirty="0">
                <a:latin typeface="Calibri"/>
                <a:cs typeface="Calibri"/>
              </a:rPr>
              <a:t>lens on </a:t>
            </a:r>
            <a:r>
              <a:rPr sz="1050" spc="-5" dirty="0">
                <a:latin typeface="Calibri"/>
                <a:cs typeface="Calibri"/>
              </a:rPr>
              <a:t>big </a:t>
            </a:r>
            <a:r>
              <a:rPr sz="1050" spc="-22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social</a:t>
            </a:r>
            <a:r>
              <a:rPr sz="1050" spc="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and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information </a:t>
            </a:r>
            <a:r>
              <a:rPr sz="105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networks.</a:t>
            </a:r>
            <a:endParaRPr sz="1050">
              <a:latin typeface="Calibri"/>
              <a:cs typeface="Calibri"/>
            </a:endParaRPr>
          </a:p>
          <a:p>
            <a:pPr marL="238760" marR="27305" indent="-226695">
              <a:lnSpc>
                <a:spcPct val="100699"/>
              </a:lnSpc>
              <a:spcBef>
                <a:spcPts val="5"/>
              </a:spcBef>
              <a:buFont typeface="Courier New"/>
              <a:buChar char="o"/>
              <a:tabLst>
                <a:tab pos="238760" algn="l"/>
                <a:tab pos="239395" algn="l"/>
              </a:tabLst>
            </a:pPr>
            <a:r>
              <a:rPr sz="1050" dirty="0">
                <a:latin typeface="Calibri"/>
                <a:cs typeface="Calibri"/>
              </a:rPr>
              <a:t>The</a:t>
            </a:r>
            <a:r>
              <a:rPr sz="1050" spc="-4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connections</a:t>
            </a:r>
            <a:r>
              <a:rPr sz="1050" spc="-3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between </a:t>
            </a:r>
            <a:r>
              <a:rPr sz="1050" spc="-22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individuals</a:t>
            </a:r>
            <a:r>
              <a:rPr sz="1050" spc="1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form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the </a:t>
            </a:r>
            <a:r>
              <a:rPr sz="105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structural</a:t>
            </a:r>
            <a:r>
              <a:rPr sz="1050" spc="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…</a:t>
            </a:r>
            <a:endParaRPr sz="1050">
              <a:latin typeface="Calibri"/>
              <a:cs typeface="Calibri"/>
            </a:endParaRPr>
          </a:p>
          <a:p>
            <a:pPr marL="238760" indent="-226695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238760" algn="l"/>
                <a:tab pos="239395" algn="l"/>
              </a:tabLst>
            </a:pPr>
            <a:r>
              <a:rPr sz="1050" dirty="0">
                <a:latin typeface="Calibri"/>
                <a:cs typeface="Calibri"/>
              </a:rPr>
              <a:t>In</a:t>
            </a:r>
            <a:r>
              <a:rPr sz="1050" spc="-3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network sense,</a:t>
            </a:r>
            <a:endParaRPr sz="1050">
              <a:latin typeface="Calibri"/>
              <a:cs typeface="Calibri"/>
            </a:endParaRPr>
          </a:p>
          <a:p>
            <a:pPr marL="238760" marR="49530">
              <a:lnSpc>
                <a:spcPct val="100000"/>
              </a:lnSpc>
              <a:spcBef>
                <a:spcPts val="10"/>
              </a:spcBef>
            </a:pPr>
            <a:r>
              <a:rPr sz="1050" spc="-5" dirty="0">
                <a:latin typeface="Calibri"/>
                <a:cs typeface="Calibri"/>
              </a:rPr>
              <a:t>individuals</a:t>
            </a:r>
            <a:r>
              <a:rPr sz="1050" spc="1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matters in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the </a:t>
            </a:r>
            <a:r>
              <a:rPr sz="1050" spc="-22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ways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in which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...</a:t>
            </a:r>
            <a:endParaRPr sz="1050">
              <a:latin typeface="Calibri"/>
              <a:cs typeface="Calibri"/>
            </a:endParaRPr>
          </a:p>
          <a:p>
            <a:pPr marL="238760" marR="118745" indent="-226695">
              <a:lnSpc>
                <a:spcPct val="100600"/>
              </a:lnSpc>
              <a:spcBef>
                <a:spcPts val="10"/>
              </a:spcBef>
              <a:buFont typeface="Courier New"/>
              <a:buChar char="o"/>
              <a:tabLst>
                <a:tab pos="238760" algn="l"/>
                <a:tab pos="239395" algn="l"/>
              </a:tabLst>
            </a:pPr>
            <a:r>
              <a:rPr sz="1050" dirty="0">
                <a:latin typeface="Calibri"/>
                <a:cs typeface="Calibri"/>
              </a:rPr>
              <a:t>Accordingly, </a:t>
            </a:r>
            <a:r>
              <a:rPr sz="1050" spc="-5" dirty="0">
                <a:latin typeface="Calibri"/>
                <a:cs typeface="Calibri"/>
              </a:rPr>
              <a:t>this thesis </a:t>
            </a:r>
            <a:r>
              <a:rPr sz="1050" dirty="0">
                <a:latin typeface="Calibri"/>
                <a:cs typeface="Calibri"/>
              </a:rPr>
              <a:t> develops </a:t>
            </a:r>
            <a:r>
              <a:rPr sz="1050" spc="-5" dirty="0">
                <a:latin typeface="Calibri"/>
                <a:cs typeface="Calibri"/>
              </a:rPr>
              <a:t>computational </a:t>
            </a:r>
            <a:r>
              <a:rPr sz="1050" spc="-22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models </a:t>
            </a:r>
            <a:r>
              <a:rPr sz="1050" dirty="0">
                <a:latin typeface="Calibri"/>
                <a:cs typeface="Calibri"/>
              </a:rPr>
              <a:t>to </a:t>
            </a:r>
            <a:r>
              <a:rPr sz="1050" spc="-5" dirty="0">
                <a:latin typeface="Calibri"/>
                <a:cs typeface="Calibri"/>
              </a:rPr>
              <a:t>investigating </a:t>
            </a:r>
            <a:r>
              <a:rPr sz="105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the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ways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that</a:t>
            </a:r>
            <a:r>
              <a:rPr sz="1050" spc="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...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238760" algn="l"/>
              </a:tabLst>
            </a:pPr>
            <a:r>
              <a:rPr sz="1050" dirty="0">
                <a:latin typeface="Courier New"/>
                <a:cs typeface="Courier New"/>
              </a:rPr>
              <a:t>o	</a:t>
            </a:r>
            <a:r>
              <a:rPr sz="1050" spc="-5" dirty="0">
                <a:latin typeface="Calibri"/>
                <a:cs typeface="Calibri"/>
              </a:rPr>
              <a:t>...</a:t>
            </a:r>
            <a:r>
              <a:rPr sz="1050" spc="-5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...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69220" y="6228840"/>
            <a:ext cx="8544560" cy="831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7025" indent="-314960">
              <a:lnSpc>
                <a:spcPts val="3175"/>
              </a:lnSpc>
              <a:spcBef>
                <a:spcPts val="95"/>
              </a:spcBef>
              <a:buFont typeface="Arial MT"/>
              <a:buChar char="•"/>
              <a:tabLst>
                <a:tab pos="327025" algn="l"/>
                <a:tab pos="327660" algn="l"/>
              </a:tabLst>
            </a:pPr>
            <a:r>
              <a:rPr sz="2650" spc="-5" dirty="0">
                <a:latin typeface="Calibri"/>
                <a:cs typeface="Calibri"/>
              </a:rPr>
              <a:t>Nodes in</a:t>
            </a:r>
            <a:r>
              <a:rPr sz="2650" spc="-10" dirty="0">
                <a:latin typeface="Calibri"/>
                <a:cs typeface="Calibri"/>
              </a:rPr>
              <a:t> similar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contexts </a:t>
            </a:r>
            <a:r>
              <a:rPr sz="2650" spc="-25" dirty="0">
                <a:latin typeface="Calibri"/>
                <a:cs typeface="Calibri"/>
              </a:rPr>
              <a:t>have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close </a:t>
            </a:r>
            <a:r>
              <a:rPr sz="2650" spc="-15" dirty="0">
                <a:latin typeface="Calibri"/>
                <a:cs typeface="Calibri"/>
              </a:rPr>
              <a:t>to</a:t>
            </a:r>
            <a:r>
              <a:rPr sz="2650" spc="-3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each </a:t>
            </a:r>
            <a:r>
              <a:rPr sz="2650" spc="-10" dirty="0">
                <a:latin typeface="Calibri"/>
                <a:cs typeface="Calibri"/>
              </a:rPr>
              <a:t>other</a:t>
            </a:r>
            <a:endParaRPr sz="2650">
              <a:latin typeface="Calibri"/>
              <a:cs typeface="Calibri"/>
            </a:endParaRPr>
          </a:p>
          <a:p>
            <a:pPr marL="327025" indent="-314960">
              <a:lnSpc>
                <a:spcPts val="3175"/>
              </a:lnSpc>
              <a:buFont typeface="Arial MT"/>
              <a:buChar char="•"/>
              <a:tabLst>
                <a:tab pos="327025" algn="l"/>
                <a:tab pos="327660" algn="l"/>
              </a:tabLst>
            </a:pPr>
            <a:r>
              <a:rPr sz="2650" spc="-30" dirty="0">
                <a:latin typeface="Calibri"/>
                <a:cs typeface="Calibri"/>
              </a:rPr>
              <a:t>Key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idea:</a:t>
            </a:r>
            <a:r>
              <a:rPr sz="2650" spc="-5" dirty="0">
                <a:latin typeface="Calibri"/>
                <a:cs typeface="Calibri"/>
              </a:rPr>
              <a:t> try </a:t>
            </a:r>
            <a:r>
              <a:rPr sz="2650" spc="-15" dirty="0">
                <a:latin typeface="Calibri"/>
                <a:cs typeface="Calibri"/>
              </a:rPr>
              <a:t>to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predict</a:t>
            </a:r>
            <a:r>
              <a:rPr sz="2650" spc="-5" dirty="0">
                <a:latin typeface="Calibri"/>
                <a:cs typeface="Calibri"/>
              </a:rPr>
              <a:t> the </a:t>
            </a:r>
            <a:r>
              <a:rPr sz="2650" spc="-10" dirty="0">
                <a:latin typeface="Calibri"/>
                <a:cs typeface="Calibri"/>
              </a:rPr>
              <a:t>nodes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that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surrounding</a:t>
            </a:r>
            <a:r>
              <a:rPr sz="2650" spc="-3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each </a:t>
            </a:r>
            <a:r>
              <a:rPr sz="2650" spc="-10" dirty="0">
                <a:latin typeface="Calibri"/>
                <a:cs typeface="Calibri"/>
              </a:rPr>
              <a:t>one</a:t>
            </a:r>
            <a:endParaRPr sz="265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503055" y="3300984"/>
            <a:ext cx="261620" cy="283845"/>
            <a:chOff x="2503055" y="3300984"/>
            <a:chExt cx="261620" cy="283845"/>
          </a:xfrm>
        </p:grpSpPr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16771" y="3334512"/>
              <a:ext cx="227837" cy="21640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503055" y="3300984"/>
              <a:ext cx="261620" cy="283845"/>
            </a:xfrm>
            <a:custGeom>
              <a:avLst/>
              <a:gdLst/>
              <a:ahLst/>
              <a:cxnLst/>
              <a:rect l="l" t="t" r="r" b="b"/>
              <a:pathLst>
                <a:path w="261619" h="283845">
                  <a:moveTo>
                    <a:pt x="133350" y="73913"/>
                  </a:moveTo>
                  <a:lnTo>
                    <a:pt x="0" y="73913"/>
                  </a:lnTo>
                  <a:lnTo>
                    <a:pt x="0" y="209550"/>
                  </a:lnTo>
                  <a:lnTo>
                    <a:pt x="13715" y="209550"/>
                  </a:lnTo>
                  <a:lnTo>
                    <a:pt x="13715" y="101345"/>
                  </a:lnTo>
                  <a:lnTo>
                    <a:pt x="27431" y="87629"/>
                  </a:lnTo>
                  <a:lnTo>
                    <a:pt x="27431" y="101345"/>
                  </a:lnTo>
                  <a:lnTo>
                    <a:pt x="119633" y="101345"/>
                  </a:lnTo>
                  <a:lnTo>
                    <a:pt x="119633" y="87629"/>
                  </a:lnTo>
                  <a:lnTo>
                    <a:pt x="133350" y="73913"/>
                  </a:lnTo>
                  <a:close/>
                </a:path>
                <a:path w="261619" h="283845">
                  <a:moveTo>
                    <a:pt x="27431" y="101345"/>
                  </a:moveTo>
                  <a:lnTo>
                    <a:pt x="27431" y="87629"/>
                  </a:lnTo>
                  <a:lnTo>
                    <a:pt x="13715" y="101345"/>
                  </a:lnTo>
                  <a:lnTo>
                    <a:pt x="27431" y="101345"/>
                  </a:lnTo>
                  <a:close/>
                </a:path>
                <a:path w="261619" h="283845">
                  <a:moveTo>
                    <a:pt x="27431" y="182117"/>
                  </a:moveTo>
                  <a:lnTo>
                    <a:pt x="27431" y="101345"/>
                  </a:lnTo>
                  <a:lnTo>
                    <a:pt x="13715" y="101345"/>
                  </a:lnTo>
                  <a:lnTo>
                    <a:pt x="13715" y="182117"/>
                  </a:lnTo>
                  <a:lnTo>
                    <a:pt x="27431" y="182117"/>
                  </a:lnTo>
                  <a:close/>
                </a:path>
                <a:path w="261619" h="283845">
                  <a:moveTo>
                    <a:pt x="147065" y="216408"/>
                  </a:moveTo>
                  <a:lnTo>
                    <a:pt x="147065" y="182117"/>
                  </a:lnTo>
                  <a:lnTo>
                    <a:pt x="13715" y="182117"/>
                  </a:lnTo>
                  <a:lnTo>
                    <a:pt x="27431" y="195833"/>
                  </a:lnTo>
                  <a:lnTo>
                    <a:pt x="27431" y="209550"/>
                  </a:lnTo>
                  <a:lnTo>
                    <a:pt x="119633" y="209550"/>
                  </a:lnTo>
                  <a:lnTo>
                    <a:pt x="119633" y="195833"/>
                  </a:lnTo>
                  <a:lnTo>
                    <a:pt x="133350" y="209550"/>
                  </a:lnTo>
                  <a:lnTo>
                    <a:pt x="133350" y="230124"/>
                  </a:lnTo>
                  <a:lnTo>
                    <a:pt x="147065" y="216408"/>
                  </a:lnTo>
                  <a:close/>
                </a:path>
                <a:path w="261619" h="283845">
                  <a:moveTo>
                    <a:pt x="27431" y="209550"/>
                  </a:moveTo>
                  <a:lnTo>
                    <a:pt x="27431" y="195833"/>
                  </a:lnTo>
                  <a:lnTo>
                    <a:pt x="13715" y="182117"/>
                  </a:lnTo>
                  <a:lnTo>
                    <a:pt x="13715" y="209550"/>
                  </a:lnTo>
                  <a:lnTo>
                    <a:pt x="27431" y="209550"/>
                  </a:lnTo>
                  <a:close/>
                </a:path>
                <a:path w="261619" h="283845">
                  <a:moveTo>
                    <a:pt x="261365" y="141731"/>
                  </a:moveTo>
                  <a:lnTo>
                    <a:pt x="119633" y="0"/>
                  </a:lnTo>
                  <a:lnTo>
                    <a:pt x="119633" y="73913"/>
                  </a:lnTo>
                  <a:lnTo>
                    <a:pt x="123443" y="73913"/>
                  </a:lnTo>
                  <a:lnTo>
                    <a:pt x="123443" y="43433"/>
                  </a:lnTo>
                  <a:lnTo>
                    <a:pt x="147065" y="33527"/>
                  </a:lnTo>
                  <a:lnTo>
                    <a:pt x="147065" y="67055"/>
                  </a:lnTo>
                  <a:lnTo>
                    <a:pt x="221741" y="141731"/>
                  </a:lnTo>
                  <a:lnTo>
                    <a:pt x="231647" y="131825"/>
                  </a:lnTo>
                  <a:lnTo>
                    <a:pt x="231647" y="171450"/>
                  </a:lnTo>
                  <a:lnTo>
                    <a:pt x="261365" y="141731"/>
                  </a:lnTo>
                  <a:close/>
                </a:path>
                <a:path w="261619" h="283845">
                  <a:moveTo>
                    <a:pt x="133350" y="101345"/>
                  </a:moveTo>
                  <a:lnTo>
                    <a:pt x="133350" y="73913"/>
                  </a:lnTo>
                  <a:lnTo>
                    <a:pt x="119633" y="87629"/>
                  </a:lnTo>
                  <a:lnTo>
                    <a:pt x="119633" y="101345"/>
                  </a:lnTo>
                  <a:lnTo>
                    <a:pt x="133350" y="101345"/>
                  </a:lnTo>
                  <a:close/>
                </a:path>
                <a:path w="261619" h="283845">
                  <a:moveTo>
                    <a:pt x="133350" y="209550"/>
                  </a:moveTo>
                  <a:lnTo>
                    <a:pt x="119633" y="195833"/>
                  </a:lnTo>
                  <a:lnTo>
                    <a:pt x="119633" y="209550"/>
                  </a:lnTo>
                  <a:lnTo>
                    <a:pt x="133350" y="209550"/>
                  </a:lnTo>
                  <a:close/>
                </a:path>
                <a:path w="261619" h="283845">
                  <a:moveTo>
                    <a:pt x="133350" y="230124"/>
                  </a:moveTo>
                  <a:lnTo>
                    <a:pt x="133350" y="209550"/>
                  </a:lnTo>
                  <a:lnTo>
                    <a:pt x="119633" y="209550"/>
                  </a:lnTo>
                  <a:lnTo>
                    <a:pt x="119633" y="283463"/>
                  </a:lnTo>
                  <a:lnTo>
                    <a:pt x="123443" y="279653"/>
                  </a:lnTo>
                  <a:lnTo>
                    <a:pt x="123443" y="240029"/>
                  </a:lnTo>
                  <a:lnTo>
                    <a:pt x="133350" y="230124"/>
                  </a:lnTo>
                  <a:close/>
                </a:path>
                <a:path w="261619" h="283845">
                  <a:moveTo>
                    <a:pt x="147065" y="67055"/>
                  </a:moveTo>
                  <a:lnTo>
                    <a:pt x="147065" y="33527"/>
                  </a:lnTo>
                  <a:lnTo>
                    <a:pt x="123443" y="43433"/>
                  </a:lnTo>
                  <a:lnTo>
                    <a:pt x="147065" y="67055"/>
                  </a:lnTo>
                  <a:close/>
                </a:path>
                <a:path w="261619" h="283845">
                  <a:moveTo>
                    <a:pt x="147065" y="101345"/>
                  </a:moveTo>
                  <a:lnTo>
                    <a:pt x="147065" y="67055"/>
                  </a:lnTo>
                  <a:lnTo>
                    <a:pt x="123443" y="43433"/>
                  </a:lnTo>
                  <a:lnTo>
                    <a:pt x="123443" y="73913"/>
                  </a:lnTo>
                  <a:lnTo>
                    <a:pt x="133350" y="73913"/>
                  </a:lnTo>
                  <a:lnTo>
                    <a:pt x="133350" y="101345"/>
                  </a:lnTo>
                  <a:lnTo>
                    <a:pt x="147065" y="101345"/>
                  </a:lnTo>
                  <a:close/>
                </a:path>
                <a:path w="261619" h="283845">
                  <a:moveTo>
                    <a:pt x="231647" y="171450"/>
                  </a:moveTo>
                  <a:lnTo>
                    <a:pt x="231647" y="151637"/>
                  </a:lnTo>
                  <a:lnTo>
                    <a:pt x="221741" y="141731"/>
                  </a:lnTo>
                  <a:lnTo>
                    <a:pt x="123443" y="240029"/>
                  </a:lnTo>
                  <a:lnTo>
                    <a:pt x="147065" y="249936"/>
                  </a:lnTo>
                  <a:lnTo>
                    <a:pt x="147065" y="256031"/>
                  </a:lnTo>
                  <a:lnTo>
                    <a:pt x="231647" y="171450"/>
                  </a:lnTo>
                  <a:close/>
                </a:path>
                <a:path w="261619" h="283845">
                  <a:moveTo>
                    <a:pt x="147065" y="256031"/>
                  </a:moveTo>
                  <a:lnTo>
                    <a:pt x="147065" y="249936"/>
                  </a:lnTo>
                  <a:lnTo>
                    <a:pt x="123443" y="240029"/>
                  </a:lnTo>
                  <a:lnTo>
                    <a:pt x="123443" y="279653"/>
                  </a:lnTo>
                  <a:lnTo>
                    <a:pt x="147065" y="256031"/>
                  </a:lnTo>
                  <a:close/>
                </a:path>
                <a:path w="261619" h="283845">
                  <a:moveTo>
                    <a:pt x="231647" y="151637"/>
                  </a:moveTo>
                  <a:lnTo>
                    <a:pt x="231647" y="131825"/>
                  </a:lnTo>
                  <a:lnTo>
                    <a:pt x="221741" y="141731"/>
                  </a:lnTo>
                  <a:lnTo>
                    <a:pt x="231647" y="151637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4661801" y="3300221"/>
            <a:ext cx="261620" cy="283845"/>
            <a:chOff x="4661801" y="3300221"/>
            <a:chExt cx="261620" cy="283845"/>
          </a:xfrm>
        </p:grpSpPr>
        <p:pic>
          <p:nvPicPr>
            <p:cNvPr id="47" name="object 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75517" y="3333749"/>
              <a:ext cx="227837" cy="21640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661801" y="3300221"/>
              <a:ext cx="261620" cy="283845"/>
            </a:xfrm>
            <a:custGeom>
              <a:avLst/>
              <a:gdLst/>
              <a:ahLst/>
              <a:cxnLst/>
              <a:rect l="l" t="t" r="r" b="b"/>
              <a:pathLst>
                <a:path w="261620" h="283845">
                  <a:moveTo>
                    <a:pt x="133350" y="73913"/>
                  </a:moveTo>
                  <a:lnTo>
                    <a:pt x="0" y="73913"/>
                  </a:lnTo>
                  <a:lnTo>
                    <a:pt x="0" y="209550"/>
                  </a:lnTo>
                  <a:lnTo>
                    <a:pt x="13715" y="209550"/>
                  </a:lnTo>
                  <a:lnTo>
                    <a:pt x="13715" y="101345"/>
                  </a:lnTo>
                  <a:lnTo>
                    <a:pt x="27431" y="87629"/>
                  </a:lnTo>
                  <a:lnTo>
                    <a:pt x="27431" y="101345"/>
                  </a:lnTo>
                  <a:lnTo>
                    <a:pt x="119633" y="101345"/>
                  </a:lnTo>
                  <a:lnTo>
                    <a:pt x="119633" y="87629"/>
                  </a:lnTo>
                  <a:lnTo>
                    <a:pt x="133350" y="73913"/>
                  </a:lnTo>
                  <a:close/>
                </a:path>
                <a:path w="261620" h="283845">
                  <a:moveTo>
                    <a:pt x="27431" y="101345"/>
                  </a:moveTo>
                  <a:lnTo>
                    <a:pt x="27431" y="87629"/>
                  </a:lnTo>
                  <a:lnTo>
                    <a:pt x="13715" y="101345"/>
                  </a:lnTo>
                  <a:lnTo>
                    <a:pt x="27431" y="101345"/>
                  </a:lnTo>
                  <a:close/>
                </a:path>
                <a:path w="261620" h="283845">
                  <a:moveTo>
                    <a:pt x="27431" y="182117"/>
                  </a:moveTo>
                  <a:lnTo>
                    <a:pt x="27431" y="101345"/>
                  </a:lnTo>
                  <a:lnTo>
                    <a:pt x="13715" y="101345"/>
                  </a:lnTo>
                  <a:lnTo>
                    <a:pt x="13715" y="182117"/>
                  </a:lnTo>
                  <a:lnTo>
                    <a:pt x="27431" y="182117"/>
                  </a:lnTo>
                  <a:close/>
                </a:path>
                <a:path w="261620" h="283845">
                  <a:moveTo>
                    <a:pt x="147827" y="215645"/>
                  </a:moveTo>
                  <a:lnTo>
                    <a:pt x="147827" y="182117"/>
                  </a:lnTo>
                  <a:lnTo>
                    <a:pt x="13715" y="182117"/>
                  </a:lnTo>
                  <a:lnTo>
                    <a:pt x="27431" y="195833"/>
                  </a:lnTo>
                  <a:lnTo>
                    <a:pt x="27431" y="209550"/>
                  </a:lnTo>
                  <a:lnTo>
                    <a:pt x="119633" y="209550"/>
                  </a:lnTo>
                  <a:lnTo>
                    <a:pt x="119633" y="195833"/>
                  </a:lnTo>
                  <a:lnTo>
                    <a:pt x="133350" y="209550"/>
                  </a:lnTo>
                  <a:lnTo>
                    <a:pt x="133350" y="230123"/>
                  </a:lnTo>
                  <a:lnTo>
                    <a:pt x="147827" y="215645"/>
                  </a:lnTo>
                  <a:close/>
                </a:path>
                <a:path w="261620" h="283845">
                  <a:moveTo>
                    <a:pt x="27431" y="209550"/>
                  </a:moveTo>
                  <a:lnTo>
                    <a:pt x="27431" y="195833"/>
                  </a:lnTo>
                  <a:lnTo>
                    <a:pt x="13715" y="182117"/>
                  </a:lnTo>
                  <a:lnTo>
                    <a:pt x="13715" y="209550"/>
                  </a:lnTo>
                  <a:lnTo>
                    <a:pt x="27431" y="209550"/>
                  </a:lnTo>
                  <a:close/>
                </a:path>
                <a:path w="261620" h="283845">
                  <a:moveTo>
                    <a:pt x="261365" y="141731"/>
                  </a:moveTo>
                  <a:lnTo>
                    <a:pt x="119633" y="0"/>
                  </a:lnTo>
                  <a:lnTo>
                    <a:pt x="119633" y="73913"/>
                  </a:lnTo>
                  <a:lnTo>
                    <a:pt x="123443" y="73913"/>
                  </a:lnTo>
                  <a:lnTo>
                    <a:pt x="123443" y="43433"/>
                  </a:lnTo>
                  <a:lnTo>
                    <a:pt x="147827" y="33527"/>
                  </a:lnTo>
                  <a:lnTo>
                    <a:pt x="147827" y="67817"/>
                  </a:lnTo>
                  <a:lnTo>
                    <a:pt x="221741" y="141731"/>
                  </a:lnTo>
                  <a:lnTo>
                    <a:pt x="231647" y="131825"/>
                  </a:lnTo>
                  <a:lnTo>
                    <a:pt x="231647" y="171450"/>
                  </a:lnTo>
                  <a:lnTo>
                    <a:pt x="261365" y="141731"/>
                  </a:lnTo>
                  <a:close/>
                </a:path>
                <a:path w="261620" h="283845">
                  <a:moveTo>
                    <a:pt x="133350" y="101345"/>
                  </a:moveTo>
                  <a:lnTo>
                    <a:pt x="133350" y="73913"/>
                  </a:lnTo>
                  <a:lnTo>
                    <a:pt x="119633" y="87629"/>
                  </a:lnTo>
                  <a:lnTo>
                    <a:pt x="119633" y="101345"/>
                  </a:lnTo>
                  <a:lnTo>
                    <a:pt x="133350" y="101345"/>
                  </a:lnTo>
                  <a:close/>
                </a:path>
                <a:path w="261620" h="283845">
                  <a:moveTo>
                    <a:pt x="133350" y="209550"/>
                  </a:moveTo>
                  <a:lnTo>
                    <a:pt x="119633" y="195833"/>
                  </a:lnTo>
                  <a:lnTo>
                    <a:pt x="119633" y="209550"/>
                  </a:lnTo>
                  <a:lnTo>
                    <a:pt x="133350" y="209550"/>
                  </a:lnTo>
                  <a:close/>
                </a:path>
                <a:path w="261620" h="283845">
                  <a:moveTo>
                    <a:pt x="133350" y="230123"/>
                  </a:moveTo>
                  <a:lnTo>
                    <a:pt x="133350" y="209550"/>
                  </a:lnTo>
                  <a:lnTo>
                    <a:pt x="119633" y="209550"/>
                  </a:lnTo>
                  <a:lnTo>
                    <a:pt x="119633" y="283463"/>
                  </a:lnTo>
                  <a:lnTo>
                    <a:pt x="123443" y="279653"/>
                  </a:lnTo>
                  <a:lnTo>
                    <a:pt x="123443" y="240029"/>
                  </a:lnTo>
                  <a:lnTo>
                    <a:pt x="133350" y="230123"/>
                  </a:lnTo>
                  <a:close/>
                </a:path>
                <a:path w="261620" h="283845">
                  <a:moveTo>
                    <a:pt x="147827" y="67817"/>
                  </a:moveTo>
                  <a:lnTo>
                    <a:pt x="147827" y="33527"/>
                  </a:lnTo>
                  <a:lnTo>
                    <a:pt x="123443" y="43433"/>
                  </a:lnTo>
                  <a:lnTo>
                    <a:pt x="147827" y="67817"/>
                  </a:lnTo>
                  <a:close/>
                </a:path>
                <a:path w="261620" h="283845">
                  <a:moveTo>
                    <a:pt x="147827" y="101345"/>
                  </a:moveTo>
                  <a:lnTo>
                    <a:pt x="147827" y="67817"/>
                  </a:lnTo>
                  <a:lnTo>
                    <a:pt x="123443" y="43433"/>
                  </a:lnTo>
                  <a:lnTo>
                    <a:pt x="123443" y="73913"/>
                  </a:lnTo>
                  <a:lnTo>
                    <a:pt x="133350" y="73913"/>
                  </a:lnTo>
                  <a:lnTo>
                    <a:pt x="133350" y="101345"/>
                  </a:lnTo>
                  <a:lnTo>
                    <a:pt x="147827" y="101345"/>
                  </a:lnTo>
                  <a:close/>
                </a:path>
                <a:path w="261620" h="283845">
                  <a:moveTo>
                    <a:pt x="231647" y="171450"/>
                  </a:moveTo>
                  <a:lnTo>
                    <a:pt x="231647" y="151637"/>
                  </a:lnTo>
                  <a:lnTo>
                    <a:pt x="221741" y="141731"/>
                  </a:lnTo>
                  <a:lnTo>
                    <a:pt x="123443" y="240029"/>
                  </a:lnTo>
                  <a:lnTo>
                    <a:pt x="147827" y="249936"/>
                  </a:lnTo>
                  <a:lnTo>
                    <a:pt x="147827" y="255269"/>
                  </a:lnTo>
                  <a:lnTo>
                    <a:pt x="231647" y="171450"/>
                  </a:lnTo>
                  <a:close/>
                </a:path>
                <a:path w="261620" h="283845">
                  <a:moveTo>
                    <a:pt x="147827" y="255269"/>
                  </a:moveTo>
                  <a:lnTo>
                    <a:pt x="147827" y="249936"/>
                  </a:lnTo>
                  <a:lnTo>
                    <a:pt x="123443" y="240029"/>
                  </a:lnTo>
                  <a:lnTo>
                    <a:pt x="123443" y="279653"/>
                  </a:lnTo>
                  <a:lnTo>
                    <a:pt x="147827" y="255269"/>
                  </a:lnTo>
                  <a:close/>
                </a:path>
                <a:path w="261620" h="283845">
                  <a:moveTo>
                    <a:pt x="231647" y="151637"/>
                  </a:moveTo>
                  <a:lnTo>
                    <a:pt x="231647" y="131825"/>
                  </a:lnTo>
                  <a:lnTo>
                    <a:pt x="221741" y="141731"/>
                  </a:lnTo>
                  <a:lnTo>
                    <a:pt x="231647" y="151637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8002657" y="4704079"/>
            <a:ext cx="225615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b="1" spc="5" dirty="0">
                <a:latin typeface="Calibri"/>
                <a:cs typeface="Calibri"/>
              </a:rPr>
              <a:t>Latent</a:t>
            </a:r>
            <a:r>
              <a:rPr sz="1950" b="1" spc="-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Feature</a:t>
            </a:r>
            <a:r>
              <a:rPr sz="1950" spc="-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Matrix</a:t>
            </a:r>
            <a:endParaRPr sz="195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272157" y="2253233"/>
            <a:ext cx="1755139" cy="2395855"/>
            <a:chOff x="8272157" y="2253233"/>
            <a:chExt cx="1755139" cy="2395855"/>
          </a:xfrm>
        </p:grpSpPr>
        <p:sp>
          <p:nvSpPr>
            <p:cNvPr id="51" name="object 51"/>
            <p:cNvSpPr/>
            <p:nvPr/>
          </p:nvSpPr>
          <p:spPr>
            <a:xfrm>
              <a:off x="8285873" y="2266949"/>
              <a:ext cx="1727835" cy="2368550"/>
            </a:xfrm>
            <a:custGeom>
              <a:avLst/>
              <a:gdLst/>
              <a:ahLst/>
              <a:cxnLst/>
              <a:rect l="l" t="t" r="r" b="b"/>
              <a:pathLst>
                <a:path w="1727834" h="2368550">
                  <a:moveTo>
                    <a:pt x="1727453" y="2368296"/>
                  </a:moveTo>
                  <a:lnTo>
                    <a:pt x="1727453" y="0"/>
                  </a:lnTo>
                  <a:lnTo>
                    <a:pt x="0" y="0"/>
                  </a:lnTo>
                  <a:lnTo>
                    <a:pt x="0" y="2368296"/>
                  </a:lnTo>
                  <a:lnTo>
                    <a:pt x="1727453" y="2368296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272157" y="2253233"/>
              <a:ext cx="1755139" cy="2395855"/>
            </a:xfrm>
            <a:custGeom>
              <a:avLst/>
              <a:gdLst/>
              <a:ahLst/>
              <a:cxnLst/>
              <a:rect l="l" t="t" r="r" b="b"/>
              <a:pathLst>
                <a:path w="1755140" h="2395854">
                  <a:moveTo>
                    <a:pt x="1754885" y="2389631"/>
                  </a:moveTo>
                  <a:lnTo>
                    <a:pt x="1754885" y="6095"/>
                  </a:lnTo>
                  <a:lnTo>
                    <a:pt x="1748790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2389631"/>
                  </a:lnTo>
                  <a:lnTo>
                    <a:pt x="6096" y="2395728"/>
                  </a:lnTo>
                  <a:lnTo>
                    <a:pt x="13716" y="2395728"/>
                  </a:lnTo>
                  <a:lnTo>
                    <a:pt x="13716" y="28193"/>
                  </a:lnTo>
                  <a:lnTo>
                    <a:pt x="27431" y="13716"/>
                  </a:lnTo>
                  <a:lnTo>
                    <a:pt x="27431" y="28193"/>
                  </a:lnTo>
                  <a:lnTo>
                    <a:pt x="1726692" y="28193"/>
                  </a:lnTo>
                  <a:lnTo>
                    <a:pt x="1726692" y="13715"/>
                  </a:lnTo>
                  <a:lnTo>
                    <a:pt x="1741170" y="28193"/>
                  </a:lnTo>
                  <a:lnTo>
                    <a:pt x="1741170" y="2395728"/>
                  </a:lnTo>
                  <a:lnTo>
                    <a:pt x="1748790" y="2395728"/>
                  </a:lnTo>
                  <a:lnTo>
                    <a:pt x="1754885" y="2389631"/>
                  </a:lnTo>
                  <a:close/>
                </a:path>
                <a:path w="1755140" h="2395854">
                  <a:moveTo>
                    <a:pt x="27431" y="28193"/>
                  </a:moveTo>
                  <a:lnTo>
                    <a:pt x="27431" y="13716"/>
                  </a:lnTo>
                  <a:lnTo>
                    <a:pt x="13716" y="28193"/>
                  </a:lnTo>
                  <a:lnTo>
                    <a:pt x="27431" y="28193"/>
                  </a:lnTo>
                  <a:close/>
                </a:path>
                <a:path w="1755140" h="2395854">
                  <a:moveTo>
                    <a:pt x="27431" y="2368295"/>
                  </a:moveTo>
                  <a:lnTo>
                    <a:pt x="27431" y="28193"/>
                  </a:lnTo>
                  <a:lnTo>
                    <a:pt x="13716" y="28193"/>
                  </a:lnTo>
                  <a:lnTo>
                    <a:pt x="13716" y="2368295"/>
                  </a:lnTo>
                  <a:lnTo>
                    <a:pt x="27431" y="2368295"/>
                  </a:lnTo>
                  <a:close/>
                </a:path>
                <a:path w="1755140" h="2395854">
                  <a:moveTo>
                    <a:pt x="1741170" y="2368295"/>
                  </a:moveTo>
                  <a:lnTo>
                    <a:pt x="13716" y="2368295"/>
                  </a:lnTo>
                  <a:lnTo>
                    <a:pt x="27431" y="2382012"/>
                  </a:lnTo>
                  <a:lnTo>
                    <a:pt x="27431" y="2395728"/>
                  </a:lnTo>
                  <a:lnTo>
                    <a:pt x="1726692" y="2395728"/>
                  </a:lnTo>
                  <a:lnTo>
                    <a:pt x="1726692" y="2382012"/>
                  </a:lnTo>
                  <a:lnTo>
                    <a:pt x="1741170" y="2368295"/>
                  </a:lnTo>
                  <a:close/>
                </a:path>
                <a:path w="1755140" h="2395854">
                  <a:moveTo>
                    <a:pt x="27431" y="2395728"/>
                  </a:moveTo>
                  <a:lnTo>
                    <a:pt x="27431" y="2382012"/>
                  </a:lnTo>
                  <a:lnTo>
                    <a:pt x="13716" y="2368295"/>
                  </a:lnTo>
                  <a:lnTo>
                    <a:pt x="13716" y="2395728"/>
                  </a:lnTo>
                  <a:lnTo>
                    <a:pt x="27431" y="2395728"/>
                  </a:lnTo>
                  <a:close/>
                </a:path>
                <a:path w="1755140" h="2395854">
                  <a:moveTo>
                    <a:pt x="1741170" y="28193"/>
                  </a:moveTo>
                  <a:lnTo>
                    <a:pt x="1726692" y="13715"/>
                  </a:lnTo>
                  <a:lnTo>
                    <a:pt x="1726692" y="28193"/>
                  </a:lnTo>
                  <a:lnTo>
                    <a:pt x="1741170" y="28193"/>
                  </a:lnTo>
                  <a:close/>
                </a:path>
                <a:path w="1755140" h="2395854">
                  <a:moveTo>
                    <a:pt x="1741170" y="2368295"/>
                  </a:moveTo>
                  <a:lnTo>
                    <a:pt x="1741170" y="28193"/>
                  </a:lnTo>
                  <a:lnTo>
                    <a:pt x="1726692" y="28193"/>
                  </a:lnTo>
                  <a:lnTo>
                    <a:pt x="1726692" y="2368295"/>
                  </a:lnTo>
                  <a:lnTo>
                    <a:pt x="1741170" y="2368295"/>
                  </a:lnTo>
                  <a:close/>
                </a:path>
                <a:path w="1755140" h="2395854">
                  <a:moveTo>
                    <a:pt x="1741170" y="2395728"/>
                  </a:moveTo>
                  <a:lnTo>
                    <a:pt x="1741170" y="2368295"/>
                  </a:lnTo>
                  <a:lnTo>
                    <a:pt x="1726692" y="2382012"/>
                  </a:lnTo>
                  <a:lnTo>
                    <a:pt x="1726692" y="2395728"/>
                  </a:lnTo>
                  <a:lnTo>
                    <a:pt x="1741170" y="2395728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021203" y="3411473"/>
              <a:ext cx="288290" cy="336550"/>
            </a:xfrm>
            <a:custGeom>
              <a:avLst/>
              <a:gdLst/>
              <a:ahLst/>
              <a:cxnLst/>
              <a:rect l="l" t="t" r="r" b="b"/>
              <a:pathLst>
                <a:path w="288290" h="336550">
                  <a:moveTo>
                    <a:pt x="288035" y="0"/>
                  </a:moveTo>
                  <a:lnTo>
                    <a:pt x="75437" y="0"/>
                  </a:lnTo>
                  <a:lnTo>
                    <a:pt x="57150" y="83058"/>
                  </a:lnTo>
                  <a:lnTo>
                    <a:pt x="80772" y="83058"/>
                  </a:lnTo>
                  <a:lnTo>
                    <a:pt x="85760" y="72901"/>
                  </a:lnTo>
                  <a:lnTo>
                    <a:pt x="90392" y="64103"/>
                  </a:lnTo>
                  <a:lnTo>
                    <a:pt x="112775" y="32765"/>
                  </a:lnTo>
                  <a:lnTo>
                    <a:pt x="140970" y="22098"/>
                  </a:lnTo>
                  <a:lnTo>
                    <a:pt x="225551" y="22098"/>
                  </a:lnTo>
                  <a:lnTo>
                    <a:pt x="2285" y="323850"/>
                  </a:lnTo>
                  <a:lnTo>
                    <a:pt x="0" y="336041"/>
                  </a:lnTo>
                  <a:lnTo>
                    <a:pt x="217931" y="336041"/>
                  </a:lnTo>
                  <a:lnTo>
                    <a:pt x="236981" y="246887"/>
                  </a:lnTo>
                  <a:lnTo>
                    <a:pt x="213359" y="246887"/>
                  </a:lnTo>
                  <a:lnTo>
                    <a:pt x="205835" y="263366"/>
                  </a:lnTo>
                  <a:lnTo>
                    <a:pt x="202322" y="270140"/>
                  </a:lnTo>
                  <a:lnTo>
                    <a:pt x="198881" y="275843"/>
                  </a:lnTo>
                  <a:lnTo>
                    <a:pt x="195072" y="282701"/>
                  </a:lnTo>
                  <a:lnTo>
                    <a:pt x="186689" y="294131"/>
                  </a:lnTo>
                  <a:lnTo>
                    <a:pt x="148589" y="313943"/>
                  </a:lnTo>
                  <a:lnTo>
                    <a:pt x="61722" y="313943"/>
                  </a:lnTo>
                  <a:lnTo>
                    <a:pt x="285750" y="11429"/>
                  </a:lnTo>
                  <a:lnTo>
                    <a:pt x="2880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299577" y="2901708"/>
              <a:ext cx="1701164" cy="200660"/>
            </a:xfrm>
            <a:custGeom>
              <a:avLst/>
              <a:gdLst/>
              <a:ahLst/>
              <a:cxnLst/>
              <a:rect l="l" t="t" r="r" b="b"/>
              <a:pathLst>
                <a:path w="1701165" h="200660">
                  <a:moveTo>
                    <a:pt x="1700784" y="6858"/>
                  </a:moveTo>
                  <a:lnTo>
                    <a:pt x="1693926" y="0"/>
                  </a:lnTo>
                  <a:lnTo>
                    <a:pt x="6858" y="0"/>
                  </a:lnTo>
                  <a:lnTo>
                    <a:pt x="0" y="6858"/>
                  </a:lnTo>
                  <a:lnTo>
                    <a:pt x="0" y="194310"/>
                  </a:lnTo>
                  <a:lnTo>
                    <a:pt x="6858" y="200406"/>
                  </a:lnTo>
                  <a:lnTo>
                    <a:pt x="14478" y="200406"/>
                  </a:lnTo>
                  <a:lnTo>
                    <a:pt x="28194" y="200406"/>
                  </a:lnTo>
                  <a:lnTo>
                    <a:pt x="1672590" y="200406"/>
                  </a:lnTo>
                  <a:lnTo>
                    <a:pt x="1686306" y="200406"/>
                  </a:lnTo>
                  <a:lnTo>
                    <a:pt x="1693926" y="200406"/>
                  </a:lnTo>
                  <a:lnTo>
                    <a:pt x="1700784" y="194310"/>
                  </a:lnTo>
                  <a:lnTo>
                    <a:pt x="1700784" y="6858"/>
                  </a:lnTo>
                  <a:close/>
                </a:path>
              </a:pathLst>
            </a:custGeom>
            <a:solidFill>
              <a:srgbClr val="FF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7875917" y="3300221"/>
            <a:ext cx="262255" cy="283845"/>
            <a:chOff x="7875917" y="3300221"/>
            <a:chExt cx="262255" cy="283845"/>
          </a:xfrm>
        </p:grpSpPr>
        <p:pic>
          <p:nvPicPr>
            <p:cNvPr id="56" name="object 5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90395" y="3333749"/>
              <a:ext cx="227837" cy="216408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7875917" y="3300221"/>
              <a:ext cx="262255" cy="283845"/>
            </a:xfrm>
            <a:custGeom>
              <a:avLst/>
              <a:gdLst/>
              <a:ahLst/>
              <a:cxnLst/>
              <a:rect l="l" t="t" r="r" b="b"/>
              <a:pathLst>
                <a:path w="262254" h="283845">
                  <a:moveTo>
                    <a:pt x="134112" y="73913"/>
                  </a:moveTo>
                  <a:lnTo>
                    <a:pt x="0" y="73913"/>
                  </a:lnTo>
                  <a:lnTo>
                    <a:pt x="0" y="209550"/>
                  </a:lnTo>
                  <a:lnTo>
                    <a:pt x="14478" y="209550"/>
                  </a:lnTo>
                  <a:lnTo>
                    <a:pt x="14478" y="101345"/>
                  </a:lnTo>
                  <a:lnTo>
                    <a:pt x="28194" y="87629"/>
                  </a:lnTo>
                  <a:lnTo>
                    <a:pt x="28194" y="101345"/>
                  </a:lnTo>
                  <a:lnTo>
                    <a:pt x="119634" y="101345"/>
                  </a:lnTo>
                  <a:lnTo>
                    <a:pt x="119634" y="87629"/>
                  </a:lnTo>
                  <a:lnTo>
                    <a:pt x="134112" y="73913"/>
                  </a:lnTo>
                  <a:close/>
                </a:path>
                <a:path w="262254" h="283845">
                  <a:moveTo>
                    <a:pt x="28194" y="101345"/>
                  </a:moveTo>
                  <a:lnTo>
                    <a:pt x="28194" y="87629"/>
                  </a:lnTo>
                  <a:lnTo>
                    <a:pt x="14478" y="101345"/>
                  </a:lnTo>
                  <a:lnTo>
                    <a:pt x="28194" y="101345"/>
                  </a:lnTo>
                  <a:close/>
                </a:path>
                <a:path w="262254" h="283845">
                  <a:moveTo>
                    <a:pt x="28194" y="182117"/>
                  </a:moveTo>
                  <a:lnTo>
                    <a:pt x="28194" y="101345"/>
                  </a:lnTo>
                  <a:lnTo>
                    <a:pt x="14478" y="101345"/>
                  </a:lnTo>
                  <a:lnTo>
                    <a:pt x="14478" y="182117"/>
                  </a:lnTo>
                  <a:lnTo>
                    <a:pt x="28194" y="182117"/>
                  </a:lnTo>
                  <a:close/>
                </a:path>
                <a:path w="262254" h="283845">
                  <a:moveTo>
                    <a:pt x="147828" y="216407"/>
                  </a:moveTo>
                  <a:lnTo>
                    <a:pt x="147828" y="182117"/>
                  </a:lnTo>
                  <a:lnTo>
                    <a:pt x="14478" y="182117"/>
                  </a:lnTo>
                  <a:lnTo>
                    <a:pt x="28194" y="195833"/>
                  </a:lnTo>
                  <a:lnTo>
                    <a:pt x="28194" y="209550"/>
                  </a:lnTo>
                  <a:lnTo>
                    <a:pt x="119634" y="209550"/>
                  </a:lnTo>
                  <a:lnTo>
                    <a:pt x="119634" y="195833"/>
                  </a:lnTo>
                  <a:lnTo>
                    <a:pt x="134112" y="209550"/>
                  </a:lnTo>
                  <a:lnTo>
                    <a:pt x="134112" y="230124"/>
                  </a:lnTo>
                  <a:lnTo>
                    <a:pt x="147828" y="216407"/>
                  </a:lnTo>
                  <a:close/>
                </a:path>
                <a:path w="262254" h="283845">
                  <a:moveTo>
                    <a:pt x="28194" y="209550"/>
                  </a:moveTo>
                  <a:lnTo>
                    <a:pt x="28194" y="195833"/>
                  </a:lnTo>
                  <a:lnTo>
                    <a:pt x="14478" y="182117"/>
                  </a:lnTo>
                  <a:lnTo>
                    <a:pt x="14478" y="209550"/>
                  </a:lnTo>
                  <a:lnTo>
                    <a:pt x="28194" y="209550"/>
                  </a:lnTo>
                  <a:close/>
                </a:path>
                <a:path w="262254" h="283845">
                  <a:moveTo>
                    <a:pt x="262128" y="141731"/>
                  </a:moveTo>
                  <a:lnTo>
                    <a:pt x="119634" y="0"/>
                  </a:lnTo>
                  <a:lnTo>
                    <a:pt x="119634" y="73913"/>
                  </a:lnTo>
                  <a:lnTo>
                    <a:pt x="124206" y="73913"/>
                  </a:lnTo>
                  <a:lnTo>
                    <a:pt x="124206" y="43433"/>
                  </a:lnTo>
                  <a:lnTo>
                    <a:pt x="147828" y="33527"/>
                  </a:lnTo>
                  <a:lnTo>
                    <a:pt x="147828" y="67055"/>
                  </a:lnTo>
                  <a:lnTo>
                    <a:pt x="222504" y="141731"/>
                  </a:lnTo>
                  <a:lnTo>
                    <a:pt x="232410" y="131825"/>
                  </a:lnTo>
                  <a:lnTo>
                    <a:pt x="232410" y="171291"/>
                  </a:lnTo>
                  <a:lnTo>
                    <a:pt x="262128" y="141731"/>
                  </a:lnTo>
                  <a:close/>
                </a:path>
                <a:path w="262254" h="283845">
                  <a:moveTo>
                    <a:pt x="134112" y="101345"/>
                  </a:moveTo>
                  <a:lnTo>
                    <a:pt x="134112" y="73913"/>
                  </a:lnTo>
                  <a:lnTo>
                    <a:pt x="119634" y="87629"/>
                  </a:lnTo>
                  <a:lnTo>
                    <a:pt x="119634" y="101345"/>
                  </a:lnTo>
                  <a:lnTo>
                    <a:pt x="134112" y="101345"/>
                  </a:lnTo>
                  <a:close/>
                </a:path>
                <a:path w="262254" h="283845">
                  <a:moveTo>
                    <a:pt x="134112" y="209550"/>
                  </a:moveTo>
                  <a:lnTo>
                    <a:pt x="119634" y="195833"/>
                  </a:lnTo>
                  <a:lnTo>
                    <a:pt x="119634" y="209550"/>
                  </a:lnTo>
                  <a:lnTo>
                    <a:pt x="134112" y="209550"/>
                  </a:lnTo>
                  <a:close/>
                </a:path>
                <a:path w="262254" h="283845">
                  <a:moveTo>
                    <a:pt x="134112" y="230124"/>
                  </a:moveTo>
                  <a:lnTo>
                    <a:pt x="134112" y="209550"/>
                  </a:lnTo>
                  <a:lnTo>
                    <a:pt x="119634" y="209550"/>
                  </a:lnTo>
                  <a:lnTo>
                    <a:pt x="119634" y="283463"/>
                  </a:lnTo>
                  <a:lnTo>
                    <a:pt x="124206" y="278916"/>
                  </a:lnTo>
                  <a:lnTo>
                    <a:pt x="124206" y="240029"/>
                  </a:lnTo>
                  <a:lnTo>
                    <a:pt x="134112" y="230124"/>
                  </a:lnTo>
                  <a:close/>
                </a:path>
                <a:path w="262254" h="283845">
                  <a:moveTo>
                    <a:pt x="147828" y="67055"/>
                  </a:moveTo>
                  <a:lnTo>
                    <a:pt x="147828" y="33527"/>
                  </a:lnTo>
                  <a:lnTo>
                    <a:pt x="124206" y="43433"/>
                  </a:lnTo>
                  <a:lnTo>
                    <a:pt x="147828" y="67055"/>
                  </a:lnTo>
                  <a:close/>
                </a:path>
                <a:path w="262254" h="283845">
                  <a:moveTo>
                    <a:pt x="147828" y="101345"/>
                  </a:moveTo>
                  <a:lnTo>
                    <a:pt x="147828" y="67055"/>
                  </a:lnTo>
                  <a:lnTo>
                    <a:pt x="124206" y="43433"/>
                  </a:lnTo>
                  <a:lnTo>
                    <a:pt x="124206" y="73913"/>
                  </a:lnTo>
                  <a:lnTo>
                    <a:pt x="134112" y="73913"/>
                  </a:lnTo>
                  <a:lnTo>
                    <a:pt x="134112" y="101345"/>
                  </a:lnTo>
                  <a:lnTo>
                    <a:pt x="147828" y="101345"/>
                  </a:lnTo>
                  <a:close/>
                </a:path>
                <a:path w="262254" h="283845">
                  <a:moveTo>
                    <a:pt x="232410" y="171291"/>
                  </a:moveTo>
                  <a:lnTo>
                    <a:pt x="232410" y="151637"/>
                  </a:lnTo>
                  <a:lnTo>
                    <a:pt x="222504" y="141731"/>
                  </a:lnTo>
                  <a:lnTo>
                    <a:pt x="124206" y="240029"/>
                  </a:lnTo>
                  <a:lnTo>
                    <a:pt x="147828" y="249936"/>
                  </a:lnTo>
                  <a:lnTo>
                    <a:pt x="147828" y="255420"/>
                  </a:lnTo>
                  <a:lnTo>
                    <a:pt x="232410" y="171291"/>
                  </a:lnTo>
                  <a:close/>
                </a:path>
                <a:path w="262254" h="283845">
                  <a:moveTo>
                    <a:pt x="147828" y="255420"/>
                  </a:moveTo>
                  <a:lnTo>
                    <a:pt x="147828" y="249936"/>
                  </a:lnTo>
                  <a:lnTo>
                    <a:pt x="124206" y="240029"/>
                  </a:lnTo>
                  <a:lnTo>
                    <a:pt x="124206" y="278916"/>
                  </a:lnTo>
                  <a:lnTo>
                    <a:pt x="147828" y="255420"/>
                  </a:lnTo>
                  <a:close/>
                </a:path>
                <a:path w="262254" h="283845">
                  <a:moveTo>
                    <a:pt x="232410" y="151637"/>
                  </a:moveTo>
                  <a:lnTo>
                    <a:pt x="232410" y="131825"/>
                  </a:lnTo>
                  <a:lnTo>
                    <a:pt x="222504" y="141731"/>
                  </a:lnTo>
                  <a:lnTo>
                    <a:pt x="232410" y="151637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7971161" y="2794507"/>
            <a:ext cx="27622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950" spc="50" dirty="0">
                <a:latin typeface="Cambria"/>
                <a:cs typeface="Cambria"/>
              </a:rPr>
              <a:t>𝑣</a:t>
            </a:r>
            <a:r>
              <a:rPr sz="2175" spc="75" baseline="-15325" dirty="0">
                <a:latin typeface="Cambria"/>
                <a:cs typeface="Cambria"/>
              </a:rPr>
              <a:t>i</a:t>
            </a:r>
            <a:endParaRPr sz="2175" baseline="-15325">
              <a:latin typeface="Cambria"/>
              <a:cs typeface="Cambri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051939" y="5536184"/>
            <a:ext cx="315595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350" spc="65" dirty="0">
                <a:latin typeface="Cambria"/>
                <a:cs typeface="Cambria"/>
              </a:rPr>
              <a:t>𝑣</a:t>
            </a:r>
            <a:r>
              <a:rPr sz="2550" spc="97" baseline="-16339" dirty="0">
                <a:latin typeface="Cambria"/>
                <a:cs typeface="Cambria"/>
              </a:rPr>
              <a:t>i</a:t>
            </a:r>
            <a:endParaRPr sz="2550" baseline="-16339">
              <a:latin typeface="Cambria"/>
              <a:cs typeface="Cambri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470535" y="5597905"/>
            <a:ext cx="354711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30"/>
              </a:spcBef>
              <a:tabLst>
                <a:tab pos="801370" algn="l"/>
                <a:tab pos="2279015" algn="l"/>
                <a:tab pos="2960370" algn="l"/>
              </a:tabLst>
            </a:pPr>
            <a:r>
              <a:rPr sz="3525" spc="247" baseline="11820" dirty="0">
                <a:latin typeface="Cambria"/>
                <a:cs typeface="Cambria"/>
              </a:rPr>
              <a:t>𝑣</a:t>
            </a:r>
            <a:r>
              <a:rPr sz="1700" spc="165" dirty="0">
                <a:latin typeface="Cambria"/>
                <a:cs typeface="Cambria"/>
              </a:rPr>
              <a:t>i–2	</a:t>
            </a:r>
            <a:r>
              <a:rPr sz="3525" spc="247" baseline="11820" dirty="0">
                <a:latin typeface="Cambria"/>
                <a:cs typeface="Cambria"/>
              </a:rPr>
              <a:t>𝑣</a:t>
            </a:r>
            <a:r>
              <a:rPr sz="1700" spc="165" dirty="0">
                <a:latin typeface="Cambria"/>
                <a:cs typeface="Cambria"/>
              </a:rPr>
              <a:t>i–1	</a:t>
            </a:r>
            <a:r>
              <a:rPr sz="3525" spc="209" baseline="11820" dirty="0">
                <a:latin typeface="Cambria"/>
                <a:cs typeface="Cambria"/>
              </a:rPr>
              <a:t>𝑣</a:t>
            </a:r>
            <a:r>
              <a:rPr sz="1700" spc="140" dirty="0">
                <a:latin typeface="Cambria"/>
                <a:cs typeface="Cambria"/>
              </a:rPr>
              <a:t>i+1	</a:t>
            </a:r>
            <a:r>
              <a:rPr sz="3525" spc="209" baseline="11820" dirty="0">
                <a:latin typeface="Cambria"/>
                <a:cs typeface="Cambria"/>
              </a:rPr>
              <a:t>𝑣</a:t>
            </a:r>
            <a:r>
              <a:rPr sz="1700" spc="140" dirty="0">
                <a:latin typeface="Cambria"/>
                <a:cs typeface="Cambria"/>
              </a:rPr>
              <a:t>i+2</a:t>
            </a:r>
            <a:endParaRPr sz="1700">
              <a:latin typeface="Cambria"/>
              <a:cs typeface="Cambria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3772547" y="5458967"/>
            <a:ext cx="3049270" cy="104139"/>
            <a:chOff x="3772547" y="5458967"/>
            <a:chExt cx="3049270" cy="104139"/>
          </a:xfrm>
        </p:grpSpPr>
        <p:sp>
          <p:nvSpPr>
            <p:cNvPr id="62" name="object 62"/>
            <p:cNvSpPr/>
            <p:nvPr/>
          </p:nvSpPr>
          <p:spPr>
            <a:xfrm>
              <a:off x="5136527" y="5458980"/>
              <a:ext cx="214629" cy="104139"/>
            </a:xfrm>
            <a:custGeom>
              <a:avLst/>
              <a:gdLst/>
              <a:ahLst/>
              <a:cxnLst/>
              <a:rect l="l" t="t" r="r" b="b"/>
              <a:pathLst>
                <a:path w="214629" h="104139">
                  <a:moveTo>
                    <a:pt x="214122" y="3810"/>
                  </a:moveTo>
                  <a:lnTo>
                    <a:pt x="210312" y="0"/>
                  </a:lnTo>
                  <a:lnTo>
                    <a:pt x="3810" y="0"/>
                  </a:lnTo>
                  <a:lnTo>
                    <a:pt x="0" y="3810"/>
                  </a:lnTo>
                  <a:lnTo>
                    <a:pt x="0" y="99822"/>
                  </a:lnTo>
                  <a:lnTo>
                    <a:pt x="3810" y="103632"/>
                  </a:lnTo>
                  <a:lnTo>
                    <a:pt x="8382" y="103632"/>
                  </a:lnTo>
                  <a:lnTo>
                    <a:pt x="17526" y="103632"/>
                  </a:lnTo>
                  <a:lnTo>
                    <a:pt x="196596" y="103632"/>
                  </a:lnTo>
                  <a:lnTo>
                    <a:pt x="204978" y="103632"/>
                  </a:lnTo>
                  <a:lnTo>
                    <a:pt x="210312" y="103632"/>
                  </a:lnTo>
                  <a:lnTo>
                    <a:pt x="214122" y="99822"/>
                  </a:lnTo>
                  <a:lnTo>
                    <a:pt x="214122" y="381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772547" y="5458980"/>
              <a:ext cx="3049270" cy="104139"/>
            </a:xfrm>
            <a:custGeom>
              <a:avLst/>
              <a:gdLst/>
              <a:ahLst/>
              <a:cxnLst/>
              <a:rect l="l" t="t" r="r" b="b"/>
              <a:pathLst>
                <a:path w="3049270" h="104139">
                  <a:moveTo>
                    <a:pt x="213360" y="3810"/>
                  </a:moveTo>
                  <a:lnTo>
                    <a:pt x="209550" y="0"/>
                  </a:lnTo>
                  <a:lnTo>
                    <a:pt x="3810" y="0"/>
                  </a:lnTo>
                  <a:lnTo>
                    <a:pt x="0" y="3810"/>
                  </a:lnTo>
                  <a:lnTo>
                    <a:pt x="0" y="99822"/>
                  </a:lnTo>
                  <a:lnTo>
                    <a:pt x="3810" y="103632"/>
                  </a:lnTo>
                  <a:lnTo>
                    <a:pt x="8382" y="103632"/>
                  </a:lnTo>
                  <a:lnTo>
                    <a:pt x="17526" y="103632"/>
                  </a:lnTo>
                  <a:lnTo>
                    <a:pt x="196596" y="103632"/>
                  </a:lnTo>
                  <a:lnTo>
                    <a:pt x="204978" y="103632"/>
                  </a:lnTo>
                  <a:lnTo>
                    <a:pt x="209550" y="103632"/>
                  </a:lnTo>
                  <a:lnTo>
                    <a:pt x="213360" y="99822"/>
                  </a:lnTo>
                  <a:lnTo>
                    <a:pt x="213360" y="3810"/>
                  </a:lnTo>
                  <a:close/>
                </a:path>
                <a:path w="3049270" h="104139">
                  <a:moveTo>
                    <a:pt x="921258" y="3810"/>
                  </a:moveTo>
                  <a:lnTo>
                    <a:pt x="917448" y="0"/>
                  </a:lnTo>
                  <a:lnTo>
                    <a:pt x="710946" y="0"/>
                  </a:lnTo>
                  <a:lnTo>
                    <a:pt x="707136" y="3810"/>
                  </a:lnTo>
                  <a:lnTo>
                    <a:pt x="707136" y="99822"/>
                  </a:lnTo>
                  <a:lnTo>
                    <a:pt x="710946" y="103632"/>
                  </a:lnTo>
                  <a:lnTo>
                    <a:pt x="716280" y="103632"/>
                  </a:lnTo>
                  <a:lnTo>
                    <a:pt x="724662" y="103632"/>
                  </a:lnTo>
                  <a:lnTo>
                    <a:pt x="903732" y="103632"/>
                  </a:lnTo>
                  <a:lnTo>
                    <a:pt x="912114" y="103632"/>
                  </a:lnTo>
                  <a:lnTo>
                    <a:pt x="917448" y="103632"/>
                  </a:lnTo>
                  <a:lnTo>
                    <a:pt x="921258" y="99822"/>
                  </a:lnTo>
                  <a:lnTo>
                    <a:pt x="921258" y="3810"/>
                  </a:lnTo>
                  <a:close/>
                </a:path>
                <a:path w="3049270" h="104139">
                  <a:moveTo>
                    <a:pt x="2291334" y="3810"/>
                  </a:moveTo>
                  <a:lnTo>
                    <a:pt x="2287524" y="0"/>
                  </a:lnTo>
                  <a:lnTo>
                    <a:pt x="2081022" y="0"/>
                  </a:lnTo>
                  <a:lnTo>
                    <a:pt x="2077212" y="3810"/>
                  </a:lnTo>
                  <a:lnTo>
                    <a:pt x="2077212" y="99822"/>
                  </a:lnTo>
                  <a:lnTo>
                    <a:pt x="2081022" y="103632"/>
                  </a:lnTo>
                  <a:lnTo>
                    <a:pt x="2086356" y="103632"/>
                  </a:lnTo>
                  <a:lnTo>
                    <a:pt x="2094738" y="103632"/>
                  </a:lnTo>
                  <a:lnTo>
                    <a:pt x="2273808" y="103632"/>
                  </a:lnTo>
                  <a:lnTo>
                    <a:pt x="2282952" y="103632"/>
                  </a:lnTo>
                  <a:lnTo>
                    <a:pt x="2287524" y="103632"/>
                  </a:lnTo>
                  <a:lnTo>
                    <a:pt x="2291334" y="99822"/>
                  </a:lnTo>
                  <a:lnTo>
                    <a:pt x="2291334" y="3810"/>
                  </a:lnTo>
                  <a:close/>
                </a:path>
                <a:path w="3049270" h="104139">
                  <a:moveTo>
                    <a:pt x="3048762" y="3810"/>
                  </a:moveTo>
                  <a:lnTo>
                    <a:pt x="3044952" y="0"/>
                  </a:lnTo>
                  <a:lnTo>
                    <a:pt x="2838450" y="0"/>
                  </a:lnTo>
                  <a:lnTo>
                    <a:pt x="2834640" y="3810"/>
                  </a:lnTo>
                  <a:lnTo>
                    <a:pt x="2834640" y="99822"/>
                  </a:lnTo>
                  <a:lnTo>
                    <a:pt x="2838450" y="103632"/>
                  </a:lnTo>
                  <a:lnTo>
                    <a:pt x="2843784" y="103632"/>
                  </a:lnTo>
                  <a:lnTo>
                    <a:pt x="2852166" y="103632"/>
                  </a:lnTo>
                  <a:lnTo>
                    <a:pt x="3031236" y="103632"/>
                  </a:lnTo>
                  <a:lnTo>
                    <a:pt x="3039618" y="103632"/>
                  </a:lnTo>
                  <a:lnTo>
                    <a:pt x="3044952" y="103632"/>
                  </a:lnTo>
                  <a:lnTo>
                    <a:pt x="3048762" y="99822"/>
                  </a:lnTo>
                  <a:lnTo>
                    <a:pt x="3048762" y="381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2809627" y="5295391"/>
            <a:ext cx="4787265" cy="629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425950" algn="l"/>
              </a:tabLst>
            </a:pPr>
            <a:r>
              <a:rPr sz="3950" spc="10" dirty="0">
                <a:latin typeface="Calibri"/>
                <a:cs typeface="Calibri"/>
              </a:rPr>
              <a:t>…	…</a:t>
            </a:r>
            <a:endParaRPr sz="3950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065667" y="5288279"/>
            <a:ext cx="6563359" cy="801370"/>
            <a:chOff x="2065667" y="5288279"/>
            <a:chExt cx="6563359" cy="801370"/>
          </a:xfrm>
        </p:grpSpPr>
        <p:sp>
          <p:nvSpPr>
            <p:cNvPr id="66" name="object 66"/>
            <p:cNvSpPr/>
            <p:nvPr/>
          </p:nvSpPr>
          <p:spPr>
            <a:xfrm>
              <a:off x="2448191" y="5458980"/>
              <a:ext cx="5765800" cy="104139"/>
            </a:xfrm>
            <a:custGeom>
              <a:avLst/>
              <a:gdLst/>
              <a:ahLst/>
              <a:cxnLst/>
              <a:rect l="l" t="t" r="r" b="b"/>
              <a:pathLst>
                <a:path w="5765800" h="104139">
                  <a:moveTo>
                    <a:pt x="214122" y="3810"/>
                  </a:moveTo>
                  <a:lnTo>
                    <a:pt x="210312" y="0"/>
                  </a:lnTo>
                  <a:lnTo>
                    <a:pt x="4572" y="0"/>
                  </a:lnTo>
                  <a:lnTo>
                    <a:pt x="0" y="3810"/>
                  </a:lnTo>
                  <a:lnTo>
                    <a:pt x="0" y="99822"/>
                  </a:lnTo>
                  <a:lnTo>
                    <a:pt x="4572" y="103632"/>
                  </a:lnTo>
                  <a:lnTo>
                    <a:pt x="9144" y="103632"/>
                  </a:lnTo>
                  <a:lnTo>
                    <a:pt x="17526" y="103632"/>
                  </a:lnTo>
                  <a:lnTo>
                    <a:pt x="196596" y="103632"/>
                  </a:lnTo>
                  <a:lnTo>
                    <a:pt x="205740" y="103632"/>
                  </a:lnTo>
                  <a:lnTo>
                    <a:pt x="210312" y="103632"/>
                  </a:lnTo>
                  <a:lnTo>
                    <a:pt x="214122" y="99822"/>
                  </a:lnTo>
                  <a:lnTo>
                    <a:pt x="214122" y="3810"/>
                  </a:lnTo>
                  <a:close/>
                </a:path>
                <a:path w="5765800" h="104139">
                  <a:moveTo>
                    <a:pt x="843534" y="3810"/>
                  </a:moveTo>
                  <a:lnTo>
                    <a:pt x="839724" y="0"/>
                  </a:lnTo>
                  <a:lnTo>
                    <a:pt x="633984" y="0"/>
                  </a:lnTo>
                  <a:lnTo>
                    <a:pt x="629412" y="3810"/>
                  </a:lnTo>
                  <a:lnTo>
                    <a:pt x="629412" y="99822"/>
                  </a:lnTo>
                  <a:lnTo>
                    <a:pt x="633984" y="103632"/>
                  </a:lnTo>
                  <a:lnTo>
                    <a:pt x="638556" y="103632"/>
                  </a:lnTo>
                  <a:lnTo>
                    <a:pt x="646938" y="103632"/>
                  </a:lnTo>
                  <a:lnTo>
                    <a:pt x="826008" y="103632"/>
                  </a:lnTo>
                  <a:lnTo>
                    <a:pt x="835152" y="103632"/>
                  </a:lnTo>
                  <a:lnTo>
                    <a:pt x="839724" y="103632"/>
                  </a:lnTo>
                  <a:lnTo>
                    <a:pt x="843534" y="99822"/>
                  </a:lnTo>
                  <a:lnTo>
                    <a:pt x="843534" y="3810"/>
                  </a:lnTo>
                  <a:close/>
                </a:path>
                <a:path w="5765800" h="104139">
                  <a:moveTo>
                    <a:pt x="5132070" y="3810"/>
                  </a:moveTo>
                  <a:lnTo>
                    <a:pt x="5128260" y="0"/>
                  </a:lnTo>
                  <a:lnTo>
                    <a:pt x="4921758" y="0"/>
                  </a:lnTo>
                  <a:lnTo>
                    <a:pt x="4917948" y="3810"/>
                  </a:lnTo>
                  <a:lnTo>
                    <a:pt x="4917948" y="99822"/>
                  </a:lnTo>
                  <a:lnTo>
                    <a:pt x="4921758" y="103632"/>
                  </a:lnTo>
                  <a:lnTo>
                    <a:pt x="4926330" y="103632"/>
                  </a:lnTo>
                  <a:lnTo>
                    <a:pt x="4935474" y="103632"/>
                  </a:lnTo>
                  <a:lnTo>
                    <a:pt x="5114544" y="103632"/>
                  </a:lnTo>
                  <a:lnTo>
                    <a:pt x="5122926" y="103632"/>
                  </a:lnTo>
                  <a:lnTo>
                    <a:pt x="5128260" y="103632"/>
                  </a:lnTo>
                  <a:lnTo>
                    <a:pt x="5132070" y="99822"/>
                  </a:lnTo>
                  <a:lnTo>
                    <a:pt x="5132070" y="3810"/>
                  </a:lnTo>
                  <a:close/>
                </a:path>
                <a:path w="5765800" h="104139">
                  <a:moveTo>
                    <a:pt x="5765292" y="3810"/>
                  </a:moveTo>
                  <a:lnTo>
                    <a:pt x="5761482" y="0"/>
                  </a:lnTo>
                  <a:lnTo>
                    <a:pt x="5555742" y="0"/>
                  </a:lnTo>
                  <a:lnTo>
                    <a:pt x="5551932" y="3810"/>
                  </a:lnTo>
                  <a:lnTo>
                    <a:pt x="5551932" y="99822"/>
                  </a:lnTo>
                  <a:lnTo>
                    <a:pt x="5555742" y="103632"/>
                  </a:lnTo>
                  <a:lnTo>
                    <a:pt x="5560314" y="103632"/>
                  </a:lnTo>
                  <a:lnTo>
                    <a:pt x="5569458" y="103632"/>
                  </a:lnTo>
                  <a:lnTo>
                    <a:pt x="5748528" y="103632"/>
                  </a:lnTo>
                  <a:lnTo>
                    <a:pt x="5756910" y="103632"/>
                  </a:lnTo>
                  <a:lnTo>
                    <a:pt x="5761482" y="103632"/>
                  </a:lnTo>
                  <a:lnTo>
                    <a:pt x="5765292" y="99822"/>
                  </a:lnTo>
                  <a:lnTo>
                    <a:pt x="5765292" y="381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065667" y="5288279"/>
              <a:ext cx="6563359" cy="801370"/>
            </a:xfrm>
            <a:custGeom>
              <a:avLst/>
              <a:gdLst/>
              <a:ahLst/>
              <a:cxnLst/>
              <a:rect l="l" t="t" r="r" b="b"/>
              <a:pathLst>
                <a:path w="6563359" h="801370">
                  <a:moveTo>
                    <a:pt x="14477" y="787146"/>
                  </a:moveTo>
                  <a:lnTo>
                    <a:pt x="14477" y="681990"/>
                  </a:lnTo>
                  <a:lnTo>
                    <a:pt x="0" y="681990"/>
                  </a:lnTo>
                  <a:lnTo>
                    <a:pt x="0" y="794004"/>
                  </a:lnTo>
                  <a:lnTo>
                    <a:pt x="6857" y="794004"/>
                  </a:lnTo>
                  <a:lnTo>
                    <a:pt x="6857" y="787146"/>
                  </a:lnTo>
                  <a:lnTo>
                    <a:pt x="14477" y="787146"/>
                  </a:lnTo>
                  <a:close/>
                </a:path>
                <a:path w="6563359" h="801370">
                  <a:moveTo>
                    <a:pt x="55625" y="800862"/>
                  </a:moveTo>
                  <a:lnTo>
                    <a:pt x="55625" y="787146"/>
                  </a:lnTo>
                  <a:lnTo>
                    <a:pt x="6857" y="787146"/>
                  </a:lnTo>
                  <a:lnTo>
                    <a:pt x="6857" y="794004"/>
                  </a:lnTo>
                  <a:lnTo>
                    <a:pt x="14477" y="794004"/>
                  </a:lnTo>
                  <a:lnTo>
                    <a:pt x="14477" y="800862"/>
                  </a:lnTo>
                  <a:lnTo>
                    <a:pt x="55625" y="800862"/>
                  </a:lnTo>
                  <a:close/>
                </a:path>
                <a:path w="6563359" h="801370">
                  <a:moveTo>
                    <a:pt x="14477" y="800862"/>
                  </a:moveTo>
                  <a:lnTo>
                    <a:pt x="14477" y="794004"/>
                  </a:lnTo>
                  <a:lnTo>
                    <a:pt x="6857" y="794004"/>
                  </a:lnTo>
                  <a:lnTo>
                    <a:pt x="6857" y="800862"/>
                  </a:lnTo>
                  <a:lnTo>
                    <a:pt x="14477" y="800862"/>
                  </a:lnTo>
                  <a:close/>
                </a:path>
                <a:path w="6563359" h="801370">
                  <a:moveTo>
                    <a:pt x="14477" y="640080"/>
                  </a:moveTo>
                  <a:lnTo>
                    <a:pt x="14477" y="528066"/>
                  </a:lnTo>
                  <a:lnTo>
                    <a:pt x="0" y="528066"/>
                  </a:lnTo>
                  <a:lnTo>
                    <a:pt x="0" y="640080"/>
                  </a:lnTo>
                  <a:lnTo>
                    <a:pt x="14477" y="640080"/>
                  </a:lnTo>
                  <a:close/>
                </a:path>
                <a:path w="6563359" h="801370">
                  <a:moveTo>
                    <a:pt x="14477" y="486156"/>
                  </a:moveTo>
                  <a:lnTo>
                    <a:pt x="14477" y="374142"/>
                  </a:lnTo>
                  <a:lnTo>
                    <a:pt x="0" y="374142"/>
                  </a:lnTo>
                  <a:lnTo>
                    <a:pt x="0" y="486156"/>
                  </a:lnTo>
                  <a:lnTo>
                    <a:pt x="14477" y="486156"/>
                  </a:lnTo>
                  <a:close/>
                </a:path>
                <a:path w="6563359" h="801370">
                  <a:moveTo>
                    <a:pt x="14477" y="332232"/>
                  </a:moveTo>
                  <a:lnTo>
                    <a:pt x="14477" y="220218"/>
                  </a:lnTo>
                  <a:lnTo>
                    <a:pt x="0" y="220218"/>
                  </a:lnTo>
                  <a:lnTo>
                    <a:pt x="0" y="332232"/>
                  </a:lnTo>
                  <a:lnTo>
                    <a:pt x="14477" y="332232"/>
                  </a:lnTo>
                  <a:close/>
                </a:path>
                <a:path w="6563359" h="801370">
                  <a:moveTo>
                    <a:pt x="14477" y="178308"/>
                  </a:moveTo>
                  <a:lnTo>
                    <a:pt x="14477" y="66294"/>
                  </a:lnTo>
                  <a:lnTo>
                    <a:pt x="0" y="66294"/>
                  </a:lnTo>
                  <a:lnTo>
                    <a:pt x="0" y="178308"/>
                  </a:lnTo>
                  <a:lnTo>
                    <a:pt x="14477" y="178308"/>
                  </a:lnTo>
                  <a:close/>
                </a:path>
                <a:path w="6563359" h="801370">
                  <a:moveTo>
                    <a:pt x="102107" y="13716"/>
                  </a:moveTo>
                  <a:lnTo>
                    <a:pt x="102107" y="0"/>
                  </a:lnTo>
                  <a:lnTo>
                    <a:pt x="3047" y="0"/>
                  </a:lnTo>
                  <a:lnTo>
                    <a:pt x="0" y="3048"/>
                  </a:lnTo>
                  <a:lnTo>
                    <a:pt x="0" y="24384"/>
                  </a:lnTo>
                  <a:lnTo>
                    <a:pt x="6857" y="24384"/>
                  </a:lnTo>
                  <a:lnTo>
                    <a:pt x="6857" y="13716"/>
                  </a:lnTo>
                  <a:lnTo>
                    <a:pt x="14477" y="6858"/>
                  </a:lnTo>
                  <a:lnTo>
                    <a:pt x="14477" y="13716"/>
                  </a:lnTo>
                  <a:lnTo>
                    <a:pt x="102107" y="13716"/>
                  </a:lnTo>
                  <a:close/>
                </a:path>
                <a:path w="6563359" h="801370">
                  <a:moveTo>
                    <a:pt x="14477" y="13716"/>
                  </a:moveTo>
                  <a:lnTo>
                    <a:pt x="14477" y="6858"/>
                  </a:lnTo>
                  <a:lnTo>
                    <a:pt x="6857" y="13716"/>
                  </a:lnTo>
                  <a:lnTo>
                    <a:pt x="14477" y="13716"/>
                  </a:lnTo>
                  <a:close/>
                </a:path>
                <a:path w="6563359" h="801370">
                  <a:moveTo>
                    <a:pt x="14477" y="24384"/>
                  </a:moveTo>
                  <a:lnTo>
                    <a:pt x="14477" y="13716"/>
                  </a:lnTo>
                  <a:lnTo>
                    <a:pt x="6857" y="13716"/>
                  </a:lnTo>
                  <a:lnTo>
                    <a:pt x="6857" y="24384"/>
                  </a:lnTo>
                  <a:lnTo>
                    <a:pt x="14477" y="24384"/>
                  </a:lnTo>
                  <a:close/>
                </a:path>
                <a:path w="6563359" h="801370">
                  <a:moveTo>
                    <a:pt x="256031" y="13716"/>
                  </a:moveTo>
                  <a:lnTo>
                    <a:pt x="256031" y="0"/>
                  </a:lnTo>
                  <a:lnTo>
                    <a:pt x="144018" y="0"/>
                  </a:lnTo>
                  <a:lnTo>
                    <a:pt x="144018" y="13716"/>
                  </a:lnTo>
                  <a:lnTo>
                    <a:pt x="256031" y="13716"/>
                  </a:lnTo>
                  <a:close/>
                </a:path>
                <a:path w="6563359" h="801370">
                  <a:moveTo>
                    <a:pt x="409956" y="13716"/>
                  </a:moveTo>
                  <a:lnTo>
                    <a:pt x="409956" y="0"/>
                  </a:lnTo>
                  <a:lnTo>
                    <a:pt x="297941" y="0"/>
                  </a:lnTo>
                  <a:lnTo>
                    <a:pt x="297941" y="13716"/>
                  </a:lnTo>
                  <a:lnTo>
                    <a:pt x="409956" y="13716"/>
                  </a:lnTo>
                  <a:close/>
                </a:path>
                <a:path w="6563359" h="801370">
                  <a:moveTo>
                    <a:pt x="563879" y="13716"/>
                  </a:moveTo>
                  <a:lnTo>
                    <a:pt x="563879" y="0"/>
                  </a:lnTo>
                  <a:lnTo>
                    <a:pt x="451865" y="0"/>
                  </a:lnTo>
                  <a:lnTo>
                    <a:pt x="451865" y="13716"/>
                  </a:lnTo>
                  <a:lnTo>
                    <a:pt x="563879" y="13716"/>
                  </a:lnTo>
                  <a:close/>
                </a:path>
                <a:path w="6563359" h="801370">
                  <a:moveTo>
                    <a:pt x="717803" y="13716"/>
                  </a:moveTo>
                  <a:lnTo>
                    <a:pt x="717803" y="0"/>
                  </a:lnTo>
                  <a:lnTo>
                    <a:pt x="605789" y="0"/>
                  </a:lnTo>
                  <a:lnTo>
                    <a:pt x="605789" y="13716"/>
                  </a:lnTo>
                  <a:lnTo>
                    <a:pt x="717803" y="13716"/>
                  </a:lnTo>
                  <a:close/>
                </a:path>
                <a:path w="6563359" h="801370">
                  <a:moveTo>
                    <a:pt x="871727" y="13716"/>
                  </a:moveTo>
                  <a:lnTo>
                    <a:pt x="871727" y="0"/>
                  </a:lnTo>
                  <a:lnTo>
                    <a:pt x="759713" y="0"/>
                  </a:lnTo>
                  <a:lnTo>
                    <a:pt x="759713" y="13716"/>
                  </a:lnTo>
                  <a:lnTo>
                    <a:pt x="871727" y="13716"/>
                  </a:lnTo>
                  <a:close/>
                </a:path>
                <a:path w="6563359" h="801370">
                  <a:moveTo>
                    <a:pt x="1025651" y="13716"/>
                  </a:moveTo>
                  <a:lnTo>
                    <a:pt x="1025651" y="0"/>
                  </a:lnTo>
                  <a:lnTo>
                    <a:pt x="913638" y="0"/>
                  </a:lnTo>
                  <a:lnTo>
                    <a:pt x="913638" y="13716"/>
                  </a:lnTo>
                  <a:lnTo>
                    <a:pt x="1025651" y="13716"/>
                  </a:lnTo>
                  <a:close/>
                </a:path>
                <a:path w="6563359" h="801370">
                  <a:moveTo>
                    <a:pt x="1179576" y="13716"/>
                  </a:moveTo>
                  <a:lnTo>
                    <a:pt x="1179576" y="0"/>
                  </a:lnTo>
                  <a:lnTo>
                    <a:pt x="1067562" y="0"/>
                  </a:lnTo>
                  <a:lnTo>
                    <a:pt x="1067562" y="13716"/>
                  </a:lnTo>
                  <a:lnTo>
                    <a:pt x="1179576" y="13716"/>
                  </a:lnTo>
                  <a:close/>
                </a:path>
                <a:path w="6563359" h="801370">
                  <a:moveTo>
                    <a:pt x="1333499" y="13716"/>
                  </a:moveTo>
                  <a:lnTo>
                    <a:pt x="1333499" y="0"/>
                  </a:lnTo>
                  <a:lnTo>
                    <a:pt x="1221485" y="0"/>
                  </a:lnTo>
                  <a:lnTo>
                    <a:pt x="1221485" y="13716"/>
                  </a:lnTo>
                  <a:lnTo>
                    <a:pt x="1333499" y="13716"/>
                  </a:lnTo>
                  <a:close/>
                </a:path>
                <a:path w="6563359" h="801370">
                  <a:moveTo>
                    <a:pt x="1487423" y="13716"/>
                  </a:moveTo>
                  <a:lnTo>
                    <a:pt x="1487423" y="0"/>
                  </a:lnTo>
                  <a:lnTo>
                    <a:pt x="1375409" y="0"/>
                  </a:lnTo>
                  <a:lnTo>
                    <a:pt x="1375409" y="13716"/>
                  </a:lnTo>
                  <a:lnTo>
                    <a:pt x="1487423" y="13716"/>
                  </a:lnTo>
                  <a:close/>
                </a:path>
                <a:path w="6563359" h="801370">
                  <a:moveTo>
                    <a:pt x="1641347" y="13716"/>
                  </a:moveTo>
                  <a:lnTo>
                    <a:pt x="1641347" y="0"/>
                  </a:lnTo>
                  <a:lnTo>
                    <a:pt x="1529333" y="0"/>
                  </a:lnTo>
                  <a:lnTo>
                    <a:pt x="1529333" y="13716"/>
                  </a:lnTo>
                  <a:lnTo>
                    <a:pt x="1641347" y="13716"/>
                  </a:lnTo>
                  <a:close/>
                </a:path>
                <a:path w="6563359" h="801370">
                  <a:moveTo>
                    <a:pt x="1795271" y="13716"/>
                  </a:moveTo>
                  <a:lnTo>
                    <a:pt x="1795271" y="0"/>
                  </a:lnTo>
                  <a:lnTo>
                    <a:pt x="1683257" y="0"/>
                  </a:lnTo>
                  <a:lnTo>
                    <a:pt x="1683257" y="13716"/>
                  </a:lnTo>
                  <a:lnTo>
                    <a:pt x="1795271" y="13716"/>
                  </a:lnTo>
                  <a:close/>
                </a:path>
                <a:path w="6563359" h="801370">
                  <a:moveTo>
                    <a:pt x="1949195" y="13716"/>
                  </a:moveTo>
                  <a:lnTo>
                    <a:pt x="1949195" y="0"/>
                  </a:lnTo>
                  <a:lnTo>
                    <a:pt x="1837181" y="0"/>
                  </a:lnTo>
                  <a:lnTo>
                    <a:pt x="1837181" y="13716"/>
                  </a:lnTo>
                  <a:lnTo>
                    <a:pt x="1949195" y="13716"/>
                  </a:lnTo>
                  <a:close/>
                </a:path>
                <a:path w="6563359" h="801370">
                  <a:moveTo>
                    <a:pt x="2103119" y="13716"/>
                  </a:moveTo>
                  <a:lnTo>
                    <a:pt x="2103119" y="0"/>
                  </a:lnTo>
                  <a:lnTo>
                    <a:pt x="1991105" y="0"/>
                  </a:lnTo>
                  <a:lnTo>
                    <a:pt x="1991105" y="13716"/>
                  </a:lnTo>
                  <a:lnTo>
                    <a:pt x="2103119" y="13716"/>
                  </a:lnTo>
                  <a:close/>
                </a:path>
                <a:path w="6563359" h="801370">
                  <a:moveTo>
                    <a:pt x="2257043" y="13716"/>
                  </a:moveTo>
                  <a:lnTo>
                    <a:pt x="2257043" y="0"/>
                  </a:lnTo>
                  <a:lnTo>
                    <a:pt x="2145029" y="0"/>
                  </a:lnTo>
                  <a:lnTo>
                    <a:pt x="2145029" y="13716"/>
                  </a:lnTo>
                  <a:lnTo>
                    <a:pt x="2257043" y="13716"/>
                  </a:lnTo>
                  <a:close/>
                </a:path>
                <a:path w="6563359" h="801370">
                  <a:moveTo>
                    <a:pt x="2410967" y="13716"/>
                  </a:moveTo>
                  <a:lnTo>
                    <a:pt x="2410967" y="0"/>
                  </a:lnTo>
                  <a:lnTo>
                    <a:pt x="2298953" y="0"/>
                  </a:lnTo>
                  <a:lnTo>
                    <a:pt x="2298953" y="13716"/>
                  </a:lnTo>
                  <a:lnTo>
                    <a:pt x="2410967" y="13716"/>
                  </a:lnTo>
                  <a:close/>
                </a:path>
                <a:path w="6563359" h="801370">
                  <a:moveTo>
                    <a:pt x="2564891" y="13716"/>
                  </a:moveTo>
                  <a:lnTo>
                    <a:pt x="2564891" y="0"/>
                  </a:lnTo>
                  <a:lnTo>
                    <a:pt x="2452877" y="0"/>
                  </a:lnTo>
                  <a:lnTo>
                    <a:pt x="2452877" y="13716"/>
                  </a:lnTo>
                  <a:lnTo>
                    <a:pt x="2564891" y="13716"/>
                  </a:lnTo>
                  <a:close/>
                </a:path>
                <a:path w="6563359" h="801370">
                  <a:moveTo>
                    <a:pt x="2718815" y="13716"/>
                  </a:moveTo>
                  <a:lnTo>
                    <a:pt x="2718815" y="0"/>
                  </a:lnTo>
                  <a:lnTo>
                    <a:pt x="2606801" y="0"/>
                  </a:lnTo>
                  <a:lnTo>
                    <a:pt x="2606801" y="13716"/>
                  </a:lnTo>
                  <a:lnTo>
                    <a:pt x="2718815" y="13716"/>
                  </a:lnTo>
                  <a:close/>
                </a:path>
                <a:path w="6563359" h="801370">
                  <a:moveTo>
                    <a:pt x="2872739" y="13716"/>
                  </a:moveTo>
                  <a:lnTo>
                    <a:pt x="2872739" y="0"/>
                  </a:lnTo>
                  <a:lnTo>
                    <a:pt x="2760725" y="0"/>
                  </a:lnTo>
                  <a:lnTo>
                    <a:pt x="2760725" y="13716"/>
                  </a:lnTo>
                  <a:lnTo>
                    <a:pt x="2872739" y="13716"/>
                  </a:lnTo>
                  <a:close/>
                </a:path>
                <a:path w="6563359" h="801370">
                  <a:moveTo>
                    <a:pt x="3026663" y="13716"/>
                  </a:moveTo>
                  <a:lnTo>
                    <a:pt x="3026663" y="0"/>
                  </a:lnTo>
                  <a:lnTo>
                    <a:pt x="2914649" y="0"/>
                  </a:lnTo>
                  <a:lnTo>
                    <a:pt x="2914649" y="13716"/>
                  </a:lnTo>
                  <a:lnTo>
                    <a:pt x="3026663" y="13716"/>
                  </a:lnTo>
                  <a:close/>
                </a:path>
                <a:path w="6563359" h="801370">
                  <a:moveTo>
                    <a:pt x="3180587" y="13716"/>
                  </a:moveTo>
                  <a:lnTo>
                    <a:pt x="3180587" y="0"/>
                  </a:lnTo>
                  <a:lnTo>
                    <a:pt x="3068573" y="0"/>
                  </a:lnTo>
                  <a:lnTo>
                    <a:pt x="3068573" y="13716"/>
                  </a:lnTo>
                  <a:lnTo>
                    <a:pt x="3180587" y="13716"/>
                  </a:lnTo>
                  <a:close/>
                </a:path>
                <a:path w="6563359" h="801370">
                  <a:moveTo>
                    <a:pt x="3334511" y="13716"/>
                  </a:moveTo>
                  <a:lnTo>
                    <a:pt x="3334511" y="0"/>
                  </a:lnTo>
                  <a:lnTo>
                    <a:pt x="3222497" y="0"/>
                  </a:lnTo>
                  <a:lnTo>
                    <a:pt x="3222497" y="13716"/>
                  </a:lnTo>
                  <a:lnTo>
                    <a:pt x="3334511" y="13716"/>
                  </a:lnTo>
                  <a:close/>
                </a:path>
                <a:path w="6563359" h="801370">
                  <a:moveTo>
                    <a:pt x="3488435" y="13716"/>
                  </a:moveTo>
                  <a:lnTo>
                    <a:pt x="3488435" y="0"/>
                  </a:lnTo>
                  <a:lnTo>
                    <a:pt x="3376422" y="0"/>
                  </a:lnTo>
                  <a:lnTo>
                    <a:pt x="3376422" y="13716"/>
                  </a:lnTo>
                  <a:lnTo>
                    <a:pt x="3488435" y="13716"/>
                  </a:lnTo>
                  <a:close/>
                </a:path>
                <a:path w="6563359" h="801370">
                  <a:moveTo>
                    <a:pt x="3642359" y="13716"/>
                  </a:moveTo>
                  <a:lnTo>
                    <a:pt x="3642359" y="0"/>
                  </a:lnTo>
                  <a:lnTo>
                    <a:pt x="3530345" y="0"/>
                  </a:lnTo>
                  <a:lnTo>
                    <a:pt x="3530345" y="13716"/>
                  </a:lnTo>
                  <a:lnTo>
                    <a:pt x="3642359" y="13716"/>
                  </a:lnTo>
                  <a:close/>
                </a:path>
                <a:path w="6563359" h="801370">
                  <a:moveTo>
                    <a:pt x="3796283" y="13716"/>
                  </a:moveTo>
                  <a:lnTo>
                    <a:pt x="3796283" y="0"/>
                  </a:lnTo>
                  <a:lnTo>
                    <a:pt x="3684269" y="0"/>
                  </a:lnTo>
                  <a:lnTo>
                    <a:pt x="3684269" y="13716"/>
                  </a:lnTo>
                  <a:lnTo>
                    <a:pt x="3796283" y="13716"/>
                  </a:lnTo>
                  <a:close/>
                </a:path>
                <a:path w="6563359" h="801370">
                  <a:moveTo>
                    <a:pt x="3950207" y="13716"/>
                  </a:moveTo>
                  <a:lnTo>
                    <a:pt x="3950207" y="0"/>
                  </a:lnTo>
                  <a:lnTo>
                    <a:pt x="3838193" y="0"/>
                  </a:lnTo>
                  <a:lnTo>
                    <a:pt x="3838193" y="13716"/>
                  </a:lnTo>
                  <a:lnTo>
                    <a:pt x="3950207" y="13716"/>
                  </a:lnTo>
                  <a:close/>
                </a:path>
                <a:path w="6563359" h="801370">
                  <a:moveTo>
                    <a:pt x="4104131" y="13716"/>
                  </a:moveTo>
                  <a:lnTo>
                    <a:pt x="4104131" y="0"/>
                  </a:lnTo>
                  <a:lnTo>
                    <a:pt x="3992117" y="0"/>
                  </a:lnTo>
                  <a:lnTo>
                    <a:pt x="3992117" y="13716"/>
                  </a:lnTo>
                  <a:lnTo>
                    <a:pt x="4104131" y="13716"/>
                  </a:lnTo>
                  <a:close/>
                </a:path>
                <a:path w="6563359" h="801370">
                  <a:moveTo>
                    <a:pt x="4258056" y="13716"/>
                  </a:moveTo>
                  <a:lnTo>
                    <a:pt x="4258056" y="0"/>
                  </a:lnTo>
                  <a:lnTo>
                    <a:pt x="4146041" y="0"/>
                  </a:lnTo>
                  <a:lnTo>
                    <a:pt x="4146041" y="13716"/>
                  </a:lnTo>
                  <a:lnTo>
                    <a:pt x="4258056" y="13716"/>
                  </a:lnTo>
                  <a:close/>
                </a:path>
                <a:path w="6563359" h="801370">
                  <a:moveTo>
                    <a:pt x="4411967" y="13716"/>
                  </a:moveTo>
                  <a:lnTo>
                    <a:pt x="4411967" y="0"/>
                  </a:lnTo>
                  <a:lnTo>
                    <a:pt x="4299953" y="0"/>
                  </a:lnTo>
                  <a:lnTo>
                    <a:pt x="4299953" y="13716"/>
                  </a:lnTo>
                  <a:lnTo>
                    <a:pt x="4411967" y="13716"/>
                  </a:lnTo>
                  <a:close/>
                </a:path>
                <a:path w="6563359" h="801370">
                  <a:moveTo>
                    <a:pt x="4565904" y="13716"/>
                  </a:moveTo>
                  <a:lnTo>
                    <a:pt x="4565904" y="0"/>
                  </a:lnTo>
                  <a:lnTo>
                    <a:pt x="4453889" y="0"/>
                  </a:lnTo>
                  <a:lnTo>
                    <a:pt x="4453889" y="13716"/>
                  </a:lnTo>
                  <a:lnTo>
                    <a:pt x="4565904" y="13716"/>
                  </a:lnTo>
                  <a:close/>
                </a:path>
                <a:path w="6563359" h="801370">
                  <a:moveTo>
                    <a:pt x="4719828" y="13716"/>
                  </a:moveTo>
                  <a:lnTo>
                    <a:pt x="4719828" y="0"/>
                  </a:lnTo>
                  <a:lnTo>
                    <a:pt x="4607813" y="0"/>
                  </a:lnTo>
                  <a:lnTo>
                    <a:pt x="4607813" y="13716"/>
                  </a:lnTo>
                  <a:lnTo>
                    <a:pt x="4719828" y="13716"/>
                  </a:lnTo>
                  <a:close/>
                </a:path>
                <a:path w="6563359" h="801370">
                  <a:moveTo>
                    <a:pt x="4873751" y="13716"/>
                  </a:moveTo>
                  <a:lnTo>
                    <a:pt x="4873751" y="0"/>
                  </a:lnTo>
                  <a:lnTo>
                    <a:pt x="4761737" y="0"/>
                  </a:lnTo>
                  <a:lnTo>
                    <a:pt x="4761737" y="13716"/>
                  </a:lnTo>
                  <a:lnTo>
                    <a:pt x="4873751" y="13716"/>
                  </a:lnTo>
                  <a:close/>
                </a:path>
                <a:path w="6563359" h="801370">
                  <a:moveTo>
                    <a:pt x="5027675" y="13716"/>
                  </a:moveTo>
                  <a:lnTo>
                    <a:pt x="5027675" y="0"/>
                  </a:lnTo>
                  <a:lnTo>
                    <a:pt x="4915661" y="0"/>
                  </a:lnTo>
                  <a:lnTo>
                    <a:pt x="4915661" y="13716"/>
                  </a:lnTo>
                  <a:lnTo>
                    <a:pt x="5027675" y="13716"/>
                  </a:lnTo>
                  <a:close/>
                </a:path>
                <a:path w="6563359" h="801370">
                  <a:moveTo>
                    <a:pt x="5181599" y="13716"/>
                  </a:moveTo>
                  <a:lnTo>
                    <a:pt x="5181599" y="0"/>
                  </a:lnTo>
                  <a:lnTo>
                    <a:pt x="5069585" y="0"/>
                  </a:lnTo>
                  <a:lnTo>
                    <a:pt x="5069585" y="13716"/>
                  </a:lnTo>
                  <a:lnTo>
                    <a:pt x="5181599" y="13716"/>
                  </a:lnTo>
                  <a:close/>
                </a:path>
                <a:path w="6563359" h="801370">
                  <a:moveTo>
                    <a:pt x="5335523" y="13716"/>
                  </a:moveTo>
                  <a:lnTo>
                    <a:pt x="5335523" y="0"/>
                  </a:lnTo>
                  <a:lnTo>
                    <a:pt x="5223509" y="0"/>
                  </a:lnTo>
                  <a:lnTo>
                    <a:pt x="5223509" y="13716"/>
                  </a:lnTo>
                  <a:lnTo>
                    <a:pt x="5335523" y="13716"/>
                  </a:lnTo>
                  <a:close/>
                </a:path>
                <a:path w="6563359" h="801370">
                  <a:moveTo>
                    <a:pt x="5489435" y="13716"/>
                  </a:moveTo>
                  <a:lnTo>
                    <a:pt x="5489435" y="0"/>
                  </a:lnTo>
                  <a:lnTo>
                    <a:pt x="5377421" y="0"/>
                  </a:lnTo>
                  <a:lnTo>
                    <a:pt x="5377421" y="13716"/>
                  </a:lnTo>
                  <a:lnTo>
                    <a:pt x="5489435" y="13716"/>
                  </a:lnTo>
                  <a:close/>
                </a:path>
                <a:path w="6563359" h="801370">
                  <a:moveTo>
                    <a:pt x="5643359" y="13716"/>
                  </a:moveTo>
                  <a:lnTo>
                    <a:pt x="5643359" y="0"/>
                  </a:lnTo>
                  <a:lnTo>
                    <a:pt x="5531345" y="0"/>
                  </a:lnTo>
                  <a:lnTo>
                    <a:pt x="5531345" y="13716"/>
                  </a:lnTo>
                  <a:lnTo>
                    <a:pt x="5643359" y="13716"/>
                  </a:lnTo>
                  <a:close/>
                </a:path>
                <a:path w="6563359" h="801370">
                  <a:moveTo>
                    <a:pt x="5797283" y="13716"/>
                  </a:moveTo>
                  <a:lnTo>
                    <a:pt x="5797283" y="0"/>
                  </a:lnTo>
                  <a:lnTo>
                    <a:pt x="5685269" y="0"/>
                  </a:lnTo>
                  <a:lnTo>
                    <a:pt x="5685269" y="13716"/>
                  </a:lnTo>
                  <a:lnTo>
                    <a:pt x="5797283" y="13716"/>
                  </a:lnTo>
                  <a:close/>
                </a:path>
                <a:path w="6563359" h="801370">
                  <a:moveTo>
                    <a:pt x="5951218" y="13716"/>
                  </a:moveTo>
                  <a:lnTo>
                    <a:pt x="5951218" y="0"/>
                  </a:lnTo>
                  <a:lnTo>
                    <a:pt x="5839206" y="0"/>
                  </a:lnTo>
                  <a:lnTo>
                    <a:pt x="5839206" y="13716"/>
                  </a:lnTo>
                  <a:lnTo>
                    <a:pt x="5951218" y="13716"/>
                  </a:lnTo>
                  <a:close/>
                </a:path>
                <a:path w="6563359" h="801370">
                  <a:moveTo>
                    <a:pt x="6105142" y="13716"/>
                  </a:moveTo>
                  <a:lnTo>
                    <a:pt x="6105142" y="0"/>
                  </a:lnTo>
                  <a:lnTo>
                    <a:pt x="5993130" y="0"/>
                  </a:lnTo>
                  <a:lnTo>
                    <a:pt x="5993130" y="13716"/>
                  </a:lnTo>
                  <a:lnTo>
                    <a:pt x="6105142" y="13716"/>
                  </a:lnTo>
                  <a:close/>
                </a:path>
                <a:path w="6563359" h="801370">
                  <a:moveTo>
                    <a:pt x="6259066" y="13716"/>
                  </a:moveTo>
                  <a:lnTo>
                    <a:pt x="6259066" y="0"/>
                  </a:lnTo>
                  <a:lnTo>
                    <a:pt x="6147054" y="0"/>
                  </a:lnTo>
                  <a:lnTo>
                    <a:pt x="6147054" y="13716"/>
                  </a:lnTo>
                  <a:lnTo>
                    <a:pt x="6259066" y="13716"/>
                  </a:lnTo>
                  <a:close/>
                </a:path>
                <a:path w="6563359" h="801370">
                  <a:moveTo>
                    <a:pt x="6412990" y="13716"/>
                  </a:moveTo>
                  <a:lnTo>
                    <a:pt x="6412990" y="0"/>
                  </a:lnTo>
                  <a:lnTo>
                    <a:pt x="6300978" y="0"/>
                  </a:lnTo>
                  <a:lnTo>
                    <a:pt x="6300978" y="13716"/>
                  </a:lnTo>
                  <a:lnTo>
                    <a:pt x="6412990" y="13716"/>
                  </a:lnTo>
                  <a:close/>
                </a:path>
                <a:path w="6563359" h="801370">
                  <a:moveTo>
                    <a:pt x="6563106" y="17525"/>
                  </a:moveTo>
                  <a:lnTo>
                    <a:pt x="6563106" y="3048"/>
                  </a:lnTo>
                  <a:lnTo>
                    <a:pt x="6560058" y="0"/>
                  </a:lnTo>
                  <a:lnTo>
                    <a:pt x="6454901" y="0"/>
                  </a:lnTo>
                  <a:lnTo>
                    <a:pt x="6454901" y="13716"/>
                  </a:lnTo>
                  <a:lnTo>
                    <a:pt x="6549377" y="13716"/>
                  </a:lnTo>
                  <a:lnTo>
                    <a:pt x="6549377" y="6858"/>
                  </a:lnTo>
                  <a:lnTo>
                    <a:pt x="6556247" y="13716"/>
                  </a:lnTo>
                  <a:lnTo>
                    <a:pt x="6556247" y="17525"/>
                  </a:lnTo>
                  <a:lnTo>
                    <a:pt x="6563106" y="17525"/>
                  </a:lnTo>
                  <a:close/>
                </a:path>
                <a:path w="6563359" h="801370">
                  <a:moveTo>
                    <a:pt x="6556247" y="13716"/>
                  </a:moveTo>
                  <a:lnTo>
                    <a:pt x="6549377" y="6858"/>
                  </a:lnTo>
                  <a:lnTo>
                    <a:pt x="6549377" y="13716"/>
                  </a:lnTo>
                  <a:lnTo>
                    <a:pt x="6556247" y="13716"/>
                  </a:lnTo>
                  <a:close/>
                </a:path>
                <a:path w="6563359" h="801370">
                  <a:moveTo>
                    <a:pt x="6556247" y="17525"/>
                  </a:moveTo>
                  <a:lnTo>
                    <a:pt x="6556247" y="13716"/>
                  </a:lnTo>
                  <a:lnTo>
                    <a:pt x="6549377" y="13716"/>
                  </a:lnTo>
                  <a:lnTo>
                    <a:pt x="6549377" y="17525"/>
                  </a:lnTo>
                  <a:lnTo>
                    <a:pt x="6556247" y="17525"/>
                  </a:lnTo>
                  <a:close/>
                </a:path>
                <a:path w="6563359" h="801370">
                  <a:moveTo>
                    <a:pt x="6563106" y="171450"/>
                  </a:moveTo>
                  <a:lnTo>
                    <a:pt x="6563106" y="60198"/>
                  </a:lnTo>
                  <a:lnTo>
                    <a:pt x="6549388" y="60198"/>
                  </a:lnTo>
                  <a:lnTo>
                    <a:pt x="6549388" y="171450"/>
                  </a:lnTo>
                  <a:lnTo>
                    <a:pt x="6563106" y="171450"/>
                  </a:lnTo>
                  <a:close/>
                </a:path>
                <a:path w="6563359" h="801370">
                  <a:moveTo>
                    <a:pt x="6563106" y="325374"/>
                  </a:moveTo>
                  <a:lnTo>
                    <a:pt x="6563106" y="214122"/>
                  </a:lnTo>
                  <a:lnTo>
                    <a:pt x="6549388" y="214122"/>
                  </a:lnTo>
                  <a:lnTo>
                    <a:pt x="6549388" y="325374"/>
                  </a:lnTo>
                  <a:lnTo>
                    <a:pt x="6563106" y="325374"/>
                  </a:lnTo>
                  <a:close/>
                </a:path>
                <a:path w="6563359" h="801370">
                  <a:moveTo>
                    <a:pt x="6563106" y="479298"/>
                  </a:moveTo>
                  <a:lnTo>
                    <a:pt x="6563106" y="368046"/>
                  </a:lnTo>
                  <a:lnTo>
                    <a:pt x="6549388" y="368046"/>
                  </a:lnTo>
                  <a:lnTo>
                    <a:pt x="6549388" y="479298"/>
                  </a:lnTo>
                  <a:lnTo>
                    <a:pt x="6563106" y="479298"/>
                  </a:lnTo>
                  <a:close/>
                </a:path>
                <a:path w="6563359" h="801370">
                  <a:moveTo>
                    <a:pt x="6563106" y="633222"/>
                  </a:moveTo>
                  <a:lnTo>
                    <a:pt x="6563106" y="521970"/>
                  </a:lnTo>
                  <a:lnTo>
                    <a:pt x="6549388" y="521970"/>
                  </a:lnTo>
                  <a:lnTo>
                    <a:pt x="6549388" y="633222"/>
                  </a:lnTo>
                  <a:lnTo>
                    <a:pt x="6563106" y="633222"/>
                  </a:lnTo>
                  <a:close/>
                </a:path>
                <a:path w="6563359" h="801370">
                  <a:moveTo>
                    <a:pt x="6563106" y="787908"/>
                  </a:moveTo>
                  <a:lnTo>
                    <a:pt x="6563106" y="675894"/>
                  </a:lnTo>
                  <a:lnTo>
                    <a:pt x="6549388" y="675894"/>
                  </a:lnTo>
                  <a:lnTo>
                    <a:pt x="6549388" y="787908"/>
                  </a:lnTo>
                  <a:lnTo>
                    <a:pt x="6563106" y="787908"/>
                  </a:lnTo>
                  <a:close/>
                </a:path>
                <a:path w="6563359" h="801370">
                  <a:moveTo>
                    <a:pt x="6520421" y="800862"/>
                  </a:moveTo>
                  <a:lnTo>
                    <a:pt x="6520421" y="787146"/>
                  </a:lnTo>
                  <a:lnTo>
                    <a:pt x="6408407" y="787146"/>
                  </a:lnTo>
                  <a:lnTo>
                    <a:pt x="6408407" y="800862"/>
                  </a:lnTo>
                  <a:lnTo>
                    <a:pt x="6520421" y="800862"/>
                  </a:lnTo>
                  <a:close/>
                </a:path>
                <a:path w="6563359" h="801370">
                  <a:moveTo>
                    <a:pt x="6366509" y="800862"/>
                  </a:moveTo>
                  <a:lnTo>
                    <a:pt x="6366509" y="787146"/>
                  </a:lnTo>
                  <a:lnTo>
                    <a:pt x="6254495" y="787146"/>
                  </a:lnTo>
                  <a:lnTo>
                    <a:pt x="6254495" y="800862"/>
                  </a:lnTo>
                  <a:lnTo>
                    <a:pt x="6366509" y="800862"/>
                  </a:lnTo>
                  <a:close/>
                </a:path>
                <a:path w="6563359" h="801370">
                  <a:moveTo>
                    <a:pt x="6212585" y="800862"/>
                  </a:moveTo>
                  <a:lnTo>
                    <a:pt x="6212585" y="787146"/>
                  </a:lnTo>
                  <a:lnTo>
                    <a:pt x="6100571" y="787146"/>
                  </a:lnTo>
                  <a:lnTo>
                    <a:pt x="6100571" y="800862"/>
                  </a:lnTo>
                  <a:lnTo>
                    <a:pt x="6212585" y="800862"/>
                  </a:lnTo>
                  <a:close/>
                </a:path>
                <a:path w="6563359" h="801370">
                  <a:moveTo>
                    <a:pt x="6058661" y="800862"/>
                  </a:moveTo>
                  <a:lnTo>
                    <a:pt x="6058661" y="787146"/>
                  </a:lnTo>
                  <a:lnTo>
                    <a:pt x="5946647" y="787146"/>
                  </a:lnTo>
                  <a:lnTo>
                    <a:pt x="5946647" y="800862"/>
                  </a:lnTo>
                  <a:lnTo>
                    <a:pt x="6058661" y="800862"/>
                  </a:lnTo>
                  <a:close/>
                </a:path>
                <a:path w="6563359" h="801370">
                  <a:moveTo>
                    <a:pt x="5904737" y="800862"/>
                  </a:moveTo>
                  <a:lnTo>
                    <a:pt x="5904737" y="787146"/>
                  </a:lnTo>
                  <a:lnTo>
                    <a:pt x="5792723" y="787146"/>
                  </a:lnTo>
                  <a:lnTo>
                    <a:pt x="5792723" y="800862"/>
                  </a:lnTo>
                  <a:lnTo>
                    <a:pt x="5904737" y="800862"/>
                  </a:lnTo>
                  <a:close/>
                </a:path>
                <a:path w="6563359" h="801370">
                  <a:moveTo>
                    <a:pt x="5750813" y="800862"/>
                  </a:moveTo>
                  <a:lnTo>
                    <a:pt x="5750813" y="787146"/>
                  </a:lnTo>
                  <a:lnTo>
                    <a:pt x="5638799" y="787146"/>
                  </a:lnTo>
                  <a:lnTo>
                    <a:pt x="5638799" y="800862"/>
                  </a:lnTo>
                  <a:lnTo>
                    <a:pt x="5750813" y="800862"/>
                  </a:lnTo>
                  <a:close/>
                </a:path>
                <a:path w="6563359" h="801370">
                  <a:moveTo>
                    <a:pt x="5596889" y="800862"/>
                  </a:moveTo>
                  <a:lnTo>
                    <a:pt x="5596889" y="787146"/>
                  </a:lnTo>
                  <a:lnTo>
                    <a:pt x="5484875" y="787146"/>
                  </a:lnTo>
                  <a:lnTo>
                    <a:pt x="5484875" y="800862"/>
                  </a:lnTo>
                  <a:lnTo>
                    <a:pt x="5596889" y="800862"/>
                  </a:lnTo>
                  <a:close/>
                </a:path>
                <a:path w="6563359" h="801370">
                  <a:moveTo>
                    <a:pt x="5442953" y="800862"/>
                  </a:moveTo>
                  <a:lnTo>
                    <a:pt x="5442953" y="787146"/>
                  </a:lnTo>
                  <a:lnTo>
                    <a:pt x="5330940" y="787146"/>
                  </a:lnTo>
                  <a:lnTo>
                    <a:pt x="5330940" y="800862"/>
                  </a:lnTo>
                  <a:lnTo>
                    <a:pt x="5442953" y="800862"/>
                  </a:lnTo>
                  <a:close/>
                </a:path>
                <a:path w="6563359" h="801370">
                  <a:moveTo>
                    <a:pt x="5289029" y="800862"/>
                  </a:moveTo>
                  <a:lnTo>
                    <a:pt x="5289029" y="787146"/>
                  </a:lnTo>
                  <a:lnTo>
                    <a:pt x="5177016" y="787146"/>
                  </a:lnTo>
                  <a:lnTo>
                    <a:pt x="5177016" y="800862"/>
                  </a:lnTo>
                  <a:lnTo>
                    <a:pt x="5289029" y="800862"/>
                  </a:lnTo>
                  <a:close/>
                </a:path>
                <a:path w="6563359" h="801370">
                  <a:moveTo>
                    <a:pt x="5135105" y="800862"/>
                  </a:moveTo>
                  <a:lnTo>
                    <a:pt x="5135105" y="787146"/>
                  </a:lnTo>
                  <a:lnTo>
                    <a:pt x="5023092" y="787146"/>
                  </a:lnTo>
                  <a:lnTo>
                    <a:pt x="5023092" y="800862"/>
                  </a:lnTo>
                  <a:lnTo>
                    <a:pt x="5135105" y="800862"/>
                  </a:lnTo>
                  <a:close/>
                </a:path>
                <a:path w="6563359" h="801370">
                  <a:moveTo>
                    <a:pt x="4981181" y="800862"/>
                  </a:moveTo>
                  <a:lnTo>
                    <a:pt x="4981181" y="787146"/>
                  </a:lnTo>
                  <a:lnTo>
                    <a:pt x="4869168" y="787146"/>
                  </a:lnTo>
                  <a:lnTo>
                    <a:pt x="4869168" y="800862"/>
                  </a:lnTo>
                  <a:lnTo>
                    <a:pt x="4981181" y="800862"/>
                  </a:lnTo>
                  <a:close/>
                </a:path>
                <a:path w="6563359" h="801370">
                  <a:moveTo>
                    <a:pt x="4827257" y="800862"/>
                  </a:moveTo>
                  <a:lnTo>
                    <a:pt x="4827257" y="787146"/>
                  </a:lnTo>
                  <a:lnTo>
                    <a:pt x="4715243" y="787146"/>
                  </a:lnTo>
                  <a:lnTo>
                    <a:pt x="4715243" y="800862"/>
                  </a:lnTo>
                  <a:lnTo>
                    <a:pt x="4827257" y="800862"/>
                  </a:lnTo>
                  <a:close/>
                </a:path>
                <a:path w="6563359" h="801370">
                  <a:moveTo>
                    <a:pt x="4673333" y="800862"/>
                  </a:moveTo>
                  <a:lnTo>
                    <a:pt x="4673333" y="787146"/>
                  </a:lnTo>
                  <a:lnTo>
                    <a:pt x="4561319" y="787146"/>
                  </a:lnTo>
                  <a:lnTo>
                    <a:pt x="4561319" y="800862"/>
                  </a:lnTo>
                  <a:lnTo>
                    <a:pt x="4673333" y="800862"/>
                  </a:lnTo>
                  <a:close/>
                </a:path>
                <a:path w="6563359" h="801370">
                  <a:moveTo>
                    <a:pt x="4519409" y="800862"/>
                  </a:moveTo>
                  <a:lnTo>
                    <a:pt x="4519409" y="787146"/>
                  </a:lnTo>
                  <a:lnTo>
                    <a:pt x="4407395" y="787146"/>
                  </a:lnTo>
                  <a:lnTo>
                    <a:pt x="4407395" y="800862"/>
                  </a:lnTo>
                  <a:lnTo>
                    <a:pt x="4519409" y="800862"/>
                  </a:lnTo>
                  <a:close/>
                </a:path>
                <a:path w="6563359" h="801370">
                  <a:moveTo>
                    <a:pt x="4365498" y="800862"/>
                  </a:moveTo>
                  <a:lnTo>
                    <a:pt x="4365498" y="787146"/>
                  </a:lnTo>
                  <a:lnTo>
                    <a:pt x="4253484" y="787146"/>
                  </a:lnTo>
                  <a:lnTo>
                    <a:pt x="4253484" y="800862"/>
                  </a:lnTo>
                  <a:lnTo>
                    <a:pt x="4365498" y="800862"/>
                  </a:lnTo>
                  <a:close/>
                </a:path>
                <a:path w="6563359" h="801370">
                  <a:moveTo>
                    <a:pt x="4211574" y="800862"/>
                  </a:moveTo>
                  <a:lnTo>
                    <a:pt x="4211574" y="787146"/>
                  </a:lnTo>
                  <a:lnTo>
                    <a:pt x="4099560" y="787146"/>
                  </a:lnTo>
                  <a:lnTo>
                    <a:pt x="4099560" y="800862"/>
                  </a:lnTo>
                  <a:lnTo>
                    <a:pt x="4211574" y="800862"/>
                  </a:lnTo>
                  <a:close/>
                </a:path>
                <a:path w="6563359" h="801370">
                  <a:moveTo>
                    <a:pt x="4057650" y="800862"/>
                  </a:moveTo>
                  <a:lnTo>
                    <a:pt x="4057650" y="787146"/>
                  </a:lnTo>
                  <a:lnTo>
                    <a:pt x="3945636" y="787146"/>
                  </a:lnTo>
                  <a:lnTo>
                    <a:pt x="3945636" y="800862"/>
                  </a:lnTo>
                  <a:lnTo>
                    <a:pt x="4057650" y="800862"/>
                  </a:lnTo>
                  <a:close/>
                </a:path>
                <a:path w="6563359" h="801370">
                  <a:moveTo>
                    <a:pt x="3903726" y="800862"/>
                  </a:moveTo>
                  <a:lnTo>
                    <a:pt x="3903726" y="787146"/>
                  </a:lnTo>
                  <a:lnTo>
                    <a:pt x="3791712" y="787146"/>
                  </a:lnTo>
                  <a:lnTo>
                    <a:pt x="3791712" y="800862"/>
                  </a:lnTo>
                  <a:lnTo>
                    <a:pt x="3903726" y="800862"/>
                  </a:lnTo>
                  <a:close/>
                </a:path>
                <a:path w="6563359" h="801370">
                  <a:moveTo>
                    <a:pt x="3749802" y="800862"/>
                  </a:moveTo>
                  <a:lnTo>
                    <a:pt x="3749802" y="787146"/>
                  </a:lnTo>
                  <a:lnTo>
                    <a:pt x="3637788" y="787146"/>
                  </a:lnTo>
                  <a:lnTo>
                    <a:pt x="3637788" y="800862"/>
                  </a:lnTo>
                  <a:lnTo>
                    <a:pt x="3749802" y="800862"/>
                  </a:lnTo>
                  <a:close/>
                </a:path>
                <a:path w="6563359" h="801370">
                  <a:moveTo>
                    <a:pt x="3595878" y="800862"/>
                  </a:moveTo>
                  <a:lnTo>
                    <a:pt x="3595878" y="787146"/>
                  </a:lnTo>
                  <a:lnTo>
                    <a:pt x="3483864" y="787146"/>
                  </a:lnTo>
                  <a:lnTo>
                    <a:pt x="3483864" y="800862"/>
                  </a:lnTo>
                  <a:lnTo>
                    <a:pt x="3595878" y="800862"/>
                  </a:lnTo>
                  <a:close/>
                </a:path>
                <a:path w="6563359" h="801370">
                  <a:moveTo>
                    <a:pt x="3441954" y="800862"/>
                  </a:moveTo>
                  <a:lnTo>
                    <a:pt x="3441954" y="787146"/>
                  </a:lnTo>
                  <a:lnTo>
                    <a:pt x="3329940" y="787146"/>
                  </a:lnTo>
                  <a:lnTo>
                    <a:pt x="3329940" y="800862"/>
                  </a:lnTo>
                  <a:lnTo>
                    <a:pt x="3441954" y="800862"/>
                  </a:lnTo>
                  <a:close/>
                </a:path>
                <a:path w="6563359" h="801370">
                  <a:moveTo>
                    <a:pt x="3288029" y="800862"/>
                  </a:moveTo>
                  <a:lnTo>
                    <a:pt x="3288029" y="787146"/>
                  </a:lnTo>
                  <a:lnTo>
                    <a:pt x="3176016" y="787146"/>
                  </a:lnTo>
                  <a:lnTo>
                    <a:pt x="3176016" y="800862"/>
                  </a:lnTo>
                  <a:lnTo>
                    <a:pt x="3288029" y="800862"/>
                  </a:lnTo>
                  <a:close/>
                </a:path>
                <a:path w="6563359" h="801370">
                  <a:moveTo>
                    <a:pt x="3134106" y="800862"/>
                  </a:moveTo>
                  <a:lnTo>
                    <a:pt x="3134106" y="787146"/>
                  </a:lnTo>
                  <a:lnTo>
                    <a:pt x="3022092" y="787146"/>
                  </a:lnTo>
                  <a:lnTo>
                    <a:pt x="3022092" y="800862"/>
                  </a:lnTo>
                  <a:lnTo>
                    <a:pt x="3134106" y="800862"/>
                  </a:lnTo>
                  <a:close/>
                </a:path>
                <a:path w="6563359" h="801370">
                  <a:moveTo>
                    <a:pt x="2980182" y="800862"/>
                  </a:moveTo>
                  <a:lnTo>
                    <a:pt x="2980182" y="787146"/>
                  </a:lnTo>
                  <a:lnTo>
                    <a:pt x="2868168" y="787146"/>
                  </a:lnTo>
                  <a:lnTo>
                    <a:pt x="2868168" y="800862"/>
                  </a:lnTo>
                  <a:lnTo>
                    <a:pt x="2980182" y="800862"/>
                  </a:lnTo>
                  <a:close/>
                </a:path>
                <a:path w="6563359" h="801370">
                  <a:moveTo>
                    <a:pt x="2826258" y="800862"/>
                  </a:moveTo>
                  <a:lnTo>
                    <a:pt x="2826258" y="787146"/>
                  </a:lnTo>
                  <a:lnTo>
                    <a:pt x="2714244" y="787146"/>
                  </a:lnTo>
                  <a:lnTo>
                    <a:pt x="2714244" y="800862"/>
                  </a:lnTo>
                  <a:lnTo>
                    <a:pt x="2826258" y="800862"/>
                  </a:lnTo>
                  <a:close/>
                </a:path>
                <a:path w="6563359" h="801370">
                  <a:moveTo>
                    <a:pt x="2672334" y="800862"/>
                  </a:moveTo>
                  <a:lnTo>
                    <a:pt x="2672334" y="787146"/>
                  </a:lnTo>
                  <a:lnTo>
                    <a:pt x="2560320" y="787146"/>
                  </a:lnTo>
                  <a:lnTo>
                    <a:pt x="2560320" y="800862"/>
                  </a:lnTo>
                  <a:lnTo>
                    <a:pt x="2672334" y="800862"/>
                  </a:lnTo>
                  <a:close/>
                </a:path>
                <a:path w="6563359" h="801370">
                  <a:moveTo>
                    <a:pt x="2518410" y="800862"/>
                  </a:moveTo>
                  <a:lnTo>
                    <a:pt x="2518410" y="787146"/>
                  </a:lnTo>
                  <a:lnTo>
                    <a:pt x="2406396" y="787146"/>
                  </a:lnTo>
                  <a:lnTo>
                    <a:pt x="2406396" y="800862"/>
                  </a:lnTo>
                  <a:lnTo>
                    <a:pt x="2518410" y="800862"/>
                  </a:lnTo>
                  <a:close/>
                </a:path>
                <a:path w="6563359" h="801370">
                  <a:moveTo>
                    <a:pt x="2364486" y="800862"/>
                  </a:moveTo>
                  <a:lnTo>
                    <a:pt x="2364486" y="787146"/>
                  </a:lnTo>
                  <a:lnTo>
                    <a:pt x="2252472" y="787146"/>
                  </a:lnTo>
                  <a:lnTo>
                    <a:pt x="2252472" y="800862"/>
                  </a:lnTo>
                  <a:lnTo>
                    <a:pt x="2364486" y="800862"/>
                  </a:lnTo>
                  <a:close/>
                </a:path>
                <a:path w="6563359" h="801370">
                  <a:moveTo>
                    <a:pt x="2210562" y="800862"/>
                  </a:moveTo>
                  <a:lnTo>
                    <a:pt x="2210562" y="787146"/>
                  </a:lnTo>
                  <a:lnTo>
                    <a:pt x="2098548" y="787146"/>
                  </a:lnTo>
                  <a:lnTo>
                    <a:pt x="2098548" y="800862"/>
                  </a:lnTo>
                  <a:lnTo>
                    <a:pt x="2210562" y="800862"/>
                  </a:lnTo>
                  <a:close/>
                </a:path>
                <a:path w="6563359" h="801370">
                  <a:moveTo>
                    <a:pt x="2056638" y="800862"/>
                  </a:moveTo>
                  <a:lnTo>
                    <a:pt x="2056638" y="787146"/>
                  </a:lnTo>
                  <a:lnTo>
                    <a:pt x="1944624" y="787146"/>
                  </a:lnTo>
                  <a:lnTo>
                    <a:pt x="1944624" y="800862"/>
                  </a:lnTo>
                  <a:lnTo>
                    <a:pt x="2056638" y="800862"/>
                  </a:lnTo>
                  <a:close/>
                </a:path>
                <a:path w="6563359" h="801370">
                  <a:moveTo>
                    <a:pt x="1902714" y="800862"/>
                  </a:moveTo>
                  <a:lnTo>
                    <a:pt x="1902714" y="787146"/>
                  </a:lnTo>
                  <a:lnTo>
                    <a:pt x="1790700" y="787146"/>
                  </a:lnTo>
                  <a:lnTo>
                    <a:pt x="1790700" y="800862"/>
                  </a:lnTo>
                  <a:lnTo>
                    <a:pt x="1902714" y="800862"/>
                  </a:lnTo>
                  <a:close/>
                </a:path>
                <a:path w="6563359" h="801370">
                  <a:moveTo>
                    <a:pt x="1748790" y="800862"/>
                  </a:moveTo>
                  <a:lnTo>
                    <a:pt x="1748790" y="787146"/>
                  </a:lnTo>
                  <a:lnTo>
                    <a:pt x="1636776" y="787146"/>
                  </a:lnTo>
                  <a:lnTo>
                    <a:pt x="1636776" y="800862"/>
                  </a:lnTo>
                  <a:lnTo>
                    <a:pt x="1748790" y="800862"/>
                  </a:lnTo>
                  <a:close/>
                </a:path>
                <a:path w="6563359" h="801370">
                  <a:moveTo>
                    <a:pt x="1594866" y="800862"/>
                  </a:moveTo>
                  <a:lnTo>
                    <a:pt x="1594866" y="787146"/>
                  </a:lnTo>
                  <a:lnTo>
                    <a:pt x="1482852" y="787146"/>
                  </a:lnTo>
                  <a:lnTo>
                    <a:pt x="1482852" y="800862"/>
                  </a:lnTo>
                  <a:lnTo>
                    <a:pt x="1594866" y="800862"/>
                  </a:lnTo>
                  <a:close/>
                </a:path>
                <a:path w="6563359" h="801370">
                  <a:moveTo>
                    <a:pt x="1440942" y="800862"/>
                  </a:moveTo>
                  <a:lnTo>
                    <a:pt x="1440942" y="787146"/>
                  </a:lnTo>
                  <a:lnTo>
                    <a:pt x="1328928" y="787146"/>
                  </a:lnTo>
                  <a:lnTo>
                    <a:pt x="1328928" y="800862"/>
                  </a:lnTo>
                  <a:lnTo>
                    <a:pt x="1440942" y="800862"/>
                  </a:lnTo>
                  <a:close/>
                </a:path>
                <a:path w="6563359" h="801370">
                  <a:moveTo>
                    <a:pt x="1287018" y="800862"/>
                  </a:moveTo>
                  <a:lnTo>
                    <a:pt x="1287018" y="787146"/>
                  </a:lnTo>
                  <a:lnTo>
                    <a:pt x="1175003" y="787146"/>
                  </a:lnTo>
                  <a:lnTo>
                    <a:pt x="1175003" y="800862"/>
                  </a:lnTo>
                  <a:lnTo>
                    <a:pt x="1287018" y="800862"/>
                  </a:lnTo>
                  <a:close/>
                </a:path>
                <a:path w="6563359" h="801370">
                  <a:moveTo>
                    <a:pt x="1133094" y="800862"/>
                  </a:moveTo>
                  <a:lnTo>
                    <a:pt x="1133094" y="787146"/>
                  </a:lnTo>
                  <a:lnTo>
                    <a:pt x="1021079" y="787146"/>
                  </a:lnTo>
                  <a:lnTo>
                    <a:pt x="1021079" y="800862"/>
                  </a:lnTo>
                  <a:lnTo>
                    <a:pt x="1133094" y="800862"/>
                  </a:lnTo>
                  <a:close/>
                </a:path>
                <a:path w="6563359" h="801370">
                  <a:moveTo>
                    <a:pt x="979169" y="800862"/>
                  </a:moveTo>
                  <a:lnTo>
                    <a:pt x="979169" y="787146"/>
                  </a:lnTo>
                  <a:lnTo>
                    <a:pt x="867156" y="787146"/>
                  </a:lnTo>
                  <a:lnTo>
                    <a:pt x="867156" y="800862"/>
                  </a:lnTo>
                  <a:lnTo>
                    <a:pt x="979169" y="800862"/>
                  </a:lnTo>
                  <a:close/>
                </a:path>
                <a:path w="6563359" h="801370">
                  <a:moveTo>
                    <a:pt x="825245" y="800862"/>
                  </a:moveTo>
                  <a:lnTo>
                    <a:pt x="825245" y="787146"/>
                  </a:lnTo>
                  <a:lnTo>
                    <a:pt x="713232" y="787146"/>
                  </a:lnTo>
                  <a:lnTo>
                    <a:pt x="713232" y="800862"/>
                  </a:lnTo>
                  <a:lnTo>
                    <a:pt x="825245" y="800862"/>
                  </a:lnTo>
                  <a:close/>
                </a:path>
                <a:path w="6563359" h="801370">
                  <a:moveTo>
                    <a:pt x="671321" y="800862"/>
                  </a:moveTo>
                  <a:lnTo>
                    <a:pt x="671321" y="787146"/>
                  </a:lnTo>
                  <a:lnTo>
                    <a:pt x="559307" y="787146"/>
                  </a:lnTo>
                  <a:lnTo>
                    <a:pt x="559307" y="800862"/>
                  </a:lnTo>
                  <a:lnTo>
                    <a:pt x="671321" y="800862"/>
                  </a:lnTo>
                  <a:close/>
                </a:path>
                <a:path w="6563359" h="801370">
                  <a:moveTo>
                    <a:pt x="517397" y="800862"/>
                  </a:moveTo>
                  <a:lnTo>
                    <a:pt x="517397" y="787146"/>
                  </a:lnTo>
                  <a:lnTo>
                    <a:pt x="405383" y="787146"/>
                  </a:lnTo>
                  <a:lnTo>
                    <a:pt x="405383" y="800862"/>
                  </a:lnTo>
                  <a:lnTo>
                    <a:pt x="517397" y="800862"/>
                  </a:lnTo>
                  <a:close/>
                </a:path>
                <a:path w="6563359" h="801370">
                  <a:moveTo>
                    <a:pt x="363473" y="800862"/>
                  </a:moveTo>
                  <a:lnTo>
                    <a:pt x="363473" y="787146"/>
                  </a:lnTo>
                  <a:lnTo>
                    <a:pt x="251459" y="787146"/>
                  </a:lnTo>
                  <a:lnTo>
                    <a:pt x="251459" y="800862"/>
                  </a:lnTo>
                  <a:lnTo>
                    <a:pt x="363473" y="800862"/>
                  </a:lnTo>
                  <a:close/>
                </a:path>
                <a:path w="6563359" h="801370">
                  <a:moveTo>
                    <a:pt x="209550" y="800862"/>
                  </a:moveTo>
                  <a:lnTo>
                    <a:pt x="209550" y="787146"/>
                  </a:lnTo>
                  <a:lnTo>
                    <a:pt x="97535" y="787146"/>
                  </a:lnTo>
                  <a:lnTo>
                    <a:pt x="97535" y="800862"/>
                  </a:lnTo>
                  <a:lnTo>
                    <a:pt x="209550" y="80086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8" name="object 6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098939" y="2396489"/>
            <a:ext cx="248412" cy="248412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483749" y="2396489"/>
            <a:ext cx="248412" cy="248412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870083" y="2396489"/>
            <a:ext cx="248412" cy="248412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098939" y="2914650"/>
            <a:ext cx="248412" cy="248411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483749" y="2914650"/>
            <a:ext cx="248412" cy="248411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870083" y="2914650"/>
            <a:ext cx="248412" cy="248411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257941" y="2914650"/>
            <a:ext cx="248412" cy="248411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643513" y="2914650"/>
            <a:ext cx="249174" cy="248411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098939" y="3432809"/>
            <a:ext cx="248412" cy="248412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483749" y="3432809"/>
            <a:ext cx="248412" cy="248412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870083" y="3432809"/>
            <a:ext cx="248412" cy="248412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257941" y="3432809"/>
            <a:ext cx="248412" cy="248412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483749" y="3941826"/>
            <a:ext cx="248412" cy="249174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870083" y="3941826"/>
            <a:ext cx="248412" cy="249174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643513" y="3941064"/>
            <a:ext cx="249174" cy="248412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37273" y="2529839"/>
            <a:ext cx="1926336" cy="1950719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4257941" y="3937253"/>
            <a:ext cx="248412" cy="248412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3098939" y="3936491"/>
            <a:ext cx="248412" cy="248412"/>
          </a:xfrm>
          <a:prstGeom prst="rect">
            <a:avLst/>
          </a:prstGeom>
        </p:spPr>
      </p:pic>
      <p:sp>
        <p:nvSpPr>
          <p:cNvPr id="89" name="頁尾版面配置區 88">
            <a:extLst>
              <a:ext uri="{FF2B5EF4-FFF2-40B4-BE49-F238E27FC236}">
                <a16:creationId xmlns:a16="http://schemas.microsoft.com/office/drawing/2014/main" id="{4AC5AE36-DE82-F27B-0D66-CACA43735A0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"/>
              <a:t>Prof.</a:t>
            </a:r>
            <a:r>
              <a:rPr lang="en" spc="-30"/>
              <a:t> </a:t>
            </a:r>
            <a:r>
              <a:rPr lang="en" spc="-5"/>
              <a:t>Cheng‐Te</a:t>
            </a:r>
            <a:r>
              <a:rPr lang="en" spc="-30"/>
              <a:t> </a:t>
            </a:r>
            <a:r>
              <a:rPr lang="en" spc="-5"/>
              <a:t>Li</a:t>
            </a:r>
            <a:r>
              <a:rPr lang="en" spc="-15"/>
              <a:t> </a:t>
            </a:r>
            <a:r>
              <a:rPr lang="en"/>
              <a:t>@</a:t>
            </a:r>
            <a:r>
              <a:rPr lang="en" spc="-10"/>
              <a:t> </a:t>
            </a:r>
            <a:r>
              <a:rPr lang="en"/>
              <a:t>NCKU</a:t>
            </a:r>
            <a:endParaRPr lang="en" dirty="0"/>
          </a:p>
        </p:txBody>
      </p:sp>
      <p:sp>
        <p:nvSpPr>
          <p:cNvPr id="90" name="投影片編號版面配置區 89">
            <a:extLst>
              <a:ext uri="{FF2B5EF4-FFF2-40B4-BE49-F238E27FC236}">
                <a16:creationId xmlns:a16="http://schemas.microsoft.com/office/drawing/2014/main" id="{A0F62E83-B130-2B4B-3FD9-0495054A97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altLang="zh-TW" smtClean="0"/>
              <a:t>10</a:t>
            </a:fld>
            <a:endParaRPr lang="en-US" altLang="zh-TW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4871" y="215137"/>
            <a:ext cx="6499225" cy="629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950" spc="-5" dirty="0"/>
              <a:t>Network</a:t>
            </a:r>
            <a:r>
              <a:rPr sz="3950" spc="-20" dirty="0"/>
              <a:t> </a:t>
            </a:r>
            <a:r>
              <a:rPr sz="3950" dirty="0"/>
              <a:t>Embedding:</a:t>
            </a:r>
            <a:r>
              <a:rPr sz="3950" spc="-10" dirty="0"/>
              <a:t> </a:t>
            </a:r>
            <a:r>
              <a:rPr sz="3950" spc="5" dirty="0"/>
              <a:t>Basic</a:t>
            </a:r>
            <a:r>
              <a:rPr sz="3950" spc="-10" dirty="0"/>
              <a:t> </a:t>
            </a:r>
            <a:r>
              <a:rPr sz="3950" dirty="0"/>
              <a:t>Idea</a:t>
            </a:r>
            <a:endParaRPr sz="3950"/>
          </a:p>
        </p:txBody>
      </p:sp>
      <p:grpSp>
        <p:nvGrpSpPr>
          <p:cNvPr id="3" name="object 3"/>
          <p:cNvGrpSpPr/>
          <p:nvPr/>
        </p:nvGrpSpPr>
        <p:grpSpPr>
          <a:xfrm>
            <a:off x="522617" y="1054608"/>
            <a:ext cx="5303520" cy="3057525"/>
            <a:chOff x="522617" y="1054608"/>
            <a:chExt cx="5303520" cy="3057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617" y="1054608"/>
              <a:ext cx="2517648" cy="304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9825" y="1063752"/>
              <a:ext cx="2496311" cy="3047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40927" y="1181099"/>
              <a:ext cx="1427480" cy="158115"/>
            </a:xfrm>
            <a:custGeom>
              <a:avLst/>
              <a:gdLst/>
              <a:ahLst/>
              <a:cxnLst/>
              <a:rect l="l" t="t" r="r" b="b"/>
              <a:pathLst>
                <a:path w="1427479" h="158115">
                  <a:moveTo>
                    <a:pt x="1285494" y="94487"/>
                  </a:moveTo>
                  <a:lnTo>
                    <a:pt x="1285494" y="63245"/>
                  </a:lnTo>
                  <a:lnTo>
                    <a:pt x="0" y="63245"/>
                  </a:lnTo>
                  <a:lnTo>
                    <a:pt x="0" y="94487"/>
                  </a:lnTo>
                  <a:lnTo>
                    <a:pt x="1285494" y="94487"/>
                  </a:lnTo>
                  <a:close/>
                </a:path>
                <a:path w="1427479" h="158115">
                  <a:moveTo>
                    <a:pt x="1427226" y="78485"/>
                  </a:moveTo>
                  <a:lnTo>
                    <a:pt x="1269492" y="0"/>
                  </a:lnTo>
                  <a:lnTo>
                    <a:pt x="1269492" y="63245"/>
                  </a:lnTo>
                  <a:lnTo>
                    <a:pt x="1285494" y="63245"/>
                  </a:lnTo>
                  <a:lnTo>
                    <a:pt x="1285494" y="149694"/>
                  </a:lnTo>
                  <a:lnTo>
                    <a:pt x="1427226" y="78485"/>
                  </a:lnTo>
                  <a:close/>
                </a:path>
                <a:path w="1427479" h="158115">
                  <a:moveTo>
                    <a:pt x="1285494" y="149694"/>
                  </a:moveTo>
                  <a:lnTo>
                    <a:pt x="1285494" y="94487"/>
                  </a:lnTo>
                  <a:lnTo>
                    <a:pt x="1269492" y="94487"/>
                  </a:lnTo>
                  <a:lnTo>
                    <a:pt x="1269492" y="157733"/>
                  </a:lnTo>
                  <a:lnTo>
                    <a:pt x="1285494" y="149694"/>
                  </a:lnTo>
                  <a:close/>
                </a:path>
              </a:pathLst>
            </a:custGeom>
            <a:solidFill>
              <a:srgbClr val="FF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871857" y="2844545"/>
            <a:ext cx="4439920" cy="3830954"/>
            <a:chOff x="5871857" y="2844545"/>
            <a:chExt cx="4439920" cy="3830954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55998" y="2876201"/>
              <a:ext cx="4292885" cy="378825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871857" y="2844545"/>
              <a:ext cx="4439920" cy="3830954"/>
            </a:xfrm>
            <a:custGeom>
              <a:avLst/>
              <a:gdLst/>
              <a:ahLst/>
              <a:cxnLst/>
              <a:rect l="l" t="t" r="r" b="b"/>
              <a:pathLst>
                <a:path w="4439920" h="3830954">
                  <a:moveTo>
                    <a:pt x="4439411" y="3828288"/>
                  </a:moveTo>
                  <a:lnTo>
                    <a:pt x="4439411" y="2286"/>
                  </a:lnTo>
                  <a:lnTo>
                    <a:pt x="4437126" y="0"/>
                  </a:lnTo>
                  <a:lnTo>
                    <a:pt x="2286" y="0"/>
                  </a:lnTo>
                  <a:lnTo>
                    <a:pt x="0" y="2286"/>
                  </a:lnTo>
                  <a:lnTo>
                    <a:pt x="0" y="3828288"/>
                  </a:lnTo>
                  <a:lnTo>
                    <a:pt x="2286" y="3830574"/>
                  </a:lnTo>
                  <a:lnTo>
                    <a:pt x="5334" y="3830574"/>
                  </a:lnTo>
                  <a:lnTo>
                    <a:pt x="5334" y="10668"/>
                  </a:lnTo>
                  <a:lnTo>
                    <a:pt x="10667" y="5334"/>
                  </a:lnTo>
                  <a:lnTo>
                    <a:pt x="10667" y="10668"/>
                  </a:lnTo>
                  <a:lnTo>
                    <a:pt x="4429506" y="10668"/>
                  </a:lnTo>
                  <a:lnTo>
                    <a:pt x="4429506" y="5334"/>
                  </a:lnTo>
                  <a:lnTo>
                    <a:pt x="4434078" y="10668"/>
                  </a:lnTo>
                  <a:lnTo>
                    <a:pt x="4434078" y="3830574"/>
                  </a:lnTo>
                  <a:lnTo>
                    <a:pt x="4437126" y="3830574"/>
                  </a:lnTo>
                  <a:lnTo>
                    <a:pt x="4439411" y="3828288"/>
                  </a:lnTo>
                  <a:close/>
                </a:path>
                <a:path w="4439920" h="3830954">
                  <a:moveTo>
                    <a:pt x="10667" y="10668"/>
                  </a:moveTo>
                  <a:lnTo>
                    <a:pt x="10667" y="5334"/>
                  </a:lnTo>
                  <a:lnTo>
                    <a:pt x="5334" y="10668"/>
                  </a:lnTo>
                  <a:lnTo>
                    <a:pt x="10667" y="10668"/>
                  </a:lnTo>
                  <a:close/>
                </a:path>
                <a:path w="4439920" h="3830954">
                  <a:moveTo>
                    <a:pt x="10668" y="3819906"/>
                  </a:moveTo>
                  <a:lnTo>
                    <a:pt x="10667" y="10668"/>
                  </a:lnTo>
                  <a:lnTo>
                    <a:pt x="5334" y="10668"/>
                  </a:lnTo>
                  <a:lnTo>
                    <a:pt x="5334" y="3819906"/>
                  </a:lnTo>
                  <a:lnTo>
                    <a:pt x="10668" y="3819906"/>
                  </a:lnTo>
                  <a:close/>
                </a:path>
                <a:path w="4439920" h="3830954">
                  <a:moveTo>
                    <a:pt x="4434078" y="3819906"/>
                  </a:moveTo>
                  <a:lnTo>
                    <a:pt x="5334" y="3819906"/>
                  </a:lnTo>
                  <a:lnTo>
                    <a:pt x="10668" y="3825240"/>
                  </a:lnTo>
                  <a:lnTo>
                    <a:pt x="10668" y="3830574"/>
                  </a:lnTo>
                  <a:lnTo>
                    <a:pt x="4429506" y="3830574"/>
                  </a:lnTo>
                  <a:lnTo>
                    <a:pt x="4429506" y="3825240"/>
                  </a:lnTo>
                  <a:lnTo>
                    <a:pt x="4434078" y="3819906"/>
                  </a:lnTo>
                  <a:close/>
                </a:path>
                <a:path w="4439920" h="3830954">
                  <a:moveTo>
                    <a:pt x="10668" y="3830574"/>
                  </a:moveTo>
                  <a:lnTo>
                    <a:pt x="10668" y="3825240"/>
                  </a:lnTo>
                  <a:lnTo>
                    <a:pt x="5334" y="3819906"/>
                  </a:lnTo>
                  <a:lnTo>
                    <a:pt x="5334" y="3830574"/>
                  </a:lnTo>
                  <a:lnTo>
                    <a:pt x="10668" y="3830574"/>
                  </a:lnTo>
                  <a:close/>
                </a:path>
                <a:path w="4439920" h="3830954">
                  <a:moveTo>
                    <a:pt x="4434078" y="10668"/>
                  </a:moveTo>
                  <a:lnTo>
                    <a:pt x="4429506" y="5334"/>
                  </a:lnTo>
                  <a:lnTo>
                    <a:pt x="4429506" y="10668"/>
                  </a:lnTo>
                  <a:lnTo>
                    <a:pt x="4434078" y="10668"/>
                  </a:lnTo>
                  <a:close/>
                </a:path>
                <a:path w="4439920" h="3830954">
                  <a:moveTo>
                    <a:pt x="4434078" y="3819906"/>
                  </a:moveTo>
                  <a:lnTo>
                    <a:pt x="4434078" y="10668"/>
                  </a:lnTo>
                  <a:lnTo>
                    <a:pt x="4429506" y="10668"/>
                  </a:lnTo>
                  <a:lnTo>
                    <a:pt x="4429506" y="3819906"/>
                  </a:lnTo>
                  <a:lnTo>
                    <a:pt x="4434078" y="3819906"/>
                  </a:lnTo>
                  <a:close/>
                </a:path>
                <a:path w="4439920" h="3830954">
                  <a:moveTo>
                    <a:pt x="4434078" y="3830574"/>
                  </a:moveTo>
                  <a:lnTo>
                    <a:pt x="4434078" y="3819906"/>
                  </a:lnTo>
                  <a:lnTo>
                    <a:pt x="4429506" y="3825240"/>
                  </a:lnTo>
                  <a:lnTo>
                    <a:pt x="4429506" y="3830574"/>
                  </a:lnTo>
                  <a:lnTo>
                    <a:pt x="4434078" y="383057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3449" y="4242816"/>
            <a:ext cx="2487167" cy="30479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197741" y="903986"/>
            <a:ext cx="1483995" cy="631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9560" marR="5080" indent="-277495">
              <a:lnSpc>
                <a:spcPct val="101800"/>
              </a:lnSpc>
              <a:spcBef>
                <a:spcPts val="90"/>
              </a:spcBef>
            </a:pPr>
            <a:r>
              <a:rPr sz="1950" b="1" spc="15" dirty="0">
                <a:solidFill>
                  <a:srgbClr val="FF0065"/>
                </a:solidFill>
                <a:latin typeface="Calibri"/>
                <a:cs typeface="Calibri"/>
              </a:rPr>
              <a:t>Random</a:t>
            </a:r>
            <a:r>
              <a:rPr sz="1950" b="1" spc="-85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1950" b="1" spc="-5" dirty="0">
                <a:solidFill>
                  <a:srgbClr val="FF0065"/>
                </a:solidFill>
                <a:latin typeface="Calibri"/>
                <a:cs typeface="Calibri"/>
              </a:rPr>
              <a:t>Walk </a:t>
            </a:r>
            <a:r>
              <a:rPr sz="1950" b="1" spc="-425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1950" b="1" spc="10" dirty="0">
                <a:solidFill>
                  <a:srgbClr val="FF0065"/>
                </a:solidFill>
                <a:latin typeface="Calibri"/>
                <a:cs typeface="Calibri"/>
              </a:rPr>
              <a:t>Sampling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47601" y="1244358"/>
            <a:ext cx="2681605" cy="965835"/>
          </a:xfrm>
          <a:custGeom>
            <a:avLst/>
            <a:gdLst/>
            <a:ahLst/>
            <a:cxnLst/>
            <a:rect l="l" t="t" r="r" b="b"/>
            <a:pathLst>
              <a:path w="2681604" h="965835">
                <a:moveTo>
                  <a:pt x="2681478" y="807720"/>
                </a:moveTo>
                <a:lnTo>
                  <a:pt x="2618219" y="807720"/>
                </a:lnTo>
                <a:lnTo>
                  <a:pt x="2618219" y="15240"/>
                </a:lnTo>
                <a:lnTo>
                  <a:pt x="2602230" y="15240"/>
                </a:lnTo>
                <a:lnTo>
                  <a:pt x="2602230" y="0"/>
                </a:lnTo>
                <a:lnTo>
                  <a:pt x="0" y="0"/>
                </a:lnTo>
                <a:lnTo>
                  <a:pt x="0" y="31242"/>
                </a:lnTo>
                <a:lnTo>
                  <a:pt x="2586977" y="31242"/>
                </a:lnTo>
                <a:lnTo>
                  <a:pt x="2586977" y="807720"/>
                </a:lnTo>
                <a:lnTo>
                  <a:pt x="2523744" y="807720"/>
                </a:lnTo>
                <a:lnTo>
                  <a:pt x="2586977" y="934796"/>
                </a:lnTo>
                <a:lnTo>
                  <a:pt x="2602230" y="965454"/>
                </a:lnTo>
                <a:lnTo>
                  <a:pt x="2618219" y="933627"/>
                </a:lnTo>
                <a:lnTo>
                  <a:pt x="2681478" y="80772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038727" y="1987538"/>
            <a:ext cx="3205480" cy="641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87755">
              <a:lnSpc>
                <a:spcPct val="100000"/>
              </a:lnSpc>
              <a:spcBef>
                <a:spcPts val="135"/>
              </a:spcBef>
            </a:pPr>
            <a:r>
              <a:rPr sz="1950" dirty="0">
                <a:solidFill>
                  <a:srgbClr val="7E7E7E"/>
                </a:solidFill>
                <a:latin typeface="Calibri"/>
                <a:cs typeface="Calibri"/>
              </a:rPr>
              <a:t>[Mikolov</a:t>
            </a:r>
            <a:r>
              <a:rPr sz="1950" spc="-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7E7E7E"/>
                </a:solidFill>
                <a:latin typeface="Calibri"/>
                <a:cs typeface="Calibri"/>
              </a:rPr>
              <a:t>et</a:t>
            </a:r>
            <a:r>
              <a:rPr sz="1950" spc="-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7E7E7E"/>
                </a:solidFill>
                <a:latin typeface="Calibri"/>
                <a:cs typeface="Calibri"/>
              </a:rPr>
              <a:t>al.</a:t>
            </a:r>
            <a:r>
              <a:rPr sz="1950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50" spc="15" dirty="0">
                <a:solidFill>
                  <a:srgbClr val="7E7E7E"/>
                </a:solidFill>
                <a:latin typeface="Calibri"/>
                <a:cs typeface="Calibri"/>
              </a:rPr>
              <a:t>2013]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5" dirty="0">
                <a:solidFill>
                  <a:srgbClr val="FF0065"/>
                </a:solidFill>
                <a:latin typeface="Calibri"/>
                <a:cs typeface="Calibri"/>
              </a:rPr>
              <a:t>Skip‐Gram</a:t>
            </a:r>
            <a:r>
              <a:rPr sz="1950" b="1" spc="-15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1950" b="1" spc="10" dirty="0">
                <a:solidFill>
                  <a:srgbClr val="FF0065"/>
                </a:solidFill>
                <a:latin typeface="Calibri"/>
                <a:cs typeface="Calibri"/>
              </a:rPr>
              <a:t>Model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68153" y="5882640"/>
            <a:ext cx="2155825" cy="158115"/>
          </a:xfrm>
          <a:custGeom>
            <a:avLst/>
            <a:gdLst/>
            <a:ahLst/>
            <a:cxnLst/>
            <a:rect l="l" t="t" r="r" b="b"/>
            <a:pathLst>
              <a:path w="2155825" h="158114">
                <a:moveTo>
                  <a:pt x="156971" y="63246"/>
                </a:moveTo>
                <a:lnTo>
                  <a:pt x="156971" y="0"/>
                </a:lnTo>
                <a:lnTo>
                  <a:pt x="0" y="79248"/>
                </a:lnTo>
                <a:lnTo>
                  <a:pt x="141731" y="150113"/>
                </a:lnTo>
                <a:lnTo>
                  <a:pt x="141731" y="63246"/>
                </a:lnTo>
                <a:lnTo>
                  <a:pt x="156971" y="63246"/>
                </a:lnTo>
                <a:close/>
              </a:path>
              <a:path w="2155825" h="158114">
                <a:moveTo>
                  <a:pt x="2155698" y="94487"/>
                </a:moveTo>
                <a:lnTo>
                  <a:pt x="2155698" y="63246"/>
                </a:lnTo>
                <a:lnTo>
                  <a:pt x="141731" y="63246"/>
                </a:lnTo>
                <a:lnTo>
                  <a:pt x="141731" y="94487"/>
                </a:lnTo>
                <a:lnTo>
                  <a:pt x="2155698" y="94487"/>
                </a:lnTo>
                <a:close/>
              </a:path>
              <a:path w="2155825" h="158114">
                <a:moveTo>
                  <a:pt x="156971" y="157734"/>
                </a:moveTo>
                <a:lnTo>
                  <a:pt x="156971" y="94487"/>
                </a:lnTo>
                <a:lnTo>
                  <a:pt x="141731" y="94487"/>
                </a:lnTo>
                <a:lnTo>
                  <a:pt x="141731" y="150113"/>
                </a:lnTo>
                <a:lnTo>
                  <a:pt x="156971" y="157734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97413" y="5142229"/>
            <a:ext cx="1300480" cy="631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87960">
              <a:lnSpc>
                <a:spcPct val="101800"/>
              </a:lnSpc>
              <a:spcBef>
                <a:spcPts val="90"/>
              </a:spcBef>
            </a:pPr>
            <a:r>
              <a:rPr sz="1950" b="1" spc="10" dirty="0">
                <a:solidFill>
                  <a:srgbClr val="FF0065"/>
                </a:solidFill>
                <a:latin typeface="Calibri"/>
                <a:cs typeface="Calibri"/>
              </a:rPr>
              <a:t>Learning </a:t>
            </a:r>
            <a:r>
              <a:rPr sz="1950" b="1" spc="15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1950" b="1" spc="10" dirty="0">
                <a:solidFill>
                  <a:srgbClr val="FF0065"/>
                </a:solidFill>
                <a:latin typeface="Calibri"/>
                <a:cs typeface="Calibri"/>
              </a:rPr>
              <a:t>Embeddings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9" name="頁尾版面配置區 18">
            <a:extLst>
              <a:ext uri="{FF2B5EF4-FFF2-40B4-BE49-F238E27FC236}">
                <a16:creationId xmlns:a16="http://schemas.microsoft.com/office/drawing/2014/main" id="{E9AB7A03-D521-DA8C-C37A-291035D7070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"/>
              <a:t>Prof.</a:t>
            </a:r>
            <a:r>
              <a:rPr lang="en" spc="-30"/>
              <a:t> </a:t>
            </a:r>
            <a:r>
              <a:rPr lang="en" spc="-5"/>
              <a:t>Cheng‐Te</a:t>
            </a:r>
            <a:r>
              <a:rPr lang="en" spc="-30"/>
              <a:t> </a:t>
            </a:r>
            <a:r>
              <a:rPr lang="en" spc="-5"/>
              <a:t>Li</a:t>
            </a:r>
            <a:r>
              <a:rPr lang="en" spc="-15"/>
              <a:t> </a:t>
            </a:r>
            <a:r>
              <a:rPr lang="en"/>
              <a:t>@</a:t>
            </a:r>
            <a:r>
              <a:rPr lang="en" spc="-10"/>
              <a:t> </a:t>
            </a:r>
            <a:r>
              <a:rPr lang="en"/>
              <a:t>NCKU</a:t>
            </a:r>
            <a:endParaRPr lang="en" dirty="0"/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6EB1D810-296F-2CEB-980C-EDA288C0131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altLang="zh-TW" smtClean="0"/>
              <a:t>11</a:t>
            </a:fld>
            <a:endParaRPr lang="en-US" altLang="zh-TW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4229" y="359156"/>
            <a:ext cx="458152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Embedding</a:t>
            </a:r>
            <a:r>
              <a:rPr spc="-40" dirty="0"/>
              <a:t> </a:t>
            </a:r>
            <a:r>
              <a:rPr spc="-5" dirty="0"/>
              <a:t>Nodes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67953" y="3218688"/>
            <a:ext cx="6583680" cy="3660775"/>
            <a:chOff x="2067953" y="3218688"/>
            <a:chExt cx="6583680" cy="36607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7953" y="4026408"/>
              <a:ext cx="6583679" cy="28529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189617" y="3995928"/>
              <a:ext cx="2750185" cy="436245"/>
            </a:xfrm>
            <a:custGeom>
              <a:avLst/>
              <a:gdLst/>
              <a:ahLst/>
              <a:cxnLst/>
              <a:rect l="l" t="t" r="r" b="b"/>
              <a:pathLst>
                <a:path w="2750185" h="436245">
                  <a:moveTo>
                    <a:pt x="2750057" y="429768"/>
                  </a:moveTo>
                  <a:lnTo>
                    <a:pt x="2750057" y="6858"/>
                  </a:lnTo>
                  <a:lnTo>
                    <a:pt x="2743961" y="0"/>
                  </a:lnTo>
                  <a:lnTo>
                    <a:pt x="6095" y="0"/>
                  </a:lnTo>
                  <a:lnTo>
                    <a:pt x="0" y="6858"/>
                  </a:lnTo>
                  <a:lnTo>
                    <a:pt x="0" y="429768"/>
                  </a:lnTo>
                  <a:lnTo>
                    <a:pt x="6095" y="435864"/>
                  </a:lnTo>
                  <a:lnTo>
                    <a:pt x="13716" y="435864"/>
                  </a:lnTo>
                  <a:lnTo>
                    <a:pt x="13715" y="28194"/>
                  </a:lnTo>
                  <a:lnTo>
                    <a:pt x="27431" y="14478"/>
                  </a:lnTo>
                  <a:lnTo>
                    <a:pt x="27431" y="28194"/>
                  </a:lnTo>
                  <a:lnTo>
                    <a:pt x="2722625" y="28194"/>
                  </a:lnTo>
                  <a:lnTo>
                    <a:pt x="2722625" y="14477"/>
                  </a:lnTo>
                  <a:lnTo>
                    <a:pt x="2736341" y="28194"/>
                  </a:lnTo>
                  <a:lnTo>
                    <a:pt x="2736341" y="435863"/>
                  </a:lnTo>
                  <a:lnTo>
                    <a:pt x="2743961" y="435863"/>
                  </a:lnTo>
                  <a:lnTo>
                    <a:pt x="2750057" y="429768"/>
                  </a:lnTo>
                  <a:close/>
                </a:path>
                <a:path w="2750185" h="436245">
                  <a:moveTo>
                    <a:pt x="27431" y="28194"/>
                  </a:moveTo>
                  <a:lnTo>
                    <a:pt x="27431" y="14478"/>
                  </a:lnTo>
                  <a:lnTo>
                    <a:pt x="13715" y="28194"/>
                  </a:lnTo>
                  <a:lnTo>
                    <a:pt x="27431" y="28194"/>
                  </a:lnTo>
                  <a:close/>
                </a:path>
                <a:path w="2750185" h="436245">
                  <a:moveTo>
                    <a:pt x="27431" y="407670"/>
                  </a:moveTo>
                  <a:lnTo>
                    <a:pt x="27431" y="28194"/>
                  </a:lnTo>
                  <a:lnTo>
                    <a:pt x="13715" y="28194"/>
                  </a:lnTo>
                  <a:lnTo>
                    <a:pt x="13715" y="407670"/>
                  </a:lnTo>
                  <a:lnTo>
                    <a:pt x="27431" y="407670"/>
                  </a:lnTo>
                  <a:close/>
                </a:path>
                <a:path w="2750185" h="436245">
                  <a:moveTo>
                    <a:pt x="2736341" y="407670"/>
                  </a:moveTo>
                  <a:lnTo>
                    <a:pt x="13715" y="407670"/>
                  </a:lnTo>
                  <a:lnTo>
                    <a:pt x="27431" y="422148"/>
                  </a:lnTo>
                  <a:lnTo>
                    <a:pt x="27431" y="435864"/>
                  </a:lnTo>
                  <a:lnTo>
                    <a:pt x="2722625" y="435863"/>
                  </a:lnTo>
                  <a:lnTo>
                    <a:pt x="2722625" y="422148"/>
                  </a:lnTo>
                  <a:lnTo>
                    <a:pt x="2736341" y="407670"/>
                  </a:lnTo>
                  <a:close/>
                </a:path>
                <a:path w="2750185" h="436245">
                  <a:moveTo>
                    <a:pt x="27431" y="435864"/>
                  </a:moveTo>
                  <a:lnTo>
                    <a:pt x="27431" y="422148"/>
                  </a:lnTo>
                  <a:lnTo>
                    <a:pt x="13715" y="407670"/>
                  </a:lnTo>
                  <a:lnTo>
                    <a:pt x="13716" y="435864"/>
                  </a:lnTo>
                  <a:lnTo>
                    <a:pt x="27431" y="435864"/>
                  </a:lnTo>
                  <a:close/>
                </a:path>
                <a:path w="2750185" h="436245">
                  <a:moveTo>
                    <a:pt x="2736341" y="28194"/>
                  </a:moveTo>
                  <a:lnTo>
                    <a:pt x="2722625" y="14477"/>
                  </a:lnTo>
                  <a:lnTo>
                    <a:pt x="2722625" y="28194"/>
                  </a:lnTo>
                  <a:lnTo>
                    <a:pt x="2736341" y="28194"/>
                  </a:lnTo>
                  <a:close/>
                </a:path>
                <a:path w="2750185" h="436245">
                  <a:moveTo>
                    <a:pt x="2736341" y="407670"/>
                  </a:moveTo>
                  <a:lnTo>
                    <a:pt x="2736341" y="28194"/>
                  </a:lnTo>
                  <a:lnTo>
                    <a:pt x="2722625" y="28194"/>
                  </a:lnTo>
                  <a:lnTo>
                    <a:pt x="2722625" y="407670"/>
                  </a:lnTo>
                  <a:lnTo>
                    <a:pt x="2736341" y="407670"/>
                  </a:lnTo>
                  <a:close/>
                </a:path>
                <a:path w="2750185" h="436245">
                  <a:moveTo>
                    <a:pt x="2736341" y="435863"/>
                  </a:moveTo>
                  <a:lnTo>
                    <a:pt x="2736341" y="407670"/>
                  </a:lnTo>
                  <a:lnTo>
                    <a:pt x="2722625" y="422148"/>
                  </a:lnTo>
                  <a:lnTo>
                    <a:pt x="2722625" y="435863"/>
                  </a:lnTo>
                  <a:lnTo>
                    <a:pt x="2736341" y="43586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9169" y="4794504"/>
              <a:ext cx="1042416" cy="3535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7353" y="6169151"/>
              <a:ext cx="1042416" cy="3535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99295" y="3278124"/>
              <a:ext cx="1811273" cy="35204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03533" y="3386328"/>
              <a:ext cx="151637" cy="1600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993271" y="3278124"/>
              <a:ext cx="80010" cy="352425"/>
            </a:xfrm>
            <a:custGeom>
              <a:avLst/>
              <a:gdLst/>
              <a:ahLst/>
              <a:cxnLst/>
              <a:rect l="l" t="t" r="r" b="b"/>
              <a:pathLst>
                <a:path w="80010" h="352425">
                  <a:moveTo>
                    <a:pt x="80010" y="176022"/>
                  </a:moveTo>
                  <a:lnTo>
                    <a:pt x="75437" y="125730"/>
                  </a:lnTo>
                  <a:lnTo>
                    <a:pt x="57150" y="66293"/>
                  </a:lnTo>
                  <a:lnTo>
                    <a:pt x="23336" y="16859"/>
                  </a:lnTo>
                  <a:lnTo>
                    <a:pt x="3810" y="0"/>
                  </a:lnTo>
                  <a:lnTo>
                    <a:pt x="1524" y="0"/>
                  </a:lnTo>
                  <a:lnTo>
                    <a:pt x="0" y="1524"/>
                  </a:lnTo>
                  <a:lnTo>
                    <a:pt x="0" y="4572"/>
                  </a:lnTo>
                  <a:lnTo>
                    <a:pt x="6096" y="11429"/>
                  </a:lnTo>
                  <a:lnTo>
                    <a:pt x="28896" y="41219"/>
                  </a:lnTo>
                  <a:lnTo>
                    <a:pt x="45624" y="78867"/>
                  </a:lnTo>
                  <a:lnTo>
                    <a:pt x="55923" y="123944"/>
                  </a:lnTo>
                  <a:lnTo>
                    <a:pt x="59436" y="176022"/>
                  </a:lnTo>
                  <a:lnTo>
                    <a:pt x="56757" y="221158"/>
                  </a:lnTo>
                  <a:lnTo>
                    <a:pt x="47720" y="265080"/>
                  </a:lnTo>
                  <a:lnTo>
                    <a:pt x="30825" y="306002"/>
                  </a:lnTo>
                  <a:lnTo>
                    <a:pt x="4572" y="342138"/>
                  </a:lnTo>
                  <a:lnTo>
                    <a:pt x="0" y="346710"/>
                  </a:lnTo>
                  <a:lnTo>
                    <a:pt x="0" y="350520"/>
                  </a:lnTo>
                  <a:lnTo>
                    <a:pt x="1524" y="352043"/>
                  </a:lnTo>
                  <a:lnTo>
                    <a:pt x="3810" y="352043"/>
                  </a:lnTo>
                  <a:lnTo>
                    <a:pt x="41421" y="312824"/>
                  </a:lnTo>
                  <a:lnTo>
                    <a:pt x="69080" y="254353"/>
                  </a:lnTo>
                  <a:lnTo>
                    <a:pt x="79033" y="199560"/>
                  </a:lnTo>
                  <a:lnTo>
                    <a:pt x="80010" y="1760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75673" y="3218688"/>
              <a:ext cx="2228088" cy="435863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22633" y="3371850"/>
            <a:ext cx="229362" cy="15087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5763260" y="3225558"/>
            <a:ext cx="177800" cy="170815"/>
          </a:xfrm>
          <a:custGeom>
            <a:avLst/>
            <a:gdLst/>
            <a:ahLst/>
            <a:cxnLst/>
            <a:rect l="l" t="t" r="r" b="b"/>
            <a:pathLst>
              <a:path w="177800" h="170814">
                <a:moveTo>
                  <a:pt x="177800" y="0"/>
                </a:moveTo>
                <a:lnTo>
                  <a:pt x="93980" y="0"/>
                </a:lnTo>
                <a:lnTo>
                  <a:pt x="82550" y="0"/>
                </a:lnTo>
                <a:lnTo>
                  <a:pt x="0" y="0"/>
                </a:lnTo>
                <a:lnTo>
                  <a:pt x="0" y="12192"/>
                </a:lnTo>
                <a:lnTo>
                  <a:pt x="82550" y="12192"/>
                </a:lnTo>
                <a:lnTo>
                  <a:pt x="82550" y="170688"/>
                </a:lnTo>
                <a:lnTo>
                  <a:pt x="93980" y="170688"/>
                </a:lnTo>
                <a:lnTo>
                  <a:pt x="93980" y="12192"/>
                </a:lnTo>
                <a:lnTo>
                  <a:pt x="177800" y="12192"/>
                </a:lnTo>
                <a:lnTo>
                  <a:pt x="177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5578487" y="3385565"/>
            <a:ext cx="294640" cy="246379"/>
            <a:chOff x="5578487" y="3385565"/>
            <a:chExt cx="294640" cy="246379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78487" y="3385565"/>
              <a:ext cx="147828" cy="15621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55271" y="3520439"/>
              <a:ext cx="117348" cy="111251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987681" y="3385565"/>
            <a:ext cx="317500" cy="211454"/>
            <a:chOff x="5987681" y="3385565"/>
            <a:chExt cx="317500" cy="211454"/>
          </a:xfrm>
        </p:grpSpPr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87681" y="3385565"/>
              <a:ext cx="147827" cy="15621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64453" y="3486149"/>
              <a:ext cx="140208" cy="11048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900817" y="1272032"/>
            <a:ext cx="8430895" cy="3129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0525" marR="5080" indent="-378460">
              <a:lnSpc>
                <a:spcPct val="101099"/>
              </a:lnSpc>
              <a:spcBef>
                <a:spcPts val="90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050" spc="15" dirty="0">
                <a:latin typeface="Calibri"/>
                <a:cs typeface="Calibri"/>
              </a:rPr>
              <a:t>Goal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10" dirty="0">
                <a:latin typeface="Calibri"/>
                <a:cs typeface="Calibri"/>
              </a:rPr>
              <a:t>encode nodes </a:t>
            </a:r>
            <a:r>
              <a:rPr sz="3050" spc="15" dirty="0">
                <a:latin typeface="Calibri"/>
                <a:cs typeface="Calibri"/>
              </a:rPr>
              <a:t>so </a:t>
            </a:r>
            <a:r>
              <a:rPr sz="3050" spc="5" dirty="0">
                <a:latin typeface="Calibri"/>
                <a:cs typeface="Calibri"/>
              </a:rPr>
              <a:t>that </a:t>
            </a:r>
            <a:r>
              <a:rPr sz="3050" spc="5" dirty="0">
                <a:solidFill>
                  <a:srgbClr val="FF0065"/>
                </a:solidFill>
                <a:latin typeface="Calibri"/>
                <a:cs typeface="Calibri"/>
              </a:rPr>
              <a:t>similarity </a:t>
            </a:r>
            <a:r>
              <a:rPr sz="3050" spc="10" dirty="0">
                <a:solidFill>
                  <a:srgbClr val="FF0065"/>
                </a:solidFill>
                <a:latin typeface="Calibri"/>
                <a:cs typeface="Calibri"/>
              </a:rPr>
              <a:t>in the </a:t>
            </a:r>
            <a:r>
              <a:rPr sz="3050" spc="15" dirty="0">
                <a:solidFill>
                  <a:srgbClr val="FF0065"/>
                </a:solidFill>
                <a:latin typeface="Calibri"/>
                <a:cs typeface="Calibri"/>
              </a:rPr>
              <a:t> embedding </a:t>
            </a:r>
            <a:r>
              <a:rPr sz="3050" spc="10" dirty="0">
                <a:solidFill>
                  <a:srgbClr val="FF0065"/>
                </a:solidFill>
                <a:latin typeface="Calibri"/>
                <a:cs typeface="Calibri"/>
              </a:rPr>
              <a:t>space </a:t>
            </a:r>
            <a:r>
              <a:rPr sz="3050" spc="15" dirty="0">
                <a:solidFill>
                  <a:srgbClr val="FF0065"/>
                </a:solidFill>
                <a:latin typeface="Calibri"/>
                <a:cs typeface="Calibri"/>
              </a:rPr>
              <a:t>(e.g., </a:t>
            </a:r>
            <a:r>
              <a:rPr sz="3050" spc="10" dirty="0">
                <a:solidFill>
                  <a:srgbClr val="FF0065"/>
                </a:solidFill>
                <a:latin typeface="Calibri"/>
                <a:cs typeface="Calibri"/>
              </a:rPr>
              <a:t>dot </a:t>
            </a:r>
            <a:r>
              <a:rPr sz="3050" dirty="0">
                <a:solidFill>
                  <a:srgbClr val="FF0065"/>
                </a:solidFill>
                <a:latin typeface="Calibri"/>
                <a:cs typeface="Calibri"/>
              </a:rPr>
              <a:t>product)</a:t>
            </a:r>
            <a:r>
              <a:rPr sz="3050" spc="30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3050" spc="-5" dirty="0">
                <a:solidFill>
                  <a:srgbClr val="00B050"/>
                </a:solidFill>
                <a:latin typeface="Calibri"/>
                <a:cs typeface="Calibri"/>
              </a:rPr>
              <a:t>approximates </a:t>
            </a:r>
            <a:r>
              <a:rPr sz="3050" spc="-67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50" spc="5" dirty="0">
                <a:solidFill>
                  <a:srgbClr val="00B050"/>
                </a:solidFill>
                <a:latin typeface="Calibri"/>
                <a:cs typeface="Calibri"/>
              </a:rPr>
              <a:t>similarity</a:t>
            </a:r>
            <a:r>
              <a:rPr sz="3050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50" spc="10" dirty="0">
                <a:solidFill>
                  <a:srgbClr val="00B050"/>
                </a:solidFill>
                <a:latin typeface="Calibri"/>
                <a:cs typeface="Calibri"/>
              </a:rPr>
              <a:t>in</a:t>
            </a:r>
            <a:r>
              <a:rPr sz="305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50" spc="10" dirty="0">
                <a:solidFill>
                  <a:srgbClr val="00B050"/>
                </a:solidFill>
                <a:latin typeface="Calibri"/>
                <a:cs typeface="Calibri"/>
              </a:rPr>
              <a:t>the</a:t>
            </a:r>
            <a:r>
              <a:rPr sz="3050" spc="5" dirty="0">
                <a:solidFill>
                  <a:srgbClr val="00B050"/>
                </a:solidFill>
                <a:latin typeface="Calibri"/>
                <a:cs typeface="Calibri"/>
              </a:rPr>
              <a:t> original</a:t>
            </a:r>
            <a:r>
              <a:rPr sz="305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50" spc="5" dirty="0">
                <a:solidFill>
                  <a:srgbClr val="00B050"/>
                </a:solidFill>
                <a:latin typeface="Calibri"/>
                <a:cs typeface="Calibri"/>
              </a:rPr>
              <a:t>network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00">
              <a:latin typeface="Calibri"/>
              <a:cs typeface="Calibri"/>
            </a:endParaRPr>
          </a:p>
          <a:p>
            <a:pPr marL="1050290">
              <a:lnSpc>
                <a:spcPct val="100000"/>
              </a:lnSpc>
            </a:pPr>
            <a:r>
              <a:rPr sz="2650" b="1" spc="-5" dirty="0">
                <a:latin typeface="Arial"/>
                <a:cs typeface="Arial"/>
              </a:rPr>
              <a:t>Goal:</a:t>
            </a:r>
            <a:endParaRPr sz="2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Arial"/>
              <a:cs typeface="Arial"/>
            </a:endParaRPr>
          </a:p>
          <a:p>
            <a:pPr marL="2534920">
              <a:lnSpc>
                <a:spcPct val="100000"/>
              </a:lnSpc>
            </a:pPr>
            <a:r>
              <a:rPr sz="2650" b="1" spc="-5" dirty="0">
                <a:solidFill>
                  <a:srgbClr val="FF0000"/>
                </a:solidFill>
                <a:latin typeface="Calibri"/>
                <a:cs typeface="Calibri"/>
              </a:rPr>
              <a:t>Need</a:t>
            </a:r>
            <a:r>
              <a:rPr sz="265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50" b="1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65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50" b="1" spc="-10" dirty="0">
                <a:solidFill>
                  <a:srgbClr val="FF0000"/>
                </a:solidFill>
                <a:latin typeface="Calibri"/>
                <a:cs typeface="Calibri"/>
              </a:rPr>
              <a:t>define!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93171" y="3665994"/>
            <a:ext cx="1038225" cy="2374900"/>
          </a:xfrm>
          <a:custGeom>
            <a:avLst/>
            <a:gdLst/>
            <a:ahLst/>
            <a:cxnLst/>
            <a:rect l="l" t="t" r="r" b="b"/>
            <a:pathLst>
              <a:path w="1038225" h="2374900">
                <a:moveTo>
                  <a:pt x="336804" y="339852"/>
                </a:moveTo>
                <a:lnTo>
                  <a:pt x="65443" y="53784"/>
                </a:lnTo>
                <a:lnTo>
                  <a:pt x="88392" y="32004"/>
                </a:lnTo>
                <a:lnTo>
                  <a:pt x="0" y="0"/>
                </a:lnTo>
                <a:lnTo>
                  <a:pt x="27432" y="89916"/>
                </a:lnTo>
                <a:lnTo>
                  <a:pt x="40386" y="77609"/>
                </a:lnTo>
                <a:lnTo>
                  <a:pt x="50203" y="68262"/>
                </a:lnTo>
                <a:lnTo>
                  <a:pt x="321564" y="354330"/>
                </a:lnTo>
                <a:lnTo>
                  <a:pt x="336804" y="339852"/>
                </a:lnTo>
                <a:close/>
              </a:path>
              <a:path w="1038225" h="2374900">
                <a:moveTo>
                  <a:pt x="1037844" y="1088898"/>
                </a:moveTo>
                <a:lnTo>
                  <a:pt x="988314" y="1008888"/>
                </a:lnTo>
                <a:lnTo>
                  <a:pt x="971702" y="1035799"/>
                </a:lnTo>
                <a:lnTo>
                  <a:pt x="525780" y="762762"/>
                </a:lnTo>
                <a:lnTo>
                  <a:pt x="517728" y="776554"/>
                </a:lnTo>
                <a:lnTo>
                  <a:pt x="510540" y="778764"/>
                </a:lnTo>
                <a:lnTo>
                  <a:pt x="967638" y="2297392"/>
                </a:lnTo>
                <a:lnTo>
                  <a:pt x="937260" y="2306574"/>
                </a:lnTo>
                <a:lnTo>
                  <a:pt x="991362" y="2363216"/>
                </a:lnTo>
                <a:lnTo>
                  <a:pt x="1002030" y="2374392"/>
                </a:lnTo>
                <a:lnTo>
                  <a:pt x="1018032" y="2282190"/>
                </a:lnTo>
                <a:lnTo>
                  <a:pt x="987475" y="2291410"/>
                </a:lnTo>
                <a:lnTo>
                  <a:pt x="536879" y="794385"/>
                </a:lnTo>
                <a:lnTo>
                  <a:pt x="960577" y="1053820"/>
                </a:lnTo>
                <a:lnTo>
                  <a:pt x="944118" y="1080516"/>
                </a:lnTo>
                <a:lnTo>
                  <a:pt x="983742" y="1084059"/>
                </a:lnTo>
                <a:lnTo>
                  <a:pt x="1037844" y="10888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頁尾版面配置區 24">
            <a:extLst>
              <a:ext uri="{FF2B5EF4-FFF2-40B4-BE49-F238E27FC236}">
                <a16:creationId xmlns:a16="http://schemas.microsoft.com/office/drawing/2014/main" id="{8D4D6832-D14C-BFAF-2A5A-4188DB243A1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"/>
              <a:t>Prof.</a:t>
            </a:r>
            <a:r>
              <a:rPr lang="en" spc="-30"/>
              <a:t> </a:t>
            </a:r>
            <a:r>
              <a:rPr lang="en" spc="-5"/>
              <a:t>Cheng‐Te</a:t>
            </a:r>
            <a:r>
              <a:rPr lang="en" spc="-30"/>
              <a:t> </a:t>
            </a:r>
            <a:r>
              <a:rPr lang="en" spc="-5"/>
              <a:t>Li</a:t>
            </a:r>
            <a:r>
              <a:rPr lang="en" spc="-15"/>
              <a:t> </a:t>
            </a:r>
            <a:r>
              <a:rPr lang="en"/>
              <a:t>@</a:t>
            </a:r>
            <a:r>
              <a:rPr lang="en" spc="-10"/>
              <a:t> </a:t>
            </a:r>
            <a:r>
              <a:rPr lang="en"/>
              <a:t>NCKU</a:t>
            </a:r>
            <a:endParaRPr lang="en" dirty="0"/>
          </a:p>
        </p:txBody>
      </p:sp>
      <p:sp>
        <p:nvSpPr>
          <p:cNvPr id="26" name="投影片編號版面配置區 25">
            <a:extLst>
              <a:ext uri="{FF2B5EF4-FFF2-40B4-BE49-F238E27FC236}">
                <a16:creationId xmlns:a16="http://schemas.microsoft.com/office/drawing/2014/main" id="{759A26FC-5285-0BDE-87FC-B7C39922BB7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altLang="zh-TW" smtClean="0"/>
              <a:t>12</a:t>
            </a:fld>
            <a:endParaRPr lang="en-US" altLang="zh-TW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7419" y="510794"/>
            <a:ext cx="6874509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Learning</a:t>
            </a:r>
            <a:r>
              <a:rPr spc="-15" dirty="0"/>
              <a:t> </a:t>
            </a:r>
            <a:r>
              <a:rPr dirty="0"/>
              <a:t>Node </a:t>
            </a:r>
            <a:r>
              <a:rPr spc="-5" dirty="0"/>
              <a:t>Embeddings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021" y="1771903"/>
            <a:ext cx="9490710" cy="2927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16255" algn="l"/>
              </a:tabLst>
            </a:pPr>
            <a:r>
              <a:rPr sz="3500" b="1" spc="10" dirty="0">
                <a:solidFill>
                  <a:srgbClr val="FF0065"/>
                </a:solidFill>
                <a:latin typeface="Calibri"/>
                <a:cs typeface="Calibri"/>
              </a:rPr>
              <a:t>1.	</a:t>
            </a:r>
            <a:r>
              <a:rPr sz="3500" b="1" dirty="0">
                <a:solidFill>
                  <a:srgbClr val="FF0065"/>
                </a:solidFill>
                <a:latin typeface="Calibri"/>
                <a:cs typeface="Calibri"/>
              </a:rPr>
              <a:t>Define</a:t>
            </a:r>
            <a:r>
              <a:rPr sz="3500" b="1" spc="-30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3500" b="1" spc="10" dirty="0">
                <a:solidFill>
                  <a:srgbClr val="FF0065"/>
                </a:solidFill>
                <a:latin typeface="Calibri"/>
                <a:cs typeface="Calibri"/>
              </a:rPr>
              <a:t>an</a:t>
            </a:r>
            <a:r>
              <a:rPr sz="3500" b="1" spc="-5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3500" b="1" u="heavy" spc="5" dirty="0">
                <a:solidFill>
                  <a:srgbClr val="FF0065"/>
                </a:solidFill>
                <a:uFill>
                  <a:solidFill>
                    <a:srgbClr val="FF0066"/>
                  </a:solidFill>
                </a:uFill>
                <a:latin typeface="Calibri"/>
                <a:cs typeface="Calibri"/>
              </a:rPr>
              <a:t>encoder</a:t>
            </a:r>
            <a:endParaRPr sz="3500">
              <a:latin typeface="Calibri"/>
              <a:cs typeface="Calibri"/>
            </a:endParaRPr>
          </a:p>
          <a:p>
            <a:pPr marL="516255">
              <a:lnSpc>
                <a:spcPct val="100000"/>
              </a:lnSpc>
              <a:spcBef>
                <a:spcPts val="30"/>
              </a:spcBef>
            </a:pPr>
            <a:r>
              <a:rPr sz="3500" dirty="0">
                <a:latin typeface="Calibri"/>
                <a:cs typeface="Calibri"/>
              </a:rPr>
              <a:t>i.e.,</a:t>
            </a:r>
            <a:r>
              <a:rPr sz="3500" spc="5" dirty="0">
                <a:latin typeface="Calibri"/>
                <a:cs typeface="Calibri"/>
              </a:rPr>
              <a:t> </a:t>
            </a:r>
            <a:r>
              <a:rPr sz="3500" spc="10" dirty="0">
                <a:latin typeface="Calibri"/>
                <a:cs typeface="Calibri"/>
              </a:rPr>
              <a:t>a mapping</a:t>
            </a:r>
            <a:r>
              <a:rPr sz="3500" spc="35" dirty="0">
                <a:latin typeface="Calibri"/>
                <a:cs typeface="Calibri"/>
              </a:rPr>
              <a:t> </a:t>
            </a:r>
            <a:r>
              <a:rPr sz="3500" spc="-5" dirty="0">
                <a:latin typeface="Calibri"/>
                <a:cs typeface="Calibri"/>
              </a:rPr>
              <a:t>from</a:t>
            </a:r>
            <a:r>
              <a:rPr sz="3500" spc="10" dirty="0">
                <a:latin typeface="Calibri"/>
                <a:cs typeface="Calibri"/>
              </a:rPr>
              <a:t> </a:t>
            </a:r>
            <a:r>
              <a:rPr sz="3500" spc="5" dirty="0">
                <a:latin typeface="Calibri"/>
                <a:cs typeface="Calibri"/>
              </a:rPr>
              <a:t>nodes</a:t>
            </a:r>
            <a:r>
              <a:rPr sz="3500" spc="10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to</a:t>
            </a:r>
            <a:r>
              <a:rPr sz="3500" spc="10" dirty="0">
                <a:latin typeface="Calibri"/>
                <a:cs typeface="Calibri"/>
              </a:rPr>
              <a:t> embeddings</a:t>
            </a:r>
            <a:endParaRPr sz="3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516255" algn="l"/>
              </a:tabLst>
            </a:pPr>
            <a:r>
              <a:rPr sz="3500" b="1" spc="5" dirty="0">
                <a:solidFill>
                  <a:srgbClr val="00B050"/>
                </a:solidFill>
                <a:latin typeface="Calibri"/>
                <a:cs typeface="Calibri"/>
              </a:rPr>
              <a:t>2.	</a:t>
            </a:r>
            <a:r>
              <a:rPr sz="3500" b="1" dirty="0">
                <a:solidFill>
                  <a:srgbClr val="00B050"/>
                </a:solidFill>
                <a:latin typeface="Calibri"/>
                <a:cs typeface="Calibri"/>
              </a:rPr>
              <a:t>Define</a:t>
            </a:r>
            <a:r>
              <a:rPr sz="3500" b="1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500" b="1" spc="10" dirty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sz="3500" b="1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500" b="1" spc="10" dirty="0">
                <a:solidFill>
                  <a:srgbClr val="00B050"/>
                </a:solidFill>
                <a:latin typeface="Calibri"/>
                <a:cs typeface="Calibri"/>
              </a:rPr>
              <a:t>node</a:t>
            </a:r>
            <a:r>
              <a:rPr sz="3500" b="1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500" b="1" u="heavy" spc="5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Calibri"/>
                <a:cs typeface="Calibri"/>
              </a:rPr>
              <a:t>similarity</a:t>
            </a:r>
            <a:r>
              <a:rPr sz="3500" b="1" u="heavy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Calibri"/>
                <a:cs typeface="Calibri"/>
              </a:rPr>
              <a:t> </a:t>
            </a:r>
            <a:r>
              <a:rPr sz="3500" b="1" u="heavy" spc="5" dirty="0">
                <a:solidFill>
                  <a:srgbClr val="00B050"/>
                </a:solidFill>
                <a:uFill>
                  <a:solidFill>
                    <a:srgbClr val="00B050"/>
                  </a:solidFill>
                </a:uFill>
                <a:latin typeface="Calibri"/>
                <a:cs typeface="Calibri"/>
              </a:rPr>
              <a:t>function</a:t>
            </a:r>
            <a:endParaRPr sz="3500">
              <a:latin typeface="Calibri"/>
              <a:cs typeface="Calibri"/>
            </a:endParaRPr>
          </a:p>
          <a:p>
            <a:pPr marL="516255">
              <a:lnSpc>
                <a:spcPct val="100000"/>
              </a:lnSpc>
              <a:spcBef>
                <a:spcPts val="30"/>
              </a:spcBef>
            </a:pPr>
            <a:r>
              <a:rPr sz="3500" dirty="0">
                <a:latin typeface="Calibri"/>
                <a:cs typeface="Calibri"/>
              </a:rPr>
              <a:t>i.e.,</a:t>
            </a:r>
            <a:r>
              <a:rPr sz="3500" spc="-5" dirty="0">
                <a:latin typeface="Calibri"/>
                <a:cs typeface="Calibri"/>
              </a:rPr>
              <a:t> </a:t>
            </a:r>
            <a:r>
              <a:rPr sz="3500" spc="10" dirty="0">
                <a:latin typeface="Calibri"/>
                <a:cs typeface="Calibri"/>
              </a:rPr>
              <a:t>a</a:t>
            </a:r>
            <a:r>
              <a:rPr sz="3500" spc="5" dirty="0">
                <a:latin typeface="Calibri"/>
                <a:cs typeface="Calibri"/>
              </a:rPr>
              <a:t> measure</a:t>
            </a:r>
            <a:r>
              <a:rPr sz="3500" spc="-10" dirty="0">
                <a:latin typeface="Calibri"/>
                <a:cs typeface="Calibri"/>
              </a:rPr>
              <a:t> </a:t>
            </a:r>
            <a:r>
              <a:rPr sz="3500" spc="5" dirty="0">
                <a:latin typeface="Calibri"/>
                <a:cs typeface="Calibri"/>
              </a:rPr>
              <a:t>of </a:t>
            </a:r>
            <a:r>
              <a:rPr sz="3500" spc="10" dirty="0">
                <a:latin typeface="Calibri"/>
                <a:cs typeface="Calibri"/>
              </a:rPr>
              <a:t>similarity</a:t>
            </a:r>
            <a:r>
              <a:rPr sz="3500" spc="5" dirty="0">
                <a:latin typeface="Calibri"/>
                <a:cs typeface="Calibri"/>
              </a:rPr>
              <a:t> in</a:t>
            </a:r>
            <a:r>
              <a:rPr sz="3500" dirty="0">
                <a:latin typeface="Calibri"/>
                <a:cs typeface="Calibri"/>
              </a:rPr>
              <a:t> </a:t>
            </a:r>
            <a:r>
              <a:rPr sz="3500" spc="5" dirty="0">
                <a:latin typeface="Calibri"/>
                <a:cs typeface="Calibri"/>
              </a:rPr>
              <a:t>original </a:t>
            </a:r>
            <a:r>
              <a:rPr sz="3500" dirty="0">
                <a:latin typeface="Calibri"/>
                <a:cs typeface="Calibri"/>
              </a:rPr>
              <a:t>network</a:t>
            </a:r>
            <a:endParaRPr sz="3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  <a:tabLst>
                <a:tab pos="515620" algn="l"/>
              </a:tabLst>
            </a:pPr>
            <a:r>
              <a:rPr sz="3500" b="1" spc="5" dirty="0">
                <a:solidFill>
                  <a:srgbClr val="FF9A00"/>
                </a:solidFill>
                <a:latin typeface="Calibri"/>
                <a:cs typeface="Calibri"/>
              </a:rPr>
              <a:t>3.	</a:t>
            </a:r>
            <a:r>
              <a:rPr sz="3500" b="1" dirty="0">
                <a:solidFill>
                  <a:srgbClr val="FF9A00"/>
                </a:solidFill>
                <a:latin typeface="Calibri"/>
                <a:cs typeface="Calibri"/>
              </a:rPr>
              <a:t>Optimize</a:t>
            </a:r>
            <a:r>
              <a:rPr sz="3500" b="1" spc="-5" dirty="0">
                <a:solidFill>
                  <a:srgbClr val="FF9A00"/>
                </a:solidFill>
                <a:latin typeface="Calibri"/>
                <a:cs typeface="Calibri"/>
              </a:rPr>
              <a:t> </a:t>
            </a:r>
            <a:r>
              <a:rPr sz="3500" b="1" spc="5" dirty="0">
                <a:solidFill>
                  <a:srgbClr val="FF9A00"/>
                </a:solidFill>
                <a:latin typeface="Calibri"/>
                <a:cs typeface="Calibri"/>
              </a:rPr>
              <a:t>the</a:t>
            </a:r>
            <a:r>
              <a:rPr sz="3500" b="1" spc="-5" dirty="0">
                <a:solidFill>
                  <a:srgbClr val="FF9A00"/>
                </a:solidFill>
                <a:latin typeface="Calibri"/>
                <a:cs typeface="Calibri"/>
              </a:rPr>
              <a:t> </a:t>
            </a:r>
            <a:r>
              <a:rPr sz="3500" b="1" spc="-10" dirty="0">
                <a:solidFill>
                  <a:srgbClr val="FF9A00"/>
                </a:solidFill>
                <a:latin typeface="Calibri"/>
                <a:cs typeface="Calibri"/>
              </a:rPr>
              <a:t>parameters</a:t>
            </a:r>
            <a:r>
              <a:rPr sz="3500" b="1" dirty="0">
                <a:solidFill>
                  <a:srgbClr val="FF9A00"/>
                </a:solidFill>
                <a:latin typeface="Calibri"/>
                <a:cs typeface="Calibri"/>
              </a:rPr>
              <a:t> </a:t>
            </a:r>
            <a:r>
              <a:rPr sz="3500" b="1" spc="10" dirty="0">
                <a:solidFill>
                  <a:srgbClr val="FF9A00"/>
                </a:solidFill>
                <a:latin typeface="Calibri"/>
                <a:cs typeface="Calibri"/>
              </a:rPr>
              <a:t>of</a:t>
            </a:r>
            <a:r>
              <a:rPr sz="3500" b="1" spc="-5" dirty="0">
                <a:solidFill>
                  <a:srgbClr val="FF9A00"/>
                </a:solidFill>
                <a:latin typeface="Calibri"/>
                <a:cs typeface="Calibri"/>
              </a:rPr>
              <a:t> </a:t>
            </a:r>
            <a:r>
              <a:rPr sz="3500" b="1" spc="5" dirty="0">
                <a:solidFill>
                  <a:srgbClr val="FF9A00"/>
                </a:solidFill>
                <a:latin typeface="Calibri"/>
                <a:cs typeface="Calibri"/>
              </a:rPr>
              <a:t>the</a:t>
            </a:r>
            <a:r>
              <a:rPr sz="3500" b="1" dirty="0">
                <a:solidFill>
                  <a:srgbClr val="FF9A00"/>
                </a:solidFill>
                <a:latin typeface="Calibri"/>
                <a:cs typeface="Calibri"/>
              </a:rPr>
              <a:t> </a:t>
            </a:r>
            <a:r>
              <a:rPr sz="3500" b="1" spc="5" dirty="0">
                <a:solidFill>
                  <a:srgbClr val="FF9A00"/>
                </a:solidFill>
                <a:latin typeface="Calibri"/>
                <a:cs typeface="Calibri"/>
              </a:rPr>
              <a:t>encoder</a:t>
            </a:r>
            <a:r>
              <a:rPr sz="3500" b="1" spc="-5" dirty="0">
                <a:solidFill>
                  <a:srgbClr val="FF9A00"/>
                </a:solidFill>
                <a:latin typeface="Calibri"/>
                <a:cs typeface="Calibri"/>
              </a:rPr>
              <a:t> </a:t>
            </a:r>
            <a:r>
              <a:rPr sz="3500" b="1" spc="10" dirty="0">
                <a:solidFill>
                  <a:srgbClr val="FF9A00"/>
                </a:solidFill>
                <a:latin typeface="Calibri"/>
                <a:cs typeface="Calibri"/>
              </a:rPr>
              <a:t>so</a:t>
            </a:r>
            <a:r>
              <a:rPr sz="3500" b="1" spc="-5" dirty="0">
                <a:solidFill>
                  <a:srgbClr val="FF9A00"/>
                </a:solidFill>
                <a:latin typeface="Calibri"/>
                <a:cs typeface="Calibri"/>
              </a:rPr>
              <a:t> </a:t>
            </a:r>
            <a:r>
              <a:rPr sz="3500" b="1" dirty="0">
                <a:solidFill>
                  <a:srgbClr val="FF9A00"/>
                </a:solidFill>
                <a:latin typeface="Calibri"/>
                <a:cs typeface="Calibri"/>
              </a:rPr>
              <a:t>that: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6231" y="5607558"/>
            <a:ext cx="222885" cy="319405"/>
          </a:xfrm>
          <a:custGeom>
            <a:avLst/>
            <a:gdLst/>
            <a:ahLst/>
            <a:cxnLst/>
            <a:rect l="l" t="t" r="r" b="b"/>
            <a:pathLst>
              <a:path w="222885" h="319404">
                <a:moveTo>
                  <a:pt x="222504" y="222503"/>
                </a:moveTo>
                <a:lnTo>
                  <a:pt x="210978" y="179165"/>
                </a:lnTo>
                <a:lnTo>
                  <a:pt x="176474" y="143267"/>
                </a:lnTo>
                <a:lnTo>
                  <a:pt x="137088" y="128146"/>
                </a:lnTo>
                <a:lnTo>
                  <a:pt x="86653" y="117205"/>
                </a:lnTo>
                <a:lnTo>
                  <a:pt x="59626" y="107251"/>
                </a:lnTo>
                <a:lnTo>
                  <a:pt x="39743" y="91297"/>
                </a:lnTo>
                <a:lnTo>
                  <a:pt x="32004" y="67055"/>
                </a:lnTo>
                <a:lnTo>
                  <a:pt x="35885" y="48315"/>
                </a:lnTo>
                <a:lnTo>
                  <a:pt x="48768" y="30861"/>
                </a:lnTo>
                <a:lnTo>
                  <a:pt x="72509" y="17978"/>
                </a:lnTo>
                <a:lnTo>
                  <a:pt x="108965" y="12953"/>
                </a:lnTo>
                <a:lnTo>
                  <a:pt x="152316" y="23062"/>
                </a:lnTo>
                <a:lnTo>
                  <a:pt x="175736" y="46958"/>
                </a:lnTo>
                <a:lnTo>
                  <a:pt x="185582" y="74997"/>
                </a:lnTo>
                <a:lnTo>
                  <a:pt x="188213" y="97536"/>
                </a:lnTo>
                <a:lnTo>
                  <a:pt x="188213" y="104393"/>
                </a:lnTo>
                <a:lnTo>
                  <a:pt x="205739" y="104393"/>
                </a:lnTo>
                <a:lnTo>
                  <a:pt x="205739" y="0"/>
                </a:lnTo>
                <a:lnTo>
                  <a:pt x="192786" y="0"/>
                </a:lnTo>
                <a:lnTo>
                  <a:pt x="184404" y="9143"/>
                </a:lnTo>
                <a:lnTo>
                  <a:pt x="172974" y="20574"/>
                </a:lnTo>
                <a:lnTo>
                  <a:pt x="153435" y="8679"/>
                </a:lnTo>
                <a:lnTo>
                  <a:pt x="134969" y="2571"/>
                </a:lnTo>
                <a:lnTo>
                  <a:pt x="119503" y="321"/>
                </a:lnTo>
                <a:lnTo>
                  <a:pt x="108965" y="0"/>
                </a:lnTo>
                <a:lnTo>
                  <a:pt x="56578" y="7881"/>
                </a:lnTo>
                <a:lnTo>
                  <a:pt x="23050" y="28194"/>
                </a:lnTo>
                <a:lnTo>
                  <a:pt x="5238" y="55935"/>
                </a:lnTo>
                <a:lnTo>
                  <a:pt x="0" y="86105"/>
                </a:lnTo>
                <a:lnTo>
                  <a:pt x="1964" y="103429"/>
                </a:lnTo>
                <a:lnTo>
                  <a:pt x="29718" y="145541"/>
                </a:lnTo>
                <a:lnTo>
                  <a:pt x="64293" y="164115"/>
                </a:lnTo>
                <a:lnTo>
                  <a:pt x="118871" y="177545"/>
                </a:lnTo>
                <a:lnTo>
                  <a:pt x="136052" y="181653"/>
                </a:lnTo>
                <a:lnTo>
                  <a:pt x="159734" y="191547"/>
                </a:lnTo>
                <a:lnTo>
                  <a:pt x="180701" y="210442"/>
                </a:lnTo>
                <a:lnTo>
                  <a:pt x="189737" y="241553"/>
                </a:lnTo>
                <a:lnTo>
                  <a:pt x="185225" y="265664"/>
                </a:lnTo>
                <a:lnTo>
                  <a:pt x="171354" y="285273"/>
                </a:lnTo>
                <a:lnTo>
                  <a:pt x="147625" y="298453"/>
                </a:lnTo>
                <a:lnTo>
                  <a:pt x="113537" y="303275"/>
                </a:lnTo>
                <a:lnTo>
                  <a:pt x="76366" y="296275"/>
                </a:lnTo>
                <a:lnTo>
                  <a:pt x="49339" y="276415"/>
                </a:lnTo>
                <a:lnTo>
                  <a:pt x="30599" y="245411"/>
                </a:lnTo>
                <a:lnTo>
                  <a:pt x="18287" y="204977"/>
                </a:lnTo>
                <a:lnTo>
                  <a:pt x="16763" y="195833"/>
                </a:lnTo>
                <a:lnTo>
                  <a:pt x="15239" y="193547"/>
                </a:lnTo>
                <a:lnTo>
                  <a:pt x="0" y="193547"/>
                </a:lnTo>
                <a:lnTo>
                  <a:pt x="0" y="319277"/>
                </a:lnTo>
                <a:lnTo>
                  <a:pt x="10668" y="319277"/>
                </a:lnTo>
                <a:lnTo>
                  <a:pt x="10668" y="317753"/>
                </a:lnTo>
                <a:lnTo>
                  <a:pt x="25145" y="304800"/>
                </a:lnTo>
                <a:lnTo>
                  <a:pt x="25145" y="302513"/>
                </a:lnTo>
                <a:lnTo>
                  <a:pt x="38100" y="288797"/>
                </a:lnTo>
                <a:lnTo>
                  <a:pt x="60388" y="305776"/>
                </a:lnTo>
                <a:lnTo>
                  <a:pt x="81533" y="314896"/>
                </a:lnTo>
                <a:lnTo>
                  <a:pt x="99821" y="318587"/>
                </a:lnTo>
                <a:lnTo>
                  <a:pt x="113537" y="319277"/>
                </a:lnTo>
                <a:lnTo>
                  <a:pt x="163353" y="311229"/>
                </a:lnTo>
                <a:lnTo>
                  <a:pt x="197167" y="289750"/>
                </a:lnTo>
                <a:lnTo>
                  <a:pt x="216408" y="258841"/>
                </a:lnTo>
                <a:lnTo>
                  <a:pt x="222504" y="222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74455" y="5437644"/>
            <a:ext cx="2490470" cy="623570"/>
          </a:xfrm>
          <a:custGeom>
            <a:avLst/>
            <a:gdLst/>
            <a:ahLst/>
            <a:cxnLst/>
            <a:rect l="l" t="t" r="r" b="b"/>
            <a:pathLst>
              <a:path w="2490470" h="623570">
                <a:moveTo>
                  <a:pt x="100584" y="54102"/>
                </a:moveTo>
                <a:lnTo>
                  <a:pt x="97663" y="39052"/>
                </a:lnTo>
                <a:lnTo>
                  <a:pt x="89814" y="27520"/>
                </a:lnTo>
                <a:lnTo>
                  <a:pt x="78397" y="20129"/>
                </a:lnTo>
                <a:lnTo>
                  <a:pt x="64770" y="17526"/>
                </a:lnTo>
                <a:lnTo>
                  <a:pt x="50050" y="20764"/>
                </a:lnTo>
                <a:lnTo>
                  <a:pt x="38481" y="29235"/>
                </a:lnTo>
                <a:lnTo>
                  <a:pt x="30899" y="40982"/>
                </a:lnTo>
                <a:lnTo>
                  <a:pt x="28194" y="54102"/>
                </a:lnTo>
                <a:lnTo>
                  <a:pt x="30899" y="67843"/>
                </a:lnTo>
                <a:lnTo>
                  <a:pt x="38481" y="79527"/>
                </a:lnTo>
                <a:lnTo>
                  <a:pt x="50050" y="87630"/>
                </a:lnTo>
                <a:lnTo>
                  <a:pt x="64770" y="90678"/>
                </a:lnTo>
                <a:lnTo>
                  <a:pt x="78397" y="87960"/>
                </a:lnTo>
                <a:lnTo>
                  <a:pt x="89814" y="80391"/>
                </a:lnTo>
                <a:lnTo>
                  <a:pt x="97663" y="68808"/>
                </a:lnTo>
                <a:lnTo>
                  <a:pt x="100584" y="54102"/>
                </a:lnTo>
                <a:close/>
              </a:path>
              <a:path w="2490470" h="623570">
                <a:moveTo>
                  <a:pt x="144780" y="460248"/>
                </a:moveTo>
                <a:lnTo>
                  <a:pt x="118745" y="459232"/>
                </a:lnTo>
                <a:lnTo>
                  <a:pt x="104584" y="455002"/>
                </a:lnTo>
                <a:lnTo>
                  <a:pt x="98691" y="445770"/>
                </a:lnTo>
                <a:lnTo>
                  <a:pt x="97536" y="429768"/>
                </a:lnTo>
                <a:lnTo>
                  <a:pt x="97536" y="174498"/>
                </a:lnTo>
                <a:lnTo>
                  <a:pt x="2286" y="182118"/>
                </a:lnTo>
                <a:lnTo>
                  <a:pt x="2286" y="203454"/>
                </a:lnTo>
                <a:lnTo>
                  <a:pt x="28778" y="204711"/>
                </a:lnTo>
                <a:lnTo>
                  <a:pt x="44005" y="210121"/>
                </a:lnTo>
                <a:lnTo>
                  <a:pt x="50927" y="222097"/>
                </a:lnTo>
                <a:lnTo>
                  <a:pt x="52578" y="243078"/>
                </a:lnTo>
                <a:lnTo>
                  <a:pt x="52578" y="428244"/>
                </a:lnTo>
                <a:lnTo>
                  <a:pt x="50673" y="446735"/>
                </a:lnTo>
                <a:lnTo>
                  <a:pt x="43141" y="456247"/>
                </a:lnTo>
                <a:lnTo>
                  <a:pt x="27178" y="459740"/>
                </a:lnTo>
                <a:lnTo>
                  <a:pt x="0" y="460248"/>
                </a:lnTo>
                <a:lnTo>
                  <a:pt x="0" y="480822"/>
                </a:lnTo>
                <a:lnTo>
                  <a:pt x="18300" y="480580"/>
                </a:lnTo>
                <a:lnTo>
                  <a:pt x="52578" y="479691"/>
                </a:lnTo>
                <a:lnTo>
                  <a:pt x="58928" y="479526"/>
                </a:lnTo>
                <a:lnTo>
                  <a:pt x="74676" y="479298"/>
                </a:lnTo>
                <a:lnTo>
                  <a:pt x="92049" y="479526"/>
                </a:lnTo>
                <a:lnTo>
                  <a:pt x="127393" y="480580"/>
                </a:lnTo>
                <a:lnTo>
                  <a:pt x="144780" y="480822"/>
                </a:lnTo>
                <a:lnTo>
                  <a:pt x="144780" y="460248"/>
                </a:lnTo>
                <a:close/>
              </a:path>
              <a:path w="2490470" h="623570">
                <a:moveTo>
                  <a:pt x="717042" y="460248"/>
                </a:moveTo>
                <a:lnTo>
                  <a:pt x="693928" y="459905"/>
                </a:lnTo>
                <a:lnTo>
                  <a:pt x="677887" y="457581"/>
                </a:lnTo>
                <a:lnTo>
                  <a:pt x="668274" y="451243"/>
                </a:lnTo>
                <a:lnTo>
                  <a:pt x="664464" y="438912"/>
                </a:lnTo>
                <a:lnTo>
                  <a:pt x="664464" y="306324"/>
                </a:lnTo>
                <a:lnTo>
                  <a:pt x="664121" y="268224"/>
                </a:lnTo>
                <a:lnTo>
                  <a:pt x="655459" y="219202"/>
                </a:lnTo>
                <a:lnTo>
                  <a:pt x="619404" y="183159"/>
                </a:lnTo>
                <a:lnTo>
                  <a:pt x="572262" y="174498"/>
                </a:lnTo>
                <a:lnTo>
                  <a:pt x="534390" y="181457"/>
                </a:lnTo>
                <a:lnTo>
                  <a:pt x="505968" y="198780"/>
                </a:lnTo>
                <a:lnTo>
                  <a:pt x="486105" y="221107"/>
                </a:lnTo>
                <a:lnTo>
                  <a:pt x="473964" y="243078"/>
                </a:lnTo>
                <a:lnTo>
                  <a:pt x="460006" y="206641"/>
                </a:lnTo>
                <a:lnTo>
                  <a:pt x="436626" y="185928"/>
                </a:lnTo>
                <a:lnTo>
                  <a:pt x="409232" y="176631"/>
                </a:lnTo>
                <a:lnTo>
                  <a:pt x="383286" y="174498"/>
                </a:lnTo>
                <a:lnTo>
                  <a:pt x="349440" y="179908"/>
                </a:lnTo>
                <a:lnTo>
                  <a:pt x="321754" y="194970"/>
                </a:lnTo>
                <a:lnTo>
                  <a:pt x="299478" y="217893"/>
                </a:lnTo>
                <a:lnTo>
                  <a:pt x="281940" y="246888"/>
                </a:lnTo>
                <a:lnTo>
                  <a:pt x="281940" y="174498"/>
                </a:lnTo>
                <a:lnTo>
                  <a:pt x="187452" y="182118"/>
                </a:lnTo>
                <a:lnTo>
                  <a:pt x="187452" y="203454"/>
                </a:lnTo>
                <a:lnTo>
                  <a:pt x="215265" y="204927"/>
                </a:lnTo>
                <a:lnTo>
                  <a:pt x="231165" y="210693"/>
                </a:lnTo>
                <a:lnTo>
                  <a:pt x="238340" y="222732"/>
                </a:lnTo>
                <a:lnTo>
                  <a:pt x="240030" y="243078"/>
                </a:lnTo>
                <a:lnTo>
                  <a:pt x="240030" y="428244"/>
                </a:lnTo>
                <a:lnTo>
                  <a:pt x="238125" y="446735"/>
                </a:lnTo>
                <a:lnTo>
                  <a:pt x="230593" y="456247"/>
                </a:lnTo>
                <a:lnTo>
                  <a:pt x="214630" y="459740"/>
                </a:lnTo>
                <a:lnTo>
                  <a:pt x="187452" y="460248"/>
                </a:lnTo>
                <a:lnTo>
                  <a:pt x="187452" y="480822"/>
                </a:lnTo>
                <a:lnTo>
                  <a:pt x="206743" y="480580"/>
                </a:lnTo>
                <a:lnTo>
                  <a:pt x="247345" y="479526"/>
                </a:lnTo>
                <a:lnTo>
                  <a:pt x="263652" y="479298"/>
                </a:lnTo>
                <a:lnTo>
                  <a:pt x="320763" y="480580"/>
                </a:lnTo>
                <a:lnTo>
                  <a:pt x="340614" y="480822"/>
                </a:lnTo>
                <a:lnTo>
                  <a:pt x="340614" y="460248"/>
                </a:lnTo>
                <a:lnTo>
                  <a:pt x="312864" y="459740"/>
                </a:lnTo>
                <a:lnTo>
                  <a:pt x="296418" y="456247"/>
                </a:lnTo>
                <a:lnTo>
                  <a:pt x="288531" y="446735"/>
                </a:lnTo>
                <a:lnTo>
                  <a:pt x="286512" y="428244"/>
                </a:lnTo>
                <a:lnTo>
                  <a:pt x="286512" y="300990"/>
                </a:lnTo>
                <a:lnTo>
                  <a:pt x="294703" y="252857"/>
                </a:lnTo>
                <a:lnTo>
                  <a:pt x="316039" y="218313"/>
                </a:lnTo>
                <a:lnTo>
                  <a:pt x="345655" y="197472"/>
                </a:lnTo>
                <a:lnTo>
                  <a:pt x="378714" y="190500"/>
                </a:lnTo>
                <a:lnTo>
                  <a:pt x="404444" y="196837"/>
                </a:lnTo>
                <a:lnTo>
                  <a:pt x="419481" y="213829"/>
                </a:lnTo>
                <a:lnTo>
                  <a:pt x="426504" y="238391"/>
                </a:lnTo>
                <a:lnTo>
                  <a:pt x="428244" y="267462"/>
                </a:lnTo>
                <a:lnTo>
                  <a:pt x="428244" y="428244"/>
                </a:lnTo>
                <a:lnTo>
                  <a:pt x="426453" y="446735"/>
                </a:lnTo>
                <a:lnTo>
                  <a:pt x="419100" y="456247"/>
                </a:lnTo>
                <a:lnTo>
                  <a:pt x="403161" y="459740"/>
                </a:lnTo>
                <a:lnTo>
                  <a:pt x="375666" y="460248"/>
                </a:lnTo>
                <a:lnTo>
                  <a:pt x="375666" y="480822"/>
                </a:lnTo>
                <a:lnTo>
                  <a:pt x="395401" y="480580"/>
                </a:lnTo>
                <a:lnTo>
                  <a:pt x="436308" y="479526"/>
                </a:lnTo>
                <a:lnTo>
                  <a:pt x="452628" y="479298"/>
                </a:lnTo>
                <a:lnTo>
                  <a:pt x="508990" y="480580"/>
                </a:lnTo>
                <a:lnTo>
                  <a:pt x="528066" y="480822"/>
                </a:lnTo>
                <a:lnTo>
                  <a:pt x="528066" y="460248"/>
                </a:lnTo>
                <a:lnTo>
                  <a:pt x="500557" y="459740"/>
                </a:lnTo>
                <a:lnTo>
                  <a:pt x="484632" y="456247"/>
                </a:lnTo>
                <a:lnTo>
                  <a:pt x="477266" y="446735"/>
                </a:lnTo>
                <a:lnTo>
                  <a:pt x="475488" y="428244"/>
                </a:lnTo>
                <a:lnTo>
                  <a:pt x="475488" y="300990"/>
                </a:lnTo>
                <a:lnTo>
                  <a:pt x="483679" y="252857"/>
                </a:lnTo>
                <a:lnTo>
                  <a:pt x="505015" y="218313"/>
                </a:lnTo>
                <a:lnTo>
                  <a:pt x="534631" y="197472"/>
                </a:lnTo>
                <a:lnTo>
                  <a:pt x="567690" y="190500"/>
                </a:lnTo>
                <a:lnTo>
                  <a:pt x="593420" y="196837"/>
                </a:lnTo>
                <a:lnTo>
                  <a:pt x="608457" y="213829"/>
                </a:lnTo>
                <a:lnTo>
                  <a:pt x="615480" y="238391"/>
                </a:lnTo>
                <a:lnTo>
                  <a:pt x="617220" y="267462"/>
                </a:lnTo>
                <a:lnTo>
                  <a:pt x="617220" y="428244"/>
                </a:lnTo>
                <a:lnTo>
                  <a:pt x="615429" y="446735"/>
                </a:lnTo>
                <a:lnTo>
                  <a:pt x="608076" y="456247"/>
                </a:lnTo>
                <a:lnTo>
                  <a:pt x="592137" y="459740"/>
                </a:lnTo>
                <a:lnTo>
                  <a:pt x="564642" y="460248"/>
                </a:lnTo>
                <a:lnTo>
                  <a:pt x="564642" y="480822"/>
                </a:lnTo>
                <a:lnTo>
                  <a:pt x="584377" y="480580"/>
                </a:lnTo>
                <a:lnTo>
                  <a:pt x="625284" y="479526"/>
                </a:lnTo>
                <a:lnTo>
                  <a:pt x="641604" y="479298"/>
                </a:lnTo>
                <a:lnTo>
                  <a:pt x="697966" y="480580"/>
                </a:lnTo>
                <a:lnTo>
                  <a:pt x="717042" y="480822"/>
                </a:lnTo>
                <a:lnTo>
                  <a:pt x="717042" y="460248"/>
                </a:lnTo>
                <a:close/>
              </a:path>
              <a:path w="2490470" h="623570">
                <a:moveTo>
                  <a:pt x="852678" y="54102"/>
                </a:moveTo>
                <a:lnTo>
                  <a:pt x="849985" y="39052"/>
                </a:lnTo>
                <a:lnTo>
                  <a:pt x="842581" y="27520"/>
                </a:lnTo>
                <a:lnTo>
                  <a:pt x="831456" y="20129"/>
                </a:lnTo>
                <a:lnTo>
                  <a:pt x="817626" y="17526"/>
                </a:lnTo>
                <a:lnTo>
                  <a:pt x="803021" y="20764"/>
                </a:lnTo>
                <a:lnTo>
                  <a:pt x="791718" y="29235"/>
                </a:lnTo>
                <a:lnTo>
                  <a:pt x="784402" y="40982"/>
                </a:lnTo>
                <a:lnTo>
                  <a:pt x="781812" y="54102"/>
                </a:lnTo>
                <a:lnTo>
                  <a:pt x="784402" y="67843"/>
                </a:lnTo>
                <a:lnTo>
                  <a:pt x="791718" y="79527"/>
                </a:lnTo>
                <a:lnTo>
                  <a:pt x="803021" y="87630"/>
                </a:lnTo>
                <a:lnTo>
                  <a:pt x="817626" y="90678"/>
                </a:lnTo>
                <a:lnTo>
                  <a:pt x="831456" y="87960"/>
                </a:lnTo>
                <a:lnTo>
                  <a:pt x="842581" y="80391"/>
                </a:lnTo>
                <a:lnTo>
                  <a:pt x="849985" y="68808"/>
                </a:lnTo>
                <a:lnTo>
                  <a:pt x="852678" y="54102"/>
                </a:lnTo>
                <a:close/>
              </a:path>
              <a:path w="2490470" h="623570">
                <a:moveTo>
                  <a:pt x="898398" y="460248"/>
                </a:moveTo>
                <a:lnTo>
                  <a:pt x="871842" y="459232"/>
                </a:lnTo>
                <a:lnTo>
                  <a:pt x="858012" y="455002"/>
                </a:lnTo>
                <a:lnTo>
                  <a:pt x="852741" y="445770"/>
                </a:lnTo>
                <a:lnTo>
                  <a:pt x="851916" y="429768"/>
                </a:lnTo>
                <a:lnTo>
                  <a:pt x="851916" y="174498"/>
                </a:lnTo>
                <a:lnTo>
                  <a:pt x="756666" y="182118"/>
                </a:lnTo>
                <a:lnTo>
                  <a:pt x="756666" y="203454"/>
                </a:lnTo>
                <a:lnTo>
                  <a:pt x="783043" y="204711"/>
                </a:lnTo>
                <a:lnTo>
                  <a:pt x="798004" y="210121"/>
                </a:lnTo>
                <a:lnTo>
                  <a:pt x="804672" y="222097"/>
                </a:lnTo>
                <a:lnTo>
                  <a:pt x="806196" y="243078"/>
                </a:lnTo>
                <a:lnTo>
                  <a:pt x="806196" y="428244"/>
                </a:lnTo>
                <a:lnTo>
                  <a:pt x="804405" y="446735"/>
                </a:lnTo>
                <a:lnTo>
                  <a:pt x="797052" y="456247"/>
                </a:lnTo>
                <a:lnTo>
                  <a:pt x="781113" y="459740"/>
                </a:lnTo>
                <a:lnTo>
                  <a:pt x="753618" y="460248"/>
                </a:lnTo>
                <a:lnTo>
                  <a:pt x="753618" y="480822"/>
                </a:lnTo>
                <a:lnTo>
                  <a:pt x="771906" y="480580"/>
                </a:lnTo>
                <a:lnTo>
                  <a:pt x="806196" y="479691"/>
                </a:lnTo>
                <a:lnTo>
                  <a:pt x="812228" y="479526"/>
                </a:lnTo>
                <a:lnTo>
                  <a:pt x="827532" y="479298"/>
                </a:lnTo>
                <a:lnTo>
                  <a:pt x="845667" y="479526"/>
                </a:lnTo>
                <a:lnTo>
                  <a:pt x="881100" y="480580"/>
                </a:lnTo>
                <a:lnTo>
                  <a:pt x="898398" y="480822"/>
                </a:lnTo>
                <a:lnTo>
                  <a:pt x="898398" y="460248"/>
                </a:lnTo>
                <a:close/>
              </a:path>
              <a:path w="2490470" h="623570">
                <a:moveTo>
                  <a:pt x="1091184" y="460248"/>
                </a:moveTo>
                <a:lnTo>
                  <a:pt x="1064120" y="459740"/>
                </a:lnTo>
                <a:lnTo>
                  <a:pt x="1048410" y="456247"/>
                </a:lnTo>
                <a:lnTo>
                  <a:pt x="1041133" y="446735"/>
                </a:lnTo>
                <a:lnTo>
                  <a:pt x="1039368" y="428244"/>
                </a:lnTo>
                <a:lnTo>
                  <a:pt x="1039368" y="0"/>
                </a:lnTo>
                <a:lnTo>
                  <a:pt x="941070" y="7620"/>
                </a:lnTo>
                <a:lnTo>
                  <a:pt x="941070" y="29718"/>
                </a:lnTo>
                <a:lnTo>
                  <a:pt x="969530" y="30861"/>
                </a:lnTo>
                <a:lnTo>
                  <a:pt x="985354" y="36004"/>
                </a:lnTo>
                <a:lnTo>
                  <a:pt x="992174" y="47713"/>
                </a:lnTo>
                <a:lnTo>
                  <a:pt x="993648" y="68580"/>
                </a:lnTo>
                <a:lnTo>
                  <a:pt x="993648" y="428244"/>
                </a:lnTo>
                <a:lnTo>
                  <a:pt x="991857" y="446735"/>
                </a:lnTo>
                <a:lnTo>
                  <a:pt x="984504" y="456247"/>
                </a:lnTo>
                <a:lnTo>
                  <a:pt x="968565" y="459740"/>
                </a:lnTo>
                <a:lnTo>
                  <a:pt x="941070" y="460248"/>
                </a:lnTo>
                <a:lnTo>
                  <a:pt x="941070" y="480822"/>
                </a:lnTo>
                <a:lnTo>
                  <a:pt x="1016508" y="479298"/>
                </a:lnTo>
                <a:lnTo>
                  <a:pt x="1071905" y="480580"/>
                </a:lnTo>
                <a:lnTo>
                  <a:pt x="1091184" y="480822"/>
                </a:lnTo>
                <a:lnTo>
                  <a:pt x="1091184" y="460248"/>
                </a:lnTo>
                <a:close/>
              </a:path>
              <a:path w="2490470" h="623570">
                <a:moveTo>
                  <a:pt x="1440942" y="381000"/>
                </a:moveTo>
                <a:lnTo>
                  <a:pt x="1423416" y="381000"/>
                </a:lnTo>
                <a:lnTo>
                  <a:pt x="1423416" y="419862"/>
                </a:lnTo>
                <a:lnTo>
                  <a:pt x="1420685" y="443674"/>
                </a:lnTo>
                <a:lnTo>
                  <a:pt x="1414170" y="456717"/>
                </a:lnTo>
                <a:lnTo>
                  <a:pt x="1406372" y="462178"/>
                </a:lnTo>
                <a:lnTo>
                  <a:pt x="1399794" y="463296"/>
                </a:lnTo>
                <a:lnTo>
                  <a:pt x="1386332" y="458482"/>
                </a:lnTo>
                <a:lnTo>
                  <a:pt x="1379029" y="447675"/>
                </a:lnTo>
                <a:lnTo>
                  <a:pt x="1375994" y="436283"/>
                </a:lnTo>
                <a:lnTo>
                  <a:pt x="1375410" y="429768"/>
                </a:lnTo>
                <a:lnTo>
                  <a:pt x="1375410" y="290322"/>
                </a:lnTo>
                <a:lnTo>
                  <a:pt x="1375016" y="268909"/>
                </a:lnTo>
                <a:lnTo>
                  <a:pt x="1364792" y="228384"/>
                </a:lnTo>
                <a:lnTo>
                  <a:pt x="1329410" y="191782"/>
                </a:lnTo>
                <a:lnTo>
                  <a:pt x="1282001" y="172250"/>
                </a:lnTo>
                <a:lnTo>
                  <a:pt x="1256538" y="170040"/>
                </a:lnTo>
                <a:lnTo>
                  <a:pt x="1218196" y="175856"/>
                </a:lnTo>
                <a:lnTo>
                  <a:pt x="1185659" y="192303"/>
                </a:lnTo>
                <a:lnTo>
                  <a:pt x="1163421" y="217170"/>
                </a:lnTo>
                <a:lnTo>
                  <a:pt x="1155192" y="248412"/>
                </a:lnTo>
                <a:lnTo>
                  <a:pt x="1157490" y="262966"/>
                </a:lnTo>
                <a:lnTo>
                  <a:pt x="1163955" y="273456"/>
                </a:lnTo>
                <a:lnTo>
                  <a:pt x="1173835" y="279806"/>
                </a:lnTo>
                <a:lnTo>
                  <a:pt x="1182624" y="281292"/>
                </a:lnTo>
                <a:lnTo>
                  <a:pt x="1186434" y="281940"/>
                </a:lnTo>
                <a:lnTo>
                  <a:pt x="1199349" y="279400"/>
                </a:lnTo>
                <a:lnTo>
                  <a:pt x="1209192" y="272503"/>
                </a:lnTo>
                <a:lnTo>
                  <a:pt x="1215466" y="262318"/>
                </a:lnTo>
                <a:lnTo>
                  <a:pt x="1217676" y="249936"/>
                </a:lnTo>
                <a:lnTo>
                  <a:pt x="1216583" y="241388"/>
                </a:lnTo>
                <a:lnTo>
                  <a:pt x="1211859" y="230784"/>
                </a:lnTo>
                <a:lnTo>
                  <a:pt x="1201280" y="221742"/>
                </a:lnTo>
                <a:lnTo>
                  <a:pt x="1182624" y="217932"/>
                </a:lnTo>
                <a:lnTo>
                  <a:pt x="1198880" y="202641"/>
                </a:lnTo>
                <a:lnTo>
                  <a:pt x="1218438" y="192786"/>
                </a:lnTo>
                <a:lnTo>
                  <a:pt x="1238554" y="187490"/>
                </a:lnTo>
                <a:lnTo>
                  <a:pt x="1256538" y="185928"/>
                </a:lnTo>
                <a:lnTo>
                  <a:pt x="1281341" y="191058"/>
                </a:lnTo>
                <a:lnTo>
                  <a:pt x="1304734" y="206971"/>
                </a:lnTo>
                <a:lnTo>
                  <a:pt x="1322108" y="234467"/>
                </a:lnTo>
                <a:lnTo>
                  <a:pt x="1328928" y="274320"/>
                </a:lnTo>
                <a:lnTo>
                  <a:pt x="1328928" y="300990"/>
                </a:lnTo>
                <a:lnTo>
                  <a:pt x="1328928" y="315468"/>
                </a:lnTo>
                <a:lnTo>
                  <a:pt x="1328928" y="384810"/>
                </a:lnTo>
                <a:lnTo>
                  <a:pt x="1320596" y="426262"/>
                </a:lnTo>
                <a:lnTo>
                  <a:pt x="1300060" y="453580"/>
                </a:lnTo>
                <a:lnTo>
                  <a:pt x="1273949" y="468604"/>
                </a:lnTo>
                <a:lnTo>
                  <a:pt x="1248918" y="473202"/>
                </a:lnTo>
                <a:lnTo>
                  <a:pt x="1225245" y="468858"/>
                </a:lnTo>
                <a:lnTo>
                  <a:pt x="1205865" y="456819"/>
                </a:lnTo>
                <a:lnTo>
                  <a:pt x="1192758" y="438480"/>
                </a:lnTo>
                <a:lnTo>
                  <a:pt x="1187958" y="415290"/>
                </a:lnTo>
                <a:lnTo>
                  <a:pt x="1194117" y="383933"/>
                </a:lnTo>
                <a:lnTo>
                  <a:pt x="1216152" y="352513"/>
                </a:lnTo>
                <a:lnTo>
                  <a:pt x="1259319" y="327520"/>
                </a:lnTo>
                <a:lnTo>
                  <a:pt x="1328928" y="315468"/>
                </a:lnTo>
                <a:lnTo>
                  <a:pt x="1328928" y="300990"/>
                </a:lnTo>
                <a:lnTo>
                  <a:pt x="1269009" y="306031"/>
                </a:lnTo>
                <a:lnTo>
                  <a:pt x="1203960" y="325374"/>
                </a:lnTo>
                <a:lnTo>
                  <a:pt x="1150518" y="367753"/>
                </a:lnTo>
                <a:lnTo>
                  <a:pt x="1135380" y="415290"/>
                </a:lnTo>
                <a:lnTo>
                  <a:pt x="1146276" y="450938"/>
                </a:lnTo>
                <a:lnTo>
                  <a:pt x="1173480" y="473671"/>
                </a:lnTo>
                <a:lnTo>
                  <a:pt x="1187958" y="478612"/>
                </a:lnTo>
                <a:lnTo>
                  <a:pt x="1208671" y="485686"/>
                </a:lnTo>
                <a:lnTo>
                  <a:pt x="1274648" y="484390"/>
                </a:lnTo>
                <a:lnTo>
                  <a:pt x="1319657" y="451904"/>
                </a:lnTo>
                <a:lnTo>
                  <a:pt x="1332738" y="428244"/>
                </a:lnTo>
                <a:lnTo>
                  <a:pt x="1337843" y="449059"/>
                </a:lnTo>
                <a:lnTo>
                  <a:pt x="1348447" y="467385"/>
                </a:lnTo>
                <a:lnTo>
                  <a:pt x="1364348" y="480428"/>
                </a:lnTo>
                <a:lnTo>
                  <a:pt x="1385316" y="485394"/>
                </a:lnTo>
                <a:lnTo>
                  <a:pt x="1400111" y="483082"/>
                </a:lnTo>
                <a:lnTo>
                  <a:pt x="1418551" y="473773"/>
                </a:lnTo>
                <a:lnTo>
                  <a:pt x="1434274" y="453885"/>
                </a:lnTo>
                <a:lnTo>
                  <a:pt x="1440942" y="419862"/>
                </a:lnTo>
                <a:lnTo>
                  <a:pt x="1440942" y="381000"/>
                </a:lnTo>
                <a:close/>
              </a:path>
              <a:path w="2490470" h="623570">
                <a:moveTo>
                  <a:pt x="1693926" y="216408"/>
                </a:moveTo>
                <a:lnTo>
                  <a:pt x="1690116" y="200850"/>
                </a:lnTo>
                <a:lnTo>
                  <a:pt x="1679448" y="187452"/>
                </a:lnTo>
                <a:lnTo>
                  <a:pt x="1663065" y="178041"/>
                </a:lnTo>
                <a:lnTo>
                  <a:pt x="1642110" y="174498"/>
                </a:lnTo>
                <a:lnTo>
                  <a:pt x="1609636" y="182232"/>
                </a:lnTo>
                <a:lnTo>
                  <a:pt x="1585810" y="201549"/>
                </a:lnTo>
                <a:lnTo>
                  <a:pt x="1569554" y="226568"/>
                </a:lnTo>
                <a:lnTo>
                  <a:pt x="1559814" y="251460"/>
                </a:lnTo>
                <a:lnTo>
                  <a:pt x="1559814" y="174498"/>
                </a:lnTo>
                <a:lnTo>
                  <a:pt x="1465326" y="182118"/>
                </a:lnTo>
                <a:lnTo>
                  <a:pt x="1465326" y="203454"/>
                </a:lnTo>
                <a:lnTo>
                  <a:pt x="1493672" y="204927"/>
                </a:lnTo>
                <a:lnTo>
                  <a:pt x="1509229" y="210693"/>
                </a:lnTo>
                <a:lnTo>
                  <a:pt x="1515795" y="222732"/>
                </a:lnTo>
                <a:lnTo>
                  <a:pt x="1517142" y="243078"/>
                </a:lnTo>
                <a:lnTo>
                  <a:pt x="1517142" y="428244"/>
                </a:lnTo>
                <a:lnTo>
                  <a:pt x="1515364" y="446735"/>
                </a:lnTo>
                <a:lnTo>
                  <a:pt x="1508086" y="456247"/>
                </a:lnTo>
                <a:lnTo>
                  <a:pt x="1492377" y="459740"/>
                </a:lnTo>
                <a:lnTo>
                  <a:pt x="1465326" y="460248"/>
                </a:lnTo>
                <a:lnTo>
                  <a:pt x="1465326" y="480822"/>
                </a:lnTo>
                <a:lnTo>
                  <a:pt x="1485925" y="480580"/>
                </a:lnTo>
                <a:lnTo>
                  <a:pt x="1526286" y="479526"/>
                </a:lnTo>
                <a:lnTo>
                  <a:pt x="1543050" y="479298"/>
                </a:lnTo>
                <a:lnTo>
                  <a:pt x="1585429" y="479488"/>
                </a:lnTo>
                <a:lnTo>
                  <a:pt x="1607235" y="479933"/>
                </a:lnTo>
                <a:lnTo>
                  <a:pt x="1628394" y="480822"/>
                </a:lnTo>
                <a:lnTo>
                  <a:pt x="1628394" y="460248"/>
                </a:lnTo>
                <a:lnTo>
                  <a:pt x="1613916" y="460248"/>
                </a:lnTo>
                <a:lnTo>
                  <a:pt x="1585036" y="458533"/>
                </a:lnTo>
                <a:lnTo>
                  <a:pt x="1569808" y="452907"/>
                </a:lnTo>
                <a:lnTo>
                  <a:pt x="1563865" y="442556"/>
                </a:lnTo>
                <a:lnTo>
                  <a:pt x="1562862" y="426720"/>
                </a:lnTo>
                <a:lnTo>
                  <a:pt x="1562862" y="320802"/>
                </a:lnTo>
                <a:lnTo>
                  <a:pt x="1568056" y="271183"/>
                </a:lnTo>
                <a:lnTo>
                  <a:pt x="1583334" y="229641"/>
                </a:lnTo>
                <a:lnTo>
                  <a:pt x="1608188" y="201104"/>
                </a:lnTo>
                <a:lnTo>
                  <a:pt x="1642110" y="190500"/>
                </a:lnTo>
                <a:lnTo>
                  <a:pt x="1651254" y="190500"/>
                </a:lnTo>
                <a:lnTo>
                  <a:pt x="1647456" y="192747"/>
                </a:lnTo>
                <a:lnTo>
                  <a:pt x="1642097" y="197637"/>
                </a:lnTo>
                <a:lnTo>
                  <a:pt x="1637322" y="205816"/>
                </a:lnTo>
                <a:lnTo>
                  <a:pt x="1635252" y="217932"/>
                </a:lnTo>
                <a:lnTo>
                  <a:pt x="1637728" y="230492"/>
                </a:lnTo>
                <a:lnTo>
                  <a:pt x="1644205" y="239547"/>
                </a:lnTo>
                <a:lnTo>
                  <a:pt x="1653247" y="245033"/>
                </a:lnTo>
                <a:lnTo>
                  <a:pt x="1663446" y="246888"/>
                </a:lnTo>
                <a:lnTo>
                  <a:pt x="1673669" y="245440"/>
                </a:lnTo>
                <a:lnTo>
                  <a:pt x="1683537" y="240499"/>
                </a:lnTo>
                <a:lnTo>
                  <a:pt x="1690979" y="231127"/>
                </a:lnTo>
                <a:lnTo>
                  <a:pt x="1693926" y="216408"/>
                </a:lnTo>
                <a:close/>
              </a:path>
              <a:path w="2490470" h="623570">
                <a:moveTo>
                  <a:pt x="1835658" y="54102"/>
                </a:moveTo>
                <a:lnTo>
                  <a:pt x="1832597" y="39052"/>
                </a:lnTo>
                <a:lnTo>
                  <a:pt x="1824418" y="27520"/>
                </a:lnTo>
                <a:lnTo>
                  <a:pt x="1812505" y="20129"/>
                </a:lnTo>
                <a:lnTo>
                  <a:pt x="1798320" y="17526"/>
                </a:lnTo>
                <a:lnTo>
                  <a:pt x="1783842" y="20764"/>
                </a:lnTo>
                <a:lnTo>
                  <a:pt x="1772793" y="29235"/>
                </a:lnTo>
                <a:lnTo>
                  <a:pt x="1765744" y="40982"/>
                </a:lnTo>
                <a:lnTo>
                  <a:pt x="1763268" y="54102"/>
                </a:lnTo>
                <a:lnTo>
                  <a:pt x="1765744" y="67843"/>
                </a:lnTo>
                <a:lnTo>
                  <a:pt x="1772793" y="79527"/>
                </a:lnTo>
                <a:lnTo>
                  <a:pt x="1783842" y="87630"/>
                </a:lnTo>
                <a:lnTo>
                  <a:pt x="1798320" y="90678"/>
                </a:lnTo>
                <a:lnTo>
                  <a:pt x="1812505" y="87960"/>
                </a:lnTo>
                <a:lnTo>
                  <a:pt x="1824418" y="80391"/>
                </a:lnTo>
                <a:lnTo>
                  <a:pt x="1832597" y="68808"/>
                </a:lnTo>
                <a:lnTo>
                  <a:pt x="1835658" y="54102"/>
                </a:lnTo>
                <a:close/>
              </a:path>
              <a:path w="2490470" h="623570">
                <a:moveTo>
                  <a:pt x="1879854" y="460248"/>
                </a:moveTo>
                <a:lnTo>
                  <a:pt x="1853819" y="459232"/>
                </a:lnTo>
                <a:lnTo>
                  <a:pt x="1839658" y="455002"/>
                </a:lnTo>
                <a:lnTo>
                  <a:pt x="1833765" y="445770"/>
                </a:lnTo>
                <a:lnTo>
                  <a:pt x="1832610" y="429768"/>
                </a:lnTo>
                <a:lnTo>
                  <a:pt x="1832610" y="174498"/>
                </a:lnTo>
                <a:lnTo>
                  <a:pt x="1737360" y="182118"/>
                </a:lnTo>
                <a:lnTo>
                  <a:pt x="1737360" y="203454"/>
                </a:lnTo>
                <a:lnTo>
                  <a:pt x="1763737" y="204711"/>
                </a:lnTo>
                <a:lnTo>
                  <a:pt x="1778698" y="210121"/>
                </a:lnTo>
                <a:lnTo>
                  <a:pt x="1785366" y="222097"/>
                </a:lnTo>
                <a:lnTo>
                  <a:pt x="1786890" y="243078"/>
                </a:lnTo>
                <a:lnTo>
                  <a:pt x="1786890" y="428244"/>
                </a:lnTo>
                <a:lnTo>
                  <a:pt x="1785112" y="446735"/>
                </a:lnTo>
                <a:lnTo>
                  <a:pt x="1777834" y="456247"/>
                </a:lnTo>
                <a:lnTo>
                  <a:pt x="1762125" y="459740"/>
                </a:lnTo>
                <a:lnTo>
                  <a:pt x="1735074" y="460248"/>
                </a:lnTo>
                <a:lnTo>
                  <a:pt x="1735074" y="480822"/>
                </a:lnTo>
                <a:lnTo>
                  <a:pt x="1753031" y="480580"/>
                </a:lnTo>
                <a:lnTo>
                  <a:pt x="1786890" y="479704"/>
                </a:lnTo>
                <a:lnTo>
                  <a:pt x="1793252" y="479526"/>
                </a:lnTo>
                <a:lnTo>
                  <a:pt x="1808226" y="479298"/>
                </a:lnTo>
                <a:lnTo>
                  <a:pt x="1826488" y="479526"/>
                </a:lnTo>
                <a:lnTo>
                  <a:pt x="1862442" y="480580"/>
                </a:lnTo>
                <a:lnTo>
                  <a:pt x="1879854" y="480822"/>
                </a:lnTo>
                <a:lnTo>
                  <a:pt x="1879854" y="460248"/>
                </a:lnTo>
                <a:close/>
              </a:path>
              <a:path w="2490470" h="623570">
                <a:moveTo>
                  <a:pt x="2125218" y="355854"/>
                </a:moveTo>
                <a:lnTo>
                  <a:pt x="2108454" y="355854"/>
                </a:lnTo>
                <a:lnTo>
                  <a:pt x="2108454" y="393954"/>
                </a:lnTo>
                <a:lnTo>
                  <a:pt x="2104834" y="428066"/>
                </a:lnTo>
                <a:lnTo>
                  <a:pt x="2095017" y="452628"/>
                </a:lnTo>
                <a:lnTo>
                  <a:pt x="2080475" y="467461"/>
                </a:lnTo>
                <a:lnTo>
                  <a:pt x="2062734" y="472440"/>
                </a:lnTo>
                <a:lnTo>
                  <a:pt x="2036292" y="462241"/>
                </a:lnTo>
                <a:lnTo>
                  <a:pt x="2022729" y="438912"/>
                </a:lnTo>
                <a:lnTo>
                  <a:pt x="2017725" y="413283"/>
                </a:lnTo>
                <a:lnTo>
                  <a:pt x="2017014" y="396240"/>
                </a:lnTo>
                <a:lnTo>
                  <a:pt x="2017014" y="203454"/>
                </a:lnTo>
                <a:lnTo>
                  <a:pt x="2113788" y="203454"/>
                </a:lnTo>
                <a:lnTo>
                  <a:pt x="2113788" y="182118"/>
                </a:lnTo>
                <a:lnTo>
                  <a:pt x="2017014" y="182118"/>
                </a:lnTo>
                <a:lnTo>
                  <a:pt x="2017014" y="54102"/>
                </a:lnTo>
                <a:lnTo>
                  <a:pt x="2000250" y="54102"/>
                </a:lnTo>
                <a:lnTo>
                  <a:pt x="1995881" y="99174"/>
                </a:lnTo>
                <a:lnTo>
                  <a:pt x="1981390" y="142113"/>
                </a:lnTo>
                <a:lnTo>
                  <a:pt x="1954593" y="174752"/>
                </a:lnTo>
                <a:lnTo>
                  <a:pt x="1913382" y="188976"/>
                </a:lnTo>
                <a:lnTo>
                  <a:pt x="1913382" y="203454"/>
                </a:lnTo>
                <a:lnTo>
                  <a:pt x="1970532" y="203454"/>
                </a:lnTo>
                <a:lnTo>
                  <a:pt x="1970532" y="395478"/>
                </a:lnTo>
                <a:lnTo>
                  <a:pt x="1980895" y="446125"/>
                </a:lnTo>
                <a:lnTo>
                  <a:pt x="2005482" y="474345"/>
                </a:lnTo>
                <a:lnTo>
                  <a:pt x="2034501" y="486549"/>
                </a:lnTo>
                <a:lnTo>
                  <a:pt x="2058162" y="489204"/>
                </a:lnTo>
                <a:lnTo>
                  <a:pt x="2089213" y="480872"/>
                </a:lnTo>
                <a:lnTo>
                  <a:pt x="2109978" y="459193"/>
                </a:lnTo>
                <a:lnTo>
                  <a:pt x="2121598" y="429082"/>
                </a:lnTo>
                <a:lnTo>
                  <a:pt x="2125218" y="395478"/>
                </a:lnTo>
                <a:lnTo>
                  <a:pt x="2125218" y="355854"/>
                </a:lnTo>
                <a:close/>
              </a:path>
              <a:path w="2490470" h="623570">
                <a:moveTo>
                  <a:pt x="2490216" y="182118"/>
                </a:moveTo>
                <a:lnTo>
                  <a:pt x="2451316" y="184150"/>
                </a:lnTo>
                <a:lnTo>
                  <a:pt x="2439162" y="184404"/>
                </a:lnTo>
                <a:lnTo>
                  <a:pt x="2410206" y="183540"/>
                </a:lnTo>
                <a:lnTo>
                  <a:pt x="2378964" y="182118"/>
                </a:lnTo>
                <a:lnTo>
                  <a:pt x="2378964" y="203454"/>
                </a:lnTo>
                <a:lnTo>
                  <a:pt x="2393073" y="206387"/>
                </a:lnTo>
                <a:lnTo>
                  <a:pt x="2403348" y="212686"/>
                </a:lnTo>
                <a:lnTo>
                  <a:pt x="2409609" y="221983"/>
                </a:lnTo>
                <a:lnTo>
                  <a:pt x="2411730" y="233934"/>
                </a:lnTo>
                <a:lnTo>
                  <a:pt x="2411730" y="241554"/>
                </a:lnTo>
                <a:lnTo>
                  <a:pt x="2410206" y="243078"/>
                </a:lnTo>
                <a:lnTo>
                  <a:pt x="2407920" y="249936"/>
                </a:lnTo>
                <a:lnTo>
                  <a:pt x="2339340" y="421386"/>
                </a:lnTo>
                <a:lnTo>
                  <a:pt x="2264664" y="233934"/>
                </a:lnTo>
                <a:lnTo>
                  <a:pt x="2261616" y="227076"/>
                </a:lnTo>
                <a:lnTo>
                  <a:pt x="2260092" y="225552"/>
                </a:lnTo>
                <a:lnTo>
                  <a:pt x="2260092" y="222504"/>
                </a:lnTo>
                <a:lnTo>
                  <a:pt x="2264105" y="211480"/>
                </a:lnTo>
                <a:lnTo>
                  <a:pt x="2273985" y="205828"/>
                </a:lnTo>
                <a:lnTo>
                  <a:pt x="2286444" y="203746"/>
                </a:lnTo>
                <a:lnTo>
                  <a:pt x="2298192" y="203454"/>
                </a:lnTo>
                <a:lnTo>
                  <a:pt x="2298192" y="182118"/>
                </a:lnTo>
                <a:lnTo>
                  <a:pt x="2237422" y="184150"/>
                </a:lnTo>
                <a:lnTo>
                  <a:pt x="2222754" y="184404"/>
                </a:lnTo>
                <a:lnTo>
                  <a:pt x="2208339" y="184150"/>
                </a:lnTo>
                <a:lnTo>
                  <a:pt x="2157984" y="182118"/>
                </a:lnTo>
                <a:lnTo>
                  <a:pt x="2157984" y="203454"/>
                </a:lnTo>
                <a:lnTo>
                  <a:pt x="2204694" y="213741"/>
                </a:lnTo>
                <a:lnTo>
                  <a:pt x="2314194" y="480822"/>
                </a:lnTo>
                <a:lnTo>
                  <a:pt x="2310828" y="490156"/>
                </a:lnTo>
                <a:lnTo>
                  <a:pt x="2301544" y="513397"/>
                </a:lnTo>
                <a:lnTo>
                  <a:pt x="2298192" y="522732"/>
                </a:lnTo>
                <a:lnTo>
                  <a:pt x="2285822" y="552259"/>
                </a:lnTo>
                <a:lnTo>
                  <a:pt x="2270188" y="580072"/>
                </a:lnTo>
                <a:lnTo>
                  <a:pt x="2249106" y="600735"/>
                </a:lnTo>
                <a:lnTo>
                  <a:pt x="2220468" y="608838"/>
                </a:lnTo>
                <a:lnTo>
                  <a:pt x="2216112" y="608622"/>
                </a:lnTo>
                <a:lnTo>
                  <a:pt x="2208555" y="607123"/>
                </a:lnTo>
                <a:lnTo>
                  <a:pt x="2199132" y="603046"/>
                </a:lnTo>
                <a:lnTo>
                  <a:pt x="2189226" y="595122"/>
                </a:lnTo>
                <a:lnTo>
                  <a:pt x="2201507" y="591337"/>
                </a:lnTo>
                <a:lnTo>
                  <a:pt x="2209228" y="584352"/>
                </a:lnTo>
                <a:lnTo>
                  <a:pt x="2206269" y="545109"/>
                </a:lnTo>
                <a:lnTo>
                  <a:pt x="2167217" y="544449"/>
                </a:lnTo>
                <a:lnTo>
                  <a:pt x="2157984" y="567690"/>
                </a:lnTo>
                <a:lnTo>
                  <a:pt x="2162924" y="589229"/>
                </a:lnTo>
                <a:lnTo>
                  <a:pt x="2176361" y="606933"/>
                </a:lnTo>
                <a:lnTo>
                  <a:pt x="2196236" y="618909"/>
                </a:lnTo>
                <a:lnTo>
                  <a:pt x="2220468" y="623316"/>
                </a:lnTo>
                <a:lnTo>
                  <a:pt x="2249779" y="616508"/>
                </a:lnTo>
                <a:lnTo>
                  <a:pt x="2273808" y="598639"/>
                </a:lnTo>
                <a:lnTo>
                  <a:pt x="2292680" y="573481"/>
                </a:lnTo>
                <a:lnTo>
                  <a:pt x="2306574" y="544830"/>
                </a:lnTo>
                <a:lnTo>
                  <a:pt x="2426208" y="248412"/>
                </a:lnTo>
                <a:lnTo>
                  <a:pt x="2442311" y="223062"/>
                </a:lnTo>
                <a:lnTo>
                  <a:pt x="2460777" y="209638"/>
                </a:lnTo>
                <a:lnTo>
                  <a:pt x="2477960" y="204368"/>
                </a:lnTo>
                <a:lnTo>
                  <a:pt x="2490216" y="203454"/>
                </a:lnTo>
                <a:lnTo>
                  <a:pt x="2490216" y="182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46967" y="5398770"/>
            <a:ext cx="158115" cy="694690"/>
          </a:xfrm>
          <a:custGeom>
            <a:avLst/>
            <a:gdLst/>
            <a:ahLst/>
            <a:cxnLst/>
            <a:rect l="l" t="t" r="r" b="b"/>
            <a:pathLst>
              <a:path w="158114" h="694689">
                <a:moveTo>
                  <a:pt x="157734" y="691133"/>
                </a:moveTo>
                <a:lnTo>
                  <a:pt x="157734" y="686562"/>
                </a:lnTo>
                <a:lnTo>
                  <a:pt x="157734" y="683513"/>
                </a:lnTo>
                <a:lnTo>
                  <a:pt x="146304" y="672083"/>
                </a:lnTo>
                <a:lnTo>
                  <a:pt x="113522" y="631786"/>
                </a:lnTo>
                <a:lnTo>
                  <a:pt x="87832" y="587450"/>
                </a:lnTo>
                <a:lnTo>
                  <a:pt x="68486" y="540262"/>
                </a:lnTo>
                <a:lnTo>
                  <a:pt x="54739" y="491407"/>
                </a:lnTo>
                <a:lnTo>
                  <a:pt x="45844" y="442073"/>
                </a:lnTo>
                <a:lnTo>
                  <a:pt x="41054" y="393445"/>
                </a:lnTo>
                <a:lnTo>
                  <a:pt x="39624" y="346709"/>
                </a:lnTo>
                <a:lnTo>
                  <a:pt x="41301" y="295209"/>
                </a:lnTo>
                <a:lnTo>
                  <a:pt x="46697" y="244295"/>
                </a:lnTo>
                <a:lnTo>
                  <a:pt x="56359" y="194554"/>
                </a:lnTo>
                <a:lnTo>
                  <a:pt x="70832" y="146572"/>
                </a:lnTo>
                <a:lnTo>
                  <a:pt x="90664" y="100937"/>
                </a:lnTo>
                <a:lnTo>
                  <a:pt x="116401" y="58234"/>
                </a:lnTo>
                <a:lnTo>
                  <a:pt x="148589" y="19050"/>
                </a:lnTo>
                <a:lnTo>
                  <a:pt x="157734" y="9905"/>
                </a:lnTo>
                <a:lnTo>
                  <a:pt x="157734" y="1524"/>
                </a:lnTo>
                <a:lnTo>
                  <a:pt x="154686" y="0"/>
                </a:lnTo>
                <a:lnTo>
                  <a:pt x="150113" y="0"/>
                </a:lnTo>
                <a:lnTo>
                  <a:pt x="108680" y="34289"/>
                </a:lnTo>
                <a:lnTo>
                  <a:pt x="75211" y="76509"/>
                </a:lnTo>
                <a:lnTo>
                  <a:pt x="42672" y="134874"/>
                </a:lnTo>
                <a:lnTo>
                  <a:pt x="21538" y="192297"/>
                </a:lnTo>
                <a:lnTo>
                  <a:pt x="8477" y="247935"/>
                </a:lnTo>
                <a:lnTo>
                  <a:pt x="1845" y="300001"/>
                </a:lnTo>
                <a:lnTo>
                  <a:pt x="0" y="346709"/>
                </a:lnTo>
                <a:lnTo>
                  <a:pt x="1666" y="392310"/>
                </a:lnTo>
                <a:lnTo>
                  <a:pt x="8191" y="445770"/>
                </a:lnTo>
                <a:lnTo>
                  <a:pt x="21859" y="503801"/>
                </a:lnTo>
                <a:lnTo>
                  <a:pt x="44958" y="563117"/>
                </a:lnTo>
                <a:lnTo>
                  <a:pt x="77462" y="619601"/>
                </a:lnTo>
                <a:lnTo>
                  <a:pt x="110109" y="660653"/>
                </a:lnTo>
                <a:lnTo>
                  <a:pt x="150114" y="694181"/>
                </a:lnTo>
                <a:lnTo>
                  <a:pt x="154686" y="694181"/>
                </a:lnTo>
                <a:lnTo>
                  <a:pt x="157734" y="6911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64137" y="5612129"/>
            <a:ext cx="349250" cy="314960"/>
          </a:xfrm>
          <a:custGeom>
            <a:avLst/>
            <a:gdLst/>
            <a:ahLst/>
            <a:cxnLst/>
            <a:rect l="l" t="t" r="r" b="b"/>
            <a:pathLst>
              <a:path w="349250" h="314960">
                <a:moveTo>
                  <a:pt x="348996" y="207264"/>
                </a:moveTo>
                <a:lnTo>
                  <a:pt x="348996" y="200406"/>
                </a:lnTo>
                <a:lnTo>
                  <a:pt x="333756" y="200406"/>
                </a:lnTo>
                <a:lnTo>
                  <a:pt x="333756" y="203454"/>
                </a:lnTo>
                <a:lnTo>
                  <a:pt x="330708" y="213360"/>
                </a:lnTo>
                <a:lnTo>
                  <a:pt x="323397" y="243089"/>
                </a:lnTo>
                <a:lnTo>
                  <a:pt x="313372" y="270605"/>
                </a:lnTo>
                <a:lnTo>
                  <a:pt x="299632" y="290833"/>
                </a:lnTo>
                <a:lnTo>
                  <a:pt x="281178" y="298704"/>
                </a:lnTo>
                <a:lnTo>
                  <a:pt x="271093" y="297037"/>
                </a:lnTo>
                <a:lnTo>
                  <a:pt x="264509" y="291655"/>
                </a:lnTo>
                <a:lnTo>
                  <a:pt x="260925" y="281987"/>
                </a:lnTo>
                <a:lnTo>
                  <a:pt x="259842" y="267462"/>
                </a:lnTo>
                <a:lnTo>
                  <a:pt x="261008" y="253138"/>
                </a:lnTo>
                <a:lnTo>
                  <a:pt x="264033" y="234600"/>
                </a:lnTo>
                <a:lnTo>
                  <a:pt x="268200" y="214205"/>
                </a:lnTo>
                <a:lnTo>
                  <a:pt x="272796" y="194310"/>
                </a:lnTo>
                <a:lnTo>
                  <a:pt x="292608" y="120396"/>
                </a:lnTo>
                <a:lnTo>
                  <a:pt x="294608" y="110323"/>
                </a:lnTo>
                <a:lnTo>
                  <a:pt x="301180" y="83319"/>
                </a:lnTo>
                <a:lnTo>
                  <a:pt x="304038" y="72390"/>
                </a:lnTo>
                <a:lnTo>
                  <a:pt x="306550" y="59019"/>
                </a:lnTo>
                <a:lnTo>
                  <a:pt x="312717" y="32849"/>
                </a:lnTo>
                <a:lnTo>
                  <a:pt x="313944" y="25908"/>
                </a:lnTo>
                <a:lnTo>
                  <a:pt x="312241" y="18228"/>
                </a:lnTo>
                <a:lnTo>
                  <a:pt x="307752" y="12477"/>
                </a:lnTo>
                <a:lnTo>
                  <a:pt x="301406" y="8870"/>
                </a:lnTo>
                <a:lnTo>
                  <a:pt x="294132" y="7620"/>
                </a:lnTo>
                <a:lnTo>
                  <a:pt x="289417" y="8108"/>
                </a:lnTo>
                <a:lnTo>
                  <a:pt x="254460" y="81129"/>
                </a:lnTo>
                <a:lnTo>
                  <a:pt x="239649" y="142113"/>
                </a:lnTo>
                <a:lnTo>
                  <a:pt x="225980" y="200239"/>
                </a:lnTo>
                <a:lnTo>
                  <a:pt x="217170" y="240792"/>
                </a:lnTo>
                <a:lnTo>
                  <a:pt x="211347" y="251126"/>
                </a:lnTo>
                <a:lnTo>
                  <a:pt x="196310" y="270891"/>
                </a:lnTo>
                <a:lnTo>
                  <a:pt x="172271" y="290083"/>
                </a:lnTo>
                <a:lnTo>
                  <a:pt x="139446" y="298704"/>
                </a:lnTo>
                <a:lnTo>
                  <a:pt x="117669" y="293536"/>
                </a:lnTo>
                <a:lnTo>
                  <a:pt x="104679" y="280225"/>
                </a:lnTo>
                <a:lnTo>
                  <a:pt x="98405" y="262056"/>
                </a:lnTo>
                <a:lnTo>
                  <a:pt x="96774" y="242316"/>
                </a:lnTo>
                <a:lnTo>
                  <a:pt x="100131" y="210407"/>
                </a:lnTo>
                <a:lnTo>
                  <a:pt x="108775" y="174498"/>
                </a:lnTo>
                <a:lnTo>
                  <a:pt x="120562" y="136874"/>
                </a:lnTo>
                <a:lnTo>
                  <a:pt x="133350" y="99822"/>
                </a:lnTo>
                <a:lnTo>
                  <a:pt x="138672" y="86498"/>
                </a:lnTo>
                <a:lnTo>
                  <a:pt x="142208" y="75533"/>
                </a:lnTo>
                <a:lnTo>
                  <a:pt x="144172" y="65853"/>
                </a:lnTo>
                <a:lnTo>
                  <a:pt x="144780" y="56387"/>
                </a:lnTo>
                <a:lnTo>
                  <a:pt x="140910" y="34718"/>
                </a:lnTo>
                <a:lnTo>
                  <a:pt x="129825" y="16763"/>
                </a:lnTo>
                <a:lnTo>
                  <a:pt x="112311" y="4524"/>
                </a:lnTo>
                <a:lnTo>
                  <a:pt x="89154" y="0"/>
                </a:lnTo>
                <a:lnTo>
                  <a:pt x="48220" y="15716"/>
                </a:lnTo>
                <a:lnTo>
                  <a:pt x="20574" y="50863"/>
                </a:lnTo>
                <a:lnTo>
                  <a:pt x="4929" y="87439"/>
                </a:lnTo>
                <a:lnTo>
                  <a:pt x="0" y="107442"/>
                </a:lnTo>
                <a:lnTo>
                  <a:pt x="0" y="115062"/>
                </a:lnTo>
                <a:lnTo>
                  <a:pt x="15240" y="115062"/>
                </a:lnTo>
                <a:lnTo>
                  <a:pt x="15240" y="113537"/>
                </a:lnTo>
                <a:lnTo>
                  <a:pt x="18287" y="101346"/>
                </a:lnTo>
                <a:lnTo>
                  <a:pt x="32658" y="62293"/>
                </a:lnTo>
                <a:lnTo>
                  <a:pt x="49815" y="35814"/>
                </a:lnTo>
                <a:lnTo>
                  <a:pt x="68544" y="20764"/>
                </a:lnTo>
                <a:lnTo>
                  <a:pt x="87630" y="16002"/>
                </a:lnTo>
                <a:lnTo>
                  <a:pt x="92940" y="16347"/>
                </a:lnTo>
                <a:lnTo>
                  <a:pt x="98678" y="18764"/>
                </a:lnTo>
                <a:lnTo>
                  <a:pt x="103274" y="25324"/>
                </a:lnTo>
                <a:lnTo>
                  <a:pt x="105156" y="38100"/>
                </a:lnTo>
                <a:lnTo>
                  <a:pt x="103798" y="51161"/>
                </a:lnTo>
                <a:lnTo>
                  <a:pt x="100584" y="64293"/>
                </a:lnTo>
                <a:lnTo>
                  <a:pt x="93725" y="85344"/>
                </a:lnTo>
                <a:lnTo>
                  <a:pt x="76604" y="132302"/>
                </a:lnTo>
                <a:lnTo>
                  <a:pt x="64198" y="171259"/>
                </a:lnTo>
                <a:lnTo>
                  <a:pt x="56649" y="203644"/>
                </a:lnTo>
                <a:lnTo>
                  <a:pt x="54102" y="230886"/>
                </a:lnTo>
                <a:lnTo>
                  <a:pt x="61948" y="272272"/>
                </a:lnTo>
                <a:lnTo>
                  <a:pt x="82010" y="297942"/>
                </a:lnTo>
                <a:lnTo>
                  <a:pt x="109073" y="311038"/>
                </a:lnTo>
                <a:lnTo>
                  <a:pt x="137922" y="314706"/>
                </a:lnTo>
                <a:lnTo>
                  <a:pt x="167044" y="309479"/>
                </a:lnTo>
                <a:lnTo>
                  <a:pt x="189738" y="296894"/>
                </a:lnTo>
                <a:lnTo>
                  <a:pt x="206716" y="281594"/>
                </a:lnTo>
                <a:lnTo>
                  <a:pt x="218694" y="268224"/>
                </a:lnTo>
                <a:lnTo>
                  <a:pt x="226909" y="287381"/>
                </a:lnTo>
                <a:lnTo>
                  <a:pt x="240411" y="302037"/>
                </a:lnTo>
                <a:lnTo>
                  <a:pt x="257913" y="311407"/>
                </a:lnTo>
                <a:lnTo>
                  <a:pt x="278130" y="314706"/>
                </a:lnTo>
                <a:lnTo>
                  <a:pt x="294763" y="311848"/>
                </a:lnTo>
                <a:lnTo>
                  <a:pt x="327660" y="275844"/>
                </a:lnTo>
                <a:lnTo>
                  <a:pt x="343185" y="232981"/>
                </a:lnTo>
                <a:lnTo>
                  <a:pt x="347483" y="215193"/>
                </a:lnTo>
                <a:lnTo>
                  <a:pt x="348996" y="207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1619" y="5846064"/>
            <a:ext cx="79248" cy="207263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5753747" y="5612129"/>
            <a:ext cx="299085" cy="314960"/>
          </a:xfrm>
          <a:custGeom>
            <a:avLst/>
            <a:gdLst/>
            <a:ahLst/>
            <a:cxnLst/>
            <a:rect l="l" t="t" r="r" b="b"/>
            <a:pathLst>
              <a:path w="299085" h="314960">
                <a:moveTo>
                  <a:pt x="298704" y="49530"/>
                </a:moveTo>
                <a:lnTo>
                  <a:pt x="295775" y="25717"/>
                </a:lnTo>
                <a:lnTo>
                  <a:pt x="288416" y="10477"/>
                </a:lnTo>
                <a:lnTo>
                  <a:pt x="278772" y="2381"/>
                </a:lnTo>
                <a:lnTo>
                  <a:pt x="268986" y="0"/>
                </a:lnTo>
                <a:lnTo>
                  <a:pt x="256472" y="3202"/>
                </a:lnTo>
                <a:lnTo>
                  <a:pt x="246030" y="11334"/>
                </a:lnTo>
                <a:lnTo>
                  <a:pt x="238875" y="22181"/>
                </a:lnTo>
                <a:lnTo>
                  <a:pt x="236220" y="33528"/>
                </a:lnTo>
                <a:lnTo>
                  <a:pt x="236220" y="41910"/>
                </a:lnTo>
                <a:lnTo>
                  <a:pt x="238506" y="46482"/>
                </a:lnTo>
                <a:lnTo>
                  <a:pt x="246125" y="53340"/>
                </a:lnTo>
                <a:lnTo>
                  <a:pt x="255484" y="65186"/>
                </a:lnTo>
                <a:lnTo>
                  <a:pt x="262699" y="78390"/>
                </a:lnTo>
                <a:lnTo>
                  <a:pt x="267342" y="93737"/>
                </a:lnTo>
                <a:lnTo>
                  <a:pt x="268986" y="112014"/>
                </a:lnTo>
                <a:lnTo>
                  <a:pt x="264066" y="142548"/>
                </a:lnTo>
                <a:lnTo>
                  <a:pt x="249381" y="190237"/>
                </a:lnTo>
                <a:lnTo>
                  <a:pt x="225039" y="241328"/>
                </a:lnTo>
                <a:lnTo>
                  <a:pt x="191152" y="282068"/>
                </a:lnTo>
                <a:lnTo>
                  <a:pt x="147828" y="298704"/>
                </a:lnTo>
                <a:lnTo>
                  <a:pt x="125944" y="294346"/>
                </a:lnTo>
                <a:lnTo>
                  <a:pt x="110489" y="282130"/>
                </a:lnTo>
                <a:lnTo>
                  <a:pt x="101322" y="263342"/>
                </a:lnTo>
                <a:lnTo>
                  <a:pt x="98298" y="239268"/>
                </a:lnTo>
                <a:lnTo>
                  <a:pt x="101488" y="207918"/>
                </a:lnTo>
                <a:lnTo>
                  <a:pt x="110109" y="172497"/>
                </a:lnTo>
                <a:lnTo>
                  <a:pt x="122729" y="133504"/>
                </a:lnTo>
                <a:lnTo>
                  <a:pt x="140922" y="82962"/>
                </a:lnTo>
                <a:lnTo>
                  <a:pt x="143065" y="74485"/>
                </a:lnTo>
                <a:lnTo>
                  <a:pt x="144351" y="65722"/>
                </a:lnTo>
                <a:lnTo>
                  <a:pt x="144780" y="56387"/>
                </a:lnTo>
                <a:lnTo>
                  <a:pt x="141029" y="34718"/>
                </a:lnTo>
                <a:lnTo>
                  <a:pt x="130206" y="16764"/>
                </a:lnTo>
                <a:lnTo>
                  <a:pt x="112954" y="4524"/>
                </a:lnTo>
                <a:lnTo>
                  <a:pt x="89915" y="0"/>
                </a:lnTo>
                <a:lnTo>
                  <a:pt x="48863" y="15716"/>
                </a:lnTo>
                <a:lnTo>
                  <a:pt x="20955" y="50863"/>
                </a:lnTo>
                <a:lnTo>
                  <a:pt x="5048" y="87439"/>
                </a:lnTo>
                <a:lnTo>
                  <a:pt x="0" y="107442"/>
                </a:lnTo>
                <a:lnTo>
                  <a:pt x="0" y="115062"/>
                </a:lnTo>
                <a:lnTo>
                  <a:pt x="16001" y="115062"/>
                </a:lnTo>
                <a:lnTo>
                  <a:pt x="16001" y="113538"/>
                </a:lnTo>
                <a:lnTo>
                  <a:pt x="36099" y="58757"/>
                </a:lnTo>
                <a:lnTo>
                  <a:pt x="53911" y="32670"/>
                </a:lnTo>
                <a:lnTo>
                  <a:pt x="72009" y="19585"/>
                </a:lnTo>
                <a:lnTo>
                  <a:pt x="88392" y="16002"/>
                </a:lnTo>
                <a:lnTo>
                  <a:pt x="93261" y="16347"/>
                </a:lnTo>
                <a:lnTo>
                  <a:pt x="98774" y="18764"/>
                </a:lnTo>
                <a:lnTo>
                  <a:pt x="103286" y="25324"/>
                </a:lnTo>
                <a:lnTo>
                  <a:pt x="105156" y="38100"/>
                </a:lnTo>
                <a:lnTo>
                  <a:pt x="104012" y="50946"/>
                </a:lnTo>
                <a:lnTo>
                  <a:pt x="101155" y="63722"/>
                </a:lnTo>
                <a:lnTo>
                  <a:pt x="97440" y="75497"/>
                </a:lnTo>
                <a:lnTo>
                  <a:pt x="93725" y="85344"/>
                </a:lnTo>
                <a:lnTo>
                  <a:pt x="74997" y="137933"/>
                </a:lnTo>
                <a:lnTo>
                  <a:pt x="62769" y="176307"/>
                </a:lnTo>
                <a:lnTo>
                  <a:pt x="56114" y="204823"/>
                </a:lnTo>
                <a:lnTo>
                  <a:pt x="54101" y="227838"/>
                </a:lnTo>
                <a:lnTo>
                  <a:pt x="63984" y="273236"/>
                </a:lnTo>
                <a:lnTo>
                  <a:pt x="88011" y="299561"/>
                </a:lnTo>
                <a:lnTo>
                  <a:pt x="117752" y="311741"/>
                </a:lnTo>
                <a:lnTo>
                  <a:pt x="144780" y="314706"/>
                </a:lnTo>
                <a:lnTo>
                  <a:pt x="184429" y="304718"/>
                </a:lnTo>
                <a:lnTo>
                  <a:pt x="217372" y="278094"/>
                </a:lnTo>
                <a:lnTo>
                  <a:pt x="244046" y="239843"/>
                </a:lnTo>
                <a:lnTo>
                  <a:pt x="264890" y="194976"/>
                </a:lnTo>
                <a:lnTo>
                  <a:pt x="280340" y="148502"/>
                </a:lnTo>
                <a:lnTo>
                  <a:pt x="290833" y="105429"/>
                </a:lnTo>
                <a:lnTo>
                  <a:pt x="296809" y="70769"/>
                </a:lnTo>
                <a:lnTo>
                  <a:pt x="298704" y="49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27115" y="5398770"/>
            <a:ext cx="158115" cy="694690"/>
          </a:xfrm>
          <a:custGeom>
            <a:avLst/>
            <a:gdLst/>
            <a:ahLst/>
            <a:cxnLst/>
            <a:rect l="l" t="t" r="r" b="b"/>
            <a:pathLst>
              <a:path w="158114" h="694689">
                <a:moveTo>
                  <a:pt x="157734" y="346709"/>
                </a:moveTo>
                <a:lnTo>
                  <a:pt x="155852" y="301430"/>
                </a:lnTo>
                <a:lnTo>
                  <a:pt x="148971" y="247935"/>
                </a:lnTo>
                <a:lnTo>
                  <a:pt x="135231" y="189726"/>
                </a:lnTo>
                <a:lnTo>
                  <a:pt x="112775" y="130301"/>
                </a:lnTo>
                <a:lnTo>
                  <a:pt x="79736" y="73937"/>
                </a:lnTo>
                <a:lnTo>
                  <a:pt x="46767" y="33146"/>
                </a:lnTo>
                <a:lnTo>
                  <a:pt x="7620" y="0"/>
                </a:lnTo>
                <a:lnTo>
                  <a:pt x="3048" y="0"/>
                </a:lnTo>
                <a:lnTo>
                  <a:pt x="0" y="3047"/>
                </a:lnTo>
                <a:lnTo>
                  <a:pt x="0" y="9905"/>
                </a:lnTo>
                <a:lnTo>
                  <a:pt x="12954" y="22859"/>
                </a:lnTo>
                <a:lnTo>
                  <a:pt x="39892" y="54795"/>
                </a:lnTo>
                <a:lnTo>
                  <a:pt x="63126" y="91728"/>
                </a:lnTo>
                <a:lnTo>
                  <a:pt x="82493" y="133527"/>
                </a:lnTo>
                <a:lnTo>
                  <a:pt x="97835" y="180058"/>
                </a:lnTo>
                <a:lnTo>
                  <a:pt x="108992" y="231188"/>
                </a:lnTo>
                <a:lnTo>
                  <a:pt x="115804" y="286783"/>
                </a:lnTo>
                <a:lnTo>
                  <a:pt x="118110" y="346709"/>
                </a:lnTo>
                <a:lnTo>
                  <a:pt x="116472" y="397732"/>
                </a:lnTo>
                <a:lnTo>
                  <a:pt x="111169" y="448475"/>
                </a:lnTo>
                <a:lnTo>
                  <a:pt x="101614" y="498285"/>
                </a:lnTo>
                <a:lnTo>
                  <a:pt x="87221" y="546509"/>
                </a:lnTo>
                <a:lnTo>
                  <a:pt x="67402" y="592493"/>
                </a:lnTo>
                <a:lnTo>
                  <a:pt x="41572" y="635585"/>
                </a:lnTo>
                <a:lnTo>
                  <a:pt x="9144" y="675131"/>
                </a:lnTo>
                <a:lnTo>
                  <a:pt x="0" y="683513"/>
                </a:lnTo>
                <a:lnTo>
                  <a:pt x="0" y="691133"/>
                </a:lnTo>
                <a:lnTo>
                  <a:pt x="3048" y="694181"/>
                </a:lnTo>
                <a:lnTo>
                  <a:pt x="7620" y="694181"/>
                </a:lnTo>
                <a:lnTo>
                  <a:pt x="47910" y="659225"/>
                </a:lnTo>
                <a:lnTo>
                  <a:pt x="81664" y="616708"/>
                </a:lnTo>
                <a:lnTo>
                  <a:pt x="115062" y="558545"/>
                </a:lnTo>
                <a:lnTo>
                  <a:pt x="136195" y="501122"/>
                </a:lnTo>
                <a:lnTo>
                  <a:pt x="149256" y="445484"/>
                </a:lnTo>
                <a:lnTo>
                  <a:pt x="155888" y="393418"/>
                </a:lnTo>
                <a:lnTo>
                  <a:pt x="157734" y="3467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78993" y="5584697"/>
            <a:ext cx="451484" cy="295910"/>
          </a:xfrm>
          <a:custGeom>
            <a:avLst/>
            <a:gdLst/>
            <a:ahLst/>
            <a:cxnLst/>
            <a:rect l="l" t="t" r="r" b="b"/>
            <a:pathLst>
              <a:path w="451484" h="295910">
                <a:moveTo>
                  <a:pt x="451104" y="19812"/>
                </a:moveTo>
                <a:lnTo>
                  <a:pt x="451104" y="5334"/>
                </a:lnTo>
                <a:lnTo>
                  <a:pt x="447294" y="0"/>
                </a:lnTo>
                <a:lnTo>
                  <a:pt x="440436" y="0"/>
                </a:lnTo>
                <a:lnTo>
                  <a:pt x="434340" y="3048"/>
                </a:lnTo>
                <a:lnTo>
                  <a:pt x="432816" y="19050"/>
                </a:lnTo>
                <a:lnTo>
                  <a:pt x="423421" y="51006"/>
                </a:lnTo>
                <a:lnTo>
                  <a:pt x="401669" y="75247"/>
                </a:lnTo>
                <a:lnTo>
                  <a:pt x="372058" y="90630"/>
                </a:lnTo>
                <a:lnTo>
                  <a:pt x="339090" y="96012"/>
                </a:lnTo>
                <a:lnTo>
                  <a:pt x="310276" y="92178"/>
                </a:lnTo>
                <a:lnTo>
                  <a:pt x="282892" y="81914"/>
                </a:lnTo>
                <a:lnTo>
                  <a:pt x="256365" y="67079"/>
                </a:lnTo>
                <a:lnTo>
                  <a:pt x="230124" y="49529"/>
                </a:lnTo>
                <a:lnTo>
                  <a:pt x="202346" y="31182"/>
                </a:lnTo>
                <a:lnTo>
                  <a:pt x="174212" y="15335"/>
                </a:lnTo>
                <a:lnTo>
                  <a:pt x="144506" y="4202"/>
                </a:lnTo>
                <a:lnTo>
                  <a:pt x="112014" y="0"/>
                </a:lnTo>
                <a:lnTo>
                  <a:pt x="68151" y="8489"/>
                </a:lnTo>
                <a:lnTo>
                  <a:pt x="32575" y="31908"/>
                </a:lnTo>
                <a:lnTo>
                  <a:pt x="8715" y="67186"/>
                </a:lnTo>
                <a:lnTo>
                  <a:pt x="0" y="111251"/>
                </a:lnTo>
                <a:lnTo>
                  <a:pt x="0" y="127253"/>
                </a:lnTo>
                <a:lnTo>
                  <a:pt x="4572" y="133350"/>
                </a:lnTo>
                <a:lnTo>
                  <a:pt x="15240" y="133350"/>
                </a:lnTo>
                <a:lnTo>
                  <a:pt x="18288" y="120396"/>
                </a:lnTo>
                <a:lnTo>
                  <a:pt x="18288" y="117348"/>
                </a:lnTo>
                <a:lnTo>
                  <a:pt x="29396" y="80414"/>
                </a:lnTo>
                <a:lnTo>
                  <a:pt x="53435" y="55625"/>
                </a:lnTo>
                <a:lnTo>
                  <a:pt x="83331" y="41695"/>
                </a:lnTo>
                <a:lnTo>
                  <a:pt x="112014" y="37337"/>
                </a:lnTo>
                <a:lnTo>
                  <a:pt x="140839" y="41171"/>
                </a:lnTo>
                <a:lnTo>
                  <a:pt x="168306" y="51435"/>
                </a:lnTo>
                <a:lnTo>
                  <a:pt x="195060" y="66270"/>
                </a:lnTo>
                <a:lnTo>
                  <a:pt x="221742" y="83819"/>
                </a:lnTo>
                <a:lnTo>
                  <a:pt x="249400" y="102167"/>
                </a:lnTo>
                <a:lnTo>
                  <a:pt x="277844" y="118014"/>
                </a:lnTo>
                <a:lnTo>
                  <a:pt x="307574" y="129147"/>
                </a:lnTo>
                <a:lnTo>
                  <a:pt x="339090" y="133350"/>
                </a:lnTo>
                <a:lnTo>
                  <a:pt x="382952" y="124610"/>
                </a:lnTo>
                <a:lnTo>
                  <a:pt x="418528" y="100583"/>
                </a:lnTo>
                <a:lnTo>
                  <a:pt x="442388" y="64555"/>
                </a:lnTo>
                <a:lnTo>
                  <a:pt x="451104" y="19812"/>
                </a:lnTo>
                <a:close/>
              </a:path>
              <a:path w="451484" h="295910">
                <a:moveTo>
                  <a:pt x="451104" y="182879"/>
                </a:moveTo>
                <a:lnTo>
                  <a:pt x="451104" y="162305"/>
                </a:lnTo>
                <a:lnTo>
                  <a:pt x="444246" y="160781"/>
                </a:lnTo>
                <a:lnTo>
                  <a:pt x="440436" y="160781"/>
                </a:lnTo>
                <a:lnTo>
                  <a:pt x="434340" y="165353"/>
                </a:lnTo>
                <a:lnTo>
                  <a:pt x="432816" y="179831"/>
                </a:lnTo>
                <a:lnTo>
                  <a:pt x="423421" y="212109"/>
                </a:lnTo>
                <a:lnTo>
                  <a:pt x="401669" y="236315"/>
                </a:lnTo>
                <a:lnTo>
                  <a:pt x="372058" y="251519"/>
                </a:lnTo>
                <a:lnTo>
                  <a:pt x="339090" y="256793"/>
                </a:lnTo>
                <a:lnTo>
                  <a:pt x="310276" y="252960"/>
                </a:lnTo>
                <a:lnTo>
                  <a:pt x="282892" y="242697"/>
                </a:lnTo>
                <a:lnTo>
                  <a:pt x="256365" y="227861"/>
                </a:lnTo>
                <a:lnTo>
                  <a:pt x="230124" y="210312"/>
                </a:lnTo>
                <a:lnTo>
                  <a:pt x="202346" y="192285"/>
                </a:lnTo>
                <a:lnTo>
                  <a:pt x="174212" y="176402"/>
                </a:lnTo>
                <a:lnTo>
                  <a:pt x="144506" y="165092"/>
                </a:lnTo>
                <a:lnTo>
                  <a:pt x="112014" y="160781"/>
                </a:lnTo>
                <a:lnTo>
                  <a:pt x="68151" y="169521"/>
                </a:lnTo>
                <a:lnTo>
                  <a:pt x="32575" y="193548"/>
                </a:lnTo>
                <a:lnTo>
                  <a:pt x="8715" y="229576"/>
                </a:lnTo>
                <a:lnTo>
                  <a:pt x="0" y="274319"/>
                </a:lnTo>
                <a:lnTo>
                  <a:pt x="0" y="288798"/>
                </a:lnTo>
                <a:lnTo>
                  <a:pt x="4572" y="294893"/>
                </a:lnTo>
                <a:lnTo>
                  <a:pt x="15240" y="294893"/>
                </a:lnTo>
                <a:lnTo>
                  <a:pt x="18288" y="281177"/>
                </a:lnTo>
                <a:lnTo>
                  <a:pt x="18288" y="278891"/>
                </a:lnTo>
                <a:lnTo>
                  <a:pt x="29396" y="241875"/>
                </a:lnTo>
                <a:lnTo>
                  <a:pt x="53435" y="217646"/>
                </a:lnTo>
                <a:lnTo>
                  <a:pt x="83331" y="204418"/>
                </a:lnTo>
                <a:lnTo>
                  <a:pt x="112014" y="200405"/>
                </a:lnTo>
                <a:lnTo>
                  <a:pt x="140839" y="204108"/>
                </a:lnTo>
                <a:lnTo>
                  <a:pt x="168306" y="214026"/>
                </a:lnTo>
                <a:lnTo>
                  <a:pt x="195060" y="228373"/>
                </a:lnTo>
                <a:lnTo>
                  <a:pt x="221742" y="245363"/>
                </a:lnTo>
                <a:lnTo>
                  <a:pt x="249400" y="263509"/>
                </a:lnTo>
                <a:lnTo>
                  <a:pt x="277844" y="279653"/>
                </a:lnTo>
                <a:lnTo>
                  <a:pt x="307574" y="291226"/>
                </a:lnTo>
                <a:lnTo>
                  <a:pt x="339090" y="295655"/>
                </a:lnTo>
                <a:lnTo>
                  <a:pt x="383595" y="286607"/>
                </a:lnTo>
                <a:lnTo>
                  <a:pt x="419100" y="262127"/>
                </a:lnTo>
                <a:lnTo>
                  <a:pt x="442602" y="226218"/>
                </a:lnTo>
                <a:lnTo>
                  <a:pt x="451104" y="182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80020" y="5610605"/>
            <a:ext cx="291465" cy="307975"/>
          </a:xfrm>
          <a:custGeom>
            <a:avLst/>
            <a:gdLst/>
            <a:ahLst/>
            <a:cxnLst/>
            <a:rect l="l" t="t" r="r" b="b"/>
            <a:pathLst>
              <a:path w="291465" h="307975">
                <a:moveTo>
                  <a:pt x="291083" y="168402"/>
                </a:moveTo>
                <a:lnTo>
                  <a:pt x="259842" y="168402"/>
                </a:lnTo>
                <a:lnTo>
                  <a:pt x="252936" y="215479"/>
                </a:lnTo>
                <a:lnTo>
                  <a:pt x="237744" y="250698"/>
                </a:lnTo>
                <a:lnTo>
                  <a:pt x="207121" y="272772"/>
                </a:lnTo>
                <a:lnTo>
                  <a:pt x="153924" y="280416"/>
                </a:lnTo>
                <a:lnTo>
                  <a:pt x="95250" y="280416"/>
                </a:lnTo>
                <a:lnTo>
                  <a:pt x="282701" y="30480"/>
                </a:lnTo>
                <a:lnTo>
                  <a:pt x="288798" y="22098"/>
                </a:lnTo>
                <a:lnTo>
                  <a:pt x="290322" y="22098"/>
                </a:lnTo>
                <a:lnTo>
                  <a:pt x="290322" y="14478"/>
                </a:lnTo>
                <a:lnTo>
                  <a:pt x="288464" y="6107"/>
                </a:lnTo>
                <a:lnTo>
                  <a:pt x="283463" y="1809"/>
                </a:lnTo>
                <a:lnTo>
                  <a:pt x="276177" y="226"/>
                </a:lnTo>
                <a:lnTo>
                  <a:pt x="267461" y="0"/>
                </a:lnTo>
                <a:lnTo>
                  <a:pt x="19050" y="0"/>
                </a:lnTo>
                <a:lnTo>
                  <a:pt x="9905" y="121920"/>
                </a:lnTo>
                <a:lnTo>
                  <a:pt x="42672" y="121920"/>
                </a:lnTo>
                <a:lnTo>
                  <a:pt x="49518" y="76783"/>
                </a:lnTo>
                <a:lnTo>
                  <a:pt x="65436" y="46577"/>
                </a:lnTo>
                <a:lnTo>
                  <a:pt x="93785" y="29658"/>
                </a:lnTo>
                <a:lnTo>
                  <a:pt x="137922" y="24384"/>
                </a:lnTo>
                <a:lnTo>
                  <a:pt x="195072" y="24384"/>
                </a:lnTo>
                <a:lnTo>
                  <a:pt x="6096" y="277368"/>
                </a:lnTo>
                <a:lnTo>
                  <a:pt x="0" y="285750"/>
                </a:lnTo>
                <a:lnTo>
                  <a:pt x="0" y="293370"/>
                </a:lnTo>
                <a:lnTo>
                  <a:pt x="1619" y="301740"/>
                </a:lnTo>
                <a:lnTo>
                  <a:pt x="6096" y="306038"/>
                </a:lnTo>
                <a:lnTo>
                  <a:pt x="12858" y="307621"/>
                </a:lnTo>
                <a:lnTo>
                  <a:pt x="21335" y="307848"/>
                </a:lnTo>
                <a:lnTo>
                  <a:pt x="279653" y="307848"/>
                </a:lnTo>
                <a:lnTo>
                  <a:pt x="291083" y="1684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42860" y="5295912"/>
            <a:ext cx="349250" cy="337185"/>
          </a:xfrm>
          <a:custGeom>
            <a:avLst/>
            <a:gdLst/>
            <a:ahLst/>
            <a:cxnLst/>
            <a:rect l="l" t="t" r="r" b="b"/>
            <a:pathLst>
              <a:path w="349250" h="337185">
                <a:moveTo>
                  <a:pt x="349250" y="0"/>
                </a:moveTo>
                <a:lnTo>
                  <a:pt x="185420" y="0"/>
                </a:lnTo>
                <a:lnTo>
                  <a:pt x="162560" y="0"/>
                </a:lnTo>
                <a:lnTo>
                  <a:pt x="0" y="0"/>
                </a:lnTo>
                <a:lnTo>
                  <a:pt x="0" y="24384"/>
                </a:lnTo>
                <a:lnTo>
                  <a:pt x="162560" y="24384"/>
                </a:lnTo>
                <a:lnTo>
                  <a:pt x="162560" y="336804"/>
                </a:lnTo>
                <a:lnTo>
                  <a:pt x="185420" y="336804"/>
                </a:lnTo>
                <a:lnTo>
                  <a:pt x="185420" y="24384"/>
                </a:lnTo>
                <a:lnTo>
                  <a:pt x="349250" y="24384"/>
                </a:lnTo>
                <a:lnTo>
                  <a:pt x="349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8267" y="5876544"/>
            <a:ext cx="230124" cy="218693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8085467" y="5610605"/>
            <a:ext cx="291465" cy="307975"/>
          </a:xfrm>
          <a:custGeom>
            <a:avLst/>
            <a:gdLst/>
            <a:ahLst/>
            <a:cxnLst/>
            <a:rect l="l" t="t" r="r" b="b"/>
            <a:pathLst>
              <a:path w="291465" h="307975">
                <a:moveTo>
                  <a:pt x="291084" y="168402"/>
                </a:moveTo>
                <a:lnTo>
                  <a:pt x="259842" y="168402"/>
                </a:lnTo>
                <a:lnTo>
                  <a:pt x="253138" y="215479"/>
                </a:lnTo>
                <a:lnTo>
                  <a:pt x="237648" y="250698"/>
                </a:lnTo>
                <a:lnTo>
                  <a:pt x="206585" y="272772"/>
                </a:lnTo>
                <a:lnTo>
                  <a:pt x="153162" y="280416"/>
                </a:lnTo>
                <a:lnTo>
                  <a:pt x="95250" y="280416"/>
                </a:lnTo>
                <a:lnTo>
                  <a:pt x="282701" y="30480"/>
                </a:lnTo>
                <a:lnTo>
                  <a:pt x="288036" y="22098"/>
                </a:lnTo>
                <a:lnTo>
                  <a:pt x="289560" y="22098"/>
                </a:lnTo>
                <a:lnTo>
                  <a:pt x="289560" y="14478"/>
                </a:lnTo>
                <a:lnTo>
                  <a:pt x="287833" y="6107"/>
                </a:lnTo>
                <a:lnTo>
                  <a:pt x="283178" y="1809"/>
                </a:lnTo>
                <a:lnTo>
                  <a:pt x="276379" y="226"/>
                </a:lnTo>
                <a:lnTo>
                  <a:pt x="268224" y="0"/>
                </a:lnTo>
                <a:lnTo>
                  <a:pt x="18288" y="0"/>
                </a:lnTo>
                <a:lnTo>
                  <a:pt x="9906" y="121920"/>
                </a:lnTo>
                <a:lnTo>
                  <a:pt x="42672" y="121920"/>
                </a:lnTo>
                <a:lnTo>
                  <a:pt x="49303" y="76783"/>
                </a:lnTo>
                <a:lnTo>
                  <a:pt x="65436" y="46577"/>
                </a:lnTo>
                <a:lnTo>
                  <a:pt x="93999" y="29658"/>
                </a:lnTo>
                <a:lnTo>
                  <a:pt x="137922" y="24384"/>
                </a:lnTo>
                <a:lnTo>
                  <a:pt x="195834" y="24384"/>
                </a:lnTo>
                <a:lnTo>
                  <a:pt x="5334" y="277368"/>
                </a:lnTo>
                <a:lnTo>
                  <a:pt x="0" y="285750"/>
                </a:lnTo>
                <a:lnTo>
                  <a:pt x="0" y="293370"/>
                </a:lnTo>
                <a:lnTo>
                  <a:pt x="1512" y="301740"/>
                </a:lnTo>
                <a:lnTo>
                  <a:pt x="5810" y="306038"/>
                </a:lnTo>
                <a:lnTo>
                  <a:pt x="12537" y="307621"/>
                </a:lnTo>
                <a:lnTo>
                  <a:pt x="21336" y="307848"/>
                </a:lnTo>
                <a:lnTo>
                  <a:pt x="279654" y="307848"/>
                </a:lnTo>
                <a:lnTo>
                  <a:pt x="291084" y="1684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32927" y="5809488"/>
            <a:ext cx="276225" cy="218440"/>
          </a:xfrm>
          <a:custGeom>
            <a:avLst/>
            <a:gdLst/>
            <a:ahLst/>
            <a:cxnLst/>
            <a:rect l="l" t="t" r="r" b="b"/>
            <a:pathLst>
              <a:path w="276225" h="218439">
                <a:moveTo>
                  <a:pt x="275844" y="144017"/>
                </a:moveTo>
                <a:lnTo>
                  <a:pt x="275844" y="137922"/>
                </a:lnTo>
                <a:lnTo>
                  <a:pt x="259842" y="137922"/>
                </a:lnTo>
                <a:lnTo>
                  <a:pt x="259842" y="139446"/>
                </a:lnTo>
                <a:lnTo>
                  <a:pt x="257555" y="152400"/>
                </a:lnTo>
                <a:lnTo>
                  <a:pt x="252174" y="170580"/>
                </a:lnTo>
                <a:lnTo>
                  <a:pt x="244792" y="187547"/>
                </a:lnTo>
                <a:lnTo>
                  <a:pt x="234838" y="200084"/>
                </a:lnTo>
                <a:lnTo>
                  <a:pt x="221742" y="204977"/>
                </a:lnTo>
                <a:lnTo>
                  <a:pt x="214538" y="202894"/>
                </a:lnTo>
                <a:lnTo>
                  <a:pt x="209835" y="197453"/>
                </a:lnTo>
                <a:lnTo>
                  <a:pt x="207275" y="189868"/>
                </a:lnTo>
                <a:lnTo>
                  <a:pt x="206501" y="181356"/>
                </a:lnTo>
                <a:lnTo>
                  <a:pt x="207144" y="173569"/>
                </a:lnTo>
                <a:lnTo>
                  <a:pt x="208787" y="163639"/>
                </a:lnTo>
                <a:lnTo>
                  <a:pt x="213359" y="142494"/>
                </a:lnTo>
                <a:lnTo>
                  <a:pt x="224790" y="99060"/>
                </a:lnTo>
                <a:lnTo>
                  <a:pt x="237291" y="45755"/>
                </a:lnTo>
                <a:lnTo>
                  <a:pt x="242196" y="25634"/>
                </a:lnTo>
                <a:lnTo>
                  <a:pt x="243077" y="20574"/>
                </a:lnTo>
                <a:lnTo>
                  <a:pt x="243077" y="9906"/>
                </a:lnTo>
                <a:lnTo>
                  <a:pt x="236220" y="4572"/>
                </a:lnTo>
                <a:lnTo>
                  <a:pt x="227075" y="4572"/>
                </a:lnTo>
                <a:lnTo>
                  <a:pt x="216741" y="7084"/>
                </a:lnTo>
                <a:lnTo>
                  <a:pt x="210121" y="13811"/>
                </a:lnTo>
                <a:lnTo>
                  <a:pt x="206073" y="23538"/>
                </a:lnTo>
                <a:lnTo>
                  <a:pt x="203453" y="35051"/>
                </a:lnTo>
                <a:lnTo>
                  <a:pt x="177546" y="134874"/>
                </a:lnTo>
                <a:lnTo>
                  <a:pt x="162294" y="176367"/>
                </a:lnTo>
                <a:lnTo>
                  <a:pt x="113538" y="204977"/>
                </a:lnTo>
                <a:lnTo>
                  <a:pt x="95035" y="199834"/>
                </a:lnTo>
                <a:lnTo>
                  <a:pt x="85534" y="187833"/>
                </a:lnTo>
                <a:lnTo>
                  <a:pt x="82034" y="174117"/>
                </a:lnTo>
                <a:lnTo>
                  <a:pt x="81533" y="163829"/>
                </a:lnTo>
                <a:lnTo>
                  <a:pt x="83641" y="141958"/>
                </a:lnTo>
                <a:lnTo>
                  <a:pt x="89249" y="118014"/>
                </a:lnTo>
                <a:lnTo>
                  <a:pt x="97285" y="92785"/>
                </a:lnTo>
                <a:lnTo>
                  <a:pt x="106679" y="67056"/>
                </a:lnTo>
                <a:lnTo>
                  <a:pt x="109680" y="59697"/>
                </a:lnTo>
                <a:lnTo>
                  <a:pt x="111823" y="53339"/>
                </a:lnTo>
                <a:lnTo>
                  <a:pt x="113109" y="47553"/>
                </a:lnTo>
                <a:lnTo>
                  <a:pt x="113538" y="41910"/>
                </a:lnTo>
                <a:lnTo>
                  <a:pt x="109835" y="24431"/>
                </a:lnTo>
                <a:lnTo>
                  <a:pt x="99917" y="11239"/>
                </a:lnTo>
                <a:lnTo>
                  <a:pt x="85570" y="2905"/>
                </a:lnTo>
                <a:lnTo>
                  <a:pt x="68579" y="0"/>
                </a:lnTo>
                <a:lnTo>
                  <a:pt x="37933" y="10584"/>
                </a:lnTo>
                <a:lnTo>
                  <a:pt x="16573" y="34385"/>
                </a:lnTo>
                <a:lnTo>
                  <a:pt x="4071" y="59471"/>
                </a:lnTo>
                <a:lnTo>
                  <a:pt x="0" y="73913"/>
                </a:lnTo>
                <a:lnTo>
                  <a:pt x="0" y="80010"/>
                </a:lnTo>
                <a:lnTo>
                  <a:pt x="14477" y="80010"/>
                </a:lnTo>
                <a:lnTo>
                  <a:pt x="14477" y="78486"/>
                </a:lnTo>
                <a:lnTo>
                  <a:pt x="16001" y="72389"/>
                </a:lnTo>
                <a:lnTo>
                  <a:pt x="26229" y="46708"/>
                </a:lnTo>
                <a:lnTo>
                  <a:pt x="38957" y="28098"/>
                </a:lnTo>
                <a:lnTo>
                  <a:pt x="52970" y="16775"/>
                </a:lnTo>
                <a:lnTo>
                  <a:pt x="67055" y="12953"/>
                </a:lnTo>
                <a:lnTo>
                  <a:pt x="75438" y="12953"/>
                </a:lnTo>
                <a:lnTo>
                  <a:pt x="80009" y="19050"/>
                </a:lnTo>
                <a:lnTo>
                  <a:pt x="80009" y="30479"/>
                </a:lnTo>
                <a:lnTo>
                  <a:pt x="79236" y="38909"/>
                </a:lnTo>
                <a:lnTo>
                  <a:pt x="77247" y="47053"/>
                </a:lnTo>
                <a:lnTo>
                  <a:pt x="74545" y="54911"/>
                </a:lnTo>
                <a:lnTo>
                  <a:pt x="55768" y="103715"/>
                </a:lnTo>
                <a:lnTo>
                  <a:pt x="47625" y="130016"/>
                </a:lnTo>
                <a:lnTo>
                  <a:pt x="44624" y="146173"/>
                </a:lnTo>
                <a:lnTo>
                  <a:pt x="44196" y="156972"/>
                </a:lnTo>
                <a:lnTo>
                  <a:pt x="44481" y="165520"/>
                </a:lnTo>
                <a:lnTo>
                  <a:pt x="62483" y="203453"/>
                </a:lnTo>
                <a:lnTo>
                  <a:pt x="98917" y="217277"/>
                </a:lnTo>
                <a:lnTo>
                  <a:pt x="111251" y="217932"/>
                </a:lnTo>
                <a:lnTo>
                  <a:pt x="131302" y="215181"/>
                </a:lnTo>
                <a:lnTo>
                  <a:pt x="147637" y="207930"/>
                </a:lnTo>
                <a:lnTo>
                  <a:pt x="161401" y="197679"/>
                </a:lnTo>
                <a:lnTo>
                  <a:pt x="173736" y="185927"/>
                </a:lnTo>
                <a:lnTo>
                  <a:pt x="184427" y="204430"/>
                </a:lnTo>
                <a:lnTo>
                  <a:pt x="198691" y="213931"/>
                </a:lnTo>
                <a:lnTo>
                  <a:pt x="212097" y="217431"/>
                </a:lnTo>
                <a:lnTo>
                  <a:pt x="220218" y="217932"/>
                </a:lnTo>
                <a:lnTo>
                  <a:pt x="232171" y="216253"/>
                </a:lnTo>
                <a:lnTo>
                  <a:pt x="265557" y="177665"/>
                </a:lnTo>
                <a:lnTo>
                  <a:pt x="274605" y="149709"/>
                </a:lnTo>
                <a:lnTo>
                  <a:pt x="275844" y="144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頁尾版面配置區 19">
            <a:extLst>
              <a:ext uri="{FF2B5EF4-FFF2-40B4-BE49-F238E27FC236}">
                <a16:creationId xmlns:a16="http://schemas.microsoft.com/office/drawing/2014/main" id="{7E5DB195-229A-AEA1-F05F-A3C77D5C869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"/>
              <a:t>Prof.</a:t>
            </a:r>
            <a:r>
              <a:rPr lang="en" spc="-30"/>
              <a:t> </a:t>
            </a:r>
            <a:r>
              <a:rPr lang="en" spc="-5"/>
              <a:t>Cheng‐Te</a:t>
            </a:r>
            <a:r>
              <a:rPr lang="en" spc="-30"/>
              <a:t> </a:t>
            </a:r>
            <a:r>
              <a:rPr lang="en" spc="-5"/>
              <a:t>Li</a:t>
            </a:r>
            <a:r>
              <a:rPr lang="en" spc="-15"/>
              <a:t> </a:t>
            </a:r>
            <a:r>
              <a:rPr lang="en"/>
              <a:t>@</a:t>
            </a:r>
            <a:r>
              <a:rPr lang="en" spc="-10"/>
              <a:t> </a:t>
            </a:r>
            <a:r>
              <a:rPr lang="en"/>
              <a:t>NCKU</a:t>
            </a:r>
            <a:endParaRPr lang="en" dirty="0"/>
          </a:p>
        </p:txBody>
      </p:sp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D12AC10D-1A8B-B903-62AA-3220C12A08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altLang="zh-TW" smtClean="0"/>
              <a:t>13</a:t>
            </a:fld>
            <a:endParaRPr lang="en-US" altLang="zh-TW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1255" y="264668"/>
            <a:ext cx="492633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" dirty="0"/>
              <a:t>“Shallow”</a:t>
            </a:r>
            <a:r>
              <a:rPr spc="-55" dirty="0"/>
              <a:t> </a:t>
            </a:r>
            <a:r>
              <a:rPr spc="-15" dirty="0"/>
              <a:t>Encoding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5537" y="1188973"/>
            <a:ext cx="564896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500" dirty="0">
                <a:latin typeface="Calibri"/>
                <a:cs typeface="Calibri"/>
              </a:rPr>
              <a:t>Simplest</a:t>
            </a:r>
            <a:r>
              <a:rPr sz="3500" spc="-15" dirty="0">
                <a:latin typeface="Calibri"/>
                <a:cs typeface="Calibri"/>
              </a:rPr>
              <a:t> </a:t>
            </a:r>
            <a:r>
              <a:rPr sz="3500" spc="5" dirty="0">
                <a:latin typeface="Calibri"/>
                <a:cs typeface="Calibri"/>
              </a:rPr>
              <a:t>encoding</a:t>
            </a:r>
            <a:r>
              <a:rPr sz="3500" spc="-10" dirty="0">
                <a:latin typeface="Calibri"/>
                <a:cs typeface="Calibri"/>
              </a:rPr>
              <a:t> </a:t>
            </a:r>
            <a:r>
              <a:rPr sz="3500" dirty="0">
                <a:latin typeface="Calibri"/>
                <a:cs typeface="Calibri"/>
              </a:rPr>
              <a:t>approach: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3472" y="1726193"/>
            <a:ext cx="675830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5" dirty="0">
                <a:solidFill>
                  <a:srgbClr val="FF0065"/>
                </a:solidFill>
                <a:latin typeface="Calibri"/>
                <a:cs typeface="Calibri"/>
              </a:rPr>
              <a:t>encoder</a:t>
            </a:r>
            <a:r>
              <a:rPr sz="3500" spc="-35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3500" spc="5" dirty="0">
                <a:solidFill>
                  <a:srgbClr val="FF0065"/>
                </a:solidFill>
                <a:latin typeface="Calibri"/>
                <a:cs typeface="Calibri"/>
              </a:rPr>
              <a:t>is</a:t>
            </a:r>
            <a:r>
              <a:rPr sz="3500" spc="-15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3500" spc="-5" dirty="0">
                <a:solidFill>
                  <a:srgbClr val="FF0065"/>
                </a:solidFill>
                <a:latin typeface="Calibri"/>
                <a:cs typeface="Calibri"/>
              </a:rPr>
              <a:t>just</a:t>
            </a:r>
            <a:r>
              <a:rPr sz="3500" spc="-10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3500" spc="10" dirty="0">
                <a:solidFill>
                  <a:srgbClr val="FF0065"/>
                </a:solidFill>
                <a:latin typeface="Calibri"/>
                <a:cs typeface="Calibri"/>
              </a:rPr>
              <a:t>an</a:t>
            </a:r>
            <a:r>
              <a:rPr sz="3500" spc="-10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3500" spc="10" dirty="0">
                <a:solidFill>
                  <a:srgbClr val="FF0065"/>
                </a:solidFill>
                <a:latin typeface="Calibri"/>
                <a:cs typeface="Calibri"/>
              </a:rPr>
              <a:t>embedding‐lookup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95001" y="2683001"/>
            <a:ext cx="303530" cy="327660"/>
          </a:xfrm>
          <a:custGeom>
            <a:avLst/>
            <a:gdLst/>
            <a:ahLst/>
            <a:cxnLst/>
            <a:rect l="l" t="t" r="r" b="b"/>
            <a:pathLst>
              <a:path w="303529" h="327660">
                <a:moveTo>
                  <a:pt x="303275" y="203453"/>
                </a:moveTo>
                <a:lnTo>
                  <a:pt x="288035" y="203453"/>
                </a:lnTo>
                <a:lnTo>
                  <a:pt x="278129" y="253150"/>
                </a:lnTo>
                <a:lnTo>
                  <a:pt x="260794" y="286702"/>
                </a:lnTo>
                <a:lnTo>
                  <a:pt x="230600" y="305681"/>
                </a:lnTo>
                <a:lnTo>
                  <a:pt x="182117" y="311657"/>
                </a:lnTo>
                <a:lnTo>
                  <a:pt x="115061" y="311657"/>
                </a:lnTo>
                <a:lnTo>
                  <a:pt x="101691" y="310895"/>
                </a:lnTo>
                <a:lnTo>
                  <a:pt x="93821" y="307276"/>
                </a:lnTo>
                <a:lnTo>
                  <a:pt x="90094" y="298799"/>
                </a:lnTo>
                <a:lnTo>
                  <a:pt x="89153" y="283463"/>
                </a:lnTo>
                <a:lnTo>
                  <a:pt x="89153" y="166115"/>
                </a:lnTo>
                <a:lnTo>
                  <a:pt x="133350" y="166115"/>
                </a:lnTo>
                <a:lnTo>
                  <a:pt x="161091" y="168687"/>
                </a:lnTo>
                <a:lnTo>
                  <a:pt x="177545" y="177545"/>
                </a:lnTo>
                <a:lnTo>
                  <a:pt x="185427" y="194405"/>
                </a:lnTo>
                <a:lnTo>
                  <a:pt x="187451" y="220979"/>
                </a:lnTo>
                <a:lnTo>
                  <a:pt x="202691" y="220979"/>
                </a:lnTo>
                <a:lnTo>
                  <a:pt x="202691" y="93725"/>
                </a:lnTo>
                <a:lnTo>
                  <a:pt x="187451" y="93725"/>
                </a:lnTo>
                <a:lnTo>
                  <a:pt x="185427" y="120538"/>
                </a:lnTo>
                <a:lnTo>
                  <a:pt x="177545" y="137921"/>
                </a:lnTo>
                <a:lnTo>
                  <a:pt x="161091" y="147304"/>
                </a:lnTo>
                <a:lnTo>
                  <a:pt x="133350" y="150113"/>
                </a:lnTo>
                <a:lnTo>
                  <a:pt x="89153" y="150113"/>
                </a:lnTo>
                <a:lnTo>
                  <a:pt x="89153" y="44195"/>
                </a:lnTo>
                <a:lnTo>
                  <a:pt x="90094" y="29182"/>
                </a:lnTo>
                <a:lnTo>
                  <a:pt x="93821" y="20669"/>
                </a:lnTo>
                <a:lnTo>
                  <a:pt x="101691" y="16871"/>
                </a:lnTo>
                <a:lnTo>
                  <a:pt x="115061" y="16001"/>
                </a:lnTo>
                <a:lnTo>
                  <a:pt x="178307" y="16001"/>
                </a:lnTo>
                <a:lnTo>
                  <a:pt x="223087" y="20657"/>
                </a:lnTo>
                <a:lnTo>
                  <a:pt x="250793" y="36099"/>
                </a:lnTo>
                <a:lnTo>
                  <a:pt x="266068" y="64543"/>
                </a:lnTo>
                <a:lnTo>
                  <a:pt x="273557" y="108203"/>
                </a:lnTo>
                <a:lnTo>
                  <a:pt x="288797" y="108203"/>
                </a:lnTo>
                <a:lnTo>
                  <a:pt x="277367" y="0"/>
                </a:lnTo>
                <a:lnTo>
                  <a:pt x="0" y="0"/>
                </a:lnTo>
                <a:lnTo>
                  <a:pt x="0" y="16001"/>
                </a:lnTo>
                <a:lnTo>
                  <a:pt x="24705" y="17025"/>
                </a:lnTo>
                <a:lnTo>
                  <a:pt x="38195" y="21335"/>
                </a:lnTo>
                <a:lnTo>
                  <a:pt x="43826" y="30789"/>
                </a:lnTo>
                <a:lnTo>
                  <a:pt x="44957" y="47243"/>
                </a:lnTo>
                <a:lnTo>
                  <a:pt x="44957" y="281177"/>
                </a:lnTo>
                <a:lnTo>
                  <a:pt x="43826" y="297191"/>
                </a:lnTo>
                <a:lnTo>
                  <a:pt x="38195" y="306419"/>
                </a:lnTo>
                <a:lnTo>
                  <a:pt x="24705" y="310645"/>
                </a:lnTo>
                <a:lnTo>
                  <a:pt x="0" y="311657"/>
                </a:lnTo>
                <a:lnTo>
                  <a:pt x="0" y="327659"/>
                </a:lnTo>
                <a:lnTo>
                  <a:pt x="284988" y="327659"/>
                </a:lnTo>
                <a:lnTo>
                  <a:pt x="303275" y="2034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43235" y="2681477"/>
            <a:ext cx="329565" cy="329565"/>
          </a:xfrm>
          <a:custGeom>
            <a:avLst/>
            <a:gdLst/>
            <a:ahLst/>
            <a:cxnLst/>
            <a:rect l="l" t="t" r="r" b="b"/>
            <a:pathLst>
              <a:path w="329564" h="329564">
                <a:moveTo>
                  <a:pt x="329184" y="16001"/>
                </a:moveTo>
                <a:lnTo>
                  <a:pt x="329184" y="0"/>
                </a:lnTo>
                <a:lnTo>
                  <a:pt x="317206" y="881"/>
                </a:lnTo>
                <a:lnTo>
                  <a:pt x="302513" y="1333"/>
                </a:lnTo>
                <a:lnTo>
                  <a:pt x="265783" y="1500"/>
                </a:lnTo>
                <a:lnTo>
                  <a:pt x="251364" y="1333"/>
                </a:lnTo>
                <a:lnTo>
                  <a:pt x="235660" y="881"/>
                </a:lnTo>
                <a:lnTo>
                  <a:pt x="221742" y="0"/>
                </a:lnTo>
                <a:lnTo>
                  <a:pt x="221742" y="16001"/>
                </a:lnTo>
                <a:lnTo>
                  <a:pt x="247733" y="21478"/>
                </a:lnTo>
                <a:lnTo>
                  <a:pt x="261080" y="34670"/>
                </a:lnTo>
                <a:lnTo>
                  <a:pt x="265997" y="50720"/>
                </a:lnTo>
                <a:lnTo>
                  <a:pt x="266700" y="64769"/>
                </a:lnTo>
                <a:lnTo>
                  <a:pt x="266700" y="254507"/>
                </a:lnTo>
                <a:lnTo>
                  <a:pt x="93725" y="8381"/>
                </a:lnTo>
                <a:lnTo>
                  <a:pt x="88392" y="0"/>
                </a:lnTo>
                <a:lnTo>
                  <a:pt x="0" y="0"/>
                </a:lnTo>
                <a:lnTo>
                  <a:pt x="0" y="16001"/>
                </a:lnTo>
                <a:lnTo>
                  <a:pt x="11644" y="16073"/>
                </a:lnTo>
                <a:lnTo>
                  <a:pt x="23431" y="16573"/>
                </a:lnTo>
                <a:lnTo>
                  <a:pt x="34932" y="17930"/>
                </a:lnTo>
                <a:lnTo>
                  <a:pt x="45720" y="20573"/>
                </a:lnTo>
                <a:lnTo>
                  <a:pt x="45720" y="263651"/>
                </a:lnTo>
                <a:lnTo>
                  <a:pt x="45005" y="277820"/>
                </a:lnTo>
                <a:lnTo>
                  <a:pt x="40005" y="294131"/>
                </a:lnTo>
                <a:lnTo>
                  <a:pt x="26431" y="307586"/>
                </a:lnTo>
                <a:lnTo>
                  <a:pt x="0" y="313181"/>
                </a:lnTo>
                <a:lnTo>
                  <a:pt x="0" y="329183"/>
                </a:lnTo>
                <a:lnTo>
                  <a:pt x="41683" y="327148"/>
                </a:lnTo>
                <a:lnTo>
                  <a:pt x="53339" y="326897"/>
                </a:lnTo>
                <a:lnTo>
                  <a:pt x="106680" y="329183"/>
                </a:lnTo>
                <a:lnTo>
                  <a:pt x="106680" y="313181"/>
                </a:lnTo>
                <a:lnTo>
                  <a:pt x="81129" y="307586"/>
                </a:lnTo>
                <a:lnTo>
                  <a:pt x="68008" y="294131"/>
                </a:lnTo>
                <a:lnTo>
                  <a:pt x="63174" y="277820"/>
                </a:lnTo>
                <a:lnTo>
                  <a:pt x="62484" y="263651"/>
                </a:lnTo>
                <a:lnTo>
                  <a:pt x="62484" y="35051"/>
                </a:lnTo>
                <a:lnTo>
                  <a:pt x="68580" y="42671"/>
                </a:lnTo>
                <a:lnTo>
                  <a:pt x="270510" y="329183"/>
                </a:lnTo>
                <a:lnTo>
                  <a:pt x="284988" y="329183"/>
                </a:lnTo>
                <a:lnTo>
                  <a:pt x="284988" y="64769"/>
                </a:lnTo>
                <a:lnTo>
                  <a:pt x="285678" y="50720"/>
                </a:lnTo>
                <a:lnTo>
                  <a:pt x="290512" y="34670"/>
                </a:lnTo>
                <a:lnTo>
                  <a:pt x="303633" y="21478"/>
                </a:lnTo>
                <a:lnTo>
                  <a:pt x="329184" y="16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31093" y="2672333"/>
            <a:ext cx="306705" cy="346710"/>
          </a:xfrm>
          <a:custGeom>
            <a:avLst/>
            <a:gdLst/>
            <a:ahLst/>
            <a:cxnLst/>
            <a:rect l="l" t="t" r="r" b="b"/>
            <a:pathLst>
              <a:path w="306704" h="346710">
                <a:moveTo>
                  <a:pt x="306324" y="224790"/>
                </a:moveTo>
                <a:lnTo>
                  <a:pt x="306324" y="215646"/>
                </a:lnTo>
                <a:lnTo>
                  <a:pt x="291846" y="215646"/>
                </a:lnTo>
                <a:lnTo>
                  <a:pt x="291846" y="217932"/>
                </a:lnTo>
                <a:lnTo>
                  <a:pt x="290322" y="224790"/>
                </a:lnTo>
                <a:lnTo>
                  <a:pt x="278832" y="270271"/>
                </a:lnTo>
                <a:lnTo>
                  <a:pt x="253269" y="303466"/>
                </a:lnTo>
                <a:lnTo>
                  <a:pt x="218420" y="323802"/>
                </a:lnTo>
                <a:lnTo>
                  <a:pt x="179069" y="330708"/>
                </a:lnTo>
                <a:lnTo>
                  <a:pt x="154582" y="327916"/>
                </a:lnTo>
                <a:lnTo>
                  <a:pt x="121974" y="316053"/>
                </a:lnTo>
                <a:lnTo>
                  <a:pt x="89038" y="289889"/>
                </a:lnTo>
                <a:lnTo>
                  <a:pt x="63562" y="244193"/>
                </a:lnTo>
                <a:lnTo>
                  <a:pt x="53339" y="173736"/>
                </a:lnTo>
                <a:lnTo>
                  <a:pt x="63782" y="102906"/>
                </a:lnTo>
                <a:lnTo>
                  <a:pt x="89696" y="56985"/>
                </a:lnTo>
                <a:lnTo>
                  <a:pt x="122962" y="30705"/>
                </a:lnTo>
                <a:lnTo>
                  <a:pt x="155460" y="18800"/>
                </a:lnTo>
                <a:lnTo>
                  <a:pt x="179069" y="16002"/>
                </a:lnTo>
                <a:lnTo>
                  <a:pt x="214026" y="22514"/>
                </a:lnTo>
                <a:lnTo>
                  <a:pt x="247268" y="42957"/>
                </a:lnTo>
                <a:lnTo>
                  <a:pt x="274224" y="78688"/>
                </a:lnTo>
                <a:lnTo>
                  <a:pt x="290322" y="131064"/>
                </a:lnTo>
                <a:lnTo>
                  <a:pt x="291846" y="134874"/>
                </a:lnTo>
                <a:lnTo>
                  <a:pt x="291846" y="139446"/>
                </a:lnTo>
                <a:lnTo>
                  <a:pt x="306324" y="139446"/>
                </a:lnTo>
                <a:lnTo>
                  <a:pt x="306324" y="0"/>
                </a:lnTo>
                <a:lnTo>
                  <a:pt x="295655" y="0"/>
                </a:lnTo>
                <a:lnTo>
                  <a:pt x="295655" y="1524"/>
                </a:lnTo>
                <a:lnTo>
                  <a:pt x="265175" y="40386"/>
                </a:lnTo>
                <a:lnTo>
                  <a:pt x="252305" y="28289"/>
                </a:lnTo>
                <a:lnTo>
                  <a:pt x="233076" y="15049"/>
                </a:lnTo>
                <a:lnTo>
                  <a:pt x="207418" y="4381"/>
                </a:lnTo>
                <a:lnTo>
                  <a:pt x="175260" y="0"/>
                </a:lnTo>
                <a:lnTo>
                  <a:pt x="129469" y="6095"/>
                </a:lnTo>
                <a:lnTo>
                  <a:pt x="87827" y="23368"/>
                </a:lnTo>
                <a:lnTo>
                  <a:pt x="52197" y="50292"/>
                </a:lnTo>
                <a:lnTo>
                  <a:pt x="24440" y="85343"/>
                </a:lnTo>
                <a:lnTo>
                  <a:pt x="6420" y="127000"/>
                </a:lnTo>
                <a:lnTo>
                  <a:pt x="0" y="173736"/>
                </a:lnTo>
                <a:lnTo>
                  <a:pt x="6420" y="220415"/>
                </a:lnTo>
                <a:lnTo>
                  <a:pt x="24440" y="261930"/>
                </a:lnTo>
                <a:lnTo>
                  <a:pt x="52196" y="296799"/>
                </a:lnTo>
                <a:lnTo>
                  <a:pt x="87827" y="323539"/>
                </a:lnTo>
                <a:lnTo>
                  <a:pt x="129469" y="340670"/>
                </a:lnTo>
                <a:lnTo>
                  <a:pt x="175260" y="346710"/>
                </a:lnTo>
                <a:lnTo>
                  <a:pt x="229814" y="335589"/>
                </a:lnTo>
                <a:lnTo>
                  <a:pt x="271081" y="306895"/>
                </a:lnTo>
                <a:lnTo>
                  <a:pt x="297203" y="267628"/>
                </a:lnTo>
                <a:lnTo>
                  <a:pt x="306324" y="2247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31143" y="2530601"/>
            <a:ext cx="144780" cy="639445"/>
          </a:xfrm>
          <a:custGeom>
            <a:avLst/>
            <a:gdLst/>
            <a:ahLst/>
            <a:cxnLst/>
            <a:rect l="l" t="t" r="r" b="b"/>
            <a:pathLst>
              <a:path w="144779" h="639444">
                <a:moveTo>
                  <a:pt x="144779" y="637793"/>
                </a:moveTo>
                <a:lnTo>
                  <a:pt x="144779" y="632459"/>
                </a:lnTo>
                <a:lnTo>
                  <a:pt x="144779" y="630173"/>
                </a:lnTo>
                <a:lnTo>
                  <a:pt x="134874" y="619505"/>
                </a:lnTo>
                <a:lnTo>
                  <a:pt x="104631" y="582843"/>
                </a:lnTo>
                <a:lnTo>
                  <a:pt x="80760" y="542208"/>
                </a:lnTo>
                <a:lnTo>
                  <a:pt x="62635" y="498761"/>
                </a:lnTo>
                <a:lnTo>
                  <a:pt x="49627" y="453661"/>
                </a:lnTo>
                <a:lnTo>
                  <a:pt x="41112" y="408067"/>
                </a:lnTo>
                <a:lnTo>
                  <a:pt x="36462" y="363140"/>
                </a:lnTo>
                <a:lnTo>
                  <a:pt x="35051" y="320039"/>
                </a:lnTo>
                <a:lnTo>
                  <a:pt x="36664" y="272451"/>
                </a:lnTo>
                <a:lnTo>
                  <a:pt x="41796" y="225409"/>
                </a:lnTo>
                <a:lnTo>
                  <a:pt x="50887" y="179460"/>
                </a:lnTo>
                <a:lnTo>
                  <a:pt x="64376" y="135151"/>
                </a:lnTo>
                <a:lnTo>
                  <a:pt x="82704" y="93028"/>
                </a:lnTo>
                <a:lnTo>
                  <a:pt x="106311" y="53637"/>
                </a:lnTo>
                <a:lnTo>
                  <a:pt x="135636" y="17525"/>
                </a:lnTo>
                <a:lnTo>
                  <a:pt x="144779" y="9143"/>
                </a:lnTo>
                <a:lnTo>
                  <a:pt x="144779" y="2285"/>
                </a:lnTo>
                <a:lnTo>
                  <a:pt x="142493" y="0"/>
                </a:lnTo>
                <a:lnTo>
                  <a:pt x="138684" y="0"/>
                </a:lnTo>
                <a:lnTo>
                  <a:pt x="100202" y="32099"/>
                </a:lnTo>
                <a:lnTo>
                  <a:pt x="69246" y="71044"/>
                </a:lnTo>
                <a:lnTo>
                  <a:pt x="38862" y="124205"/>
                </a:lnTo>
                <a:lnTo>
                  <a:pt x="19609" y="177093"/>
                </a:lnTo>
                <a:lnTo>
                  <a:pt x="7715" y="228409"/>
                </a:lnTo>
                <a:lnTo>
                  <a:pt x="1678" y="276582"/>
                </a:lnTo>
                <a:lnTo>
                  <a:pt x="0" y="320039"/>
                </a:lnTo>
                <a:lnTo>
                  <a:pt x="1595" y="362152"/>
                </a:lnTo>
                <a:lnTo>
                  <a:pt x="7620" y="411194"/>
                </a:lnTo>
                <a:lnTo>
                  <a:pt x="19931" y="464379"/>
                </a:lnTo>
                <a:lnTo>
                  <a:pt x="40386" y="518921"/>
                </a:lnTo>
                <a:lnTo>
                  <a:pt x="70854" y="571166"/>
                </a:lnTo>
                <a:lnTo>
                  <a:pt x="101250" y="608838"/>
                </a:lnTo>
                <a:lnTo>
                  <a:pt x="138684" y="639317"/>
                </a:lnTo>
                <a:lnTo>
                  <a:pt x="142493" y="639317"/>
                </a:lnTo>
                <a:lnTo>
                  <a:pt x="144779" y="637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30025" y="2727198"/>
            <a:ext cx="274320" cy="290830"/>
          </a:xfrm>
          <a:custGeom>
            <a:avLst/>
            <a:gdLst/>
            <a:ahLst/>
            <a:cxnLst/>
            <a:rect l="l" t="t" r="r" b="b"/>
            <a:pathLst>
              <a:path w="274320" h="290830">
                <a:moveTo>
                  <a:pt x="274320" y="45719"/>
                </a:moveTo>
                <a:lnTo>
                  <a:pt x="271533" y="23788"/>
                </a:lnTo>
                <a:lnTo>
                  <a:pt x="264604" y="9715"/>
                </a:lnTo>
                <a:lnTo>
                  <a:pt x="255674" y="2214"/>
                </a:lnTo>
                <a:lnTo>
                  <a:pt x="246887" y="0"/>
                </a:lnTo>
                <a:lnTo>
                  <a:pt x="235255" y="2940"/>
                </a:lnTo>
                <a:lnTo>
                  <a:pt x="225266" y="10382"/>
                </a:lnTo>
                <a:lnTo>
                  <a:pt x="218277" y="20252"/>
                </a:lnTo>
                <a:lnTo>
                  <a:pt x="215646" y="30479"/>
                </a:lnTo>
                <a:lnTo>
                  <a:pt x="215646" y="40385"/>
                </a:lnTo>
                <a:lnTo>
                  <a:pt x="226314" y="51053"/>
                </a:lnTo>
                <a:lnTo>
                  <a:pt x="234993" y="61079"/>
                </a:lnTo>
                <a:lnTo>
                  <a:pt x="241458" y="72961"/>
                </a:lnTo>
                <a:lnTo>
                  <a:pt x="245494" y="86844"/>
                </a:lnTo>
                <a:lnTo>
                  <a:pt x="246887" y="102869"/>
                </a:lnTo>
                <a:lnTo>
                  <a:pt x="242340" y="131100"/>
                </a:lnTo>
                <a:lnTo>
                  <a:pt x="228795" y="175278"/>
                </a:lnTo>
                <a:lnTo>
                  <a:pt x="206398" y="222638"/>
                </a:lnTo>
                <a:lnTo>
                  <a:pt x="175296" y="260415"/>
                </a:lnTo>
                <a:lnTo>
                  <a:pt x="135636" y="275843"/>
                </a:lnTo>
                <a:lnTo>
                  <a:pt x="115312" y="271986"/>
                </a:lnTo>
                <a:lnTo>
                  <a:pt x="101060" y="260984"/>
                </a:lnTo>
                <a:lnTo>
                  <a:pt x="92666" y="243697"/>
                </a:lnTo>
                <a:lnTo>
                  <a:pt x="89916" y="220979"/>
                </a:lnTo>
                <a:lnTo>
                  <a:pt x="92844" y="191750"/>
                </a:lnTo>
                <a:lnTo>
                  <a:pt x="100774" y="159162"/>
                </a:lnTo>
                <a:lnTo>
                  <a:pt x="112418" y="123574"/>
                </a:lnTo>
                <a:lnTo>
                  <a:pt x="126492" y="85343"/>
                </a:lnTo>
                <a:lnTo>
                  <a:pt x="129170" y="77235"/>
                </a:lnTo>
                <a:lnTo>
                  <a:pt x="131349" y="69627"/>
                </a:lnTo>
                <a:lnTo>
                  <a:pt x="132814" y="61876"/>
                </a:lnTo>
                <a:lnTo>
                  <a:pt x="133350" y="53339"/>
                </a:lnTo>
                <a:lnTo>
                  <a:pt x="129766" y="32789"/>
                </a:lnTo>
                <a:lnTo>
                  <a:pt x="119538" y="15811"/>
                </a:lnTo>
                <a:lnTo>
                  <a:pt x="103453" y="4262"/>
                </a:lnTo>
                <a:lnTo>
                  <a:pt x="82296" y="0"/>
                </a:lnTo>
                <a:lnTo>
                  <a:pt x="44684" y="14728"/>
                </a:lnTo>
                <a:lnTo>
                  <a:pt x="19145" y="47529"/>
                </a:lnTo>
                <a:lnTo>
                  <a:pt x="4607" y="81331"/>
                </a:lnTo>
                <a:lnTo>
                  <a:pt x="0" y="99059"/>
                </a:lnTo>
                <a:lnTo>
                  <a:pt x="0" y="105917"/>
                </a:lnTo>
                <a:lnTo>
                  <a:pt x="14478" y="105917"/>
                </a:lnTo>
                <a:lnTo>
                  <a:pt x="14478" y="104393"/>
                </a:lnTo>
                <a:lnTo>
                  <a:pt x="16764" y="93725"/>
                </a:lnTo>
                <a:lnTo>
                  <a:pt x="31908" y="54340"/>
                </a:lnTo>
                <a:lnTo>
                  <a:pt x="48768" y="30098"/>
                </a:lnTo>
                <a:lnTo>
                  <a:pt x="65627" y="17859"/>
                </a:lnTo>
                <a:lnTo>
                  <a:pt x="80772" y="14477"/>
                </a:lnTo>
                <a:lnTo>
                  <a:pt x="85522" y="14799"/>
                </a:lnTo>
                <a:lnTo>
                  <a:pt x="90773" y="17049"/>
                </a:lnTo>
                <a:lnTo>
                  <a:pt x="95023" y="23157"/>
                </a:lnTo>
                <a:lnTo>
                  <a:pt x="96774" y="35051"/>
                </a:lnTo>
                <a:lnTo>
                  <a:pt x="95642" y="47220"/>
                </a:lnTo>
                <a:lnTo>
                  <a:pt x="92868" y="59245"/>
                </a:lnTo>
                <a:lnTo>
                  <a:pt x="89380" y="70413"/>
                </a:lnTo>
                <a:lnTo>
                  <a:pt x="86106" y="80009"/>
                </a:lnTo>
                <a:lnTo>
                  <a:pt x="68818" y="127813"/>
                </a:lnTo>
                <a:lnTo>
                  <a:pt x="57531" y="162972"/>
                </a:lnTo>
                <a:lnTo>
                  <a:pt x="51387" y="189416"/>
                </a:lnTo>
                <a:lnTo>
                  <a:pt x="49530" y="211073"/>
                </a:lnTo>
                <a:lnTo>
                  <a:pt x="58554" y="252388"/>
                </a:lnTo>
                <a:lnTo>
                  <a:pt x="80581" y="276415"/>
                </a:lnTo>
                <a:lnTo>
                  <a:pt x="108037" y="287583"/>
                </a:lnTo>
                <a:lnTo>
                  <a:pt x="133350" y="290321"/>
                </a:lnTo>
                <a:lnTo>
                  <a:pt x="174509" y="278532"/>
                </a:lnTo>
                <a:lnTo>
                  <a:pt x="207617" y="247694"/>
                </a:lnTo>
                <a:lnTo>
                  <a:pt x="233300" y="204606"/>
                </a:lnTo>
                <a:lnTo>
                  <a:pt x="252186" y="156067"/>
                </a:lnTo>
                <a:lnTo>
                  <a:pt x="264900" y="108874"/>
                </a:lnTo>
                <a:lnTo>
                  <a:pt x="272069" y="69826"/>
                </a:lnTo>
                <a:lnTo>
                  <a:pt x="274320" y="45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73687" y="2530601"/>
            <a:ext cx="144780" cy="639445"/>
          </a:xfrm>
          <a:custGeom>
            <a:avLst/>
            <a:gdLst/>
            <a:ahLst/>
            <a:cxnLst/>
            <a:rect l="l" t="t" r="r" b="b"/>
            <a:pathLst>
              <a:path w="144779" h="639444">
                <a:moveTo>
                  <a:pt x="144780" y="320039"/>
                </a:moveTo>
                <a:lnTo>
                  <a:pt x="143065" y="278129"/>
                </a:lnTo>
                <a:lnTo>
                  <a:pt x="136779" y="228790"/>
                </a:lnTo>
                <a:lnTo>
                  <a:pt x="124206" y="175164"/>
                </a:lnTo>
                <a:lnTo>
                  <a:pt x="103632" y="120395"/>
                </a:lnTo>
                <a:lnTo>
                  <a:pt x="73056" y="68151"/>
                </a:lnTo>
                <a:lnTo>
                  <a:pt x="42481" y="30479"/>
                </a:lnTo>
                <a:lnTo>
                  <a:pt x="5334" y="0"/>
                </a:lnTo>
                <a:lnTo>
                  <a:pt x="2286" y="0"/>
                </a:lnTo>
                <a:lnTo>
                  <a:pt x="0" y="2285"/>
                </a:lnTo>
                <a:lnTo>
                  <a:pt x="0" y="9143"/>
                </a:lnTo>
                <a:lnTo>
                  <a:pt x="11430" y="21335"/>
                </a:lnTo>
                <a:lnTo>
                  <a:pt x="40029" y="55844"/>
                </a:lnTo>
                <a:lnTo>
                  <a:pt x="63951" y="96745"/>
                </a:lnTo>
                <a:lnTo>
                  <a:pt x="82962" y="143827"/>
                </a:lnTo>
                <a:lnTo>
                  <a:pt x="96830" y="196878"/>
                </a:lnTo>
                <a:lnTo>
                  <a:pt x="105321" y="255686"/>
                </a:lnTo>
                <a:lnTo>
                  <a:pt x="108204" y="320039"/>
                </a:lnTo>
                <a:lnTo>
                  <a:pt x="106711" y="367106"/>
                </a:lnTo>
                <a:lnTo>
                  <a:pt x="101859" y="413852"/>
                </a:lnTo>
                <a:lnTo>
                  <a:pt x="93088" y="459679"/>
                </a:lnTo>
                <a:lnTo>
                  <a:pt x="79838" y="503986"/>
                </a:lnTo>
                <a:lnTo>
                  <a:pt x="61550" y="546174"/>
                </a:lnTo>
                <a:lnTo>
                  <a:pt x="37664" y="585642"/>
                </a:lnTo>
                <a:lnTo>
                  <a:pt x="7620" y="621791"/>
                </a:lnTo>
                <a:lnTo>
                  <a:pt x="0" y="630173"/>
                </a:lnTo>
                <a:lnTo>
                  <a:pt x="0" y="637031"/>
                </a:lnTo>
                <a:lnTo>
                  <a:pt x="2286" y="639317"/>
                </a:lnTo>
                <a:lnTo>
                  <a:pt x="5334" y="639317"/>
                </a:lnTo>
                <a:lnTo>
                  <a:pt x="43434" y="607790"/>
                </a:lnTo>
                <a:lnTo>
                  <a:pt x="74342" y="568916"/>
                </a:lnTo>
                <a:lnTo>
                  <a:pt x="104394" y="515111"/>
                </a:lnTo>
                <a:lnTo>
                  <a:pt x="124527" y="462236"/>
                </a:lnTo>
                <a:lnTo>
                  <a:pt x="136874" y="411003"/>
                </a:lnTo>
                <a:lnTo>
                  <a:pt x="143077" y="363057"/>
                </a:lnTo>
                <a:lnTo>
                  <a:pt x="144780" y="320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89739" y="2775204"/>
            <a:ext cx="415290" cy="26034"/>
          </a:xfrm>
          <a:custGeom>
            <a:avLst/>
            <a:gdLst/>
            <a:ahLst/>
            <a:cxnLst/>
            <a:rect l="l" t="t" r="r" b="b"/>
            <a:pathLst>
              <a:path w="415289" h="26035">
                <a:moveTo>
                  <a:pt x="415289" y="25907"/>
                </a:moveTo>
                <a:lnTo>
                  <a:pt x="415289" y="0"/>
                </a:lnTo>
                <a:lnTo>
                  <a:pt x="0" y="0"/>
                </a:lnTo>
                <a:lnTo>
                  <a:pt x="0" y="25907"/>
                </a:lnTo>
                <a:lnTo>
                  <a:pt x="415289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89739" y="2900172"/>
            <a:ext cx="415290" cy="25400"/>
          </a:xfrm>
          <a:custGeom>
            <a:avLst/>
            <a:gdLst/>
            <a:ahLst/>
            <a:cxnLst/>
            <a:rect l="l" t="t" r="r" b="b"/>
            <a:pathLst>
              <a:path w="415289" h="25400">
                <a:moveTo>
                  <a:pt x="415289" y="25145"/>
                </a:moveTo>
                <a:lnTo>
                  <a:pt x="415289" y="0"/>
                </a:lnTo>
                <a:lnTo>
                  <a:pt x="0" y="0"/>
                </a:lnTo>
                <a:lnTo>
                  <a:pt x="0" y="25145"/>
                </a:lnTo>
                <a:lnTo>
                  <a:pt x="415289" y="2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53441" y="2571750"/>
            <a:ext cx="363855" cy="439420"/>
          </a:xfrm>
          <a:custGeom>
            <a:avLst/>
            <a:gdLst/>
            <a:ahLst/>
            <a:cxnLst/>
            <a:rect l="l" t="t" r="r" b="b"/>
            <a:pathLst>
              <a:path w="363854" h="439419">
                <a:moveTo>
                  <a:pt x="363473" y="256793"/>
                </a:moveTo>
                <a:lnTo>
                  <a:pt x="334517" y="256793"/>
                </a:lnTo>
                <a:lnTo>
                  <a:pt x="329939" y="299752"/>
                </a:lnTo>
                <a:lnTo>
                  <a:pt x="318924" y="340040"/>
                </a:lnTo>
                <a:lnTo>
                  <a:pt x="295948" y="373709"/>
                </a:lnTo>
                <a:lnTo>
                  <a:pt x="255489" y="396806"/>
                </a:lnTo>
                <a:lnTo>
                  <a:pt x="192023" y="405383"/>
                </a:lnTo>
                <a:lnTo>
                  <a:pt x="104393" y="405383"/>
                </a:lnTo>
                <a:lnTo>
                  <a:pt x="354330" y="31241"/>
                </a:lnTo>
                <a:lnTo>
                  <a:pt x="359663" y="24383"/>
                </a:lnTo>
                <a:lnTo>
                  <a:pt x="359663" y="16001"/>
                </a:lnTo>
                <a:lnTo>
                  <a:pt x="358390" y="6750"/>
                </a:lnTo>
                <a:lnTo>
                  <a:pt x="354615" y="2000"/>
                </a:lnTo>
                <a:lnTo>
                  <a:pt x="348412" y="250"/>
                </a:lnTo>
                <a:lnTo>
                  <a:pt x="339851" y="0"/>
                </a:lnTo>
                <a:lnTo>
                  <a:pt x="18287" y="0"/>
                </a:lnTo>
                <a:lnTo>
                  <a:pt x="10667" y="153923"/>
                </a:lnTo>
                <a:lnTo>
                  <a:pt x="40386" y="153923"/>
                </a:lnTo>
                <a:lnTo>
                  <a:pt x="47304" y="108234"/>
                </a:lnTo>
                <a:lnTo>
                  <a:pt x="63733" y="73334"/>
                </a:lnTo>
                <a:lnTo>
                  <a:pt x="90037" y="48859"/>
                </a:lnTo>
                <a:lnTo>
                  <a:pt x="126583" y="34442"/>
                </a:lnTo>
                <a:lnTo>
                  <a:pt x="173736" y="29717"/>
                </a:lnTo>
                <a:lnTo>
                  <a:pt x="255269" y="29717"/>
                </a:lnTo>
                <a:lnTo>
                  <a:pt x="5333" y="405383"/>
                </a:lnTo>
                <a:lnTo>
                  <a:pt x="0" y="413765"/>
                </a:lnTo>
                <a:lnTo>
                  <a:pt x="0" y="421385"/>
                </a:lnTo>
                <a:lnTo>
                  <a:pt x="1297" y="431518"/>
                </a:lnTo>
                <a:lnTo>
                  <a:pt x="5238" y="436721"/>
                </a:lnTo>
                <a:lnTo>
                  <a:pt x="11894" y="438638"/>
                </a:lnTo>
                <a:lnTo>
                  <a:pt x="21336" y="438911"/>
                </a:lnTo>
                <a:lnTo>
                  <a:pt x="352806" y="438911"/>
                </a:lnTo>
                <a:lnTo>
                  <a:pt x="363473" y="256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69493" y="2727198"/>
            <a:ext cx="346075" cy="287020"/>
          </a:xfrm>
          <a:custGeom>
            <a:avLst/>
            <a:gdLst/>
            <a:ahLst/>
            <a:cxnLst/>
            <a:rect l="l" t="t" r="r" b="b"/>
            <a:pathLst>
              <a:path w="346075" h="287019">
                <a:moveTo>
                  <a:pt x="345948" y="29717"/>
                </a:moveTo>
                <a:lnTo>
                  <a:pt x="345948" y="0"/>
                </a:lnTo>
                <a:lnTo>
                  <a:pt x="334029" y="238"/>
                </a:lnTo>
                <a:lnTo>
                  <a:pt x="308764" y="1285"/>
                </a:lnTo>
                <a:lnTo>
                  <a:pt x="296418" y="1523"/>
                </a:lnTo>
                <a:lnTo>
                  <a:pt x="240030" y="0"/>
                </a:lnTo>
                <a:lnTo>
                  <a:pt x="240030" y="29717"/>
                </a:lnTo>
                <a:lnTo>
                  <a:pt x="249936" y="29920"/>
                </a:lnTo>
                <a:lnTo>
                  <a:pt x="259842" y="30765"/>
                </a:lnTo>
                <a:lnTo>
                  <a:pt x="267462" y="32611"/>
                </a:lnTo>
                <a:lnTo>
                  <a:pt x="270510" y="35813"/>
                </a:lnTo>
                <a:lnTo>
                  <a:pt x="270510" y="37337"/>
                </a:lnTo>
                <a:lnTo>
                  <a:pt x="268986" y="38861"/>
                </a:lnTo>
                <a:lnTo>
                  <a:pt x="194310" y="203453"/>
                </a:lnTo>
                <a:lnTo>
                  <a:pt x="115062" y="29717"/>
                </a:lnTo>
                <a:lnTo>
                  <a:pt x="148590" y="29717"/>
                </a:lnTo>
                <a:lnTo>
                  <a:pt x="148590" y="0"/>
                </a:lnTo>
                <a:lnTo>
                  <a:pt x="71628" y="1523"/>
                </a:lnTo>
                <a:lnTo>
                  <a:pt x="19550" y="238"/>
                </a:lnTo>
                <a:lnTo>
                  <a:pt x="0" y="0"/>
                </a:lnTo>
                <a:lnTo>
                  <a:pt x="0" y="29717"/>
                </a:lnTo>
                <a:lnTo>
                  <a:pt x="40386" y="29717"/>
                </a:lnTo>
                <a:lnTo>
                  <a:pt x="150114" y="270509"/>
                </a:lnTo>
                <a:lnTo>
                  <a:pt x="155197" y="279761"/>
                </a:lnTo>
                <a:lnTo>
                  <a:pt x="161067" y="284511"/>
                </a:lnTo>
                <a:lnTo>
                  <a:pt x="167366" y="286261"/>
                </a:lnTo>
                <a:lnTo>
                  <a:pt x="173736" y="286511"/>
                </a:lnTo>
                <a:lnTo>
                  <a:pt x="180939" y="285833"/>
                </a:lnTo>
                <a:lnTo>
                  <a:pt x="186785" y="283368"/>
                </a:lnTo>
                <a:lnTo>
                  <a:pt x="191631" y="278475"/>
                </a:lnTo>
                <a:lnTo>
                  <a:pt x="195834" y="270509"/>
                </a:lnTo>
                <a:lnTo>
                  <a:pt x="300228" y="42671"/>
                </a:lnTo>
                <a:lnTo>
                  <a:pt x="303514" y="36790"/>
                </a:lnTo>
                <a:lnTo>
                  <a:pt x="309943" y="32765"/>
                </a:lnTo>
                <a:lnTo>
                  <a:pt x="322945" y="30456"/>
                </a:lnTo>
                <a:lnTo>
                  <a:pt x="345948" y="29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94117" y="3435858"/>
            <a:ext cx="231140" cy="276860"/>
          </a:xfrm>
          <a:custGeom>
            <a:avLst/>
            <a:gdLst/>
            <a:ahLst/>
            <a:cxnLst/>
            <a:rect l="l" t="t" r="r" b="b"/>
            <a:pathLst>
              <a:path w="231140" h="276860">
                <a:moveTo>
                  <a:pt x="230886" y="162305"/>
                </a:moveTo>
                <a:lnTo>
                  <a:pt x="211836" y="162305"/>
                </a:lnTo>
                <a:lnTo>
                  <a:pt x="208299" y="195476"/>
                </a:lnTo>
                <a:lnTo>
                  <a:pt x="196691" y="225361"/>
                </a:lnTo>
                <a:lnTo>
                  <a:pt x="170366" y="246959"/>
                </a:lnTo>
                <a:lnTo>
                  <a:pt x="122682" y="255269"/>
                </a:lnTo>
                <a:lnTo>
                  <a:pt x="67056" y="255269"/>
                </a:lnTo>
                <a:lnTo>
                  <a:pt x="225552" y="19812"/>
                </a:lnTo>
                <a:lnTo>
                  <a:pt x="228600" y="15239"/>
                </a:lnTo>
                <a:lnTo>
                  <a:pt x="228600" y="0"/>
                </a:lnTo>
                <a:lnTo>
                  <a:pt x="12192" y="0"/>
                </a:lnTo>
                <a:lnTo>
                  <a:pt x="6858" y="96774"/>
                </a:lnTo>
                <a:lnTo>
                  <a:pt x="25146" y="96774"/>
                </a:lnTo>
                <a:lnTo>
                  <a:pt x="31944" y="62007"/>
                </a:lnTo>
                <a:lnTo>
                  <a:pt x="48101" y="37528"/>
                </a:lnTo>
                <a:lnTo>
                  <a:pt x="74116" y="23050"/>
                </a:lnTo>
                <a:lnTo>
                  <a:pt x="110490" y="18287"/>
                </a:lnTo>
                <a:lnTo>
                  <a:pt x="162306" y="18287"/>
                </a:lnTo>
                <a:lnTo>
                  <a:pt x="3809" y="255269"/>
                </a:lnTo>
                <a:lnTo>
                  <a:pt x="0" y="260603"/>
                </a:lnTo>
                <a:lnTo>
                  <a:pt x="0" y="276605"/>
                </a:lnTo>
                <a:lnTo>
                  <a:pt x="224028" y="276605"/>
                </a:lnTo>
                <a:lnTo>
                  <a:pt x="230886" y="162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119" y="3495294"/>
            <a:ext cx="198882" cy="233171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1840115" y="3350514"/>
            <a:ext cx="440055" cy="361950"/>
            <a:chOff x="1840115" y="3350514"/>
            <a:chExt cx="440055" cy="361950"/>
          </a:xfrm>
        </p:grpSpPr>
        <p:sp>
          <p:nvSpPr>
            <p:cNvPr id="18" name="object 18"/>
            <p:cNvSpPr/>
            <p:nvPr/>
          </p:nvSpPr>
          <p:spPr>
            <a:xfrm>
              <a:off x="1840115" y="3435858"/>
              <a:ext cx="272415" cy="276860"/>
            </a:xfrm>
            <a:custGeom>
              <a:avLst/>
              <a:gdLst/>
              <a:ahLst/>
              <a:cxnLst/>
              <a:rect l="l" t="t" r="r" b="b"/>
              <a:pathLst>
                <a:path w="272414" h="276860">
                  <a:moveTo>
                    <a:pt x="243078" y="76200"/>
                  </a:moveTo>
                  <a:lnTo>
                    <a:pt x="208216" y="16954"/>
                  </a:lnTo>
                  <a:lnTo>
                    <a:pt x="138291" y="40"/>
                  </a:lnTo>
                  <a:lnTo>
                    <a:pt x="0" y="0"/>
                  </a:lnTo>
                  <a:lnTo>
                    <a:pt x="0" y="14477"/>
                  </a:lnTo>
                  <a:lnTo>
                    <a:pt x="10668" y="14477"/>
                  </a:lnTo>
                  <a:lnTo>
                    <a:pt x="24122" y="15156"/>
                  </a:lnTo>
                  <a:lnTo>
                    <a:pt x="31432" y="18192"/>
                  </a:lnTo>
                  <a:lnTo>
                    <a:pt x="34456" y="25086"/>
                  </a:lnTo>
                  <a:lnTo>
                    <a:pt x="35052" y="37337"/>
                  </a:lnTo>
                  <a:lnTo>
                    <a:pt x="35052" y="276605"/>
                  </a:lnTo>
                  <a:lnTo>
                    <a:pt x="45720" y="276605"/>
                  </a:lnTo>
                  <a:lnTo>
                    <a:pt x="45720" y="14477"/>
                  </a:lnTo>
                  <a:lnTo>
                    <a:pt x="91440" y="14477"/>
                  </a:lnTo>
                  <a:lnTo>
                    <a:pt x="91440" y="276605"/>
                  </a:lnTo>
                  <a:lnTo>
                    <a:pt x="99822" y="276605"/>
                  </a:lnTo>
                  <a:lnTo>
                    <a:pt x="99822" y="36575"/>
                  </a:lnTo>
                  <a:lnTo>
                    <a:pt x="100203" y="29587"/>
                  </a:lnTo>
                  <a:lnTo>
                    <a:pt x="102870" y="22383"/>
                  </a:lnTo>
                  <a:lnTo>
                    <a:pt x="110109" y="16752"/>
                  </a:lnTo>
                  <a:lnTo>
                    <a:pt x="124206" y="14477"/>
                  </a:lnTo>
                  <a:lnTo>
                    <a:pt x="146649" y="17478"/>
                  </a:lnTo>
                  <a:lnTo>
                    <a:pt x="162591" y="27622"/>
                  </a:lnTo>
                  <a:lnTo>
                    <a:pt x="172104" y="46624"/>
                  </a:lnTo>
                  <a:lnTo>
                    <a:pt x="173736" y="61914"/>
                  </a:lnTo>
                  <a:lnTo>
                    <a:pt x="173736" y="18287"/>
                  </a:lnTo>
                  <a:lnTo>
                    <a:pt x="189499" y="23371"/>
                  </a:lnTo>
                  <a:lnTo>
                    <a:pt x="207835" y="33242"/>
                  </a:lnTo>
                  <a:lnTo>
                    <a:pt x="223027" y="50113"/>
                  </a:lnTo>
                  <a:lnTo>
                    <a:pt x="229362" y="76200"/>
                  </a:lnTo>
                  <a:lnTo>
                    <a:pt x="229362" y="116710"/>
                  </a:lnTo>
                  <a:lnTo>
                    <a:pt x="237279" y="106418"/>
                  </a:lnTo>
                  <a:lnTo>
                    <a:pt x="243078" y="76200"/>
                  </a:lnTo>
                  <a:close/>
                </a:path>
                <a:path w="272414" h="276860">
                  <a:moveTo>
                    <a:pt x="35052" y="276605"/>
                  </a:moveTo>
                  <a:lnTo>
                    <a:pt x="35052" y="239267"/>
                  </a:lnTo>
                  <a:lnTo>
                    <a:pt x="34456" y="251519"/>
                  </a:lnTo>
                  <a:lnTo>
                    <a:pt x="31432" y="258413"/>
                  </a:lnTo>
                  <a:lnTo>
                    <a:pt x="24122" y="261449"/>
                  </a:lnTo>
                  <a:lnTo>
                    <a:pt x="10668" y="262127"/>
                  </a:lnTo>
                  <a:lnTo>
                    <a:pt x="0" y="262127"/>
                  </a:lnTo>
                  <a:lnTo>
                    <a:pt x="0" y="276605"/>
                  </a:lnTo>
                  <a:lnTo>
                    <a:pt x="35052" y="276605"/>
                  </a:lnTo>
                  <a:close/>
                </a:path>
                <a:path w="272414" h="276860">
                  <a:moveTo>
                    <a:pt x="48768" y="254507"/>
                  </a:moveTo>
                  <a:lnTo>
                    <a:pt x="48768" y="22097"/>
                  </a:lnTo>
                  <a:lnTo>
                    <a:pt x="45720" y="14477"/>
                  </a:lnTo>
                  <a:lnTo>
                    <a:pt x="45720" y="262127"/>
                  </a:lnTo>
                  <a:lnTo>
                    <a:pt x="48768" y="254507"/>
                  </a:lnTo>
                  <a:close/>
                </a:path>
                <a:path w="272414" h="276860">
                  <a:moveTo>
                    <a:pt x="89154" y="276605"/>
                  </a:moveTo>
                  <a:lnTo>
                    <a:pt x="89154" y="262127"/>
                  </a:lnTo>
                  <a:lnTo>
                    <a:pt x="45720" y="262127"/>
                  </a:lnTo>
                  <a:lnTo>
                    <a:pt x="45720" y="276605"/>
                  </a:lnTo>
                  <a:lnTo>
                    <a:pt x="89154" y="276605"/>
                  </a:lnTo>
                  <a:close/>
                </a:path>
                <a:path w="272414" h="276860">
                  <a:moveTo>
                    <a:pt x="91440" y="276605"/>
                  </a:moveTo>
                  <a:lnTo>
                    <a:pt x="91440" y="14477"/>
                  </a:lnTo>
                  <a:lnTo>
                    <a:pt x="86106" y="21336"/>
                  </a:lnTo>
                  <a:lnTo>
                    <a:pt x="86106" y="254507"/>
                  </a:lnTo>
                  <a:lnTo>
                    <a:pt x="89154" y="262127"/>
                  </a:lnTo>
                  <a:lnTo>
                    <a:pt x="89154" y="276605"/>
                  </a:lnTo>
                  <a:lnTo>
                    <a:pt x="91440" y="276605"/>
                  </a:lnTo>
                  <a:close/>
                </a:path>
                <a:path w="272414" h="276860">
                  <a:moveTo>
                    <a:pt x="175260" y="144414"/>
                  </a:moveTo>
                  <a:lnTo>
                    <a:pt x="175260" y="76200"/>
                  </a:lnTo>
                  <a:lnTo>
                    <a:pt x="172366" y="107346"/>
                  </a:lnTo>
                  <a:lnTo>
                    <a:pt x="161258" y="125349"/>
                  </a:lnTo>
                  <a:lnTo>
                    <a:pt x="138291" y="133635"/>
                  </a:lnTo>
                  <a:lnTo>
                    <a:pt x="99822" y="135636"/>
                  </a:lnTo>
                  <a:lnTo>
                    <a:pt x="99822" y="150113"/>
                  </a:lnTo>
                  <a:lnTo>
                    <a:pt x="113537" y="150113"/>
                  </a:lnTo>
                  <a:lnTo>
                    <a:pt x="130302" y="176214"/>
                  </a:lnTo>
                  <a:lnTo>
                    <a:pt x="130302" y="150113"/>
                  </a:lnTo>
                  <a:lnTo>
                    <a:pt x="132587" y="149351"/>
                  </a:lnTo>
                  <a:lnTo>
                    <a:pt x="144018" y="149351"/>
                  </a:lnTo>
                  <a:lnTo>
                    <a:pt x="153162" y="148589"/>
                  </a:lnTo>
                  <a:lnTo>
                    <a:pt x="158496" y="147827"/>
                  </a:lnTo>
                  <a:lnTo>
                    <a:pt x="169199" y="164830"/>
                  </a:lnTo>
                  <a:lnTo>
                    <a:pt x="173736" y="171840"/>
                  </a:lnTo>
                  <a:lnTo>
                    <a:pt x="173736" y="144779"/>
                  </a:lnTo>
                  <a:lnTo>
                    <a:pt x="175260" y="144414"/>
                  </a:lnTo>
                  <a:close/>
                </a:path>
                <a:path w="272414" h="276860">
                  <a:moveTo>
                    <a:pt x="135636" y="276605"/>
                  </a:moveTo>
                  <a:lnTo>
                    <a:pt x="135636" y="262127"/>
                  </a:lnTo>
                  <a:lnTo>
                    <a:pt x="123443" y="262127"/>
                  </a:lnTo>
                  <a:lnTo>
                    <a:pt x="110430" y="261342"/>
                  </a:lnTo>
                  <a:lnTo>
                    <a:pt x="103346" y="258127"/>
                  </a:lnTo>
                  <a:lnTo>
                    <a:pt x="100405" y="251198"/>
                  </a:lnTo>
                  <a:lnTo>
                    <a:pt x="99822" y="239267"/>
                  </a:lnTo>
                  <a:lnTo>
                    <a:pt x="99822" y="276605"/>
                  </a:lnTo>
                  <a:lnTo>
                    <a:pt x="135636" y="276605"/>
                  </a:lnTo>
                  <a:close/>
                </a:path>
                <a:path w="272414" h="276860">
                  <a:moveTo>
                    <a:pt x="240030" y="276605"/>
                  </a:moveTo>
                  <a:lnTo>
                    <a:pt x="240030" y="262127"/>
                  </a:lnTo>
                  <a:lnTo>
                    <a:pt x="201930" y="262127"/>
                  </a:lnTo>
                  <a:lnTo>
                    <a:pt x="130302" y="150113"/>
                  </a:lnTo>
                  <a:lnTo>
                    <a:pt x="130302" y="176214"/>
                  </a:lnTo>
                  <a:lnTo>
                    <a:pt x="173736" y="243839"/>
                  </a:lnTo>
                  <a:lnTo>
                    <a:pt x="182308" y="257841"/>
                  </a:lnTo>
                  <a:lnTo>
                    <a:pt x="187452" y="265592"/>
                  </a:lnTo>
                  <a:lnTo>
                    <a:pt x="192024" y="271271"/>
                  </a:lnTo>
                  <a:lnTo>
                    <a:pt x="194310" y="276605"/>
                  </a:lnTo>
                  <a:lnTo>
                    <a:pt x="240030" y="276605"/>
                  </a:lnTo>
                  <a:close/>
                </a:path>
                <a:path w="272414" h="276860">
                  <a:moveTo>
                    <a:pt x="188214" y="76200"/>
                  </a:moveTo>
                  <a:lnTo>
                    <a:pt x="187666" y="61257"/>
                  </a:lnTo>
                  <a:lnTo>
                    <a:pt x="185547" y="46386"/>
                  </a:lnTo>
                  <a:lnTo>
                    <a:pt x="181141" y="31944"/>
                  </a:lnTo>
                  <a:lnTo>
                    <a:pt x="173736" y="18287"/>
                  </a:lnTo>
                  <a:lnTo>
                    <a:pt x="173736" y="61914"/>
                  </a:lnTo>
                  <a:lnTo>
                    <a:pt x="175260" y="76200"/>
                  </a:lnTo>
                  <a:lnTo>
                    <a:pt x="175260" y="144414"/>
                  </a:lnTo>
                  <a:lnTo>
                    <a:pt x="176022" y="144232"/>
                  </a:lnTo>
                  <a:lnTo>
                    <a:pt x="176022" y="130301"/>
                  </a:lnTo>
                  <a:lnTo>
                    <a:pt x="182749" y="118205"/>
                  </a:lnTo>
                  <a:lnTo>
                    <a:pt x="186404" y="104394"/>
                  </a:lnTo>
                  <a:lnTo>
                    <a:pt x="187916" y="90011"/>
                  </a:lnTo>
                  <a:lnTo>
                    <a:pt x="188214" y="76200"/>
                  </a:lnTo>
                  <a:close/>
                </a:path>
                <a:path w="272414" h="276860">
                  <a:moveTo>
                    <a:pt x="272034" y="276605"/>
                  </a:moveTo>
                  <a:lnTo>
                    <a:pt x="272034" y="265938"/>
                  </a:lnTo>
                  <a:lnTo>
                    <a:pt x="269748" y="262889"/>
                  </a:lnTo>
                  <a:lnTo>
                    <a:pt x="266700" y="262127"/>
                  </a:lnTo>
                  <a:lnTo>
                    <a:pt x="254758" y="256103"/>
                  </a:lnTo>
                  <a:lnTo>
                    <a:pt x="222504" y="219455"/>
                  </a:lnTo>
                  <a:lnTo>
                    <a:pt x="192285" y="174557"/>
                  </a:lnTo>
                  <a:lnTo>
                    <a:pt x="173736" y="144779"/>
                  </a:lnTo>
                  <a:lnTo>
                    <a:pt x="173736" y="171840"/>
                  </a:lnTo>
                  <a:lnTo>
                    <a:pt x="189261" y="195834"/>
                  </a:lnTo>
                  <a:lnTo>
                    <a:pt x="214324" y="231409"/>
                  </a:lnTo>
                  <a:lnTo>
                    <a:pt x="240030" y="262127"/>
                  </a:lnTo>
                  <a:lnTo>
                    <a:pt x="240030" y="276605"/>
                  </a:lnTo>
                  <a:lnTo>
                    <a:pt x="272034" y="276605"/>
                  </a:lnTo>
                  <a:close/>
                </a:path>
                <a:path w="272414" h="276860">
                  <a:moveTo>
                    <a:pt x="229362" y="116710"/>
                  </a:moveTo>
                  <a:lnTo>
                    <a:pt x="229362" y="76200"/>
                  </a:lnTo>
                  <a:lnTo>
                    <a:pt x="226921" y="94511"/>
                  </a:lnTo>
                  <a:lnTo>
                    <a:pt x="218408" y="110108"/>
                  </a:lnTo>
                  <a:lnTo>
                    <a:pt x="202037" y="122277"/>
                  </a:lnTo>
                  <a:lnTo>
                    <a:pt x="176022" y="130301"/>
                  </a:lnTo>
                  <a:lnTo>
                    <a:pt x="176022" y="144232"/>
                  </a:lnTo>
                  <a:lnTo>
                    <a:pt x="199679" y="138564"/>
                  </a:lnTo>
                  <a:lnTo>
                    <a:pt x="221837" y="126491"/>
                  </a:lnTo>
                  <a:lnTo>
                    <a:pt x="229362" y="116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7295" y="3350514"/>
              <a:ext cx="142494" cy="19812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35415" y="3399282"/>
            <a:ext cx="148590" cy="151637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2573921" y="3334511"/>
            <a:ext cx="13970" cy="281940"/>
          </a:xfrm>
          <a:custGeom>
            <a:avLst/>
            <a:gdLst/>
            <a:ahLst/>
            <a:cxnLst/>
            <a:rect l="l" t="t" r="r" b="b"/>
            <a:pathLst>
              <a:path w="13969" h="281939">
                <a:moveTo>
                  <a:pt x="13716" y="281939"/>
                </a:moveTo>
                <a:lnTo>
                  <a:pt x="13716" y="11429"/>
                </a:lnTo>
                <a:lnTo>
                  <a:pt x="13716" y="0"/>
                </a:lnTo>
                <a:lnTo>
                  <a:pt x="0" y="0"/>
                </a:lnTo>
                <a:lnTo>
                  <a:pt x="0" y="281939"/>
                </a:lnTo>
                <a:lnTo>
                  <a:pt x="13716" y="281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42501" y="3353561"/>
            <a:ext cx="193548" cy="206501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2892437" y="3334511"/>
            <a:ext cx="13335" cy="281940"/>
          </a:xfrm>
          <a:custGeom>
            <a:avLst/>
            <a:gdLst/>
            <a:ahLst/>
            <a:cxnLst/>
            <a:rect l="l" t="t" r="r" b="b"/>
            <a:pathLst>
              <a:path w="13335" h="281939">
                <a:moveTo>
                  <a:pt x="12953" y="281939"/>
                </a:moveTo>
                <a:lnTo>
                  <a:pt x="12953" y="11429"/>
                </a:lnTo>
                <a:lnTo>
                  <a:pt x="12953" y="0"/>
                </a:lnTo>
                <a:lnTo>
                  <a:pt x="0" y="0"/>
                </a:lnTo>
                <a:lnTo>
                  <a:pt x="0" y="281939"/>
                </a:lnTo>
                <a:lnTo>
                  <a:pt x="12953" y="281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3835" y="4029455"/>
            <a:ext cx="220218" cy="18059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04835" y="3990594"/>
            <a:ext cx="198882" cy="233933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1854593" y="3931920"/>
            <a:ext cx="139700" cy="276860"/>
          </a:xfrm>
          <a:custGeom>
            <a:avLst/>
            <a:gdLst/>
            <a:ahLst/>
            <a:cxnLst/>
            <a:rect l="l" t="t" r="r" b="b"/>
            <a:pathLst>
              <a:path w="139700" h="276860">
                <a:moveTo>
                  <a:pt x="139445" y="14477"/>
                </a:moveTo>
                <a:lnTo>
                  <a:pt x="139445" y="0"/>
                </a:lnTo>
                <a:lnTo>
                  <a:pt x="0" y="0"/>
                </a:lnTo>
                <a:lnTo>
                  <a:pt x="0" y="14477"/>
                </a:lnTo>
                <a:lnTo>
                  <a:pt x="13715" y="14477"/>
                </a:lnTo>
                <a:lnTo>
                  <a:pt x="26610" y="15370"/>
                </a:lnTo>
                <a:lnTo>
                  <a:pt x="33432" y="18764"/>
                </a:lnTo>
                <a:lnTo>
                  <a:pt x="36111" y="25729"/>
                </a:lnTo>
                <a:lnTo>
                  <a:pt x="36575" y="37337"/>
                </a:lnTo>
                <a:lnTo>
                  <a:pt x="36575" y="276605"/>
                </a:lnTo>
                <a:lnTo>
                  <a:pt x="48006" y="276605"/>
                </a:lnTo>
                <a:lnTo>
                  <a:pt x="48006" y="14477"/>
                </a:lnTo>
                <a:lnTo>
                  <a:pt x="91439" y="14477"/>
                </a:lnTo>
                <a:lnTo>
                  <a:pt x="91439" y="276605"/>
                </a:lnTo>
                <a:lnTo>
                  <a:pt x="101345" y="276605"/>
                </a:lnTo>
                <a:lnTo>
                  <a:pt x="101345" y="37337"/>
                </a:lnTo>
                <a:lnTo>
                  <a:pt x="102072" y="25704"/>
                </a:lnTo>
                <a:lnTo>
                  <a:pt x="105346" y="18764"/>
                </a:lnTo>
                <a:lnTo>
                  <a:pt x="112918" y="15370"/>
                </a:lnTo>
                <a:lnTo>
                  <a:pt x="126492" y="14477"/>
                </a:lnTo>
                <a:lnTo>
                  <a:pt x="139445" y="14477"/>
                </a:lnTo>
                <a:close/>
              </a:path>
              <a:path w="139700" h="276860">
                <a:moveTo>
                  <a:pt x="36575" y="276605"/>
                </a:moveTo>
                <a:lnTo>
                  <a:pt x="36575" y="239267"/>
                </a:lnTo>
                <a:lnTo>
                  <a:pt x="36099" y="251198"/>
                </a:lnTo>
                <a:lnTo>
                  <a:pt x="33337" y="258127"/>
                </a:lnTo>
                <a:lnTo>
                  <a:pt x="26288" y="261342"/>
                </a:lnTo>
                <a:lnTo>
                  <a:pt x="13715" y="262083"/>
                </a:lnTo>
                <a:lnTo>
                  <a:pt x="0" y="262127"/>
                </a:lnTo>
                <a:lnTo>
                  <a:pt x="0" y="276605"/>
                </a:lnTo>
                <a:lnTo>
                  <a:pt x="36575" y="276605"/>
                </a:lnTo>
                <a:close/>
              </a:path>
              <a:path w="139700" h="276860">
                <a:moveTo>
                  <a:pt x="51053" y="254507"/>
                </a:moveTo>
                <a:lnTo>
                  <a:pt x="51053" y="22097"/>
                </a:lnTo>
                <a:lnTo>
                  <a:pt x="48006" y="14477"/>
                </a:lnTo>
                <a:lnTo>
                  <a:pt x="48006" y="262127"/>
                </a:lnTo>
                <a:lnTo>
                  <a:pt x="51053" y="254507"/>
                </a:lnTo>
                <a:close/>
              </a:path>
              <a:path w="139700" h="276860">
                <a:moveTo>
                  <a:pt x="91439" y="276605"/>
                </a:moveTo>
                <a:lnTo>
                  <a:pt x="91439" y="262127"/>
                </a:lnTo>
                <a:lnTo>
                  <a:pt x="48006" y="262127"/>
                </a:lnTo>
                <a:lnTo>
                  <a:pt x="48006" y="276605"/>
                </a:lnTo>
                <a:lnTo>
                  <a:pt x="91439" y="276605"/>
                </a:lnTo>
                <a:close/>
              </a:path>
              <a:path w="139700" h="276860">
                <a:moveTo>
                  <a:pt x="91439" y="262127"/>
                </a:moveTo>
                <a:lnTo>
                  <a:pt x="91439" y="14477"/>
                </a:lnTo>
                <a:lnTo>
                  <a:pt x="88392" y="22097"/>
                </a:lnTo>
                <a:lnTo>
                  <a:pt x="88392" y="254507"/>
                </a:lnTo>
                <a:lnTo>
                  <a:pt x="91439" y="262127"/>
                </a:lnTo>
                <a:close/>
              </a:path>
              <a:path w="139700" h="276860">
                <a:moveTo>
                  <a:pt x="139445" y="276605"/>
                </a:moveTo>
                <a:lnTo>
                  <a:pt x="139445" y="262127"/>
                </a:lnTo>
                <a:lnTo>
                  <a:pt x="126492" y="262085"/>
                </a:lnTo>
                <a:lnTo>
                  <a:pt x="113240" y="261342"/>
                </a:lnTo>
                <a:lnTo>
                  <a:pt x="105441" y="258127"/>
                </a:lnTo>
                <a:lnTo>
                  <a:pt x="102072" y="251198"/>
                </a:lnTo>
                <a:lnTo>
                  <a:pt x="101345" y="239267"/>
                </a:lnTo>
                <a:lnTo>
                  <a:pt x="101345" y="276605"/>
                </a:lnTo>
                <a:lnTo>
                  <a:pt x="139445" y="2766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42045" y="3830573"/>
            <a:ext cx="13335" cy="281940"/>
          </a:xfrm>
          <a:custGeom>
            <a:avLst/>
            <a:gdLst/>
            <a:ahLst/>
            <a:cxnLst/>
            <a:rect l="l" t="t" r="r" b="b"/>
            <a:pathLst>
              <a:path w="13335" h="281939">
                <a:moveTo>
                  <a:pt x="12954" y="281939"/>
                </a:moveTo>
                <a:lnTo>
                  <a:pt x="12954" y="11429"/>
                </a:lnTo>
                <a:lnTo>
                  <a:pt x="12954" y="0"/>
                </a:lnTo>
                <a:lnTo>
                  <a:pt x="0" y="0"/>
                </a:lnTo>
                <a:lnTo>
                  <a:pt x="0" y="281939"/>
                </a:lnTo>
                <a:lnTo>
                  <a:pt x="12954" y="281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09863" y="3849623"/>
            <a:ext cx="194310" cy="206501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2360561" y="3830573"/>
            <a:ext cx="13335" cy="281940"/>
          </a:xfrm>
          <a:custGeom>
            <a:avLst/>
            <a:gdLst/>
            <a:ahLst/>
            <a:cxnLst/>
            <a:rect l="l" t="t" r="r" b="b"/>
            <a:pathLst>
              <a:path w="13335" h="281939">
                <a:moveTo>
                  <a:pt x="12953" y="281939"/>
                </a:moveTo>
                <a:lnTo>
                  <a:pt x="12953" y="11429"/>
                </a:lnTo>
                <a:lnTo>
                  <a:pt x="12953" y="0"/>
                </a:lnTo>
                <a:lnTo>
                  <a:pt x="0" y="0"/>
                </a:lnTo>
                <a:lnTo>
                  <a:pt x="0" y="281939"/>
                </a:lnTo>
                <a:lnTo>
                  <a:pt x="12953" y="281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2074811" y="4931664"/>
            <a:ext cx="2687320" cy="1985010"/>
            <a:chOff x="2074811" y="4931664"/>
            <a:chExt cx="2687320" cy="1985010"/>
          </a:xfrm>
        </p:grpSpPr>
        <p:sp>
          <p:nvSpPr>
            <p:cNvPr id="31" name="object 31"/>
            <p:cNvSpPr/>
            <p:nvPr/>
          </p:nvSpPr>
          <p:spPr>
            <a:xfrm>
              <a:off x="2088527" y="4946142"/>
              <a:ext cx="2448560" cy="1691005"/>
            </a:xfrm>
            <a:custGeom>
              <a:avLst/>
              <a:gdLst/>
              <a:ahLst/>
              <a:cxnLst/>
              <a:rect l="l" t="t" r="r" b="b"/>
              <a:pathLst>
                <a:path w="2448560" h="1691004">
                  <a:moveTo>
                    <a:pt x="2448306" y="1690877"/>
                  </a:moveTo>
                  <a:lnTo>
                    <a:pt x="2448305" y="0"/>
                  </a:lnTo>
                  <a:lnTo>
                    <a:pt x="0" y="0"/>
                  </a:lnTo>
                  <a:lnTo>
                    <a:pt x="0" y="1690877"/>
                  </a:lnTo>
                  <a:lnTo>
                    <a:pt x="2448306" y="1690877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74811" y="4931664"/>
              <a:ext cx="2476500" cy="1720214"/>
            </a:xfrm>
            <a:custGeom>
              <a:avLst/>
              <a:gdLst/>
              <a:ahLst/>
              <a:cxnLst/>
              <a:rect l="l" t="t" r="r" b="b"/>
              <a:pathLst>
                <a:path w="2476500" h="1720215">
                  <a:moveTo>
                    <a:pt x="2476500" y="1713738"/>
                  </a:moveTo>
                  <a:lnTo>
                    <a:pt x="2476499" y="6858"/>
                  </a:lnTo>
                  <a:lnTo>
                    <a:pt x="2470404" y="0"/>
                  </a:lnTo>
                  <a:lnTo>
                    <a:pt x="6095" y="0"/>
                  </a:lnTo>
                  <a:lnTo>
                    <a:pt x="0" y="6858"/>
                  </a:lnTo>
                  <a:lnTo>
                    <a:pt x="0" y="1713738"/>
                  </a:lnTo>
                  <a:lnTo>
                    <a:pt x="6095" y="1719834"/>
                  </a:lnTo>
                  <a:lnTo>
                    <a:pt x="13715" y="1719834"/>
                  </a:lnTo>
                  <a:lnTo>
                    <a:pt x="13715" y="28194"/>
                  </a:lnTo>
                  <a:lnTo>
                    <a:pt x="27431" y="14477"/>
                  </a:lnTo>
                  <a:lnTo>
                    <a:pt x="27431" y="28194"/>
                  </a:lnTo>
                  <a:lnTo>
                    <a:pt x="2448305" y="28194"/>
                  </a:lnTo>
                  <a:lnTo>
                    <a:pt x="2448305" y="14477"/>
                  </a:lnTo>
                  <a:lnTo>
                    <a:pt x="2462021" y="28194"/>
                  </a:lnTo>
                  <a:lnTo>
                    <a:pt x="2462022" y="1719834"/>
                  </a:lnTo>
                  <a:lnTo>
                    <a:pt x="2470404" y="1719834"/>
                  </a:lnTo>
                  <a:lnTo>
                    <a:pt x="2476500" y="1713738"/>
                  </a:lnTo>
                  <a:close/>
                </a:path>
                <a:path w="2476500" h="1720215">
                  <a:moveTo>
                    <a:pt x="27431" y="28194"/>
                  </a:moveTo>
                  <a:lnTo>
                    <a:pt x="27431" y="14477"/>
                  </a:lnTo>
                  <a:lnTo>
                    <a:pt x="13715" y="28194"/>
                  </a:lnTo>
                  <a:lnTo>
                    <a:pt x="27431" y="28194"/>
                  </a:lnTo>
                  <a:close/>
                </a:path>
                <a:path w="2476500" h="1720215">
                  <a:moveTo>
                    <a:pt x="27431" y="1691639"/>
                  </a:moveTo>
                  <a:lnTo>
                    <a:pt x="27431" y="28194"/>
                  </a:lnTo>
                  <a:lnTo>
                    <a:pt x="13715" y="28194"/>
                  </a:lnTo>
                  <a:lnTo>
                    <a:pt x="13715" y="1691639"/>
                  </a:lnTo>
                  <a:lnTo>
                    <a:pt x="27431" y="1691639"/>
                  </a:lnTo>
                  <a:close/>
                </a:path>
                <a:path w="2476500" h="1720215">
                  <a:moveTo>
                    <a:pt x="2462022" y="1691639"/>
                  </a:moveTo>
                  <a:lnTo>
                    <a:pt x="13715" y="1691639"/>
                  </a:lnTo>
                  <a:lnTo>
                    <a:pt x="27431" y="1705356"/>
                  </a:lnTo>
                  <a:lnTo>
                    <a:pt x="27431" y="1719834"/>
                  </a:lnTo>
                  <a:lnTo>
                    <a:pt x="2448306" y="1719834"/>
                  </a:lnTo>
                  <a:lnTo>
                    <a:pt x="2448306" y="1705356"/>
                  </a:lnTo>
                  <a:lnTo>
                    <a:pt x="2462022" y="1691639"/>
                  </a:lnTo>
                  <a:close/>
                </a:path>
                <a:path w="2476500" h="1720215">
                  <a:moveTo>
                    <a:pt x="27431" y="1719834"/>
                  </a:moveTo>
                  <a:lnTo>
                    <a:pt x="27431" y="1705356"/>
                  </a:lnTo>
                  <a:lnTo>
                    <a:pt x="13715" y="1691639"/>
                  </a:lnTo>
                  <a:lnTo>
                    <a:pt x="13715" y="1719834"/>
                  </a:lnTo>
                  <a:lnTo>
                    <a:pt x="27431" y="1719834"/>
                  </a:lnTo>
                  <a:close/>
                </a:path>
                <a:path w="2476500" h="1720215">
                  <a:moveTo>
                    <a:pt x="2462021" y="28194"/>
                  </a:moveTo>
                  <a:lnTo>
                    <a:pt x="2448305" y="14477"/>
                  </a:lnTo>
                  <a:lnTo>
                    <a:pt x="2448305" y="28194"/>
                  </a:lnTo>
                  <a:lnTo>
                    <a:pt x="2462021" y="28194"/>
                  </a:lnTo>
                  <a:close/>
                </a:path>
                <a:path w="2476500" h="1720215">
                  <a:moveTo>
                    <a:pt x="2462022" y="1691639"/>
                  </a:moveTo>
                  <a:lnTo>
                    <a:pt x="2462021" y="28194"/>
                  </a:lnTo>
                  <a:lnTo>
                    <a:pt x="2448305" y="28194"/>
                  </a:lnTo>
                  <a:lnTo>
                    <a:pt x="2448306" y="1691639"/>
                  </a:lnTo>
                  <a:lnTo>
                    <a:pt x="2462022" y="1691639"/>
                  </a:lnTo>
                  <a:close/>
                </a:path>
                <a:path w="2476500" h="1720215">
                  <a:moveTo>
                    <a:pt x="2462022" y="1719834"/>
                  </a:moveTo>
                  <a:lnTo>
                    <a:pt x="2462022" y="1691639"/>
                  </a:lnTo>
                  <a:lnTo>
                    <a:pt x="2448306" y="1705356"/>
                  </a:lnTo>
                  <a:lnTo>
                    <a:pt x="2448306" y="1719834"/>
                  </a:lnTo>
                  <a:lnTo>
                    <a:pt x="2462022" y="1719834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77019" y="4945380"/>
              <a:ext cx="209550" cy="1706245"/>
            </a:xfrm>
            <a:custGeom>
              <a:avLst/>
              <a:gdLst/>
              <a:ahLst/>
              <a:cxnLst/>
              <a:rect l="l" t="t" r="r" b="b"/>
              <a:pathLst>
                <a:path w="209550" h="1706245">
                  <a:moveTo>
                    <a:pt x="28193" y="1661922"/>
                  </a:moveTo>
                  <a:lnTo>
                    <a:pt x="28193" y="1633727"/>
                  </a:lnTo>
                  <a:lnTo>
                    <a:pt x="0" y="1633727"/>
                  </a:lnTo>
                  <a:lnTo>
                    <a:pt x="0" y="1661922"/>
                  </a:lnTo>
                  <a:lnTo>
                    <a:pt x="28193" y="1661922"/>
                  </a:lnTo>
                  <a:close/>
                </a:path>
                <a:path w="209550" h="1706245">
                  <a:moveTo>
                    <a:pt x="30410" y="1670373"/>
                  </a:moveTo>
                  <a:lnTo>
                    <a:pt x="28193" y="1666494"/>
                  </a:lnTo>
                  <a:lnTo>
                    <a:pt x="28193" y="1661922"/>
                  </a:lnTo>
                  <a:lnTo>
                    <a:pt x="0" y="1663446"/>
                  </a:lnTo>
                  <a:lnTo>
                    <a:pt x="0" y="1667255"/>
                  </a:lnTo>
                  <a:lnTo>
                    <a:pt x="762" y="1671066"/>
                  </a:lnTo>
                  <a:lnTo>
                    <a:pt x="2286" y="1675638"/>
                  </a:lnTo>
                  <a:lnTo>
                    <a:pt x="3048" y="1678686"/>
                  </a:lnTo>
                  <a:lnTo>
                    <a:pt x="3810" y="1679448"/>
                  </a:lnTo>
                  <a:lnTo>
                    <a:pt x="3810" y="1680210"/>
                  </a:lnTo>
                  <a:lnTo>
                    <a:pt x="6857" y="1685544"/>
                  </a:lnTo>
                  <a:lnTo>
                    <a:pt x="6857" y="1686305"/>
                  </a:lnTo>
                  <a:lnTo>
                    <a:pt x="8381" y="1687829"/>
                  </a:lnTo>
                  <a:lnTo>
                    <a:pt x="12192" y="1692402"/>
                  </a:lnTo>
                  <a:lnTo>
                    <a:pt x="13716" y="1693926"/>
                  </a:lnTo>
                  <a:lnTo>
                    <a:pt x="18287" y="1697736"/>
                  </a:lnTo>
                  <a:lnTo>
                    <a:pt x="29718" y="1683324"/>
                  </a:lnTo>
                  <a:lnTo>
                    <a:pt x="29718" y="1669542"/>
                  </a:lnTo>
                  <a:lnTo>
                    <a:pt x="30410" y="1670373"/>
                  </a:lnTo>
                  <a:close/>
                </a:path>
                <a:path w="209550" h="1706245">
                  <a:moveTo>
                    <a:pt x="29718" y="1668779"/>
                  </a:moveTo>
                  <a:lnTo>
                    <a:pt x="28193" y="1665731"/>
                  </a:lnTo>
                  <a:lnTo>
                    <a:pt x="28193" y="1666494"/>
                  </a:lnTo>
                  <a:lnTo>
                    <a:pt x="29718" y="1668779"/>
                  </a:lnTo>
                  <a:close/>
                </a:path>
                <a:path w="209550" h="1706245">
                  <a:moveTo>
                    <a:pt x="31242" y="1671827"/>
                  </a:moveTo>
                  <a:lnTo>
                    <a:pt x="30410" y="1670373"/>
                  </a:lnTo>
                  <a:lnTo>
                    <a:pt x="29718" y="1669542"/>
                  </a:lnTo>
                  <a:lnTo>
                    <a:pt x="31242" y="1671827"/>
                  </a:lnTo>
                  <a:close/>
                </a:path>
                <a:path w="209550" h="1706245">
                  <a:moveTo>
                    <a:pt x="31242" y="1681402"/>
                  </a:moveTo>
                  <a:lnTo>
                    <a:pt x="31242" y="1671827"/>
                  </a:lnTo>
                  <a:lnTo>
                    <a:pt x="29718" y="1669542"/>
                  </a:lnTo>
                  <a:lnTo>
                    <a:pt x="29718" y="1683324"/>
                  </a:lnTo>
                  <a:lnTo>
                    <a:pt x="31242" y="1681402"/>
                  </a:lnTo>
                  <a:close/>
                </a:path>
                <a:path w="209550" h="1706245">
                  <a:moveTo>
                    <a:pt x="32765" y="1673199"/>
                  </a:moveTo>
                  <a:lnTo>
                    <a:pt x="30410" y="1670373"/>
                  </a:lnTo>
                  <a:lnTo>
                    <a:pt x="31242" y="1671827"/>
                  </a:lnTo>
                  <a:lnTo>
                    <a:pt x="31242" y="1681402"/>
                  </a:lnTo>
                  <a:lnTo>
                    <a:pt x="32004" y="1680441"/>
                  </a:lnTo>
                  <a:lnTo>
                    <a:pt x="32004" y="1672590"/>
                  </a:lnTo>
                  <a:lnTo>
                    <a:pt x="32765" y="1673199"/>
                  </a:lnTo>
                  <a:close/>
                </a:path>
                <a:path w="209550" h="1706245">
                  <a:moveTo>
                    <a:pt x="33527" y="1674114"/>
                  </a:moveTo>
                  <a:lnTo>
                    <a:pt x="32765" y="1673199"/>
                  </a:lnTo>
                  <a:lnTo>
                    <a:pt x="32004" y="1672590"/>
                  </a:lnTo>
                  <a:lnTo>
                    <a:pt x="33527" y="1674114"/>
                  </a:lnTo>
                  <a:close/>
                </a:path>
                <a:path w="209550" h="1706245">
                  <a:moveTo>
                    <a:pt x="33527" y="1678520"/>
                  </a:moveTo>
                  <a:lnTo>
                    <a:pt x="33527" y="1674114"/>
                  </a:lnTo>
                  <a:lnTo>
                    <a:pt x="32004" y="1672590"/>
                  </a:lnTo>
                  <a:lnTo>
                    <a:pt x="32004" y="1680441"/>
                  </a:lnTo>
                  <a:lnTo>
                    <a:pt x="33527" y="1678520"/>
                  </a:lnTo>
                  <a:close/>
                </a:path>
                <a:path w="209550" h="1706245">
                  <a:moveTo>
                    <a:pt x="35813" y="1675638"/>
                  </a:moveTo>
                  <a:lnTo>
                    <a:pt x="32765" y="1673199"/>
                  </a:lnTo>
                  <a:lnTo>
                    <a:pt x="33527" y="1674114"/>
                  </a:lnTo>
                  <a:lnTo>
                    <a:pt x="33527" y="1678520"/>
                  </a:lnTo>
                  <a:lnTo>
                    <a:pt x="35813" y="1675638"/>
                  </a:lnTo>
                  <a:close/>
                </a:path>
                <a:path w="209550" h="1706245">
                  <a:moveTo>
                    <a:pt x="28193" y="1605534"/>
                  </a:moveTo>
                  <a:lnTo>
                    <a:pt x="28193" y="1578102"/>
                  </a:lnTo>
                  <a:lnTo>
                    <a:pt x="0" y="1578102"/>
                  </a:lnTo>
                  <a:lnTo>
                    <a:pt x="0" y="1605534"/>
                  </a:lnTo>
                  <a:lnTo>
                    <a:pt x="28193" y="1605534"/>
                  </a:lnTo>
                  <a:close/>
                </a:path>
                <a:path w="209550" h="1706245">
                  <a:moveTo>
                    <a:pt x="28193" y="1549908"/>
                  </a:moveTo>
                  <a:lnTo>
                    <a:pt x="28193" y="1521714"/>
                  </a:lnTo>
                  <a:lnTo>
                    <a:pt x="0" y="1521714"/>
                  </a:lnTo>
                  <a:lnTo>
                    <a:pt x="0" y="1549908"/>
                  </a:lnTo>
                  <a:lnTo>
                    <a:pt x="28193" y="1549908"/>
                  </a:lnTo>
                  <a:close/>
                </a:path>
                <a:path w="209550" h="1706245">
                  <a:moveTo>
                    <a:pt x="28193" y="1493520"/>
                  </a:moveTo>
                  <a:lnTo>
                    <a:pt x="28193" y="1466088"/>
                  </a:lnTo>
                  <a:lnTo>
                    <a:pt x="0" y="1466088"/>
                  </a:lnTo>
                  <a:lnTo>
                    <a:pt x="0" y="1493520"/>
                  </a:lnTo>
                  <a:lnTo>
                    <a:pt x="28193" y="1493520"/>
                  </a:lnTo>
                  <a:close/>
                </a:path>
                <a:path w="209550" h="1706245">
                  <a:moveTo>
                    <a:pt x="28193" y="1437894"/>
                  </a:moveTo>
                  <a:lnTo>
                    <a:pt x="28193" y="1409700"/>
                  </a:lnTo>
                  <a:lnTo>
                    <a:pt x="0" y="1409700"/>
                  </a:lnTo>
                  <a:lnTo>
                    <a:pt x="0" y="1437894"/>
                  </a:lnTo>
                  <a:lnTo>
                    <a:pt x="28193" y="1437894"/>
                  </a:lnTo>
                  <a:close/>
                </a:path>
                <a:path w="209550" h="1706245">
                  <a:moveTo>
                    <a:pt x="28193" y="1382268"/>
                  </a:moveTo>
                  <a:lnTo>
                    <a:pt x="28193" y="1354074"/>
                  </a:lnTo>
                  <a:lnTo>
                    <a:pt x="0" y="1354074"/>
                  </a:lnTo>
                  <a:lnTo>
                    <a:pt x="0" y="1382268"/>
                  </a:lnTo>
                  <a:lnTo>
                    <a:pt x="28193" y="1382268"/>
                  </a:lnTo>
                  <a:close/>
                </a:path>
                <a:path w="209550" h="1706245">
                  <a:moveTo>
                    <a:pt x="28193" y="1325880"/>
                  </a:moveTo>
                  <a:lnTo>
                    <a:pt x="28193" y="1297686"/>
                  </a:lnTo>
                  <a:lnTo>
                    <a:pt x="0" y="1297686"/>
                  </a:lnTo>
                  <a:lnTo>
                    <a:pt x="0" y="1325880"/>
                  </a:lnTo>
                  <a:lnTo>
                    <a:pt x="28193" y="1325880"/>
                  </a:lnTo>
                  <a:close/>
                </a:path>
                <a:path w="209550" h="1706245">
                  <a:moveTo>
                    <a:pt x="28193" y="1270254"/>
                  </a:moveTo>
                  <a:lnTo>
                    <a:pt x="28193" y="1242060"/>
                  </a:lnTo>
                  <a:lnTo>
                    <a:pt x="0" y="1242060"/>
                  </a:lnTo>
                  <a:lnTo>
                    <a:pt x="0" y="1270254"/>
                  </a:lnTo>
                  <a:lnTo>
                    <a:pt x="28193" y="1270254"/>
                  </a:lnTo>
                  <a:close/>
                </a:path>
                <a:path w="209550" h="1706245">
                  <a:moveTo>
                    <a:pt x="28193" y="1213866"/>
                  </a:moveTo>
                  <a:lnTo>
                    <a:pt x="28193" y="1185672"/>
                  </a:lnTo>
                  <a:lnTo>
                    <a:pt x="0" y="1185672"/>
                  </a:lnTo>
                  <a:lnTo>
                    <a:pt x="0" y="1213866"/>
                  </a:lnTo>
                  <a:lnTo>
                    <a:pt x="28193" y="1213866"/>
                  </a:lnTo>
                  <a:close/>
                </a:path>
                <a:path w="209550" h="1706245">
                  <a:moveTo>
                    <a:pt x="28193" y="1158240"/>
                  </a:moveTo>
                  <a:lnTo>
                    <a:pt x="28193" y="1130046"/>
                  </a:lnTo>
                  <a:lnTo>
                    <a:pt x="0" y="1130046"/>
                  </a:lnTo>
                  <a:lnTo>
                    <a:pt x="0" y="1158240"/>
                  </a:lnTo>
                  <a:lnTo>
                    <a:pt x="28193" y="1158240"/>
                  </a:lnTo>
                  <a:close/>
                </a:path>
                <a:path w="209550" h="1706245">
                  <a:moveTo>
                    <a:pt x="28193" y="1101852"/>
                  </a:moveTo>
                  <a:lnTo>
                    <a:pt x="28193" y="1074420"/>
                  </a:lnTo>
                  <a:lnTo>
                    <a:pt x="0" y="1074420"/>
                  </a:lnTo>
                  <a:lnTo>
                    <a:pt x="0" y="1101852"/>
                  </a:lnTo>
                  <a:lnTo>
                    <a:pt x="28193" y="1101852"/>
                  </a:lnTo>
                  <a:close/>
                </a:path>
                <a:path w="209550" h="1706245">
                  <a:moveTo>
                    <a:pt x="28193" y="1046226"/>
                  </a:moveTo>
                  <a:lnTo>
                    <a:pt x="28193" y="1018032"/>
                  </a:lnTo>
                  <a:lnTo>
                    <a:pt x="0" y="1018032"/>
                  </a:lnTo>
                  <a:lnTo>
                    <a:pt x="0" y="1046226"/>
                  </a:lnTo>
                  <a:lnTo>
                    <a:pt x="28193" y="1046226"/>
                  </a:lnTo>
                  <a:close/>
                </a:path>
                <a:path w="209550" h="1706245">
                  <a:moveTo>
                    <a:pt x="28193" y="989838"/>
                  </a:moveTo>
                  <a:lnTo>
                    <a:pt x="28193" y="962406"/>
                  </a:lnTo>
                  <a:lnTo>
                    <a:pt x="0" y="962406"/>
                  </a:lnTo>
                  <a:lnTo>
                    <a:pt x="0" y="989838"/>
                  </a:lnTo>
                  <a:lnTo>
                    <a:pt x="28193" y="989838"/>
                  </a:lnTo>
                  <a:close/>
                </a:path>
                <a:path w="209550" h="1706245">
                  <a:moveTo>
                    <a:pt x="28193" y="934212"/>
                  </a:moveTo>
                  <a:lnTo>
                    <a:pt x="28193" y="906018"/>
                  </a:lnTo>
                  <a:lnTo>
                    <a:pt x="0" y="906018"/>
                  </a:lnTo>
                  <a:lnTo>
                    <a:pt x="0" y="934212"/>
                  </a:lnTo>
                  <a:lnTo>
                    <a:pt x="28193" y="934212"/>
                  </a:lnTo>
                  <a:close/>
                </a:path>
                <a:path w="209550" h="1706245">
                  <a:moveTo>
                    <a:pt x="28193" y="877824"/>
                  </a:moveTo>
                  <a:lnTo>
                    <a:pt x="28193" y="850392"/>
                  </a:lnTo>
                  <a:lnTo>
                    <a:pt x="0" y="850392"/>
                  </a:lnTo>
                  <a:lnTo>
                    <a:pt x="0" y="877824"/>
                  </a:lnTo>
                  <a:lnTo>
                    <a:pt x="28193" y="877824"/>
                  </a:lnTo>
                  <a:close/>
                </a:path>
                <a:path w="209550" h="1706245">
                  <a:moveTo>
                    <a:pt x="28193" y="822198"/>
                  </a:moveTo>
                  <a:lnTo>
                    <a:pt x="28193" y="794004"/>
                  </a:lnTo>
                  <a:lnTo>
                    <a:pt x="0" y="794004"/>
                  </a:lnTo>
                  <a:lnTo>
                    <a:pt x="0" y="822198"/>
                  </a:lnTo>
                  <a:lnTo>
                    <a:pt x="28193" y="822198"/>
                  </a:lnTo>
                  <a:close/>
                </a:path>
                <a:path w="209550" h="1706245">
                  <a:moveTo>
                    <a:pt x="28193" y="766572"/>
                  </a:moveTo>
                  <a:lnTo>
                    <a:pt x="28193" y="738378"/>
                  </a:lnTo>
                  <a:lnTo>
                    <a:pt x="0" y="738378"/>
                  </a:lnTo>
                  <a:lnTo>
                    <a:pt x="0" y="766572"/>
                  </a:lnTo>
                  <a:lnTo>
                    <a:pt x="28193" y="766572"/>
                  </a:lnTo>
                  <a:close/>
                </a:path>
                <a:path w="209550" h="1706245">
                  <a:moveTo>
                    <a:pt x="28193" y="710184"/>
                  </a:moveTo>
                  <a:lnTo>
                    <a:pt x="28193" y="681990"/>
                  </a:lnTo>
                  <a:lnTo>
                    <a:pt x="0" y="681990"/>
                  </a:lnTo>
                  <a:lnTo>
                    <a:pt x="0" y="710184"/>
                  </a:lnTo>
                  <a:lnTo>
                    <a:pt x="28193" y="710184"/>
                  </a:lnTo>
                  <a:close/>
                </a:path>
                <a:path w="209550" h="1706245">
                  <a:moveTo>
                    <a:pt x="28193" y="654558"/>
                  </a:moveTo>
                  <a:lnTo>
                    <a:pt x="28193" y="626364"/>
                  </a:lnTo>
                  <a:lnTo>
                    <a:pt x="0" y="626364"/>
                  </a:lnTo>
                  <a:lnTo>
                    <a:pt x="0" y="654558"/>
                  </a:lnTo>
                  <a:lnTo>
                    <a:pt x="28193" y="654558"/>
                  </a:lnTo>
                  <a:close/>
                </a:path>
                <a:path w="209550" h="1706245">
                  <a:moveTo>
                    <a:pt x="28193" y="598170"/>
                  </a:moveTo>
                  <a:lnTo>
                    <a:pt x="28193" y="569976"/>
                  </a:lnTo>
                  <a:lnTo>
                    <a:pt x="0" y="569976"/>
                  </a:lnTo>
                  <a:lnTo>
                    <a:pt x="0" y="598170"/>
                  </a:lnTo>
                  <a:lnTo>
                    <a:pt x="28193" y="598170"/>
                  </a:lnTo>
                  <a:close/>
                </a:path>
                <a:path w="209550" h="1706245">
                  <a:moveTo>
                    <a:pt x="28193" y="542544"/>
                  </a:moveTo>
                  <a:lnTo>
                    <a:pt x="28193" y="514350"/>
                  </a:lnTo>
                  <a:lnTo>
                    <a:pt x="0" y="514350"/>
                  </a:lnTo>
                  <a:lnTo>
                    <a:pt x="0" y="542544"/>
                  </a:lnTo>
                  <a:lnTo>
                    <a:pt x="28193" y="542544"/>
                  </a:lnTo>
                  <a:close/>
                </a:path>
                <a:path w="209550" h="1706245">
                  <a:moveTo>
                    <a:pt x="28193" y="486156"/>
                  </a:moveTo>
                  <a:lnTo>
                    <a:pt x="28193" y="458724"/>
                  </a:lnTo>
                  <a:lnTo>
                    <a:pt x="0" y="458724"/>
                  </a:lnTo>
                  <a:lnTo>
                    <a:pt x="0" y="486156"/>
                  </a:lnTo>
                  <a:lnTo>
                    <a:pt x="28193" y="486156"/>
                  </a:lnTo>
                  <a:close/>
                </a:path>
                <a:path w="209550" h="1706245">
                  <a:moveTo>
                    <a:pt x="28193" y="430530"/>
                  </a:moveTo>
                  <a:lnTo>
                    <a:pt x="28193" y="402336"/>
                  </a:lnTo>
                  <a:lnTo>
                    <a:pt x="0" y="402336"/>
                  </a:lnTo>
                  <a:lnTo>
                    <a:pt x="0" y="430530"/>
                  </a:lnTo>
                  <a:lnTo>
                    <a:pt x="28193" y="430530"/>
                  </a:lnTo>
                  <a:close/>
                </a:path>
                <a:path w="209550" h="1706245">
                  <a:moveTo>
                    <a:pt x="28193" y="374142"/>
                  </a:moveTo>
                  <a:lnTo>
                    <a:pt x="28193" y="346710"/>
                  </a:lnTo>
                  <a:lnTo>
                    <a:pt x="0" y="346710"/>
                  </a:lnTo>
                  <a:lnTo>
                    <a:pt x="0" y="374142"/>
                  </a:lnTo>
                  <a:lnTo>
                    <a:pt x="28193" y="374142"/>
                  </a:lnTo>
                  <a:close/>
                </a:path>
                <a:path w="209550" h="1706245">
                  <a:moveTo>
                    <a:pt x="28193" y="318516"/>
                  </a:moveTo>
                  <a:lnTo>
                    <a:pt x="28193" y="290322"/>
                  </a:lnTo>
                  <a:lnTo>
                    <a:pt x="0" y="290322"/>
                  </a:lnTo>
                  <a:lnTo>
                    <a:pt x="0" y="318516"/>
                  </a:lnTo>
                  <a:lnTo>
                    <a:pt x="28193" y="318516"/>
                  </a:lnTo>
                  <a:close/>
                </a:path>
                <a:path w="209550" h="1706245">
                  <a:moveTo>
                    <a:pt x="28193" y="262128"/>
                  </a:moveTo>
                  <a:lnTo>
                    <a:pt x="28193" y="234696"/>
                  </a:lnTo>
                  <a:lnTo>
                    <a:pt x="0" y="234696"/>
                  </a:lnTo>
                  <a:lnTo>
                    <a:pt x="0" y="262128"/>
                  </a:lnTo>
                  <a:lnTo>
                    <a:pt x="28193" y="262128"/>
                  </a:lnTo>
                  <a:close/>
                </a:path>
                <a:path w="209550" h="1706245">
                  <a:moveTo>
                    <a:pt x="28193" y="206502"/>
                  </a:moveTo>
                  <a:lnTo>
                    <a:pt x="28193" y="178308"/>
                  </a:lnTo>
                  <a:lnTo>
                    <a:pt x="0" y="178308"/>
                  </a:lnTo>
                  <a:lnTo>
                    <a:pt x="0" y="206502"/>
                  </a:lnTo>
                  <a:lnTo>
                    <a:pt x="28193" y="206502"/>
                  </a:lnTo>
                  <a:close/>
                </a:path>
                <a:path w="209550" h="1706245">
                  <a:moveTo>
                    <a:pt x="28193" y="150875"/>
                  </a:moveTo>
                  <a:lnTo>
                    <a:pt x="28193" y="122682"/>
                  </a:lnTo>
                  <a:lnTo>
                    <a:pt x="0" y="122682"/>
                  </a:lnTo>
                  <a:lnTo>
                    <a:pt x="0" y="150875"/>
                  </a:lnTo>
                  <a:lnTo>
                    <a:pt x="28193" y="150875"/>
                  </a:lnTo>
                  <a:close/>
                </a:path>
                <a:path w="209550" h="1706245">
                  <a:moveTo>
                    <a:pt x="28193" y="94487"/>
                  </a:moveTo>
                  <a:lnTo>
                    <a:pt x="28193" y="66294"/>
                  </a:lnTo>
                  <a:lnTo>
                    <a:pt x="0" y="66294"/>
                  </a:lnTo>
                  <a:lnTo>
                    <a:pt x="0" y="94487"/>
                  </a:lnTo>
                  <a:lnTo>
                    <a:pt x="28193" y="94487"/>
                  </a:lnTo>
                  <a:close/>
                </a:path>
                <a:path w="209550" h="1706245">
                  <a:moveTo>
                    <a:pt x="37337" y="28956"/>
                  </a:moveTo>
                  <a:lnTo>
                    <a:pt x="23621" y="4572"/>
                  </a:lnTo>
                  <a:lnTo>
                    <a:pt x="20574" y="6858"/>
                  </a:lnTo>
                  <a:lnTo>
                    <a:pt x="19812" y="6858"/>
                  </a:lnTo>
                  <a:lnTo>
                    <a:pt x="18287" y="8382"/>
                  </a:lnTo>
                  <a:lnTo>
                    <a:pt x="13716" y="11430"/>
                  </a:lnTo>
                  <a:lnTo>
                    <a:pt x="12192" y="12954"/>
                  </a:lnTo>
                  <a:lnTo>
                    <a:pt x="12192" y="13716"/>
                  </a:lnTo>
                  <a:lnTo>
                    <a:pt x="8381" y="18287"/>
                  </a:lnTo>
                  <a:lnTo>
                    <a:pt x="6857" y="19812"/>
                  </a:lnTo>
                  <a:lnTo>
                    <a:pt x="6857" y="20574"/>
                  </a:lnTo>
                  <a:lnTo>
                    <a:pt x="3810" y="25146"/>
                  </a:lnTo>
                  <a:lnTo>
                    <a:pt x="3810" y="25908"/>
                  </a:lnTo>
                  <a:lnTo>
                    <a:pt x="3048" y="26670"/>
                  </a:lnTo>
                  <a:lnTo>
                    <a:pt x="3048" y="27432"/>
                  </a:lnTo>
                  <a:lnTo>
                    <a:pt x="1524" y="31242"/>
                  </a:lnTo>
                  <a:lnTo>
                    <a:pt x="762" y="35814"/>
                  </a:lnTo>
                  <a:lnTo>
                    <a:pt x="762" y="36575"/>
                  </a:lnTo>
                  <a:lnTo>
                    <a:pt x="28193" y="41148"/>
                  </a:lnTo>
                  <a:lnTo>
                    <a:pt x="28193" y="38862"/>
                  </a:lnTo>
                  <a:lnTo>
                    <a:pt x="29718" y="36195"/>
                  </a:lnTo>
                  <a:lnTo>
                    <a:pt x="29718" y="35814"/>
                  </a:lnTo>
                  <a:lnTo>
                    <a:pt x="31242" y="33528"/>
                  </a:lnTo>
                  <a:lnTo>
                    <a:pt x="33527" y="31242"/>
                  </a:lnTo>
                  <a:lnTo>
                    <a:pt x="33527" y="31623"/>
                  </a:lnTo>
                  <a:lnTo>
                    <a:pt x="35813" y="29718"/>
                  </a:lnTo>
                  <a:lnTo>
                    <a:pt x="35813" y="30099"/>
                  </a:lnTo>
                  <a:lnTo>
                    <a:pt x="37337" y="28956"/>
                  </a:lnTo>
                  <a:close/>
                </a:path>
                <a:path w="209550" h="1706245">
                  <a:moveTo>
                    <a:pt x="29718" y="36575"/>
                  </a:moveTo>
                  <a:lnTo>
                    <a:pt x="28193" y="38862"/>
                  </a:lnTo>
                  <a:lnTo>
                    <a:pt x="28193" y="39624"/>
                  </a:lnTo>
                  <a:lnTo>
                    <a:pt x="29718" y="36575"/>
                  </a:lnTo>
                  <a:close/>
                </a:path>
                <a:path w="209550" h="1706245">
                  <a:moveTo>
                    <a:pt x="31242" y="33528"/>
                  </a:moveTo>
                  <a:lnTo>
                    <a:pt x="29718" y="35814"/>
                  </a:lnTo>
                  <a:lnTo>
                    <a:pt x="30410" y="34982"/>
                  </a:lnTo>
                  <a:lnTo>
                    <a:pt x="31242" y="33528"/>
                  </a:lnTo>
                  <a:close/>
                </a:path>
                <a:path w="209550" h="1706245">
                  <a:moveTo>
                    <a:pt x="30410" y="34982"/>
                  </a:moveTo>
                  <a:lnTo>
                    <a:pt x="29718" y="35814"/>
                  </a:lnTo>
                  <a:lnTo>
                    <a:pt x="29718" y="36195"/>
                  </a:lnTo>
                  <a:lnTo>
                    <a:pt x="30410" y="34982"/>
                  </a:lnTo>
                  <a:close/>
                </a:path>
                <a:path w="209550" h="1706245">
                  <a:moveTo>
                    <a:pt x="32488" y="32488"/>
                  </a:moveTo>
                  <a:lnTo>
                    <a:pt x="31242" y="33528"/>
                  </a:lnTo>
                  <a:lnTo>
                    <a:pt x="30410" y="34982"/>
                  </a:lnTo>
                  <a:lnTo>
                    <a:pt x="32488" y="32488"/>
                  </a:lnTo>
                  <a:close/>
                </a:path>
                <a:path w="209550" h="1706245">
                  <a:moveTo>
                    <a:pt x="33527" y="31242"/>
                  </a:moveTo>
                  <a:lnTo>
                    <a:pt x="31242" y="33528"/>
                  </a:lnTo>
                  <a:lnTo>
                    <a:pt x="32488" y="32488"/>
                  </a:lnTo>
                  <a:lnTo>
                    <a:pt x="33527" y="31242"/>
                  </a:lnTo>
                  <a:close/>
                </a:path>
                <a:path w="209550" h="1706245">
                  <a:moveTo>
                    <a:pt x="33527" y="31623"/>
                  </a:moveTo>
                  <a:lnTo>
                    <a:pt x="33527" y="31242"/>
                  </a:lnTo>
                  <a:lnTo>
                    <a:pt x="32488" y="32488"/>
                  </a:lnTo>
                  <a:lnTo>
                    <a:pt x="33527" y="31623"/>
                  </a:lnTo>
                  <a:close/>
                </a:path>
                <a:path w="209550" h="1706245">
                  <a:moveTo>
                    <a:pt x="35813" y="30099"/>
                  </a:moveTo>
                  <a:lnTo>
                    <a:pt x="35813" y="29718"/>
                  </a:lnTo>
                  <a:lnTo>
                    <a:pt x="34289" y="31242"/>
                  </a:lnTo>
                  <a:lnTo>
                    <a:pt x="35813" y="30099"/>
                  </a:lnTo>
                  <a:close/>
                </a:path>
                <a:path w="209550" h="1706245">
                  <a:moveTo>
                    <a:pt x="86106" y="27432"/>
                  </a:moveTo>
                  <a:lnTo>
                    <a:pt x="86106" y="0"/>
                  </a:lnTo>
                  <a:lnTo>
                    <a:pt x="57912" y="0"/>
                  </a:lnTo>
                  <a:lnTo>
                    <a:pt x="57912" y="27432"/>
                  </a:lnTo>
                  <a:lnTo>
                    <a:pt x="86106" y="27432"/>
                  </a:lnTo>
                  <a:close/>
                </a:path>
                <a:path w="209550" h="1706245">
                  <a:moveTo>
                    <a:pt x="141731" y="27432"/>
                  </a:moveTo>
                  <a:lnTo>
                    <a:pt x="141731" y="0"/>
                  </a:lnTo>
                  <a:lnTo>
                    <a:pt x="114300" y="0"/>
                  </a:lnTo>
                  <a:lnTo>
                    <a:pt x="114300" y="27432"/>
                  </a:lnTo>
                  <a:lnTo>
                    <a:pt x="141731" y="27432"/>
                  </a:lnTo>
                  <a:close/>
                </a:path>
                <a:path w="209550" h="1706245">
                  <a:moveTo>
                    <a:pt x="204216" y="23622"/>
                  </a:moveTo>
                  <a:lnTo>
                    <a:pt x="202692" y="20574"/>
                  </a:lnTo>
                  <a:lnTo>
                    <a:pt x="201168" y="19050"/>
                  </a:lnTo>
                  <a:lnTo>
                    <a:pt x="201168" y="18287"/>
                  </a:lnTo>
                  <a:lnTo>
                    <a:pt x="197357" y="13716"/>
                  </a:lnTo>
                  <a:lnTo>
                    <a:pt x="195071" y="11430"/>
                  </a:lnTo>
                  <a:lnTo>
                    <a:pt x="190500" y="8382"/>
                  </a:lnTo>
                  <a:lnTo>
                    <a:pt x="189737" y="7620"/>
                  </a:lnTo>
                  <a:lnTo>
                    <a:pt x="189737" y="6858"/>
                  </a:lnTo>
                  <a:lnTo>
                    <a:pt x="188975" y="6858"/>
                  </a:lnTo>
                  <a:lnTo>
                    <a:pt x="183642" y="3810"/>
                  </a:lnTo>
                  <a:lnTo>
                    <a:pt x="182880" y="3048"/>
                  </a:lnTo>
                  <a:lnTo>
                    <a:pt x="181356" y="3048"/>
                  </a:lnTo>
                  <a:lnTo>
                    <a:pt x="177545" y="1524"/>
                  </a:lnTo>
                  <a:lnTo>
                    <a:pt x="172974" y="762"/>
                  </a:lnTo>
                  <a:lnTo>
                    <a:pt x="172212" y="0"/>
                  </a:lnTo>
                  <a:lnTo>
                    <a:pt x="167639" y="28194"/>
                  </a:lnTo>
                  <a:lnTo>
                    <a:pt x="170687" y="28194"/>
                  </a:lnTo>
                  <a:lnTo>
                    <a:pt x="172212" y="28956"/>
                  </a:lnTo>
                  <a:lnTo>
                    <a:pt x="172212" y="29500"/>
                  </a:lnTo>
                  <a:lnTo>
                    <a:pt x="172974" y="29935"/>
                  </a:lnTo>
                  <a:lnTo>
                    <a:pt x="172974" y="29718"/>
                  </a:lnTo>
                  <a:lnTo>
                    <a:pt x="175260" y="31242"/>
                  </a:lnTo>
                  <a:lnTo>
                    <a:pt x="177545" y="33528"/>
                  </a:lnTo>
                  <a:lnTo>
                    <a:pt x="179069" y="35814"/>
                  </a:lnTo>
                  <a:lnTo>
                    <a:pt x="179069" y="36575"/>
                  </a:lnTo>
                  <a:lnTo>
                    <a:pt x="204216" y="23622"/>
                  </a:lnTo>
                  <a:close/>
                </a:path>
                <a:path w="209550" h="1706245">
                  <a:moveTo>
                    <a:pt x="172212" y="29500"/>
                  </a:moveTo>
                  <a:lnTo>
                    <a:pt x="172212" y="28956"/>
                  </a:lnTo>
                  <a:lnTo>
                    <a:pt x="169925" y="28194"/>
                  </a:lnTo>
                  <a:lnTo>
                    <a:pt x="172212" y="29500"/>
                  </a:lnTo>
                  <a:close/>
                </a:path>
                <a:path w="209550" h="1706245">
                  <a:moveTo>
                    <a:pt x="175260" y="31242"/>
                  </a:moveTo>
                  <a:lnTo>
                    <a:pt x="172974" y="29718"/>
                  </a:lnTo>
                  <a:lnTo>
                    <a:pt x="173805" y="30410"/>
                  </a:lnTo>
                  <a:lnTo>
                    <a:pt x="175260" y="31242"/>
                  </a:lnTo>
                  <a:close/>
                </a:path>
                <a:path w="209550" h="1706245">
                  <a:moveTo>
                    <a:pt x="173805" y="30410"/>
                  </a:moveTo>
                  <a:lnTo>
                    <a:pt x="172974" y="29718"/>
                  </a:lnTo>
                  <a:lnTo>
                    <a:pt x="172974" y="29935"/>
                  </a:lnTo>
                  <a:lnTo>
                    <a:pt x="173805" y="30410"/>
                  </a:lnTo>
                  <a:close/>
                </a:path>
                <a:path w="209550" h="1706245">
                  <a:moveTo>
                    <a:pt x="176299" y="32488"/>
                  </a:moveTo>
                  <a:lnTo>
                    <a:pt x="175260" y="31242"/>
                  </a:lnTo>
                  <a:lnTo>
                    <a:pt x="173805" y="30410"/>
                  </a:lnTo>
                  <a:lnTo>
                    <a:pt x="176299" y="32488"/>
                  </a:lnTo>
                  <a:close/>
                </a:path>
                <a:path w="209550" h="1706245">
                  <a:moveTo>
                    <a:pt x="177545" y="33528"/>
                  </a:moveTo>
                  <a:lnTo>
                    <a:pt x="175260" y="31242"/>
                  </a:lnTo>
                  <a:lnTo>
                    <a:pt x="176299" y="32488"/>
                  </a:lnTo>
                  <a:lnTo>
                    <a:pt x="177545" y="33528"/>
                  </a:lnTo>
                  <a:close/>
                </a:path>
                <a:path w="209550" h="1706245">
                  <a:moveTo>
                    <a:pt x="178117" y="34671"/>
                  </a:moveTo>
                  <a:lnTo>
                    <a:pt x="177545" y="33528"/>
                  </a:lnTo>
                  <a:lnTo>
                    <a:pt x="176299" y="32488"/>
                  </a:lnTo>
                  <a:lnTo>
                    <a:pt x="178117" y="34671"/>
                  </a:lnTo>
                  <a:close/>
                </a:path>
                <a:path w="209550" h="1706245">
                  <a:moveTo>
                    <a:pt x="179069" y="35814"/>
                  </a:moveTo>
                  <a:lnTo>
                    <a:pt x="177545" y="33528"/>
                  </a:lnTo>
                  <a:lnTo>
                    <a:pt x="178117" y="34671"/>
                  </a:lnTo>
                  <a:lnTo>
                    <a:pt x="179069" y="35814"/>
                  </a:lnTo>
                  <a:close/>
                </a:path>
                <a:path w="209550" h="1706245">
                  <a:moveTo>
                    <a:pt x="179069" y="36575"/>
                  </a:moveTo>
                  <a:lnTo>
                    <a:pt x="179069" y="35814"/>
                  </a:lnTo>
                  <a:lnTo>
                    <a:pt x="178117" y="34671"/>
                  </a:lnTo>
                  <a:lnTo>
                    <a:pt x="179069" y="36575"/>
                  </a:lnTo>
                  <a:close/>
                </a:path>
                <a:path w="209550" h="1706245">
                  <a:moveTo>
                    <a:pt x="209550" y="85344"/>
                  </a:moveTo>
                  <a:lnTo>
                    <a:pt x="209550" y="57150"/>
                  </a:lnTo>
                  <a:lnTo>
                    <a:pt x="181356" y="57150"/>
                  </a:lnTo>
                  <a:lnTo>
                    <a:pt x="181356" y="85344"/>
                  </a:lnTo>
                  <a:lnTo>
                    <a:pt x="209550" y="85344"/>
                  </a:lnTo>
                  <a:close/>
                </a:path>
                <a:path w="209550" h="1706245">
                  <a:moveTo>
                    <a:pt x="209550" y="140970"/>
                  </a:moveTo>
                  <a:lnTo>
                    <a:pt x="209550" y="113537"/>
                  </a:lnTo>
                  <a:lnTo>
                    <a:pt x="181356" y="113537"/>
                  </a:lnTo>
                  <a:lnTo>
                    <a:pt x="181356" y="140970"/>
                  </a:lnTo>
                  <a:lnTo>
                    <a:pt x="209550" y="140970"/>
                  </a:lnTo>
                  <a:close/>
                </a:path>
                <a:path w="209550" h="1706245">
                  <a:moveTo>
                    <a:pt x="209550" y="197358"/>
                  </a:moveTo>
                  <a:lnTo>
                    <a:pt x="209550" y="169164"/>
                  </a:lnTo>
                  <a:lnTo>
                    <a:pt x="181356" y="169164"/>
                  </a:lnTo>
                  <a:lnTo>
                    <a:pt x="181356" y="197358"/>
                  </a:lnTo>
                  <a:lnTo>
                    <a:pt x="209550" y="197358"/>
                  </a:lnTo>
                  <a:close/>
                </a:path>
                <a:path w="209550" h="1706245">
                  <a:moveTo>
                    <a:pt x="209550" y="252984"/>
                  </a:moveTo>
                  <a:lnTo>
                    <a:pt x="209550" y="225552"/>
                  </a:lnTo>
                  <a:lnTo>
                    <a:pt x="181356" y="225552"/>
                  </a:lnTo>
                  <a:lnTo>
                    <a:pt x="181356" y="252984"/>
                  </a:lnTo>
                  <a:lnTo>
                    <a:pt x="209550" y="252984"/>
                  </a:lnTo>
                  <a:close/>
                </a:path>
                <a:path w="209550" h="1706245">
                  <a:moveTo>
                    <a:pt x="209550" y="309372"/>
                  </a:moveTo>
                  <a:lnTo>
                    <a:pt x="209550" y="281178"/>
                  </a:lnTo>
                  <a:lnTo>
                    <a:pt x="181356" y="281178"/>
                  </a:lnTo>
                  <a:lnTo>
                    <a:pt x="181356" y="309372"/>
                  </a:lnTo>
                  <a:lnTo>
                    <a:pt x="209550" y="309372"/>
                  </a:lnTo>
                  <a:close/>
                </a:path>
                <a:path w="209550" h="1706245">
                  <a:moveTo>
                    <a:pt x="209550" y="364998"/>
                  </a:moveTo>
                  <a:lnTo>
                    <a:pt x="209550" y="337566"/>
                  </a:lnTo>
                  <a:lnTo>
                    <a:pt x="181356" y="337566"/>
                  </a:lnTo>
                  <a:lnTo>
                    <a:pt x="181356" y="364998"/>
                  </a:lnTo>
                  <a:lnTo>
                    <a:pt x="209550" y="364998"/>
                  </a:lnTo>
                  <a:close/>
                </a:path>
                <a:path w="209550" h="1706245">
                  <a:moveTo>
                    <a:pt x="209550" y="421386"/>
                  </a:moveTo>
                  <a:lnTo>
                    <a:pt x="209550" y="393192"/>
                  </a:lnTo>
                  <a:lnTo>
                    <a:pt x="181356" y="393192"/>
                  </a:lnTo>
                  <a:lnTo>
                    <a:pt x="181356" y="421386"/>
                  </a:lnTo>
                  <a:lnTo>
                    <a:pt x="209550" y="421386"/>
                  </a:lnTo>
                  <a:close/>
                </a:path>
                <a:path w="209550" h="1706245">
                  <a:moveTo>
                    <a:pt x="209550" y="477012"/>
                  </a:moveTo>
                  <a:lnTo>
                    <a:pt x="209550" y="448818"/>
                  </a:lnTo>
                  <a:lnTo>
                    <a:pt x="181356" y="448818"/>
                  </a:lnTo>
                  <a:lnTo>
                    <a:pt x="181356" y="477012"/>
                  </a:lnTo>
                  <a:lnTo>
                    <a:pt x="209550" y="477012"/>
                  </a:lnTo>
                  <a:close/>
                </a:path>
                <a:path w="209550" h="1706245">
                  <a:moveTo>
                    <a:pt x="209550" y="533400"/>
                  </a:moveTo>
                  <a:lnTo>
                    <a:pt x="209550" y="505206"/>
                  </a:lnTo>
                  <a:lnTo>
                    <a:pt x="181356" y="505206"/>
                  </a:lnTo>
                  <a:lnTo>
                    <a:pt x="181356" y="533400"/>
                  </a:lnTo>
                  <a:lnTo>
                    <a:pt x="209550" y="533400"/>
                  </a:lnTo>
                  <a:close/>
                </a:path>
                <a:path w="209550" h="1706245">
                  <a:moveTo>
                    <a:pt x="209550" y="589026"/>
                  </a:moveTo>
                  <a:lnTo>
                    <a:pt x="209550" y="560832"/>
                  </a:lnTo>
                  <a:lnTo>
                    <a:pt x="181356" y="560832"/>
                  </a:lnTo>
                  <a:lnTo>
                    <a:pt x="181356" y="589026"/>
                  </a:lnTo>
                  <a:lnTo>
                    <a:pt x="209550" y="589026"/>
                  </a:lnTo>
                  <a:close/>
                </a:path>
                <a:path w="209550" h="1706245">
                  <a:moveTo>
                    <a:pt x="209550" y="645414"/>
                  </a:moveTo>
                  <a:lnTo>
                    <a:pt x="209550" y="617220"/>
                  </a:lnTo>
                  <a:lnTo>
                    <a:pt x="181356" y="617220"/>
                  </a:lnTo>
                  <a:lnTo>
                    <a:pt x="181356" y="645414"/>
                  </a:lnTo>
                  <a:lnTo>
                    <a:pt x="209550" y="645414"/>
                  </a:lnTo>
                  <a:close/>
                </a:path>
                <a:path w="209550" h="1706245">
                  <a:moveTo>
                    <a:pt x="209550" y="701040"/>
                  </a:moveTo>
                  <a:lnTo>
                    <a:pt x="209550" y="672846"/>
                  </a:lnTo>
                  <a:lnTo>
                    <a:pt x="181356" y="672846"/>
                  </a:lnTo>
                  <a:lnTo>
                    <a:pt x="181356" y="701040"/>
                  </a:lnTo>
                  <a:lnTo>
                    <a:pt x="209550" y="701040"/>
                  </a:lnTo>
                  <a:close/>
                </a:path>
                <a:path w="209550" h="1706245">
                  <a:moveTo>
                    <a:pt x="209550" y="756666"/>
                  </a:moveTo>
                  <a:lnTo>
                    <a:pt x="209550" y="729234"/>
                  </a:lnTo>
                  <a:lnTo>
                    <a:pt x="181356" y="729234"/>
                  </a:lnTo>
                  <a:lnTo>
                    <a:pt x="181356" y="756666"/>
                  </a:lnTo>
                  <a:lnTo>
                    <a:pt x="209550" y="756666"/>
                  </a:lnTo>
                  <a:close/>
                </a:path>
                <a:path w="209550" h="1706245">
                  <a:moveTo>
                    <a:pt x="209550" y="813054"/>
                  </a:moveTo>
                  <a:lnTo>
                    <a:pt x="209550" y="784860"/>
                  </a:lnTo>
                  <a:lnTo>
                    <a:pt x="181356" y="784860"/>
                  </a:lnTo>
                  <a:lnTo>
                    <a:pt x="181356" y="813054"/>
                  </a:lnTo>
                  <a:lnTo>
                    <a:pt x="209550" y="813054"/>
                  </a:lnTo>
                  <a:close/>
                </a:path>
                <a:path w="209550" h="1706245">
                  <a:moveTo>
                    <a:pt x="209550" y="868680"/>
                  </a:moveTo>
                  <a:lnTo>
                    <a:pt x="209550" y="841248"/>
                  </a:lnTo>
                  <a:lnTo>
                    <a:pt x="181356" y="841248"/>
                  </a:lnTo>
                  <a:lnTo>
                    <a:pt x="181356" y="868680"/>
                  </a:lnTo>
                  <a:lnTo>
                    <a:pt x="209550" y="868680"/>
                  </a:lnTo>
                  <a:close/>
                </a:path>
                <a:path w="209550" h="1706245">
                  <a:moveTo>
                    <a:pt x="209550" y="925068"/>
                  </a:moveTo>
                  <a:lnTo>
                    <a:pt x="209550" y="896874"/>
                  </a:lnTo>
                  <a:lnTo>
                    <a:pt x="181356" y="896874"/>
                  </a:lnTo>
                  <a:lnTo>
                    <a:pt x="181356" y="925068"/>
                  </a:lnTo>
                  <a:lnTo>
                    <a:pt x="209550" y="925068"/>
                  </a:lnTo>
                  <a:close/>
                </a:path>
                <a:path w="209550" h="1706245">
                  <a:moveTo>
                    <a:pt x="209550" y="980694"/>
                  </a:moveTo>
                  <a:lnTo>
                    <a:pt x="209550" y="953262"/>
                  </a:lnTo>
                  <a:lnTo>
                    <a:pt x="181356" y="953262"/>
                  </a:lnTo>
                  <a:lnTo>
                    <a:pt x="181356" y="980694"/>
                  </a:lnTo>
                  <a:lnTo>
                    <a:pt x="209550" y="980694"/>
                  </a:lnTo>
                  <a:close/>
                </a:path>
                <a:path w="209550" h="1706245">
                  <a:moveTo>
                    <a:pt x="209550" y="1037082"/>
                  </a:moveTo>
                  <a:lnTo>
                    <a:pt x="209550" y="1008888"/>
                  </a:lnTo>
                  <a:lnTo>
                    <a:pt x="181356" y="1008888"/>
                  </a:lnTo>
                  <a:lnTo>
                    <a:pt x="181356" y="1037082"/>
                  </a:lnTo>
                  <a:lnTo>
                    <a:pt x="209550" y="1037082"/>
                  </a:lnTo>
                  <a:close/>
                </a:path>
                <a:path w="209550" h="1706245">
                  <a:moveTo>
                    <a:pt x="209550" y="1092708"/>
                  </a:moveTo>
                  <a:lnTo>
                    <a:pt x="209550" y="1064514"/>
                  </a:lnTo>
                  <a:lnTo>
                    <a:pt x="181356" y="1064514"/>
                  </a:lnTo>
                  <a:lnTo>
                    <a:pt x="181356" y="1092708"/>
                  </a:lnTo>
                  <a:lnTo>
                    <a:pt x="209550" y="1092708"/>
                  </a:lnTo>
                  <a:close/>
                </a:path>
                <a:path w="209550" h="1706245">
                  <a:moveTo>
                    <a:pt x="209550" y="1149096"/>
                  </a:moveTo>
                  <a:lnTo>
                    <a:pt x="209550" y="1120902"/>
                  </a:lnTo>
                  <a:lnTo>
                    <a:pt x="181356" y="1120902"/>
                  </a:lnTo>
                  <a:lnTo>
                    <a:pt x="181356" y="1149096"/>
                  </a:lnTo>
                  <a:lnTo>
                    <a:pt x="209550" y="1149096"/>
                  </a:lnTo>
                  <a:close/>
                </a:path>
                <a:path w="209550" h="1706245">
                  <a:moveTo>
                    <a:pt x="209550" y="1204722"/>
                  </a:moveTo>
                  <a:lnTo>
                    <a:pt x="209550" y="1176528"/>
                  </a:lnTo>
                  <a:lnTo>
                    <a:pt x="181356" y="1176528"/>
                  </a:lnTo>
                  <a:lnTo>
                    <a:pt x="181356" y="1204722"/>
                  </a:lnTo>
                  <a:lnTo>
                    <a:pt x="209550" y="1204722"/>
                  </a:lnTo>
                  <a:close/>
                </a:path>
                <a:path w="209550" h="1706245">
                  <a:moveTo>
                    <a:pt x="209550" y="1261110"/>
                  </a:moveTo>
                  <a:lnTo>
                    <a:pt x="209550" y="1232916"/>
                  </a:lnTo>
                  <a:lnTo>
                    <a:pt x="181356" y="1232916"/>
                  </a:lnTo>
                  <a:lnTo>
                    <a:pt x="181356" y="1261110"/>
                  </a:lnTo>
                  <a:lnTo>
                    <a:pt x="209550" y="1261110"/>
                  </a:lnTo>
                  <a:close/>
                </a:path>
                <a:path w="209550" h="1706245">
                  <a:moveTo>
                    <a:pt x="209550" y="1316736"/>
                  </a:moveTo>
                  <a:lnTo>
                    <a:pt x="209550" y="1288542"/>
                  </a:lnTo>
                  <a:lnTo>
                    <a:pt x="181356" y="1288542"/>
                  </a:lnTo>
                  <a:lnTo>
                    <a:pt x="181356" y="1316736"/>
                  </a:lnTo>
                  <a:lnTo>
                    <a:pt x="209550" y="1316736"/>
                  </a:lnTo>
                  <a:close/>
                </a:path>
                <a:path w="209550" h="1706245">
                  <a:moveTo>
                    <a:pt x="209550" y="1372362"/>
                  </a:moveTo>
                  <a:lnTo>
                    <a:pt x="209550" y="1344930"/>
                  </a:lnTo>
                  <a:lnTo>
                    <a:pt x="181356" y="1344930"/>
                  </a:lnTo>
                  <a:lnTo>
                    <a:pt x="181356" y="1372362"/>
                  </a:lnTo>
                  <a:lnTo>
                    <a:pt x="209550" y="1372362"/>
                  </a:lnTo>
                  <a:close/>
                </a:path>
                <a:path w="209550" h="1706245">
                  <a:moveTo>
                    <a:pt x="209550" y="1428750"/>
                  </a:moveTo>
                  <a:lnTo>
                    <a:pt x="209550" y="1400556"/>
                  </a:lnTo>
                  <a:lnTo>
                    <a:pt x="181356" y="1400556"/>
                  </a:lnTo>
                  <a:lnTo>
                    <a:pt x="181356" y="1428750"/>
                  </a:lnTo>
                  <a:lnTo>
                    <a:pt x="209550" y="1428750"/>
                  </a:lnTo>
                  <a:close/>
                </a:path>
                <a:path w="209550" h="1706245">
                  <a:moveTo>
                    <a:pt x="209550" y="1484376"/>
                  </a:moveTo>
                  <a:lnTo>
                    <a:pt x="209550" y="1456944"/>
                  </a:lnTo>
                  <a:lnTo>
                    <a:pt x="181356" y="1456944"/>
                  </a:lnTo>
                  <a:lnTo>
                    <a:pt x="181356" y="1484376"/>
                  </a:lnTo>
                  <a:lnTo>
                    <a:pt x="209550" y="1484376"/>
                  </a:lnTo>
                  <a:close/>
                </a:path>
                <a:path w="209550" h="1706245">
                  <a:moveTo>
                    <a:pt x="209550" y="1540764"/>
                  </a:moveTo>
                  <a:lnTo>
                    <a:pt x="209550" y="1512570"/>
                  </a:lnTo>
                  <a:lnTo>
                    <a:pt x="181356" y="1512570"/>
                  </a:lnTo>
                  <a:lnTo>
                    <a:pt x="181356" y="1540764"/>
                  </a:lnTo>
                  <a:lnTo>
                    <a:pt x="209550" y="1540764"/>
                  </a:lnTo>
                  <a:close/>
                </a:path>
                <a:path w="209550" h="1706245">
                  <a:moveTo>
                    <a:pt x="209550" y="1596390"/>
                  </a:moveTo>
                  <a:lnTo>
                    <a:pt x="209550" y="1568958"/>
                  </a:lnTo>
                  <a:lnTo>
                    <a:pt x="181356" y="1568958"/>
                  </a:lnTo>
                  <a:lnTo>
                    <a:pt x="181356" y="1596390"/>
                  </a:lnTo>
                  <a:lnTo>
                    <a:pt x="209550" y="1596390"/>
                  </a:lnTo>
                  <a:close/>
                </a:path>
                <a:path w="209550" h="1706245">
                  <a:moveTo>
                    <a:pt x="209550" y="1652777"/>
                  </a:moveTo>
                  <a:lnTo>
                    <a:pt x="209550" y="1624584"/>
                  </a:lnTo>
                  <a:lnTo>
                    <a:pt x="181356" y="1624584"/>
                  </a:lnTo>
                  <a:lnTo>
                    <a:pt x="181356" y="1652777"/>
                  </a:lnTo>
                  <a:lnTo>
                    <a:pt x="209550" y="1652777"/>
                  </a:lnTo>
                  <a:close/>
                </a:path>
                <a:path w="209550" h="1706245">
                  <a:moveTo>
                    <a:pt x="170992" y="1676704"/>
                  </a:moveTo>
                  <a:lnTo>
                    <a:pt x="169163" y="1677162"/>
                  </a:lnTo>
                  <a:lnTo>
                    <a:pt x="167639" y="1677924"/>
                  </a:lnTo>
                  <a:lnTo>
                    <a:pt x="165354" y="1677924"/>
                  </a:lnTo>
                  <a:lnTo>
                    <a:pt x="166116" y="1706118"/>
                  </a:lnTo>
                  <a:lnTo>
                    <a:pt x="169925" y="1705482"/>
                  </a:lnTo>
                  <a:lnTo>
                    <a:pt x="169925" y="1677162"/>
                  </a:lnTo>
                  <a:lnTo>
                    <a:pt x="170992" y="1676704"/>
                  </a:lnTo>
                  <a:close/>
                </a:path>
                <a:path w="209550" h="1706245">
                  <a:moveTo>
                    <a:pt x="172212" y="1676400"/>
                  </a:moveTo>
                  <a:lnTo>
                    <a:pt x="170992" y="1676704"/>
                  </a:lnTo>
                  <a:lnTo>
                    <a:pt x="169925" y="1677162"/>
                  </a:lnTo>
                  <a:lnTo>
                    <a:pt x="172212" y="1676400"/>
                  </a:lnTo>
                  <a:close/>
                </a:path>
                <a:path w="209550" h="1706245">
                  <a:moveTo>
                    <a:pt x="172212" y="1705051"/>
                  </a:moveTo>
                  <a:lnTo>
                    <a:pt x="172212" y="1676400"/>
                  </a:lnTo>
                  <a:lnTo>
                    <a:pt x="169925" y="1677162"/>
                  </a:lnTo>
                  <a:lnTo>
                    <a:pt x="169925" y="1705482"/>
                  </a:lnTo>
                  <a:lnTo>
                    <a:pt x="170992" y="1705295"/>
                  </a:lnTo>
                  <a:lnTo>
                    <a:pt x="172212" y="1705051"/>
                  </a:lnTo>
                  <a:close/>
                </a:path>
                <a:path w="209550" h="1706245">
                  <a:moveTo>
                    <a:pt x="174318" y="1675279"/>
                  </a:moveTo>
                  <a:lnTo>
                    <a:pt x="170992" y="1676704"/>
                  </a:lnTo>
                  <a:lnTo>
                    <a:pt x="172212" y="1676400"/>
                  </a:lnTo>
                  <a:lnTo>
                    <a:pt x="172212" y="1705051"/>
                  </a:lnTo>
                  <a:lnTo>
                    <a:pt x="172974" y="1704898"/>
                  </a:lnTo>
                  <a:lnTo>
                    <a:pt x="172974" y="1676400"/>
                  </a:lnTo>
                  <a:lnTo>
                    <a:pt x="174318" y="1675279"/>
                  </a:lnTo>
                  <a:close/>
                </a:path>
                <a:path w="209550" h="1706245">
                  <a:moveTo>
                    <a:pt x="175260" y="1674876"/>
                  </a:moveTo>
                  <a:lnTo>
                    <a:pt x="174318" y="1675279"/>
                  </a:lnTo>
                  <a:lnTo>
                    <a:pt x="172974" y="1676400"/>
                  </a:lnTo>
                  <a:lnTo>
                    <a:pt x="175260" y="1674876"/>
                  </a:lnTo>
                  <a:close/>
                </a:path>
                <a:path w="209550" h="1706245">
                  <a:moveTo>
                    <a:pt x="175260" y="1704467"/>
                  </a:moveTo>
                  <a:lnTo>
                    <a:pt x="175260" y="1674876"/>
                  </a:lnTo>
                  <a:lnTo>
                    <a:pt x="172974" y="1676400"/>
                  </a:lnTo>
                  <a:lnTo>
                    <a:pt x="172974" y="1704898"/>
                  </a:lnTo>
                  <a:lnTo>
                    <a:pt x="174498" y="1704594"/>
                  </a:lnTo>
                  <a:lnTo>
                    <a:pt x="175260" y="1704467"/>
                  </a:lnTo>
                  <a:close/>
                </a:path>
                <a:path w="209550" h="1706245">
                  <a:moveTo>
                    <a:pt x="177545" y="1704085"/>
                  </a:moveTo>
                  <a:lnTo>
                    <a:pt x="177545" y="1672590"/>
                  </a:lnTo>
                  <a:lnTo>
                    <a:pt x="174318" y="1675279"/>
                  </a:lnTo>
                  <a:lnTo>
                    <a:pt x="175260" y="1674876"/>
                  </a:lnTo>
                  <a:lnTo>
                    <a:pt x="175260" y="1704467"/>
                  </a:lnTo>
                  <a:lnTo>
                    <a:pt x="177545" y="1704085"/>
                  </a:lnTo>
                  <a:close/>
                </a:path>
                <a:path w="209550" h="1706245">
                  <a:moveTo>
                    <a:pt x="200406" y="1688592"/>
                  </a:moveTo>
                  <a:lnTo>
                    <a:pt x="179069" y="1670303"/>
                  </a:lnTo>
                  <a:lnTo>
                    <a:pt x="175260" y="1674114"/>
                  </a:lnTo>
                  <a:lnTo>
                    <a:pt x="177545" y="1672590"/>
                  </a:lnTo>
                  <a:lnTo>
                    <a:pt x="177545" y="1704085"/>
                  </a:lnTo>
                  <a:lnTo>
                    <a:pt x="179069" y="1703831"/>
                  </a:lnTo>
                  <a:lnTo>
                    <a:pt x="181356" y="1703070"/>
                  </a:lnTo>
                  <a:lnTo>
                    <a:pt x="182118" y="1702308"/>
                  </a:lnTo>
                  <a:lnTo>
                    <a:pt x="183642" y="1702308"/>
                  </a:lnTo>
                  <a:lnTo>
                    <a:pt x="188213" y="1699260"/>
                  </a:lnTo>
                  <a:lnTo>
                    <a:pt x="189737" y="1698498"/>
                  </a:lnTo>
                  <a:lnTo>
                    <a:pt x="190500" y="1698498"/>
                  </a:lnTo>
                  <a:lnTo>
                    <a:pt x="190500" y="1697736"/>
                  </a:lnTo>
                  <a:lnTo>
                    <a:pt x="195071" y="1693926"/>
                  </a:lnTo>
                  <a:lnTo>
                    <a:pt x="195833" y="1693164"/>
                  </a:lnTo>
                  <a:lnTo>
                    <a:pt x="196595" y="1693164"/>
                  </a:lnTo>
                  <a:lnTo>
                    <a:pt x="197357" y="1692402"/>
                  </a:lnTo>
                  <a:lnTo>
                    <a:pt x="200406" y="1688592"/>
                  </a:lnTo>
                  <a:close/>
                </a:path>
                <a:path w="209550" h="1706245">
                  <a:moveTo>
                    <a:pt x="137921" y="1706118"/>
                  </a:moveTo>
                  <a:lnTo>
                    <a:pt x="137921" y="1677924"/>
                  </a:lnTo>
                  <a:lnTo>
                    <a:pt x="109727" y="1677924"/>
                  </a:lnTo>
                  <a:lnTo>
                    <a:pt x="109727" y="1706118"/>
                  </a:lnTo>
                  <a:lnTo>
                    <a:pt x="137921" y="1706118"/>
                  </a:lnTo>
                  <a:close/>
                </a:path>
                <a:path w="209550" h="1706245">
                  <a:moveTo>
                    <a:pt x="81533" y="1706118"/>
                  </a:moveTo>
                  <a:lnTo>
                    <a:pt x="81533" y="1677924"/>
                  </a:lnTo>
                  <a:lnTo>
                    <a:pt x="54101" y="1677924"/>
                  </a:lnTo>
                  <a:lnTo>
                    <a:pt x="54101" y="1706118"/>
                  </a:lnTo>
                  <a:lnTo>
                    <a:pt x="81533" y="17061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21215" y="4981956"/>
              <a:ext cx="131064" cy="13106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21215" y="5149596"/>
              <a:ext cx="131064" cy="13106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21215" y="5317236"/>
              <a:ext cx="131064" cy="13106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21215" y="5485638"/>
              <a:ext cx="131064" cy="13106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21215" y="5653278"/>
              <a:ext cx="131064" cy="13106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21215" y="5821680"/>
              <a:ext cx="131064" cy="13030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21215" y="5989320"/>
              <a:ext cx="131064" cy="13106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21215" y="6156960"/>
              <a:ext cx="131064" cy="13106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21215" y="6325362"/>
              <a:ext cx="131064" cy="13106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21215" y="6493002"/>
              <a:ext cx="131064" cy="13106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2083193" y="4940820"/>
              <a:ext cx="2678430" cy="1976120"/>
            </a:xfrm>
            <a:custGeom>
              <a:avLst/>
              <a:gdLst/>
              <a:ahLst/>
              <a:cxnLst/>
              <a:rect l="l" t="t" r="r" b="b"/>
              <a:pathLst>
                <a:path w="2678429" h="1976120">
                  <a:moveTo>
                    <a:pt x="2458974" y="1741932"/>
                  </a:moveTo>
                  <a:lnTo>
                    <a:pt x="2449068" y="1741932"/>
                  </a:lnTo>
                  <a:lnTo>
                    <a:pt x="2448306" y="1748028"/>
                  </a:lnTo>
                  <a:lnTo>
                    <a:pt x="2446782" y="1758696"/>
                  </a:lnTo>
                  <a:lnTo>
                    <a:pt x="2445258" y="1763268"/>
                  </a:lnTo>
                  <a:lnTo>
                    <a:pt x="2440686" y="1773936"/>
                  </a:lnTo>
                  <a:lnTo>
                    <a:pt x="2437638" y="1778508"/>
                  </a:lnTo>
                  <a:lnTo>
                    <a:pt x="2434590" y="1783842"/>
                  </a:lnTo>
                  <a:lnTo>
                    <a:pt x="2407158" y="1810512"/>
                  </a:lnTo>
                  <a:lnTo>
                    <a:pt x="2374392" y="1828800"/>
                  </a:lnTo>
                  <a:lnTo>
                    <a:pt x="2367534" y="1831848"/>
                  </a:lnTo>
                  <a:lnTo>
                    <a:pt x="2318004" y="1846326"/>
                  </a:lnTo>
                  <a:lnTo>
                    <a:pt x="2281428" y="1850898"/>
                  </a:lnTo>
                  <a:lnTo>
                    <a:pt x="1411224" y="1850898"/>
                  </a:lnTo>
                  <a:lnTo>
                    <a:pt x="1401318" y="1851660"/>
                  </a:lnTo>
                  <a:lnTo>
                    <a:pt x="1363218" y="1856232"/>
                  </a:lnTo>
                  <a:lnTo>
                    <a:pt x="1312164" y="1870710"/>
                  </a:lnTo>
                  <a:lnTo>
                    <a:pt x="1304544" y="1874520"/>
                  </a:lnTo>
                  <a:lnTo>
                    <a:pt x="1296924" y="1877568"/>
                  </a:lnTo>
                  <a:lnTo>
                    <a:pt x="1283208" y="1885188"/>
                  </a:lnTo>
                  <a:lnTo>
                    <a:pt x="1277112" y="1888998"/>
                  </a:lnTo>
                  <a:lnTo>
                    <a:pt x="1270254" y="1893570"/>
                  </a:lnTo>
                  <a:lnTo>
                    <a:pt x="1264920" y="1898142"/>
                  </a:lnTo>
                  <a:lnTo>
                    <a:pt x="1258824" y="1902714"/>
                  </a:lnTo>
                  <a:lnTo>
                    <a:pt x="1233678" y="1933956"/>
                  </a:lnTo>
                  <a:lnTo>
                    <a:pt x="1229410" y="1942896"/>
                  </a:lnTo>
                  <a:lnTo>
                    <a:pt x="1228344" y="1940052"/>
                  </a:lnTo>
                  <a:lnTo>
                    <a:pt x="1226058" y="1934718"/>
                  </a:lnTo>
                  <a:lnTo>
                    <a:pt x="1223010" y="1928622"/>
                  </a:lnTo>
                  <a:lnTo>
                    <a:pt x="1219200" y="1923288"/>
                  </a:lnTo>
                  <a:lnTo>
                    <a:pt x="1214628" y="1917954"/>
                  </a:lnTo>
                  <a:lnTo>
                    <a:pt x="1210818" y="1912620"/>
                  </a:lnTo>
                  <a:lnTo>
                    <a:pt x="1205484" y="1908048"/>
                  </a:lnTo>
                  <a:lnTo>
                    <a:pt x="1200912" y="1902714"/>
                  </a:lnTo>
                  <a:lnTo>
                    <a:pt x="1194816" y="1898142"/>
                  </a:lnTo>
                  <a:lnTo>
                    <a:pt x="1189482" y="1893570"/>
                  </a:lnTo>
                  <a:lnTo>
                    <a:pt x="1182624" y="1889760"/>
                  </a:lnTo>
                  <a:lnTo>
                    <a:pt x="1176528" y="1885188"/>
                  </a:lnTo>
                  <a:lnTo>
                    <a:pt x="1169670" y="1881378"/>
                  </a:lnTo>
                  <a:lnTo>
                    <a:pt x="1162050" y="1877568"/>
                  </a:lnTo>
                  <a:lnTo>
                    <a:pt x="1155192" y="1874520"/>
                  </a:lnTo>
                  <a:lnTo>
                    <a:pt x="1147572" y="1870710"/>
                  </a:lnTo>
                  <a:lnTo>
                    <a:pt x="1096518" y="1856232"/>
                  </a:lnTo>
                  <a:lnTo>
                    <a:pt x="1056894" y="1851533"/>
                  </a:lnTo>
                  <a:lnTo>
                    <a:pt x="1048512" y="1850898"/>
                  </a:lnTo>
                  <a:lnTo>
                    <a:pt x="177546" y="1850898"/>
                  </a:lnTo>
                  <a:lnTo>
                    <a:pt x="140970" y="1846326"/>
                  </a:lnTo>
                  <a:lnTo>
                    <a:pt x="91440" y="1831848"/>
                  </a:lnTo>
                  <a:lnTo>
                    <a:pt x="51816" y="1810512"/>
                  </a:lnTo>
                  <a:lnTo>
                    <a:pt x="46482" y="1805940"/>
                  </a:lnTo>
                  <a:lnTo>
                    <a:pt x="41148" y="1802130"/>
                  </a:lnTo>
                  <a:lnTo>
                    <a:pt x="16002" y="1768602"/>
                  </a:lnTo>
                  <a:lnTo>
                    <a:pt x="10668" y="1747266"/>
                  </a:lnTo>
                  <a:lnTo>
                    <a:pt x="10668" y="1741932"/>
                  </a:lnTo>
                  <a:lnTo>
                    <a:pt x="0" y="1741932"/>
                  </a:lnTo>
                  <a:lnTo>
                    <a:pt x="12954" y="1783842"/>
                  </a:lnTo>
                  <a:lnTo>
                    <a:pt x="16002" y="1789938"/>
                  </a:lnTo>
                  <a:lnTo>
                    <a:pt x="20574" y="1795272"/>
                  </a:lnTo>
                  <a:lnTo>
                    <a:pt x="25146" y="1799844"/>
                  </a:lnTo>
                  <a:lnTo>
                    <a:pt x="29718" y="1805178"/>
                  </a:lnTo>
                  <a:lnTo>
                    <a:pt x="65532" y="1831086"/>
                  </a:lnTo>
                  <a:lnTo>
                    <a:pt x="73152" y="1834896"/>
                  </a:lnTo>
                  <a:lnTo>
                    <a:pt x="80010" y="1838706"/>
                  </a:lnTo>
                  <a:lnTo>
                    <a:pt x="88392" y="1841754"/>
                  </a:lnTo>
                  <a:lnTo>
                    <a:pt x="104394" y="1847850"/>
                  </a:lnTo>
                  <a:lnTo>
                    <a:pt x="121158" y="1852422"/>
                  </a:lnTo>
                  <a:lnTo>
                    <a:pt x="139446" y="1856232"/>
                  </a:lnTo>
                  <a:lnTo>
                    <a:pt x="157734" y="1859280"/>
                  </a:lnTo>
                  <a:lnTo>
                    <a:pt x="187452" y="1861566"/>
                  </a:lnTo>
                  <a:lnTo>
                    <a:pt x="1048512" y="1861629"/>
                  </a:lnTo>
                  <a:lnTo>
                    <a:pt x="1058418" y="1862442"/>
                  </a:lnTo>
                  <a:lnTo>
                    <a:pt x="1110996" y="1870710"/>
                  </a:lnTo>
                  <a:lnTo>
                    <a:pt x="1150620" y="1883664"/>
                  </a:lnTo>
                  <a:lnTo>
                    <a:pt x="1157478" y="1887474"/>
                  </a:lnTo>
                  <a:lnTo>
                    <a:pt x="1164336" y="1890522"/>
                  </a:lnTo>
                  <a:lnTo>
                    <a:pt x="1170432" y="1894332"/>
                  </a:lnTo>
                  <a:lnTo>
                    <a:pt x="1177290" y="1898142"/>
                  </a:lnTo>
                  <a:lnTo>
                    <a:pt x="1182624" y="1901952"/>
                  </a:lnTo>
                  <a:lnTo>
                    <a:pt x="1187958" y="1906524"/>
                  </a:lnTo>
                  <a:lnTo>
                    <a:pt x="1193292" y="1910334"/>
                  </a:lnTo>
                  <a:lnTo>
                    <a:pt x="1202436" y="1919478"/>
                  </a:lnTo>
                  <a:lnTo>
                    <a:pt x="1206246" y="1924050"/>
                  </a:lnTo>
                  <a:lnTo>
                    <a:pt x="1210056" y="1929384"/>
                  </a:lnTo>
                  <a:lnTo>
                    <a:pt x="1213866" y="1933956"/>
                  </a:lnTo>
                  <a:lnTo>
                    <a:pt x="1216152" y="1938528"/>
                  </a:lnTo>
                  <a:lnTo>
                    <a:pt x="1220724" y="1949196"/>
                  </a:lnTo>
                  <a:lnTo>
                    <a:pt x="1223772" y="1959864"/>
                  </a:lnTo>
                  <a:lnTo>
                    <a:pt x="1224534" y="1965198"/>
                  </a:lnTo>
                  <a:lnTo>
                    <a:pt x="1224534" y="1970532"/>
                  </a:lnTo>
                  <a:lnTo>
                    <a:pt x="1224534" y="1973580"/>
                  </a:lnTo>
                  <a:lnTo>
                    <a:pt x="1226820" y="1975866"/>
                  </a:lnTo>
                  <a:lnTo>
                    <a:pt x="1232154" y="1975866"/>
                  </a:lnTo>
                  <a:lnTo>
                    <a:pt x="1235202" y="1973580"/>
                  </a:lnTo>
                  <a:lnTo>
                    <a:pt x="1235202" y="1970532"/>
                  </a:lnTo>
                  <a:lnTo>
                    <a:pt x="1235202" y="1965198"/>
                  </a:lnTo>
                  <a:lnTo>
                    <a:pt x="1236726" y="1954530"/>
                  </a:lnTo>
                  <a:lnTo>
                    <a:pt x="1238250" y="1949196"/>
                  </a:lnTo>
                  <a:lnTo>
                    <a:pt x="1240536" y="1944624"/>
                  </a:lnTo>
                  <a:lnTo>
                    <a:pt x="1242822" y="1939290"/>
                  </a:lnTo>
                  <a:lnTo>
                    <a:pt x="1245870" y="1933956"/>
                  </a:lnTo>
                  <a:lnTo>
                    <a:pt x="1248918" y="1929384"/>
                  </a:lnTo>
                  <a:lnTo>
                    <a:pt x="1252728" y="1924812"/>
                  </a:lnTo>
                  <a:lnTo>
                    <a:pt x="1256538" y="1919478"/>
                  </a:lnTo>
                  <a:lnTo>
                    <a:pt x="1261110" y="1914906"/>
                  </a:lnTo>
                  <a:lnTo>
                    <a:pt x="1265682" y="1911096"/>
                  </a:lnTo>
                  <a:lnTo>
                    <a:pt x="1276350" y="1901952"/>
                  </a:lnTo>
                  <a:lnTo>
                    <a:pt x="1294638" y="1890522"/>
                  </a:lnTo>
                  <a:lnTo>
                    <a:pt x="1301496" y="1887474"/>
                  </a:lnTo>
                  <a:lnTo>
                    <a:pt x="1309116" y="1883664"/>
                  </a:lnTo>
                  <a:lnTo>
                    <a:pt x="1347978" y="1870710"/>
                  </a:lnTo>
                  <a:lnTo>
                    <a:pt x="1402080" y="1862328"/>
                  </a:lnTo>
                  <a:lnTo>
                    <a:pt x="2272284" y="1861566"/>
                  </a:lnTo>
                  <a:lnTo>
                    <a:pt x="2302002" y="1859280"/>
                  </a:lnTo>
                  <a:lnTo>
                    <a:pt x="2355342" y="1847088"/>
                  </a:lnTo>
                  <a:lnTo>
                    <a:pt x="2407158" y="1823466"/>
                  </a:lnTo>
                  <a:lnTo>
                    <a:pt x="2439162" y="1794510"/>
                  </a:lnTo>
                  <a:lnTo>
                    <a:pt x="2458212" y="1754124"/>
                  </a:lnTo>
                  <a:lnTo>
                    <a:pt x="2458974" y="1748028"/>
                  </a:lnTo>
                  <a:lnTo>
                    <a:pt x="2458974" y="1741932"/>
                  </a:lnTo>
                  <a:close/>
                </a:path>
                <a:path w="2678429" h="1976120">
                  <a:moveTo>
                    <a:pt x="2678430" y="841248"/>
                  </a:moveTo>
                  <a:lnTo>
                    <a:pt x="2676144" y="838962"/>
                  </a:lnTo>
                  <a:lnTo>
                    <a:pt x="2672334" y="838885"/>
                  </a:lnTo>
                  <a:lnTo>
                    <a:pt x="2664714" y="838200"/>
                  </a:lnTo>
                  <a:lnTo>
                    <a:pt x="2626614" y="822198"/>
                  </a:lnTo>
                  <a:lnTo>
                    <a:pt x="2599944" y="787908"/>
                  </a:lnTo>
                  <a:lnTo>
                    <a:pt x="2590038" y="750570"/>
                  </a:lnTo>
                  <a:lnTo>
                    <a:pt x="2590038" y="108204"/>
                  </a:lnTo>
                  <a:lnTo>
                    <a:pt x="2589276" y="97536"/>
                  </a:lnTo>
                  <a:lnTo>
                    <a:pt x="2578608" y="57150"/>
                  </a:lnTo>
                  <a:lnTo>
                    <a:pt x="2548890" y="18288"/>
                  </a:lnTo>
                  <a:lnTo>
                    <a:pt x="2505456" y="0"/>
                  </a:lnTo>
                  <a:lnTo>
                    <a:pt x="2496312" y="0"/>
                  </a:lnTo>
                  <a:lnTo>
                    <a:pt x="2495550" y="10668"/>
                  </a:lnTo>
                  <a:lnTo>
                    <a:pt x="2504694" y="10668"/>
                  </a:lnTo>
                  <a:lnTo>
                    <a:pt x="2513076" y="12192"/>
                  </a:lnTo>
                  <a:lnTo>
                    <a:pt x="2548890" y="32766"/>
                  </a:lnTo>
                  <a:lnTo>
                    <a:pt x="2572512" y="70104"/>
                  </a:lnTo>
                  <a:lnTo>
                    <a:pt x="2579370" y="108966"/>
                  </a:lnTo>
                  <a:lnTo>
                    <a:pt x="2579370" y="751332"/>
                  </a:lnTo>
                  <a:lnTo>
                    <a:pt x="2580894" y="762000"/>
                  </a:lnTo>
                  <a:lnTo>
                    <a:pt x="2594610" y="800862"/>
                  </a:lnTo>
                  <a:lnTo>
                    <a:pt x="2619756" y="830580"/>
                  </a:lnTo>
                  <a:lnTo>
                    <a:pt x="2644025" y="843927"/>
                  </a:lnTo>
                  <a:lnTo>
                    <a:pt x="2636520" y="847344"/>
                  </a:lnTo>
                  <a:lnTo>
                    <a:pt x="2600706" y="878586"/>
                  </a:lnTo>
                  <a:lnTo>
                    <a:pt x="2583180" y="915162"/>
                  </a:lnTo>
                  <a:lnTo>
                    <a:pt x="2579370" y="947928"/>
                  </a:lnTo>
                  <a:lnTo>
                    <a:pt x="2579370" y="1579626"/>
                  </a:lnTo>
                  <a:lnTo>
                    <a:pt x="2578608" y="1590294"/>
                  </a:lnTo>
                  <a:lnTo>
                    <a:pt x="2564892" y="1635252"/>
                  </a:lnTo>
                  <a:lnTo>
                    <a:pt x="2535174" y="1666494"/>
                  </a:lnTo>
                  <a:lnTo>
                    <a:pt x="2527554" y="1670304"/>
                  </a:lnTo>
                  <a:lnTo>
                    <a:pt x="2520696" y="1674114"/>
                  </a:lnTo>
                  <a:lnTo>
                    <a:pt x="2512314" y="1676400"/>
                  </a:lnTo>
                  <a:lnTo>
                    <a:pt x="2495550" y="1677924"/>
                  </a:lnTo>
                  <a:lnTo>
                    <a:pt x="2496312" y="1688592"/>
                  </a:lnTo>
                  <a:lnTo>
                    <a:pt x="2541270" y="1674876"/>
                  </a:lnTo>
                  <a:lnTo>
                    <a:pt x="2568702" y="1648206"/>
                  </a:lnTo>
                  <a:lnTo>
                    <a:pt x="2585466" y="1611630"/>
                  </a:lnTo>
                  <a:lnTo>
                    <a:pt x="2590038" y="1579626"/>
                  </a:lnTo>
                  <a:lnTo>
                    <a:pt x="2590038" y="938022"/>
                  </a:lnTo>
                  <a:lnTo>
                    <a:pt x="2591562" y="928116"/>
                  </a:lnTo>
                  <a:lnTo>
                    <a:pt x="2593848" y="918210"/>
                  </a:lnTo>
                  <a:lnTo>
                    <a:pt x="2596134" y="909066"/>
                  </a:lnTo>
                  <a:lnTo>
                    <a:pt x="2603754" y="892302"/>
                  </a:lnTo>
                  <a:lnTo>
                    <a:pt x="2609088" y="885444"/>
                  </a:lnTo>
                  <a:lnTo>
                    <a:pt x="2614422" y="877824"/>
                  </a:lnTo>
                  <a:lnTo>
                    <a:pt x="2647950" y="853440"/>
                  </a:lnTo>
                  <a:lnTo>
                    <a:pt x="2663952" y="849630"/>
                  </a:lnTo>
                  <a:lnTo>
                    <a:pt x="2672334" y="849630"/>
                  </a:lnTo>
                  <a:lnTo>
                    <a:pt x="2673096" y="849630"/>
                  </a:lnTo>
                  <a:lnTo>
                    <a:pt x="2676144" y="848868"/>
                  </a:lnTo>
                  <a:lnTo>
                    <a:pt x="2678430" y="846582"/>
                  </a:lnTo>
                  <a:lnTo>
                    <a:pt x="2678430" y="841248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/>
          <p:nvPr/>
        </p:nvSpPr>
        <p:spPr>
          <a:xfrm>
            <a:off x="1061351" y="5602223"/>
            <a:ext cx="295910" cy="353695"/>
          </a:xfrm>
          <a:custGeom>
            <a:avLst/>
            <a:gdLst/>
            <a:ahLst/>
            <a:cxnLst/>
            <a:rect l="l" t="t" r="r" b="b"/>
            <a:pathLst>
              <a:path w="295909" h="353695">
                <a:moveTo>
                  <a:pt x="208025" y="138436"/>
                </a:moveTo>
                <a:lnTo>
                  <a:pt x="208025" y="16001"/>
                </a:lnTo>
                <a:lnTo>
                  <a:pt x="3048" y="326136"/>
                </a:lnTo>
                <a:lnTo>
                  <a:pt x="0" y="332993"/>
                </a:lnTo>
                <a:lnTo>
                  <a:pt x="0" y="353567"/>
                </a:lnTo>
                <a:lnTo>
                  <a:pt x="83820" y="353567"/>
                </a:lnTo>
                <a:lnTo>
                  <a:pt x="83820" y="326136"/>
                </a:lnTo>
                <a:lnTo>
                  <a:pt x="208025" y="138436"/>
                </a:lnTo>
                <a:close/>
              </a:path>
              <a:path w="295909" h="353695">
                <a:moveTo>
                  <a:pt x="292608" y="11429"/>
                </a:moveTo>
                <a:lnTo>
                  <a:pt x="292608" y="0"/>
                </a:lnTo>
                <a:lnTo>
                  <a:pt x="13383" y="0"/>
                </a:lnTo>
                <a:lnTo>
                  <a:pt x="7620" y="118872"/>
                </a:lnTo>
                <a:lnTo>
                  <a:pt x="32003" y="118872"/>
                </a:lnTo>
                <a:lnTo>
                  <a:pt x="40671" y="72901"/>
                </a:lnTo>
                <a:lnTo>
                  <a:pt x="61340" y="40862"/>
                </a:lnTo>
                <a:lnTo>
                  <a:pt x="94583" y="22109"/>
                </a:lnTo>
                <a:lnTo>
                  <a:pt x="140970" y="16001"/>
                </a:lnTo>
                <a:lnTo>
                  <a:pt x="208025" y="16001"/>
                </a:lnTo>
                <a:lnTo>
                  <a:pt x="208025" y="138436"/>
                </a:lnTo>
                <a:lnTo>
                  <a:pt x="288036" y="17525"/>
                </a:lnTo>
                <a:lnTo>
                  <a:pt x="292608" y="11429"/>
                </a:lnTo>
                <a:close/>
              </a:path>
              <a:path w="295909" h="353695">
                <a:moveTo>
                  <a:pt x="295656" y="203453"/>
                </a:moveTo>
                <a:lnTo>
                  <a:pt x="272034" y="203453"/>
                </a:lnTo>
                <a:lnTo>
                  <a:pt x="266676" y="247376"/>
                </a:lnTo>
                <a:lnTo>
                  <a:pt x="251459" y="286797"/>
                </a:lnTo>
                <a:lnTo>
                  <a:pt x="217384" y="315217"/>
                </a:lnTo>
                <a:lnTo>
                  <a:pt x="155448" y="326136"/>
                </a:lnTo>
                <a:lnTo>
                  <a:pt x="83820" y="326136"/>
                </a:lnTo>
                <a:lnTo>
                  <a:pt x="83820" y="353567"/>
                </a:lnTo>
                <a:lnTo>
                  <a:pt x="287274" y="353567"/>
                </a:lnTo>
                <a:lnTo>
                  <a:pt x="295656" y="2034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56651" y="5761482"/>
            <a:ext cx="339090" cy="21590"/>
          </a:xfrm>
          <a:custGeom>
            <a:avLst/>
            <a:gdLst/>
            <a:ahLst/>
            <a:cxnLst/>
            <a:rect l="l" t="t" r="r" b="b"/>
            <a:pathLst>
              <a:path w="339089" h="21589">
                <a:moveTo>
                  <a:pt x="339089" y="21335"/>
                </a:moveTo>
                <a:lnTo>
                  <a:pt x="339089" y="0"/>
                </a:lnTo>
                <a:lnTo>
                  <a:pt x="0" y="0"/>
                </a:lnTo>
                <a:lnTo>
                  <a:pt x="0" y="21335"/>
                </a:lnTo>
                <a:lnTo>
                  <a:pt x="339089" y="21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56651" y="5864352"/>
            <a:ext cx="339090" cy="21590"/>
          </a:xfrm>
          <a:custGeom>
            <a:avLst/>
            <a:gdLst/>
            <a:ahLst/>
            <a:cxnLst/>
            <a:rect l="l" t="t" r="r" b="b"/>
            <a:pathLst>
              <a:path w="339089" h="21589">
                <a:moveTo>
                  <a:pt x="339089" y="21336"/>
                </a:moveTo>
                <a:lnTo>
                  <a:pt x="339089" y="0"/>
                </a:lnTo>
                <a:lnTo>
                  <a:pt x="0" y="0"/>
                </a:lnTo>
                <a:lnTo>
                  <a:pt x="0" y="21336"/>
                </a:lnTo>
                <a:lnTo>
                  <a:pt x="339089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886077" y="5428742"/>
            <a:ext cx="1589405" cy="631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384" marR="5080" indent="-20320">
              <a:lnSpc>
                <a:spcPct val="101800"/>
              </a:lnSpc>
              <a:spcBef>
                <a:spcPts val="90"/>
              </a:spcBef>
            </a:pPr>
            <a:r>
              <a:rPr sz="1950" spc="10" dirty="0">
                <a:latin typeface="Calibri"/>
                <a:cs typeface="Calibri"/>
              </a:rPr>
              <a:t>Dimension</a:t>
            </a:r>
            <a:r>
              <a:rPr sz="1950" spc="-30" dirty="0">
                <a:latin typeface="Calibri"/>
                <a:cs typeface="Calibri"/>
              </a:rPr>
              <a:t>/</a:t>
            </a:r>
            <a:r>
              <a:rPr sz="1950" spc="10" dirty="0">
                <a:latin typeface="Calibri"/>
                <a:cs typeface="Calibri"/>
              </a:rPr>
              <a:t>si</a:t>
            </a:r>
            <a:r>
              <a:rPr sz="1950" spc="-35" dirty="0">
                <a:latin typeface="Calibri"/>
                <a:cs typeface="Calibri"/>
              </a:rPr>
              <a:t>z</a:t>
            </a:r>
            <a:r>
              <a:rPr sz="1950" spc="10" dirty="0">
                <a:latin typeface="Calibri"/>
                <a:cs typeface="Calibri"/>
              </a:rPr>
              <a:t>e  of</a:t>
            </a:r>
            <a:r>
              <a:rPr sz="1950" spc="-4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embeddings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200795" y="6865877"/>
            <a:ext cx="222059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5" dirty="0">
                <a:latin typeface="Calibri"/>
                <a:cs typeface="Calibri"/>
              </a:rPr>
              <a:t>one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column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per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node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08045" y="3154488"/>
            <a:ext cx="8942705" cy="1609090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2383790">
              <a:lnSpc>
                <a:spcPct val="100000"/>
              </a:lnSpc>
              <a:spcBef>
                <a:spcPts val="1435"/>
              </a:spcBef>
            </a:pPr>
            <a:r>
              <a:rPr sz="2200" spc="-5" dirty="0">
                <a:solidFill>
                  <a:srgbClr val="FF9A00"/>
                </a:solidFill>
                <a:latin typeface="Calibri"/>
                <a:cs typeface="Calibri"/>
              </a:rPr>
              <a:t>matrix, </a:t>
            </a:r>
            <a:r>
              <a:rPr sz="2200" dirty="0">
                <a:solidFill>
                  <a:srgbClr val="FF9A00"/>
                </a:solidFill>
                <a:latin typeface="Calibri"/>
                <a:cs typeface="Calibri"/>
              </a:rPr>
              <a:t>each</a:t>
            </a:r>
            <a:r>
              <a:rPr sz="2200" spc="5" dirty="0">
                <a:solidFill>
                  <a:srgbClr val="FF9A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9A00"/>
                </a:solidFill>
                <a:latin typeface="Calibri"/>
                <a:cs typeface="Calibri"/>
              </a:rPr>
              <a:t>column is</a:t>
            </a:r>
            <a:r>
              <a:rPr sz="2200" dirty="0">
                <a:solidFill>
                  <a:srgbClr val="FF9A00"/>
                </a:solidFill>
                <a:latin typeface="Calibri"/>
                <a:cs typeface="Calibri"/>
              </a:rPr>
              <a:t> node embedding</a:t>
            </a:r>
            <a:r>
              <a:rPr sz="2200" spc="-15" dirty="0">
                <a:solidFill>
                  <a:srgbClr val="FF9A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[what</a:t>
            </a: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FF0000"/>
                </a:solidFill>
                <a:latin typeface="Calibri"/>
                <a:cs typeface="Calibri"/>
              </a:rPr>
              <a:t>we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learn!]</a:t>
            </a:r>
            <a:endParaRPr sz="2200">
              <a:latin typeface="Calibri"/>
              <a:cs typeface="Calibri"/>
            </a:endParaRPr>
          </a:p>
          <a:p>
            <a:pPr marL="1859280">
              <a:lnSpc>
                <a:spcPct val="100000"/>
              </a:lnSpc>
              <a:spcBef>
                <a:spcPts val="1340"/>
              </a:spcBef>
            </a:pPr>
            <a:r>
              <a:rPr sz="2200" spc="-10" dirty="0">
                <a:solidFill>
                  <a:srgbClr val="00B050"/>
                </a:solidFill>
                <a:latin typeface="Calibri"/>
                <a:cs typeface="Calibri"/>
              </a:rPr>
              <a:t>indicator</a:t>
            </a:r>
            <a:r>
              <a:rPr sz="2200" spc="2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00B050"/>
                </a:solidFill>
                <a:latin typeface="Calibri"/>
                <a:cs typeface="Calibri"/>
              </a:rPr>
              <a:t>vector,</a:t>
            </a:r>
            <a:r>
              <a:rPr sz="2200" dirty="0">
                <a:solidFill>
                  <a:srgbClr val="00B050"/>
                </a:solidFill>
                <a:latin typeface="Calibri"/>
                <a:cs typeface="Calibri"/>
              </a:rPr>
              <a:t> all</a:t>
            </a:r>
            <a:r>
              <a:rPr sz="2200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B050"/>
                </a:solidFill>
                <a:latin typeface="Calibri"/>
                <a:cs typeface="Calibri"/>
              </a:rPr>
              <a:t>zeroes</a:t>
            </a:r>
            <a:r>
              <a:rPr sz="22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B050"/>
                </a:solidFill>
                <a:latin typeface="Calibri"/>
                <a:cs typeface="Calibri"/>
              </a:rPr>
              <a:t>except</a:t>
            </a:r>
            <a:r>
              <a:rPr sz="2200" spc="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B050"/>
                </a:solidFill>
                <a:latin typeface="Calibri"/>
                <a:cs typeface="Calibri"/>
              </a:rPr>
              <a:t>a </a:t>
            </a:r>
            <a:r>
              <a:rPr sz="2200" spc="-5" dirty="0">
                <a:solidFill>
                  <a:srgbClr val="00B050"/>
                </a:solidFill>
                <a:latin typeface="Calibri"/>
                <a:cs typeface="Calibri"/>
              </a:rPr>
              <a:t>one</a:t>
            </a:r>
            <a:r>
              <a:rPr sz="2200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alibri"/>
                <a:cs typeface="Calibri"/>
              </a:rPr>
              <a:t>in</a:t>
            </a:r>
            <a:r>
              <a:rPr sz="22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B050"/>
                </a:solidFill>
                <a:latin typeface="Calibri"/>
                <a:cs typeface="Calibri"/>
              </a:rPr>
              <a:t>column</a:t>
            </a:r>
            <a:r>
              <a:rPr sz="2200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alibri"/>
                <a:cs typeface="Calibri"/>
              </a:rPr>
              <a:t>indicating</a:t>
            </a:r>
            <a:r>
              <a:rPr sz="2200" spc="3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B050"/>
                </a:solidFill>
                <a:latin typeface="Cambria"/>
                <a:cs typeface="Cambria"/>
              </a:rPr>
              <a:t>𝑣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165"/>
              </a:spcBef>
            </a:pPr>
            <a:r>
              <a:rPr sz="1950" spc="15" dirty="0">
                <a:solidFill>
                  <a:srgbClr val="FF0000"/>
                </a:solidFill>
                <a:latin typeface="Calibri"/>
                <a:cs typeface="Calibri"/>
              </a:rPr>
              <a:t>embedding</a:t>
            </a:r>
            <a:r>
              <a:rPr sz="195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spc="5" dirty="0">
                <a:solidFill>
                  <a:srgbClr val="FF0000"/>
                </a:solidFill>
                <a:latin typeface="Calibri"/>
                <a:cs typeface="Calibri"/>
              </a:rPr>
              <a:t>vector</a:t>
            </a:r>
            <a:r>
              <a:rPr sz="19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spc="-5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1950" spc="15" dirty="0">
                <a:solidFill>
                  <a:srgbClr val="FF0000"/>
                </a:solidFill>
                <a:latin typeface="Calibri"/>
                <a:cs typeface="Calibri"/>
              </a:rPr>
              <a:t> a</a:t>
            </a:r>
            <a:r>
              <a:rPr sz="1950" spc="5" dirty="0">
                <a:solidFill>
                  <a:srgbClr val="FF0000"/>
                </a:solidFill>
                <a:latin typeface="Calibri"/>
                <a:cs typeface="Calibri"/>
              </a:rPr>
              <a:t> specific</a:t>
            </a:r>
            <a:r>
              <a:rPr sz="1950" spc="10" dirty="0">
                <a:solidFill>
                  <a:srgbClr val="FF0000"/>
                </a:solidFill>
                <a:latin typeface="Calibri"/>
                <a:cs typeface="Calibri"/>
              </a:rPr>
              <a:t> node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97546" y="6058918"/>
            <a:ext cx="1181735" cy="631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1620" marR="5080" indent="-249554">
              <a:lnSpc>
                <a:spcPct val="101800"/>
              </a:lnSpc>
              <a:spcBef>
                <a:spcPts val="90"/>
              </a:spcBef>
            </a:pPr>
            <a:r>
              <a:rPr sz="1950" spc="10" dirty="0">
                <a:latin typeface="Calibri"/>
                <a:cs typeface="Calibri"/>
              </a:rPr>
              <a:t>Embedding  </a:t>
            </a:r>
            <a:r>
              <a:rPr sz="1950" spc="5" dirty="0">
                <a:latin typeface="Calibri"/>
                <a:cs typeface="Calibri"/>
              </a:rPr>
              <a:t>matrix</a:t>
            </a:r>
            <a:endParaRPr sz="195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415425" y="4770882"/>
            <a:ext cx="6685915" cy="2319020"/>
            <a:chOff x="2415425" y="4770882"/>
            <a:chExt cx="6685915" cy="2319020"/>
          </a:xfrm>
        </p:grpSpPr>
        <p:sp>
          <p:nvSpPr>
            <p:cNvPr id="53" name="object 53"/>
            <p:cNvSpPr/>
            <p:nvPr/>
          </p:nvSpPr>
          <p:spPr>
            <a:xfrm>
              <a:off x="2415425" y="4770882"/>
              <a:ext cx="558800" cy="379095"/>
            </a:xfrm>
            <a:custGeom>
              <a:avLst/>
              <a:gdLst/>
              <a:ahLst/>
              <a:cxnLst/>
              <a:rect l="l" t="t" r="r" b="b"/>
              <a:pathLst>
                <a:path w="558800" h="379095">
                  <a:moveTo>
                    <a:pt x="445384" y="296087"/>
                  </a:moveTo>
                  <a:lnTo>
                    <a:pt x="5333" y="0"/>
                  </a:lnTo>
                  <a:lnTo>
                    <a:pt x="0" y="8381"/>
                  </a:lnTo>
                  <a:lnTo>
                    <a:pt x="439606" y="304670"/>
                  </a:lnTo>
                  <a:lnTo>
                    <a:pt x="445384" y="296087"/>
                  </a:lnTo>
                  <a:close/>
                </a:path>
                <a:path w="558800" h="379095">
                  <a:moveTo>
                    <a:pt x="457200" y="365797"/>
                  </a:moveTo>
                  <a:lnTo>
                    <a:pt x="457200" y="304038"/>
                  </a:lnTo>
                  <a:lnTo>
                    <a:pt x="451104" y="312419"/>
                  </a:lnTo>
                  <a:lnTo>
                    <a:pt x="439606" y="304670"/>
                  </a:lnTo>
                  <a:lnTo>
                    <a:pt x="403098" y="358901"/>
                  </a:lnTo>
                  <a:lnTo>
                    <a:pt x="457200" y="365797"/>
                  </a:lnTo>
                  <a:close/>
                </a:path>
                <a:path w="558800" h="379095">
                  <a:moveTo>
                    <a:pt x="457200" y="304038"/>
                  </a:moveTo>
                  <a:lnTo>
                    <a:pt x="445384" y="296087"/>
                  </a:lnTo>
                  <a:lnTo>
                    <a:pt x="439606" y="304670"/>
                  </a:lnTo>
                  <a:lnTo>
                    <a:pt x="451104" y="312419"/>
                  </a:lnTo>
                  <a:lnTo>
                    <a:pt x="457200" y="304038"/>
                  </a:lnTo>
                  <a:close/>
                </a:path>
                <a:path w="558800" h="379095">
                  <a:moveTo>
                    <a:pt x="558545" y="378713"/>
                  </a:moveTo>
                  <a:lnTo>
                    <a:pt x="481583" y="242315"/>
                  </a:lnTo>
                  <a:lnTo>
                    <a:pt x="445384" y="296087"/>
                  </a:lnTo>
                  <a:lnTo>
                    <a:pt x="457200" y="304038"/>
                  </a:lnTo>
                  <a:lnTo>
                    <a:pt x="457200" y="365797"/>
                  </a:lnTo>
                  <a:lnTo>
                    <a:pt x="558545" y="3787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317115" y="4818126"/>
              <a:ext cx="120650" cy="2261235"/>
            </a:xfrm>
            <a:custGeom>
              <a:avLst/>
              <a:gdLst/>
              <a:ahLst/>
              <a:cxnLst/>
              <a:rect l="l" t="t" r="r" b="b"/>
              <a:pathLst>
                <a:path w="120650" h="2261234">
                  <a:moveTo>
                    <a:pt x="120396" y="2260854"/>
                  </a:moveTo>
                  <a:lnTo>
                    <a:pt x="120396" y="0"/>
                  </a:lnTo>
                  <a:lnTo>
                    <a:pt x="0" y="0"/>
                  </a:lnTo>
                  <a:lnTo>
                    <a:pt x="0" y="2260854"/>
                  </a:lnTo>
                  <a:lnTo>
                    <a:pt x="120396" y="2260854"/>
                  </a:lnTo>
                  <a:close/>
                </a:path>
              </a:pathLst>
            </a:custGeom>
            <a:solidFill>
              <a:srgbClr val="FF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306447" y="4807458"/>
              <a:ext cx="142240" cy="2282190"/>
            </a:xfrm>
            <a:custGeom>
              <a:avLst/>
              <a:gdLst/>
              <a:ahLst/>
              <a:cxnLst/>
              <a:rect l="l" t="t" r="r" b="b"/>
              <a:pathLst>
                <a:path w="142240" h="2282190">
                  <a:moveTo>
                    <a:pt x="141731" y="2277618"/>
                  </a:moveTo>
                  <a:lnTo>
                    <a:pt x="141731" y="4571"/>
                  </a:lnTo>
                  <a:lnTo>
                    <a:pt x="137159" y="0"/>
                  </a:lnTo>
                  <a:lnTo>
                    <a:pt x="4571" y="0"/>
                  </a:lnTo>
                  <a:lnTo>
                    <a:pt x="0" y="4571"/>
                  </a:lnTo>
                  <a:lnTo>
                    <a:pt x="0" y="2277618"/>
                  </a:lnTo>
                  <a:lnTo>
                    <a:pt x="4571" y="2282190"/>
                  </a:lnTo>
                  <a:lnTo>
                    <a:pt x="10667" y="2282190"/>
                  </a:lnTo>
                  <a:lnTo>
                    <a:pt x="10667" y="21336"/>
                  </a:lnTo>
                  <a:lnTo>
                    <a:pt x="21335" y="10667"/>
                  </a:lnTo>
                  <a:lnTo>
                    <a:pt x="21335" y="21336"/>
                  </a:lnTo>
                  <a:lnTo>
                    <a:pt x="121157" y="21336"/>
                  </a:lnTo>
                  <a:lnTo>
                    <a:pt x="121157" y="10667"/>
                  </a:lnTo>
                  <a:lnTo>
                    <a:pt x="131063" y="21336"/>
                  </a:lnTo>
                  <a:lnTo>
                    <a:pt x="131063" y="2282190"/>
                  </a:lnTo>
                  <a:lnTo>
                    <a:pt x="137159" y="2282190"/>
                  </a:lnTo>
                  <a:lnTo>
                    <a:pt x="141731" y="2277618"/>
                  </a:lnTo>
                  <a:close/>
                </a:path>
                <a:path w="142240" h="2282190">
                  <a:moveTo>
                    <a:pt x="21335" y="21336"/>
                  </a:moveTo>
                  <a:lnTo>
                    <a:pt x="21335" y="10667"/>
                  </a:lnTo>
                  <a:lnTo>
                    <a:pt x="10667" y="21336"/>
                  </a:lnTo>
                  <a:lnTo>
                    <a:pt x="21335" y="21336"/>
                  </a:lnTo>
                  <a:close/>
                </a:path>
                <a:path w="142240" h="2282190">
                  <a:moveTo>
                    <a:pt x="21335" y="2260854"/>
                  </a:moveTo>
                  <a:lnTo>
                    <a:pt x="21335" y="21336"/>
                  </a:lnTo>
                  <a:lnTo>
                    <a:pt x="10667" y="21336"/>
                  </a:lnTo>
                  <a:lnTo>
                    <a:pt x="10667" y="2260854"/>
                  </a:lnTo>
                  <a:lnTo>
                    <a:pt x="21335" y="2260854"/>
                  </a:lnTo>
                  <a:close/>
                </a:path>
                <a:path w="142240" h="2282190">
                  <a:moveTo>
                    <a:pt x="131063" y="2260854"/>
                  </a:moveTo>
                  <a:lnTo>
                    <a:pt x="10667" y="2260854"/>
                  </a:lnTo>
                  <a:lnTo>
                    <a:pt x="21335" y="2271522"/>
                  </a:lnTo>
                  <a:lnTo>
                    <a:pt x="21335" y="2282190"/>
                  </a:lnTo>
                  <a:lnTo>
                    <a:pt x="121157" y="2282190"/>
                  </a:lnTo>
                  <a:lnTo>
                    <a:pt x="121157" y="2271522"/>
                  </a:lnTo>
                  <a:lnTo>
                    <a:pt x="131063" y="2260854"/>
                  </a:lnTo>
                  <a:close/>
                </a:path>
                <a:path w="142240" h="2282190">
                  <a:moveTo>
                    <a:pt x="21335" y="2282190"/>
                  </a:moveTo>
                  <a:lnTo>
                    <a:pt x="21335" y="2271522"/>
                  </a:lnTo>
                  <a:lnTo>
                    <a:pt x="10667" y="2260854"/>
                  </a:lnTo>
                  <a:lnTo>
                    <a:pt x="10667" y="2282190"/>
                  </a:lnTo>
                  <a:lnTo>
                    <a:pt x="21335" y="2282190"/>
                  </a:lnTo>
                  <a:close/>
                </a:path>
                <a:path w="142240" h="2282190">
                  <a:moveTo>
                    <a:pt x="131063" y="21336"/>
                  </a:moveTo>
                  <a:lnTo>
                    <a:pt x="121157" y="10667"/>
                  </a:lnTo>
                  <a:lnTo>
                    <a:pt x="121157" y="21336"/>
                  </a:lnTo>
                  <a:lnTo>
                    <a:pt x="131063" y="21336"/>
                  </a:lnTo>
                  <a:close/>
                </a:path>
                <a:path w="142240" h="2282190">
                  <a:moveTo>
                    <a:pt x="131063" y="2260854"/>
                  </a:moveTo>
                  <a:lnTo>
                    <a:pt x="131063" y="21336"/>
                  </a:lnTo>
                  <a:lnTo>
                    <a:pt x="121157" y="21336"/>
                  </a:lnTo>
                  <a:lnTo>
                    <a:pt x="121157" y="2260854"/>
                  </a:lnTo>
                  <a:lnTo>
                    <a:pt x="131063" y="2260854"/>
                  </a:lnTo>
                  <a:close/>
                </a:path>
                <a:path w="142240" h="2282190">
                  <a:moveTo>
                    <a:pt x="131063" y="2282190"/>
                  </a:moveTo>
                  <a:lnTo>
                    <a:pt x="131063" y="2260854"/>
                  </a:lnTo>
                  <a:lnTo>
                    <a:pt x="121157" y="2271522"/>
                  </a:lnTo>
                  <a:lnTo>
                    <a:pt x="121157" y="2282190"/>
                  </a:lnTo>
                  <a:lnTo>
                    <a:pt x="131063" y="228219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432178" y="5017782"/>
              <a:ext cx="669290" cy="1858010"/>
            </a:xfrm>
            <a:custGeom>
              <a:avLst/>
              <a:gdLst/>
              <a:ahLst/>
              <a:cxnLst/>
              <a:rect l="l" t="t" r="r" b="b"/>
              <a:pathLst>
                <a:path w="669290" h="1858009">
                  <a:moveTo>
                    <a:pt x="669036" y="1857756"/>
                  </a:moveTo>
                  <a:lnTo>
                    <a:pt x="646938" y="1767078"/>
                  </a:lnTo>
                  <a:lnTo>
                    <a:pt x="620102" y="1789747"/>
                  </a:lnTo>
                  <a:lnTo>
                    <a:pt x="10668" y="1069848"/>
                  </a:lnTo>
                  <a:lnTo>
                    <a:pt x="0" y="1078992"/>
                  </a:lnTo>
                  <a:lnTo>
                    <a:pt x="609371" y="1798815"/>
                  </a:lnTo>
                  <a:lnTo>
                    <a:pt x="582930" y="1821180"/>
                  </a:lnTo>
                  <a:lnTo>
                    <a:pt x="628650" y="1840598"/>
                  </a:lnTo>
                  <a:lnTo>
                    <a:pt x="669036" y="1857756"/>
                  </a:lnTo>
                  <a:close/>
                </a:path>
                <a:path w="669290" h="1858009">
                  <a:moveTo>
                    <a:pt x="669036" y="1335786"/>
                  </a:moveTo>
                  <a:lnTo>
                    <a:pt x="616458" y="1257300"/>
                  </a:lnTo>
                  <a:lnTo>
                    <a:pt x="599249" y="1287868"/>
                  </a:lnTo>
                  <a:lnTo>
                    <a:pt x="9144" y="951738"/>
                  </a:lnTo>
                  <a:lnTo>
                    <a:pt x="2286" y="963930"/>
                  </a:lnTo>
                  <a:lnTo>
                    <a:pt x="592391" y="1300060"/>
                  </a:lnTo>
                  <a:lnTo>
                    <a:pt x="575310" y="1330452"/>
                  </a:lnTo>
                  <a:lnTo>
                    <a:pt x="611124" y="1332484"/>
                  </a:lnTo>
                  <a:lnTo>
                    <a:pt x="669036" y="1335786"/>
                  </a:lnTo>
                  <a:close/>
                </a:path>
                <a:path w="669290" h="1858009">
                  <a:moveTo>
                    <a:pt x="669036" y="522732"/>
                  </a:moveTo>
                  <a:lnTo>
                    <a:pt x="575310" y="527304"/>
                  </a:lnTo>
                  <a:lnTo>
                    <a:pt x="592391" y="557682"/>
                  </a:lnTo>
                  <a:lnTo>
                    <a:pt x="2286" y="893826"/>
                  </a:lnTo>
                  <a:lnTo>
                    <a:pt x="9144" y="906018"/>
                  </a:lnTo>
                  <a:lnTo>
                    <a:pt x="599249" y="569874"/>
                  </a:lnTo>
                  <a:lnTo>
                    <a:pt x="611124" y="590969"/>
                  </a:lnTo>
                  <a:lnTo>
                    <a:pt x="616458" y="600456"/>
                  </a:lnTo>
                  <a:lnTo>
                    <a:pt x="669036" y="522732"/>
                  </a:lnTo>
                  <a:close/>
                </a:path>
                <a:path w="669290" h="1858009">
                  <a:moveTo>
                    <a:pt x="669036" y="0"/>
                  </a:moveTo>
                  <a:lnTo>
                    <a:pt x="582930" y="37338"/>
                  </a:lnTo>
                  <a:lnTo>
                    <a:pt x="609003" y="59372"/>
                  </a:lnTo>
                  <a:lnTo>
                    <a:pt x="0" y="779526"/>
                  </a:lnTo>
                  <a:lnTo>
                    <a:pt x="10668" y="788670"/>
                  </a:lnTo>
                  <a:lnTo>
                    <a:pt x="619734" y="68440"/>
                  </a:lnTo>
                  <a:lnTo>
                    <a:pt x="628650" y="75971"/>
                  </a:lnTo>
                  <a:lnTo>
                    <a:pt x="646938" y="91440"/>
                  </a:lnTo>
                  <a:lnTo>
                    <a:pt x="6690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7173347" y="5717540"/>
            <a:ext cx="315595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350" spc="65" dirty="0">
                <a:latin typeface="Cambria"/>
                <a:cs typeface="Cambria"/>
              </a:rPr>
              <a:t>𝑣</a:t>
            </a:r>
            <a:r>
              <a:rPr sz="2550" spc="97" baseline="-16339" dirty="0">
                <a:latin typeface="Cambria"/>
                <a:cs typeface="Cambria"/>
              </a:rPr>
              <a:t>i</a:t>
            </a:r>
            <a:endParaRPr sz="2550" baseline="-16339">
              <a:latin typeface="Cambria"/>
              <a:cs typeface="Cambri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312281" y="4801920"/>
            <a:ext cx="611505" cy="107124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90"/>
              </a:spcBef>
            </a:pPr>
            <a:r>
              <a:rPr sz="3525" spc="247" baseline="11820" dirty="0">
                <a:latin typeface="Cambria"/>
                <a:cs typeface="Cambria"/>
              </a:rPr>
              <a:t>𝑣</a:t>
            </a:r>
            <a:r>
              <a:rPr sz="1700" spc="165" dirty="0">
                <a:latin typeface="Cambria"/>
                <a:cs typeface="Cambria"/>
              </a:rPr>
              <a:t>i–2</a:t>
            </a:r>
            <a:endParaRPr sz="170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1295"/>
              </a:spcBef>
            </a:pPr>
            <a:r>
              <a:rPr sz="3525" spc="247" baseline="11820" dirty="0">
                <a:latin typeface="Cambria"/>
                <a:cs typeface="Cambria"/>
              </a:rPr>
              <a:t>𝑣</a:t>
            </a:r>
            <a:r>
              <a:rPr sz="1700" spc="165" dirty="0">
                <a:latin typeface="Cambria"/>
                <a:cs typeface="Cambria"/>
              </a:rPr>
              <a:t>i–1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337681" y="6234936"/>
            <a:ext cx="19050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spc="30" dirty="0">
                <a:latin typeface="Cambria"/>
                <a:cs typeface="Cambria"/>
              </a:rPr>
              <a:t>𝑣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499225" y="6378192"/>
            <a:ext cx="399415" cy="2908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700" spc="190" dirty="0">
                <a:latin typeface="Cambria"/>
                <a:cs typeface="Cambria"/>
              </a:rPr>
              <a:t>i</a:t>
            </a:r>
            <a:r>
              <a:rPr sz="1700" spc="195" dirty="0">
                <a:latin typeface="Cambria"/>
                <a:cs typeface="Cambria"/>
              </a:rPr>
              <a:t>+1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312281" y="6819392"/>
            <a:ext cx="611505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525" spc="209" baseline="11820" dirty="0">
                <a:latin typeface="Cambria"/>
                <a:cs typeface="Cambria"/>
              </a:rPr>
              <a:t>𝑣</a:t>
            </a:r>
            <a:r>
              <a:rPr sz="1700" spc="140" dirty="0">
                <a:latin typeface="Cambria"/>
                <a:cs typeface="Cambria"/>
              </a:rPr>
              <a:t>i+2</a:t>
            </a:r>
            <a:endParaRPr sz="1700">
              <a:latin typeface="Cambria"/>
              <a:cs typeface="Cambria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3159137" y="4546853"/>
            <a:ext cx="6080760" cy="2541270"/>
            <a:chOff x="3159137" y="4546853"/>
            <a:chExt cx="6080760" cy="2541270"/>
          </a:xfrm>
        </p:grpSpPr>
        <p:sp>
          <p:nvSpPr>
            <p:cNvPr id="63" name="object 63"/>
            <p:cNvSpPr/>
            <p:nvPr/>
          </p:nvSpPr>
          <p:spPr>
            <a:xfrm>
              <a:off x="7714373" y="5906261"/>
              <a:ext cx="603250" cy="85090"/>
            </a:xfrm>
            <a:custGeom>
              <a:avLst/>
              <a:gdLst/>
              <a:ahLst/>
              <a:cxnLst/>
              <a:rect l="l" t="t" r="r" b="b"/>
              <a:pathLst>
                <a:path w="603250" h="85089">
                  <a:moveTo>
                    <a:pt x="532637" y="49529"/>
                  </a:moveTo>
                  <a:lnTo>
                    <a:pt x="532637" y="35051"/>
                  </a:lnTo>
                  <a:lnTo>
                    <a:pt x="0" y="35051"/>
                  </a:lnTo>
                  <a:lnTo>
                    <a:pt x="0" y="49529"/>
                  </a:lnTo>
                  <a:lnTo>
                    <a:pt x="532637" y="49529"/>
                  </a:lnTo>
                  <a:close/>
                </a:path>
                <a:path w="603250" h="85089">
                  <a:moveTo>
                    <a:pt x="602741" y="42672"/>
                  </a:moveTo>
                  <a:lnTo>
                    <a:pt x="518922" y="0"/>
                  </a:lnTo>
                  <a:lnTo>
                    <a:pt x="518922" y="35051"/>
                  </a:lnTo>
                  <a:lnTo>
                    <a:pt x="532637" y="35051"/>
                  </a:lnTo>
                  <a:lnTo>
                    <a:pt x="532637" y="77724"/>
                  </a:lnTo>
                  <a:lnTo>
                    <a:pt x="602741" y="42672"/>
                  </a:lnTo>
                  <a:close/>
                </a:path>
                <a:path w="603250" h="85089">
                  <a:moveTo>
                    <a:pt x="532637" y="77724"/>
                  </a:moveTo>
                  <a:lnTo>
                    <a:pt x="532637" y="49529"/>
                  </a:lnTo>
                  <a:lnTo>
                    <a:pt x="518922" y="49529"/>
                  </a:lnTo>
                  <a:lnTo>
                    <a:pt x="518922" y="84582"/>
                  </a:lnTo>
                  <a:lnTo>
                    <a:pt x="532637" y="777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602347" y="5829312"/>
              <a:ext cx="104139" cy="214629"/>
            </a:xfrm>
            <a:custGeom>
              <a:avLst/>
              <a:gdLst/>
              <a:ahLst/>
              <a:cxnLst/>
              <a:rect l="l" t="t" r="r" b="b"/>
              <a:pathLst>
                <a:path w="104140" h="214629">
                  <a:moveTo>
                    <a:pt x="103632" y="3810"/>
                  </a:moveTo>
                  <a:lnTo>
                    <a:pt x="99822" y="0"/>
                  </a:lnTo>
                  <a:lnTo>
                    <a:pt x="3810" y="0"/>
                  </a:lnTo>
                  <a:lnTo>
                    <a:pt x="0" y="3810"/>
                  </a:lnTo>
                  <a:lnTo>
                    <a:pt x="0" y="210312"/>
                  </a:lnTo>
                  <a:lnTo>
                    <a:pt x="3810" y="214122"/>
                  </a:lnTo>
                  <a:lnTo>
                    <a:pt x="8382" y="214122"/>
                  </a:lnTo>
                  <a:lnTo>
                    <a:pt x="17526" y="214122"/>
                  </a:lnTo>
                  <a:lnTo>
                    <a:pt x="86106" y="214122"/>
                  </a:lnTo>
                  <a:lnTo>
                    <a:pt x="94488" y="214122"/>
                  </a:lnTo>
                  <a:lnTo>
                    <a:pt x="99822" y="214122"/>
                  </a:lnTo>
                  <a:lnTo>
                    <a:pt x="103632" y="210312"/>
                  </a:lnTo>
                  <a:lnTo>
                    <a:pt x="103632" y="381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118727" y="5073408"/>
              <a:ext cx="104775" cy="2002155"/>
            </a:xfrm>
            <a:custGeom>
              <a:avLst/>
              <a:gdLst/>
              <a:ahLst/>
              <a:cxnLst/>
              <a:rect l="l" t="t" r="r" b="b"/>
              <a:pathLst>
                <a:path w="104775" h="2002154">
                  <a:moveTo>
                    <a:pt x="104394" y="1792224"/>
                  </a:moveTo>
                  <a:lnTo>
                    <a:pt x="99822" y="1787652"/>
                  </a:lnTo>
                  <a:lnTo>
                    <a:pt x="3810" y="1787652"/>
                  </a:lnTo>
                  <a:lnTo>
                    <a:pt x="0" y="1792224"/>
                  </a:lnTo>
                  <a:lnTo>
                    <a:pt x="0" y="1997964"/>
                  </a:lnTo>
                  <a:lnTo>
                    <a:pt x="3810" y="2001774"/>
                  </a:lnTo>
                  <a:lnTo>
                    <a:pt x="9144" y="2001774"/>
                  </a:lnTo>
                  <a:lnTo>
                    <a:pt x="17526" y="2001774"/>
                  </a:lnTo>
                  <a:lnTo>
                    <a:pt x="86868" y="2001774"/>
                  </a:lnTo>
                  <a:lnTo>
                    <a:pt x="95250" y="2001774"/>
                  </a:lnTo>
                  <a:lnTo>
                    <a:pt x="99822" y="2001774"/>
                  </a:lnTo>
                  <a:lnTo>
                    <a:pt x="104394" y="1997964"/>
                  </a:lnTo>
                  <a:lnTo>
                    <a:pt x="104394" y="1792224"/>
                  </a:lnTo>
                  <a:close/>
                </a:path>
                <a:path w="104775" h="2002154">
                  <a:moveTo>
                    <a:pt x="104394" y="1302258"/>
                  </a:moveTo>
                  <a:lnTo>
                    <a:pt x="99822" y="1298448"/>
                  </a:lnTo>
                  <a:lnTo>
                    <a:pt x="3810" y="1298448"/>
                  </a:lnTo>
                  <a:lnTo>
                    <a:pt x="0" y="1302258"/>
                  </a:lnTo>
                  <a:lnTo>
                    <a:pt x="0" y="1508760"/>
                  </a:lnTo>
                  <a:lnTo>
                    <a:pt x="3810" y="1512570"/>
                  </a:lnTo>
                  <a:lnTo>
                    <a:pt x="9144" y="1512570"/>
                  </a:lnTo>
                  <a:lnTo>
                    <a:pt x="17526" y="1512570"/>
                  </a:lnTo>
                  <a:lnTo>
                    <a:pt x="86868" y="1512570"/>
                  </a:lnTo>
                  <a:lnTo>
                    <a:pt x="95250" y="1512570"/>
                  </a:lnTo>
                  <a:lnTo>
                    <a:pt x="99822" y="1512570"/>
                  </a:lnTo>
                  <a:lnTo>
                    <a:pt x="104394" y="1508760"/>
                  </a:lnTo>
                  <a:lnTo>
                    <a:pt x="104394" y="1302258"/>
                  </a:lnTo>
                  <a:close/>
                </a:path>
                <a:path w="104775" h="2002154">
                  <a:moveTo>
                    <a:pt x="104394" y="516636"/>
                  </a:moveTo>
                  <a:lnTo>
                    <a:pt x="99822" y="512826"/>
                  </a:lnTo>
                  <a:lnTo>
                    <a:pt x="3810" y="512826"/>
                  </a:lnTo>
                  <a:lnTo>
                    <a:pt x="0" y="516636"/>
                  </a:lnTo>
                  <a:lnTo>
                    <a:pt x="0" y="723138"/>
                  </a:lnTo>
                  <a:lnTo>
                    <a:pt x="3810" y="726948"/>
                  </a:lnTo>
                  <a:lnTo>
                    <a:pt x="9144" y="726948"/>
                  </a:lnTo>
                  <a:lnTo>
                    <a:pt x="17526" y="726948"/>
                  </a:lnTo>
                  <a:lnTo>
                    <a:pt x="86868" y="726948"/>
                  </a:lnTo>
                  <a:lnTo>
                    <a:pt x="95250" y="726948"/>
                  </a:lnTo>
                  <a:lnTo>
                    <a:pt x="99822" y="726948"/>
                  </a:lnTo>
                  <a:lnTo>
                    <a:pt x="104394" y="723138"/>
                  </a:lnTo>
                  <a:lnTo>
                    <a:pt x="104394" y="516636"/>
                  </a:lnTo>
                  <a:close/>
                </a:path>
                <a:path w="104775" h="2002154">
                  <a:moveTo>
                    <a:pt x="104394" y="4572"/>
                  </a:moveTo>
                  <a:lnTo>
                    <a:pt x="99822" y="0"/>
                  </a:lnTo>
                  <a:lnTo>
                    <a:pt x="3810" y="0"/>
                  </a:lnTo>
                  <a:lnTo>
                    <a:pt x="0" y="4572"/>
                  </a:lnTo>
                  <a:lnTo>
                    <a:pt x="0" y="210312"/>
                  </a:lnTo>
                  <a:lnTo>
                    <a:pt x="3810" y="214122"/>
                  </a:lnTo>
                  <a:lnTo>
                    <a:pt x="9144" y="214122"/>
                  </a:lnTo>
                  <a:lnTo>
                    <a:pt x="17526" y="214122"/>
                  </a:lnTo>
                  <a:lnTo>
                    <a:pt x="86868" y="214122"/>
                  </a:lnTo>
                  <a:lnTo>
                    <a:pt x="95250" y="214122"/>
                  </a:lnTo>
                  <a:lnTo>
                    <a:pt x="99822" y="214122"/>
                  </a:lnTo>
                  <a:lnTo>
                    <a:pt x="104394" y="210312"/>
                  </a:lnTo>
                  <a:lnTo>
                    <a:pt x="104394" y="4572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584821" y="4808994"/>
              <a:ext cx="1655445" cy="2279650"/>
            </a:xfrm>
            <a:custGeom>
              <a:avLst/>
              <a:gdLst/>
              <a:ahLst/>
              <a:cxnLst/>
              <a:rect l="l" t="t" r="r" b="b"/>
              <a:pathLst>
                <a:path w="1655445" h="2279650">
                  <a:moveTo>
                    <a:pt x="137922" y="4572"/>
                  </a:moveTo>
                  <a:lnTo>
                    <a:pt x="134112" y="0"/>
                  </a:lnTo>
                  <a:lnTo>
                    <a:pt x="120396" y="0"/>
                  </a:lnTo>
                  <a:lnTo>
                    <a:pt x="120396" y="17526"/>
                  </a:lnTo>
                  <a:lnTo>
                    <a:pt x="120396" y="2261616"/>
                  </a:lnTo>
                  <a:lnTo>
                    <a:pt x="17526" y="2261616"/>
                  </a:lnTo>
                  <a:lnTo>
                    <a:pt x="17526" y="17526"/>
                  </a:lnTo>
                  <a:lnTo>
                    <a:pt x="120396" y="17526"/>
                  </a:lnTo>
                  <a:lnTo>
                    <a:pt x="120396" y="0"/>
                  </a:lnTo>
                  <a:lnTo>
                    <a:pt x="3810" y="0"/>
                  </a:lnTo>
                  <a:lnTo>
                    <a:pt x="0" y="4572"/>
                  </a:lnTo>
                  <a:lnTo>
                    <a:pt x="0" y="2274570"/>
                  </a:lnTo>
                  <a:lnTo>
                    <a:pt x="3810" y="2279142"/>
                  </a:lnTo>
                  <a:lnTo>
                    <a:pt x="9144" y="2279142"/>
                  </a:lnTo>
                  <a:lnTo>
                    <a:pt x="17526" y="2279142"/>
                  </a:lnTo>
                  <a:lnTo>
                    <a:pt x="120396" y="2279142"/>
                  </a:lnTo>
                  <a:lnTo>
                    <a:pt x="129540" y="2279142"/>
                  </a:lnTo>
                  <a:lnTo>
                    <a:pt x="134112" y="2279142"/>
                  </a:lnTo>
                  <a:lnTo>
                    <a:pt x="137922" y="2274570"/>
                  </a:lnTo>
                  <a:lnTo>
                    <a:pt x="137922" y="4572"/>
                  </a:lnTo>
                  <a:close/>
                </a:path>
                <a:path w="1655445" h="2279650">
                  <a:moveTo>
                    <a:pt x="1655076" y="4572"/>
                  </a:moveTo>
                  <a:lnTo>
                    <a:pt x="1651266" y="0"/>
                  </a:lnTo>
                  <a:lnTo>
                    <a:pt x="1637550" y="0"/>
                  </a:lnTo>
                  <a:lnTo>
                    <a:pt x="1637550" y="17526"/>
                  </a:lnTo>
                  <a:lnTo>
                    <a:pt x="1637550" y="2261616"/>
                  </a:lnTo>
                  <a:lnTo>
                    <a:pt x="1534680" y="2261616"/>
                  </a:lnTo>
                  <a:lnTo>
                    <a:pt x="1534680" y="17526"/>
                  </a:lnTo>
                  <a:lnTo>
                    <a:pt x="1637550" y="17526"/>
                  </a:lnTo>
                  <a:lnTo>
                    <a:pt x="1637550" y="0"/>
                  </a:lnTo>
                  <a:lnTo>
                    <a:pt x="1520964" y="0"/>
                  </a:lnTo>
                  <a:lnTo>
                    <a:pt x="1517154" y="4572"/>
                  </a:lnTo>
                  <a:lnTo>
                    <a:pt x="1517154" y="2274570"/>
                  </a:lnTo>
                  <a:lnTo>
                    <a:pt x="1520964" y="2279142"/>
                  </a:lnTo>
                  <a:lnTo>
                    <a:pt x="1525536" y="2279142"/>
                  </a:lnTo>
                  <a:lnTo>
                    <a:pt x="1534680" y="2279142"/>
                  </a:lnTo>
                  <a:lnTo>
                    <a:pt x="1637550" y="2279142"/>
                  </a:lnTo>
                  <a:lnTo>
                    <a:pt x="1646694" y="2279142"/>
                  </a:lnTo>
                  <a:lnTo>
                    <a:pt x="1651266" y="2279142"/>
                  </a:lnTo>
                  <a:lnTo>
                    <a:pt x="1655076" y="2274570"/>
                  </a:lnTo>
                  <a:lnTo>
                    <a:pt x="1655076" y="45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159137" y="4546853"/>
              <a:ext cx="5207000" cy="1252220"/>
            </a:xfrm>
            <a:custGeom>
              <a:avLst/>
              <a:gdLst/>
              <a:ahLst/>
              <a:cxnLst/>
              <a:rect l="l" t="t" r="r" b="b"/>
              <a:pathLst>
                <a:path w="5207000" h="1252220">
                  <a:moveTo>
                    <a:pt x="70564" y="1059665"/>
                  </a:moveTo>
                  <a:lnTo>
                    <a:pt x="0" y="1043940"/>
                  </a:lnTo>
                  <a:lnTo>
                    <a:pt x="50800" y="1251966"/>
                  </a:lnTo>
                  <a:lnTo>
                    <a:pt x="63500" y="1235125"/>
                  </a:lnTo>
                  <a:lnTo>
                    <a:pt x="63500" y="1077468"/>
                  </a:lnTo>
                  <a:lnTo>
                    <a:pt x="70564" y="1059665"/>
                  </a:lnTo>
                  <a:close/>
                </a:path>
                <a:path w="5207000" h="1252220">
                  <a:moveTo>
                    <a:pt x="83503" y="1062549"/>
                  </a:moveTo>
                  <a:lnTo>
                    <a:pt x="70564" y="1059665"/>
                  </a:lnTo>
                  <a:lnTo>
                    <a:pt x="63500" y="1077468"/>
                  </a:lnTo>
                  <a:lnTo>
                    <a:pt x="76200" y="1080516"/>
                  </a:lnTo>
                  <a:lnTo>
                    <a:pt x="83503" y="1062549"/>
                  </a:lnTo>
                  <a:close/>
                </a:path>
                <a:path w="5207000" h="1252220">
                  <a:moveTo>
                    <a:pt x="96568" y="1065461"/>
                  </a:moveTo>
                  <a:lnTo>
                    <a:pt x="83503" y="1062549"/>
                  </a:lnTo>
                  <a:lnTo>
                    <a:pt x="76200" y="1080516"/>
                  </a:lnTo>
                  <a:lnTo>
                    <a:pt x="63500" y="1077468"/>
                  </a:lnTo>
                  <a:lnTo>
                    <a:pt x="63500" y="1235125"/>
                  </a:lnTo>
                  <a:lnTo>
                    <a:pt x="88900" y="1201445"/>
                  </a:lnTo>
                  <a:lnTo>
                    <a:pt x="88900" y="1084326"/>
                  </a:lnTo>
                  <a:lnTo>
                    <a:pt x="96568" y="1065461"/>
                  </a:lnTo>
                  <a:close/>
                </a:path>
                <a:path w="5207000" h="1252220">
                  <a:moveTo>
                    <a:pt x="5043838" y="173087"/>
                  </a:moveTo>
                  <a:lnTo>
                    <a:pt x="5016499" y="166115"/>
                  </a:lnTo>
                  <a:lnTo>
                    <a:pt x="4991099" y="160019"/>
                  </a:lnTo>
                  <a:lnTo>
                    <a:pt x="4965699" y="154685"/>
                  </a:lnTo>
                  <a:lnTo>
                    <a:pt x="4940299" y="148589"/>
                  </a:lnTo>
                  <a:lnTo>
                    <a:pt x="4902199" y="143255"/>
                  </a:lnTo>
                  <a:lnTo>
                    <a:pt x="4876799" y="137921"/>
                  </a:lnTo>
                  <a:lnTo>
                    <a:pt x="4838699" y="132587"/>
                  </a:lnTo>
                  <a:lnTo>
                    <a:pt x="4813299" y="127253"/>
                  </a:lnTo>
                  <a:lnTo>
                    <a:pt x="4775199" y="121919"/>
                  </a:lnTo>
                  <a:lnTo>
                    <a:pt x="4737099" y="117347"/>
                  </a:lnTo>
                  <a:lnTo>
                    <a:pt x="4698999" y="112013"/>
                  </a:lnTo>
                  <a:lnTo>
                    <a:pt x="4660899" y="107441"/>
                  </a:lnTo>
                  <a:lnTo>
                    <a:pt x="4622799" y="102107"/>
                  </a:lnTo>
                  <a:lnTo>
                    <a:pt x="4584699" y="97535"/>
                  </a:lnTo>
                  <a:lnTo>
                    <a:pt x="4533899" y="92963"/>
                  </a:lnTo>
                  <a:lnTo>
                    <a:pt x="4495799" y="87629"/>
                  </a:lnTo>
                  <a:lnTo>
                    <a:pt x="4457699" y="83057"/>
                  </a:lnTo>
                  <a:lnTo>
                    <a:pt x="4406899" y="79247"/>
                  </a:lnTo>
                  <a:lnTo>
                    <a:pt x="4356099" y="74675"/>
                  </a:lnTo>
                  <a:lnTo>
                    <a:pt x="4317999" y="70103"/>
                  </a:lnTo>
                  <a:lnTo>
                    <a:pt x="4267199" y="66293"/>
                  </a:lnTo>
                  <a:lnTo>
                    <a:pt x="4216399" y="61721"/>
                  </a:lnTo>
                  <a:lnTo>
                    <a:pt x="4013199" y="46481"/>
                  </a:lnTo>
                  <a:lnTo>
                    <a:pt x="3911599" y="39623"/>
                  </a:lnTo>
                  <a:lnTo>
                    <a:pt x="3797299" y="33527"/>
                  </a:lnTo>
                  <a:lnTo>
                    <a:pt x="3695699" y="27431"/>
                  </a:lnTo>
                  <a:lnTo>
                    <a:pt x="3467099" y="16763"/>
                  </a:lnTo>
                  <a:lnTo>
                    <a:pt x="3352799" y="12953"/>
                  </a:lnTo>
                  <a:lnTo>
                    <a:pt x="3225799" y="9143"/>
                  </a:lnTo>
                  <a:lnTo>
                    <a:pt x="2997199" y="3047"/>
                  </a:lnTo>
                  <a:lnTo>
                    <a:pt x="2870199" y="1523"/>
                  </a:lnTo>
                  <a:lnTo>
                    <a:pt x="2628899" y="0"/>
                  </a:lnTo>
                  <a:lnTo>
                    <a:pt x="2565399" y="762"/>
                  </a:lnTo>
                  <a:lnTo>
                    <a:pt x="2451099" y="3810"/>
                  </a:lnTo>
                  <a:lnTo>
                    <a:pt x="2324099" y="11430"/>
                  </a:lnTo>
                  <a:lnTo>
                    <a:pt x="2260599" y="16001"/>
                  </a:lnTo>
                  <a:lnTo>
                    <a:pt x="2209799" y="21336"/>
                  </a:lnTo>
                  <a:lnTo>
                    <a:pt x="2082799" y="35051"/>
                  </a:lnTo>
                  <a:lnTo>
                    <a:pt x="2031999" y="43434"/>
                  </a:lnTo>
                  <a:lnTo>
                    <a:pt x="1904999" y="61722"/>
                  </a:lnTo>
                  <a:lnTo>
                    <a:pt x="1790699" y="82296"/>
                  </a:lnTo>
                  <a:lnTo>
                    <a:pt x="1676399" y="106680"/>
                  </a:lnTo>
                  <a:lnTo>
                    <a:pt x="1562099" y="133350"/>
                  </a:lnTo>
                  <a:lnTo>
                    <a:pt x="1460499" y="162306"/>
                  </a:lnTo>
                  <a:lnTo>
                    <a:pt x="1346199" y="194310"/>
                  </a:lnTo>
                  <a:lnTo>
                    <a:pt x="1244599" y="228600"/>
                  </a:lnTo>
                  <a:lnTo>
                    <a:pt x="1142999" y="265175"/>
                  </a:lnTo>
                  <a:lnTo>
                    <a:pt x="1092199" y="284225"/>
                  </a:lnTo>
                  <a:lnTo>
                    <a:pt x="990599" y="323850"/>
                  </a:lnTo>
                  <a:lnTo>
                    <a:pt x="939799" y="344424"/>
                  </a:lnTo>
                  <a:lnTo>
                    <a:pt x="888999" y="365760"/>
                  </a:lnTo>
                  <a:lnTo>
                    <a:pt x="850899" y="387096"/>
                  </a:lnTo>
                  <a:lnTo>
                    <a:pt x="800099" y="409194"/>
                  </a:lnTo>
                  <a:lnTo>
                    <a:pt x="761999" y="432054"/>
                  </a:lnTo>
                  <a:lnTo>
                    <a:pt x="711199" y="454913"/>
                  </a:lnTo>
                  <a:lnTo>
                    <a:pt x="673099" y="477774"/>
                  </a:lnTo>
                  <a:lnTo>
                    <a:pt x="634999" y="501396"/>
                  </a:lnTo>
                  <a:lnTo>
                    <a:pt x="546099" y="550163"/>
                  </a:lnTo>
                  <a:lnTo>
                    <a:pt x="520699" y="575310"/>
                  </a:lnTo>
                  <a:lnTo>
                    <a:pt x="482599" y="600456"/>
                  </a:lnTo>
                  <a:lnTo>
                    <a:pt x="444499" y="626363"/>
                  </a:lnTo>
                  <a:lnTo>
                    <a:pt x="406399" y="651510"/>
                  </a:lnTo>
                  <a:lnTo>
                    <a:pt x="380999" y="678180"/>
                  </a:lnTo>
                  <a:lnTo>
                    <a:pt x="342899" y="704850"/>
                  </a:lnTo>
                  <a:lnTo>
                    <a:pt x="317499" y="731520"/>
                  </a:lnTo>
                  <a:lnTo>
                    <a:pt x="279399" y="758190"/>
                  </a:lnTo>
                  <a:lnTo>
                    <a:pt x="253999" y="785622"/>
                  </a:lnTo>
                  <a:lnTo>
                    <a:pt x="228599" y="813816"/>
                  </a:lnTo>
                  <a:lnTo>
                    <a:pt x="203199" y="841248"/>
                  </a:lnTo>
                  <a:lnTo>
                    <a:pt x="177799" y="869442"/>
                  </a:lnTo>
                  <a:lnTo>
                    <a:pt x="165099" y="897636"/>
                  </a:lnTo>
                  <a:lnTo>
                    <a:pt x="139699" y="926592"/>
                  </a:lnTo>
                  <a:lnTo>
                    <a:pt x="126999" y="954786"/>
                  </a:lnTo>
                  <a:lnTo>
                    <a:pt x="101599" y="983742"/>
                  </a:lnTo>
                  <a:lnTo>
                    <a:pt x="88900" y="1013460"/>
                  </a:lnTo>
                  <a:lnTo>
                    <a:pt x="76200" y="1042416"/>
                  </a:lnTo>
                  <a:lnTo>
                    <a:pt x="76200" y="1045463"/>
                  </a:lnTo>
                  <a:lnTo>
                    <a:pt x="70564" y="1059665"/>
                  </a:lnTo>
                  <a:lnTo>
                    <a:pt x="83503" y="1062549"/>
                  </a:lnTo>
                  <a:lnTo>
                    <a:pt x="88900" y="1049274"/>
                  </a:lnTo>
                  <a:lnTo>
                    <a:pt x="88900" y="1047750"/>
                  </a:lnTo>
                  <a:lnTo>
                    <a:pt x="101599" y="1019556"/>
                  </a:lnTo>
                  <a:lnTo>
                    <a:pt x="114299" y="990600"/>
                  </a:lnTo>
                  <a:lnTo>
                    <a:pt x="126999" y="962406"/>
                  </a:lnTo>
                  <a:lnTo>
                    <a:pt x="152399" y="933450"/>
                  </a:lnTo>
                  <a:lnTo>
                    <a:pt x="165099" y="905256"/>
                  </a:lnTo>
                  <a:lnTo>
                    <a:pt x="190499" y="877824"/>
                  </a:lnTo>
                  <a:lnTo>
                    <a:pt x="215899" y="849630"/>
                  </a:lnTo>
                  <a:lnTo>
                    <a:pt x="266699" y="794766"/>
                  </a:lnTo>
                  <a:lnTo>
                    <a:pt x="317499" y="740663"/>
                  </a:lnTo>
                  <a:lnTo>
                    <a:pt x="355599" y="714756"/>
                  </a:lnTo>
                  <a:lnTo>
                    <a:pt x="380999" y="688086"/>
                  </a:lnTo>
                  <a:lnTo>
                    <a:pt x="419099" y="662178"/>
                  </a:lnTo>
                  <a:lnTo>
                    <a:pt x="444499" y="636270"/>
                  </a:lnTo>
                  <a:lnTo>
                    <a:pt x="558799" y="560832"/>
                  </a:lnTo>
                  <a:lnTo>
                    <a:pt x="596899" y="536448"/>
                  </a:lnTo>
                  <a:lnTo>
                    <a:pt x="673099" y="489204"/>
                  </a:lnTo>
                  <a:lnTo>
                    <a:pt x="723899" y="465582"/>
                  </a:lnTo>
                  <a:lnTo>
                    <a:pt x="761999" y="443484"/>
                  </a:lnTo>
                  <a:lnTo>
                    <a:pt x="812799" y="420624"/>
                  </a:lnTo>
                  <a:lnTo>
                    <a:pt x="850899" y="398525"/>
                  </a:lnTo>
                  <a:lnTo>
                    <a:pt x="901699" y="377190"/>
                  </a:lnTo>
                  <a:lnTo>
                    <a:pt x="939799" y="356616"/>
                  </a:lnTo>
                  <a:lnTo>
                    <a:pt x="1041399" y="315468"/>
                  </a:lnTo>
                  <a:lnTo>
                    <a:pt x="1142999" y="277368"/>
                  </a:lnTo>
                  <a:lnTo>
                    <a:pt x="1244599" y="240792"/>
                  </a:lnTo>
                  <a:lnTo>
                    <a:pt x="1346199" y="206501"/>
                  </a:lnTo>
                  <a:lnTo>
                    <a:pt x="1460499" y="175260"/>
                  </a:lnTo>
                  <a:lnTo>
                    <a:pt x="1574799" y="145542"/>
                  </a:lnTo>
                  <a:lnTo>
                    <a:pt x="1676399" y="118872"/>
                  </a:lnTo>
                  <a:lnTo>
                    <a:pt x="1790699" y="95250"/>
                  </a:lnTo>
                  <a:lnTo>
                    <a:pt x="1917699" y="73913"/>
                  </a:lnTo>
                  <a:lnTo>
                    <a:pt x="2031999" y="55625"/>
                  </a:lnTo>
                  <a:lnTo>
                    <a:pt x="2082799" y="48006"/>
                  </a:lnTo>
                  <a:lnTo>
                    <a:pt x="2146299" y="40386"/>
                  </a:lnTo>
                  <a:lnTo>
                    <a:pt x="2209799" y="34290"/>
                  </a:lnTo>
                  <a:lnTo>
                    <a:pt x="2273299" y="28956"/>
                  </a:lnTo>
                  <a:lnTo>
                    <a:pt x="2387599" y="19812"/>
                  </a:lnTo>
                  <a:lnTo>
                    <a:pt x="2451099" y="16763"/>
                  </a:lnTo>
                  <a:lnTo>
                    <a:pt x="2514599" y="14478"/>
                  </a:lnTo>
                  <a:lnTo>
                    <a:pt x="2628899" y="12954"/>
                  </a:lnTo>
                  <a:lnTo>
                    <a:pt x="2870199" y="14477"/>
                  </a:lnTo>
                  <a:lnTo>
                    <a:pt x="2997199" y="16001"/>
                  </a:lnTo>
                  <a:lnTo>
                    <a:pt x="3111499" y="18287"/>
                  </a:lnTo>
                  <a:lnTo>
                    <a:pt x="3225799" y="22097"/>
                  </a:lnTo>
                  <a:lnTo>
                    <a:pt x="3352799" y="25145"/>
                  </a:lnTo>
                  <a:lnTo>
                    <a:pt x="3581399" y="34289"/>
                  </a:lnTo>
                  <a:lnTo>
                    <a:pt x="3695699" y="40385"/>
                  </a:lnTo>
                  <a:lnTo>
                    <a:pt x="3797299" y="45719"/>
                  </a:lnTo>
                  <a:lnTo>
                    <a:pt x="3911599" y="52577"/>
                  </a:lnTo>
                  <a:lnTo>
                    <a:pt x="4013199" y="59435"/>
                  </a:lnTo>
                  <a:lnTo>
                    <a:pt x="4216399" y="74675"/>
                  </a:lnTo>
                  <a:lnTo>
                    <a:pt x="4267199" y="79247"/>
                  </a:lnTo>
                  <a:lnTo>
                    <a:pt x="4317999" y="83057"/>
                  </a:lnTo>
                  <a:lnTo>
                    <a:pt x="4356099" y="87629"/>
                  </a:lnTo>
                  <a:lnTo>
                    <a:pt x="4406899" y="91439"/>
                  </a:lnTo>
                  <a:lnTo>
                    <a:pt x="4444999" y="96011"/>
                  </a:lnTo>
                  <a:lnTo>
                    <a:pt x="4495799" y="100583"/>
                  </a:lnTo>
                  <a:lnTo>
                    <a:pt x="4533899" y="105155"/>
                  </a:lnTo>
                  <a:lnTo>
                    <a:pt x="4584699" y="110489"/>
                  </a:lnTo>
                  <a:lnTo>
                    <a:pt x="4660899" y="119633"/>
                  </a:lnTo>
                  <a:lnTo>
                    <a:pt x="4698999" y="124967"/>
                  </a:lnTo>
                  <a:lnTo>
                    <a:pt x="4737099" y="129539"/>
                  </a:lnTo>
                  <a:lnTo>
                    <a:pt x="4813299" y="140207"/>
                  </a:lnTo>
                  <a:lnTo>
                    <a:pt x="4838699" y="145541"/>
                  </a:lnTo>
                  <a:lnTo>
                    <a:pt x="4876799" y="150875"/>
                  </a:lnTo>
                  <a:lnTo>
                    <a:pt x="4902199" y="156209"/>
                  </a:lnTo>
                  <a:lnTo>
                    <a:pt x="4940299" y="161543"/>
                  </a:lnTo>
                  <a:lnTo>
                    <a:pt x="4991099" y="172211"/>
                  </a:lnTo>
                  <a:lnTo>
                    <a:pt x="5016499" y="178307"/>
                  </a:lnTo>
                  <a:lnTo>
                    <a:pt x="5037535" y="185460"/>
                  </a:lnTo>
                  <a:lnTo>
                    <a:pt x="5043838" y="173087"/>
                  </a:lnTo>
                  <a:close/>
                </a:path>
                <a:path w="5207000" h="1252220">
                  <a:moveTo>
                    <a:pt x="109817" y="1068413"/>
                  </a:moveTo>
                  <a:lnTo>
                    <a:pt x="96568" y="1065461"/>
                  </a:lnTo>
                  <a:lnTo>
                    <a:pt x="88900" y="1084326"/>
                  </a:lnTo>
                  <a:lnTo>
                    <a:pt x="101599" y="1088136"/>
                  </a:lnTo>
                  <a:lnTo>
                    <a:pt x="109817" y="1068413"/>
                  </a:lnTo>
                  <a:close/>
                </a:path>
                <a:path w="5207000" h="1252220">
                  <a:moveTo>
                    <a:pt x="177799" y="1083564"/>
                  </a:moveTo>
                  <a:lnTo>
                    <a:pt x="109817" y="1068413"/>
                  </a:lnTo>
                  <a:lnTo>
                    <a:pt x="101599" y="1088136"/>
                  </a:lnTo>
                  <a:lnTo>
                    <a:pt x="88900" y="1084326"/>
                  </a:lnTo>
                  <a:lnTo>
                    <a:pt x="88900" y="1201445"/>
                  </a:lnTo>
                  <a:lnTo>
                    <a:pt x="177799" y="1083564"/>
                  </a:lnTo>
                  <a:close/>
                </a:path>
                <a:path w="5207000" h="1252220">
                  <a:moveTo>
                    <a:pt x="5032241" y="195851"/>
                  </a:moveTo>
                  <a:lnTo>
                    <a:pt x="5016499" y="190499"/>
                  </a:lnTo>
                  <a:lnTo>
                    <a:pt x="4965699" y="179831"/>
                  </a:lnTo>
                  <a:lnTo>
                    <a:pt x="4927599" y="173735"/>
                  </a:lnTo>
                  <a:lnTo>
                    <a:pt x="4876799" y="163067"/>
                  </a:lnTo>
                  <a:lnTo>
                    <a:pt x="4838699" y="157733"/>
                  </a:lnTo>
                  <a:lnTo>
                    <a:pt x="4800599" y="153161"/>
                  </a:lnTo>
                  <a:lnTo>
                    <a:pt x="4775199" y="147827"/>
                  </a:lnTo>
                  <a:lnTo>
                    <a:pt x="4698999" y="137159"/>
                  </a:lnTo>
                  <a:lnTo>
                    <a:pt x="4622799" y="128015"/>
                  </a:lnTo>
                  <a:lnTo>
                    <a:pt x="4571999" y="122681"/>
                  </a:lnTo>
                  <a:lnTo>
                    <a:pt x="4495799" y="113537"/>
                  </a:lnTo>
                  <a:lnTo>
                    <a:pt x="4444999" y="108965"/>
                  </a:lnTo>
                  <a:lnTo>
                    <a:pt x="4406899" y="104393"/>
                  </a:lnTo>
                  <a:lnTo>
                    <a:pt x="4356099" y="99821"/>
                  </a:lnTo>
                  <a:lnTo>
                    <a:pt x="4317999" y="96011"/>
                  </a:lnTo>
                  <a:lnTo>
                    <a:pt x="4267199" y="91439"/>
                  </a:lnTo>
                  <a:lnTo>
                    <a:pt x="4013199" y="72389"/>
                  </a:lnTo>
                  <a:lnTo>
                    <a:pt x="3911599" y="65531"/>
                  </a:lnTo>
                  <a:lnTo>
                    <a:pt x="3695699" y="52577"/>
                  </a:lnTo>
                  <a:lnTo>
                    <a:pt x="3581399" y="47243"/>
                  </a:lnTo>
                  <a:lnTo>
                    <a:pt x="3352799" y="38099"/>
                  </a:lnTo>
                  <a:lnTo>
                    <a:pt x="3225799" y="34289"/>
                  </a:lnTo>
                  <a:lnTo>
                    <a:pt x="3111499" y="31241"/>
                  </a:lnTo>
                  <a:lnTo>
                    <a:pt x="2997199" y="28955"/>
                  </a:lnTo>
                  <a:lnTo>
                    <a:pt x="2870199" y="27431"/>
                  </a:lnTo>
                  <a:lnTo>
                    <a:pt x="2628899" y="25908"/>
                  </a:lnTo>
                  <a:lnTo>
                    <a:pt x="2565399" y="25908"/>
                  </a:lnTo>
                  <a:lnTo>
                    <a:pt x="2514599" y="27432"/>
                  </a:lnTo>
                  <a:lnTo>
                    <a:pt x="2451099" y="29718"/>
                  </a:lnTo>
                  <a:lnTo>
                    <a:pt x="2387599" y="32766"/>
                  </a:lnTo>
                  <a:lnTo>
                    <a:pt x="2324099" y="36575"/>
                  </a:lnTo>
                  <a:lnTo>
                    <a:pt x="2273299" y="41910"/>
                  </a:lnTo>
                  <a:lnTo>
                    <a:pt x="2209799" y="47244"/>
                  </a:lnTo>
                  <a:lnTo>
                    <a:pt x="2146299" y="53340"/>
                  </a:lnTo>
                  <a:lnTo>
                    <a:pt x="2095499" y="60960"/>
                  </a:lnTo>
                  <a:lnTo>
                    <a:pt x="2031999" y="68580"/>
                  </a:lnTo>
                  <a:lnTo>
                    <a:pt x="1917699" y="86868"/>
                  </a:lnTo>
                  <a:lnTo>
                    <a:pt x="1803399" y="107442"/>
                  </a:lnTo>
                  <a:lnTo>
                    <a:pt x="1689099" y="131825"/>
                  </a:lnTo>
                  <a:lnTo>
                    <a:pt x="1574799" y="158496"/>
                  </a:lnTo>
                  <a:lnTo>
                    <a:pt x="1460499" y="187451"/>
                  </a:lnTo>
                  <a:lnTo>
                    <a:pt x="1358899" y="218694"/>
                  </a:lnTo>
                  <a:lnTo>
                    <a:pt x="1244599" y="252984"/>
                  </a:lnTo>
                  <a:lnTo>
                    <a:pt x="1193799" y="270510"/>
                  </a:lnTo>
                  <a:lnTo>
                    <a:pt x="1041399" y="327660"/>
                  </a:lnTo>
                  <a:lnTo>
                    <a:pt x="1003299" y="347472"/>
                  </a:lnTo>
                  <a:lnTo>
                    <a:pt x="952499" y="368046"/>
                  </a:lnTo>
                  <a:lnTo>
                    <a:pt x="901699" y="389382"/>
                  </a:lnTo>
                  <a:lnTo>
                    <a:pt x="863599" y="410718"/>
                  </a:lnTo>
                  <a:lnTo>
                    <a:pt x="812799" y="432054"/>
                  </a:lnTo>
                  <a:lnTo>
                    <a:pt x="723899" y="477012"/>
                  </a:lnTo>
                  <a:lnTo>
                    <a:pt x="609599" y="547878"/>
                  </a:lnTo>
                  <a:lnTo>
                    <a:pt x="533399" y="596646"/>
                  </a:lnTo>
                  <a:lnTo>
                    <a:pt x="419099" y="672084"/>
                  </a:lnTo>
                  <a:lnTo>
                    <a:pt x="393699" y="697992"/>
                  </a:lnTo>
                  <a:lnTo>
                    <a:pt x="355599" y="723900"/>
                  </a:lnTo>
                  <a:lnTo>
                    <a:pt x="279399" y="803910"/>
                  </a:lnTo>
                  <a:lnTo>
                    <a:pt x="253999" y="831342"/>
                  </a:lnTo>
                  <a:lnTo>
                    <a:pt x="228599" y="858012"/>
                  </a:lnTo>
                  <a:lnTo>
                    <a:pt x="203199" y="885444"/>
                  </a:lnTo>
                  <a:lnTo>
                    <a:pt x="177799" y="913638"/>
                  </a:lnTo>
                  <a:lnTo>
                    <a:pt x="165099" y="941070"/>
                  </a:lnTo>
                  <a:lnTo>
                    <a:pt x="139699" y="969263"/>
                  </a:lnTo>
                  <a:lnTo>
                    <a:pt x="126999" y="997458"/>
                  </a:lnTo>
                  <a:lnTo>
                    <a:pt x="114299" y="1024890"/>
                  </a:lnTo>
                  <a:lnTo>
                    <a:pt x="101599" y="1053084"/>
                  </a:lnTo>
                  <a:lnTo>
                    <a:pt x="96568" y="1065461"/>
                  </a:lnTo>
                  <a:lnTo>
                    <a:pt x="109817" y="1068413"/>
                  </a:lnTo>
                  <a:lnTo>
                    <a:pt x="114299" y="1057656"/>
                  </a:lnTo>
                  <a:lnTo>
                    <a:pt x="126999" y="1030986"/>
                  </a:lnTo>
                  <a:lnTo>
                    <a:pt x="152399" y="976122"/>
                  </a:lnTo>
                  <a:lnTo>
                    <a:pt x="177799" y="948690"/>
                  </a:lnTo>
                  <a:lnTo>
                    <a:pt x="190499" y="921258"/>
                  </a:lnTo>
                  <a:lnTo>
                    <a:pt x="215899" y="893826"/>
                  </a:lnTo>
                  <a:lnTo>
                    <a:pt x="241299" y="867156"/>
                  </a:lnTo>
                  <a:lnTo>
                    <a:pt x="253999" y="839724"/>
                  </a:lnTo>
                  <a:lnTo>
                    <a:pt x="279399" y="813054"/>
                  </a:lnTo>
                  <a:lnTo>
                    <a:pt x="317499" y="786384"/>
                  </a:lnTo>
                  <a:lnTo>
                    <a:pt x="342899" y="760476"/>
                  </a:lnTo>
                  <a:lnTo>
                    <a:pt x="368299" y="733806"/>
                  </a:lnTo>
                  <a:lnTo>
                    <a:pt x="393699" y="707898"/>
                  </a:lnTo>
                  <a:lnTo>
                    <a:pt x="431799" y="682751"/>
                  </a:lnTo>
                  <a:lnTo>
                    <a:pt x="469899" y="656844"/>
                  </a:lnTo>
                  <a:lnTo>
                    <a:pt x="533399" y="607313"/>
                  </a:lnTo>
                  <a:lnTo>
                    <a:pt x="609599" y="558546"/>
                  </a:lnTo>
                  <a:lnTo>
                    <a:pt x="685799" y="511301"/>
                  </a:lnTo>
                  <a:lnTo>
                    <a:pt x="736599" y="488442"/>
                  </a:lnTo>
                  <a:lnTo>
                    <a:pt x="774699" y="466344"/>
                  </a:lnTo>
                  <a:lnTo>
                    <a:pt x="812799" y="443484"/>
                  </a:lnTo>
                  <a:lnTo>
                    <a:pt x="914399" y="400812"/>
                  </a:lnTo>
                  <a:lnTo>
                    <a:pt x="952499" y="380238"/>
                  </a:lnTo>
                  <a:lnTo>
                    <a:pt x="1003299" y="359663"/>
                  </a:lnTo>
                  <a:lnTo>
                    <a:pt x="1104899" y="320040"/>
                  </a:lnTo>
                  <a:lnTo>
                    <a:pt x="1155699" y="300990"/>
                  </a:lnTo>
                  <a:lnTo>
                    <a:pt x="1206499" y="282701"/>
                  </a:lnTo>
                  <a:lnTo>
                    <a:pt x="1257299" y="265175"/>
                  </a:lnTo>
                  <a:lnTo>
                    <a:pt x="1358899" y="231648"/>
                  </a:lnTo>
                  <a:lnTo>
                    <a:pt x="1460499" y="199644"/>
                  </a:lnTo>
                  <a:lnTo>
                    <a:pt x="1574799" y="170687"/>
                  </a:lnTo>
                  <a:lnTo>
                    <a:pt x="1689099" y="144018"/>
                  </a:lnTo>
                  <a:lnTo>
                    <a:pt x="1803399" y="120396"/>
                  </a:lnTo>
                  <a:lnTo>
                    <a:pt x="1917699" y="99060"/>
                  </a:lnTo>
                  <a:lnTo>
                    <a:pt x="2031999" y="81534"/>
                  </a:lnTo>
                  <a:lnTo>
                    <a:pt x="2095499" y="73151"/>
                  </a:lnTo>
                  <a:lnTo>
                    <a:pt x="2146299" y="66294"/>
                  </a:lnTo>
                  <a:lnTo>
                    <a:pt x="2273299" y="54101"/>
                  </a:lnTo>
                  <a:lnTo>
                    <a:pt x="2324099" y="49530"/>
                  </a:lnTo>
                  <a:lnTo>
                    <a:pt x="2387599" y="45720"/>
                  </a:lnTo>
                  <a:lnTo>
                    <a:pt x="2451099" y="42672"/>
                  </a:lnTo>
                  <a:lnTo>
                    <a:pt x="2514599" y="40386"/>
                  </a:lnTo>
                  <a:lnTo>
                    <a:pt x="2565399" y="38862"/>
                  </a:lnTo>
                  <a:lnTo>
                    <a:pt x="2628899" y="38862"/>
                  </a:lnTo>
                  <a:lnTo>
                    <a:pt x="2870199" y="40385"/>
                  </a:lnTo>
                  <a:lnTo>
                    <a:pt x="2997199" y="41909"/>
                  </a:lnTo>
                  <a:lnTo>
                    <a:pt x="3111499" y="44195"/>
                  </a:lnTo>
                  <a:lnTo>
                    <a:pt x="3225799" y="47243"/>
                  </a:lnTo>
                  <a:lnTo>
                    <a:pt x="3352799" y="51053"/>
                  </a:lnTo>
                  <a:lnTo>
                    <a:pt x="3581399" y="60197"/>
                  </a:lnTo>
                  <a:lnTo>
                    <a:pt x="3695699" y="65531"/>
                  </a:lnTo>
                  <a:lnTo>
                    <a:pt x="3911599" y="78485"/>
                  </a:lnTo>
                  <a:lnTo>
                    <a:pt x="4013199" y="85343"/>
                  </a:lnTo>
                  <a:lnTo>
                    <a:pt x="4063999" y="88391"/>
                  </a:lnTo>
                  <a:lnTo>
                    <a:pt x="4165599" y="96011"/>
                  </a:lnTo>
                  <a:lnTo>
                    <a:pt x="4216399" y="100583"/>
                  </a:lnTo>
                  <a:lnTo>
                    <a:pt x="4267199" y="104393"/>
                  </a:lnTo>
                  <a:lnTo>
                    <a:pt x="4305299" y="108965"/>
                  </a:lnTo>
                  <a:lnTo>
                    <a:pt x="4356099" y="112775"/>
                  </a:lnTo>
                  <a:lnTo>
                    <a:pt x="4406899" y="117347"/>
                  </a:lnTo>
                  <a:lnTo>
                    <a:pt x="4444999" y="121919"/>
                  </a:lnTo>
                  <a:lnTo>
                    <a:pt x="4622799" y="140207"/>
                  </a:lnTo>
                  <a:lnTo>
                    <a:pt x="4660899" y="145541"/>
                  </a:lnTo>
                  <a:lnTo>
                    <a:pt x="4698999" y="150113"/>
                  </a:lnTo>
                  <a:lnTo>
                    <a:pt x="4737099" y="155447"/>
                  </a:lnTo>
                  <a:lnTo>
                    <a:pt x="4775199" y="160019"/>
                  </a:lnTo>
                  <a:lnTo>
                    <a:pt x="4800599" y="165353"/>
                  </a:lnTo>
                  <a:lnTo>
                    <a:pt x="4838699" y="170687"/>
                  </a:lnTo>
                  <a:lnTo>
                    <a:pt x="4864099" y="176021"/>
                  </a:lnTo>
                  <a:lnTo>
                    <a:pt x="4902199" y="181355"/>
                  </a:lnTo>
                  <a:lnTo>
                    <a:pt x="4952999" y="192023"/>
                  </a:lnTo>
                  <a:lnTo>
                    <a:pt x="4991099" y="197357"/>
                  </a:lnTo>
                  <a:lnTo>
                    <a:pt x="5003799" y="202691"/>
                  </a:lnTo>
                  <a:lnTo>
                    <a:pt x="5025886" y="208324"/>
                  </a:lnTo>
                  <a:lnTo>
                    <a:pt x="5032241" y="195851"/>
                  </a:lnTo>
                  <a:close/>
                </a:path>
                <a:path w="5207000" h="1252220">
                  <a:moveTo>
                    <a:pt x="5054599" y="275037"/>
                  </a:moveTo>
                  <a:lnTo>
                    <a:pt x="5054599" y="215645"/>
                  </a:lnTo>
                  <a:lnTo>
                    <a:pt x="5025886" y="208324"/>
                  </a:lnTo>
                  <a:lnTo>
                    <a:pt x="4991099" y="276605"/>
                  </a:lnTo>
                  <a:lnTo>
                    <a:pt x="5054599" y="275037"/>
                  </a:lnTo>
                  <a:close/>
                </a:path>
                <a:path w="5207000" h="1252220">
                  <a:moveTo>
                    <a:pt x="5054599" y="215645"/>
                  </a:moveTo>
                  <a:lnTo>
                    <a:pt x="5054599" y="203453"/>
                  </a:lnTo>
                  <a:lnTo>
                    <a:pt x="5032241" y="195851"/>
                  </a:lnTo>
                  <a:lnTo>
                    <a:pt x="5025886" y="208324"/>
                  </a:lnTo>
                  <a:lnTo>
                    <a:pt x="5054599" y="215645"/>
                  </a:lnTo>
                  <a:close/>
                </a:path>
                <a:path w="5207000" h="1252220">
                  <a:moveTo>
                    <a:pt x="5067299" y="274723"/>
                  </a:moveTo>
                  <a:lnTo>
                    <a:pt x="5067299" y="179069"/>
                  </a:lnTo>
                  <a:lnTo>
                    <a:pt x="5054599" y="191261"/>
                  </a:lnTo>
                  <a:lnTo>
                    <a:pt x="5037535" y="185460"/>
                  </a:lnTo>
                  <a:lnTo>
                    <a:pt x="5032241" y="195851"/>
                  </a:lnTo>
                  <a:lnTo>
                    <a:pt x="5054599" y="203453"/>
                  </a:lnTo>
                  <a:lnTo>
                    <a:pt x="5054599" y="275037"/>
                  </a:lnTo>
                  <a:lnTo>
                    <a:pt x="5067299" y="274723"/>
                  </a:lnTo>
                  <a:close/>
                </a:path>
                <a:path w="5207000" h="1252220">
                  <a:moveTo>
                    <a:pt x="5067299" y="179069"/>
                  </a:moveTo>
                  <a:lnTo>
                    <a:pt x="5043838" y="173087"/>
                  </a:lnTo>
                  <a:lnTo>
                    <a:pt x="5037535" y="185460"/>
                  </a:lnTo>
                  <a:lnTo>
                    <a:pt x="5054599" y="191261"/>
                  </a:lnTo>
                  <a:lnTo>
                    <a:pt x="5067299" y="179069"/>
                  </a:lnTo>
                  <a:close/>
                </a:path>
                <a:path w="5207000" h="1252220">
                  <a:moveTo>
                    <a:pt x="5206999" y="271271"/>
                  </a:moveTo>
                  <a:lnTo>
                    <a:pt x="5079999" y="102107"/>
                  </a:lnTo>
                  <a:lnTo>
                    <a:pt x="5043838" y="173087"/>
                  </a:lnTo>
                  <a:lnTo>
                    <a:pt x="5067299" y="179069"/>
                  </a:lnTo>
                  <a:lnTo>
                    <a:pt x="5067299" y="274723"/>
                  </a:lnTo>
                  <a:lnTo>
                    <a:pt x="5206999" y="27127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6396863" y="1264158"/>
            <a:ext cx="3820160" cy="44132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302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260"/>
              </a:spcBef>
            </a:pPr>
            <a:r>
              <a:rPr sz="2200" dirty="0">
                <a:latin typeface="Calibri"/>
                <a:cs typeface="Calibri"/>
              </a:rPr>
              <a:t>E.g.,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node2vec, </a:t>
            </a:r>
            <a:r>
              <a:rPr sz="2200" spc="-10" dirty="0">
                <a:latin typeface="Calibri"/>
                <a:cs typeface="Calibri"/>
              </a:rPr>
              <a:t>DeepWalk,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LINE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2" name="頁尾版面配置區 71">
            <a:extLst>
              <a:ext uri="{FF2B5EF4-FFF2-40B4-BE49-F238E27FC236}">
                <a16:creationId xmlns:a16="http://schemas.microsoft.com/office/drawing/2014/main" id="{F178DCC6-0C4E-F830-2B5B-9B2B02E2673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"/>
              <a:t>Prof.</a:t>
            </a:r>
            <a:r>
              <a:rPr lang="en" spc="-30"/>
              <a:t> </a:t>
            </a:r>
            <a:r>
              <a:rPr lang="en" spc="-5"/>
              <a:t>Cheng‐Te</a:t>
            </a:r>
            <a:r>
              <a:rPr lang="en" spc="-30"/>
              <a:t> </a:t>
            </a:r>
            <a:r>
              <a:rPr lang="en" spc="-5"/>
              <a:t>Li</a:t>
            </a:r>
            <a:r>
              <a:rPr lang="en" spc="-15"/>
              <a:t> </a:t>
            </a:r>
            <a:r>
              <a:rPr lang="en"/>
              <a:t>@</a:t>
            </a:r>
            <a:r>
              <a:rPr lang="en" spc="-10"/>
              <a:t> </a:t>
            </a:r>
            <a:r>
              <a:rPr lang="en"/>
              <a:t>NCKU</a:t>
            </a:r>
            <a:endParaRPr lang="en" dirty="0"/>
          </a:p>
        </p:txBody>
      </p:sp>
      <p:sp>
        <p:nvSpPr>
          <p:cNvPr id="73" name="投影片編號版面配置區 72">
            <a:extLst>
              <a:ext uri="{FF2B5EF4-FFF2-40B4-BE49-F238E27FC236}">
                <a16:creationId xmlns:a16="http://schemas.microsoft.com/office/drawing/2014/main" id="{D37479DB-746D-AA04-586F-9E404CB803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altLang="zh-TW" smtClean="0"/>
              <a:t>14</a:t>
            </a:fld>
            <a:endParaRPr lang="en-US" altLang="zh-TW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5827" y="317246"/>
            <a:ext cx="491871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Graph</a:t>
            </a:r>
            <a:r>
              <a:rPr spc="-40" dirty="0"/>
              <a:t> </a:t>
            </a:r>
            <a:r>
              <a:rPr spc="-30" dirty="0"/>
              <a:t>Factorization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6842" y="2603754"/>
            <a:ext cx="214884" cy="1889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58684" y="2603754"/>
            <a:ext cx="193548" cy="18973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5087" y="1072475"/>
            <a:ext cx="9128125" cy="298577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500" b="1" spc="10" dirty="0">
                <a:latin typeface="Calibri"/>
                <a:cs typeface="Calibri"/>
              </a:rPr>
              <a:t>Similarity</a:t>
            </a:r>
            <a:r>
              <a:rPr sz="3500" b="1" spc="-40" dirty="0">
                <a:latin typeface="Calibri"/>
                <a:cs typeface="Calibri"/>
              </a:rPr>
              <a:t> </a:t>
            </a:r>
            <a:r>
              <a:rPr sz="3500" spc="5" dirty="0">
                <a:latin typeface="Calibri"/>
                <a:cs typeface="Calibri"/>
              </a:rPr>
              <a:t>function</a:t>
            </a:r>
            <a:endParaRPr sz="350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810"/>
              </a:spcBef>
              <a:buSzPct val="60655"/>
              <a:buFont typeface="Wingdings"/>
              <a:buChar char=""/>
              <a:tabLst>
                <a:tab pos="830580" algn="l"/>
                <a:tab pos="831215" algn="l"/>
              </a:tabLst>
            </a:pPr>
            <a:r>
              <a:rPr sz="3050" spc="10" dirty="0">
                <a:solidFill>
                  <a:srgbClr val="FF9A00"/>
                </a:solidFill>
                <a:latin typeface="Calibri"/>
                <a:cs typeface="Calibri"/>
              </a:rPr>
              <a:t>Adjacency</a:t>
            </a:r>
            <a:r>
              <a:rPr sz="3050" spc="10" dirty="0">
                <a:latin typeface="Calibri"/>
                <a:cs typeface="Calibri"/>
              </a:rPr>
              <a:t>‐based</a:t>
            </a:r>
            <a:r>
              <a:rPr sz="3050" spc="2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similarity</a:t>
            </a:r>
            <a:endParaRPr sz="305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790"/>
              </a:spcBef>
              <a:buSzPct val="60655"/>
              <a:buFont typeface="Wingdings"/>
              <a:buChar char=""/>
              <a:tabLst>
                <a:tab pos="830580" algn="l"/>
                <a:tab pos="831215" algn="l"/>
                <a:tab pos="5781675" algn="l"/>
                <a:tab pos="6784340" algn="l"/>
              </a:tabLst>
            </a:pPr>
            <a:r>
              <a:rPr sz="3050" spc="10" dirty="0">
                <a:latin typeface="Calibri"/>
                <a:cs typeface="Calibri"/>
              </a:rPr>
              <a:t>Or</a:t>
            </a:r>
            <a:r>
              <a:rPr sz="3050" spc="1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the</a:t>
            </a:r>
            <a:r>
              <a:rPr sz="3050" spc="1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edge</a:t>
            </a:r>
            <a:r>
              <a:rPr sz="3050" spc="2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weight</a:t>
            </a:r>
            <a:r>
              <a:rPr sz="3050" spc="1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between	</a:t>
            </a:r>
            <a:r>
              <a:rPr sz="3050" spc="10" dirty="0">
                <a:latin typeface="Calibri"/>
                <a:cs typeface="Calibri"/>
              </a:rPr>
              <a:t>and	in</a:t>
            </a:r>
            <a:r>
              <a:rPr sz="3050" spc="-40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the</a:t>
            </a:r>
            <a:r>
              <a:rPr sz="3050" spc="-4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network</a:t>
            </a:r>
            <a:endParaRPr sz="3050">
              <a:latin typeface="Calibri"/>
              <a:cs typeface="Calibri"/>
            </a:endParaRPr>
          </a:p>
          <a:p>
            <a:pPr marL="390525" marR="1301750" indent="-378460">
              <a:lnSpc>
                <a:spcPct val="100699"/>
              </a:lnSpc>
              <a:spcBef>
                <a:spcPts val="810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500" spc="5" dirty="0">
                <a:latin typeface="Calibri"/>
                <a:cs typeface="Calibri"/>
              </a:rPr>
              <a:t>Intuition:</a:t>
            </a:r>
            <a:r>
              <a:rPr sz="3500" spc="30" dirty="0">
                <a:latin typeface="Calibri"/>
                <a:cs typeface="Calibri"/>
              </a:rPr>
              <a:t> </a:t>
            </a:r>
            <a:r>
              <a:rPr sz="3500" spc="5" dirty="0">
                <a:latin typeface="Calibri"/>
                <a:cs typeface="Calibri"/>
              </a:rPr>
              <a:t>dot</a:t>
            </a:r>
            <a:r>
              <a:rPr sz="3500" dirty="0">
                <a:latin typeface="Calibri"/>
                <a:cs typeface="Calibri"/>
              </a:rPr>
              <a:t> products</a:t>
            </a:r>
            <a:r>
              <a:rPr sz="3500" spc="-5" dirty="0">
                <a:latin typeface="Calibri"/>
                <a:cs typeface="Calibri"/>
              </a:rPr>
              <a:t> </a:t>
            </a:r>
            <a:r>
              <a:rPr sz="3500" spc="5" dirty="0">
                <a:latin typeface="Calibri"/>
                <a:cs typeface="Calibri"/>
              </a:rPr>
              <a:t>between node </a:t>
            </a:r>
            <a:r>
              <a:rPr sz="3500" spc="10" dirty="0">
                <a:latin typeface="Calibri"/>
                <a:cs typeface="Calibri"/>
              </a:rPr>
              <a:t> embeddings</a:t>
            </a:r>
            <a:r>
              <a:rPr sz="3500" spc="-5" dirty="0">
                <a:latin typeface="Calibri"/>
                <a:cs typeface="Calibri"/>
              </a:rPr>
              <a:t> </a:t>
            </a:r>
            <a:r>
              <a:rPr sz="3500" spc="-10" dirty="0">
                <a:solidFill>
                  <a:srgbClr val="FF0065"/>
                </a:solidFill>
                <a:latin typeface="Calibri"/>
                <a:cs typeface="Calibri"/>
              </a:rPr>
              <a:t>approximate</a:t>
            </a:r>
            <a:r>
              <a:rPr sz="3500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3500" spc="5" dirty="0">
                <a:solidFill>
                  <a:srgbClr val="FF0065"/>
                </a:solidFill>
                <a:latin typeface="Calibri"/>
                <a:cs typeface="Calibri"/>
              </a:rPr>
              <a:t>edge</a:t>
            </a:r>
            <a:r>
              <a:rPr sz="3500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3500" spc="-5" dirty="0">
                <a:solidFill>
                  <a:srgbClr val="FF0065"/>
                </a:solidFill>
                <a:latin typeface="Calibri"/>
                <a:cs typeface="Calibri"/>
              </a:rPr>
              <a:t>existence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20584" y="5195315"/>
            <a:ext cx="468630" cy="527685"/>
          </a:xfrm>
          <a:custGeom>
            <a:avLst/>
            <a:gdLst/>
            <a:ahLst/>
            <a:cxnLst/>
            <a:rect l="l" t="t" r="r" b="b"/>
            <a:pathLst>
              <a:path w="468629" h="527685">
                <a:moveTo>
                  <a:pt x="144780" y="58674"/>
                </a:moveTo>
                <a:lnTo>
                  <a:pt x="0" y="0"/>
                </a:lnTo>
                <a:lnTo>
                  <a:pt x="40386" y="150875"/>
                </a:lnTo>
                <a:lnTo>
                  <a:pt x="75438" y="119917"/>
                </a:lnTo>
                <a:lnTo>
                  <a:pt x="75438" y="101346"/>
                </a:lnTo>
                <a:lnTo>
                  <a:pt x="91440" y="86868"/>
                </a:lnTo>
                <a:lnTo>
                  <a:pt x="100839" y="97482"/>
                </a:lnTo>
                <a:lnTo>
                  <a:pt x="144780" y="58674"/>
                </a:lnTo>
                <a:close/>
              </a:path>
              <a:path w="468629" h="527685">
                <a:moveTo>
                  <a:pt x="100839" y="97482"/>
                </a:moveTo>
                <a:lnTo>
                  <a:pt x="91440" y="86868"/>
                </a:lnTo>
                <a:lnTo>
                  <a:pt x="75438" y="101346"/>
                </a:lnTo>
                <a:lnTo>
                  <a:pt x="84666" y="111767"/>
                </a:lnTo>
                <a:lnTo>
                  <a:pt x="100839" y="97482"/>
                </a:lnTo>
                <a:close/>
              </a:path>
              <a:path w="468629" h="527685">
                <a:moveTo>
                  <a:pt x="84666" y="111767"/>
                </a:moveTo>
                <a:lnTo>
                  <a:pt x="75438" y="101346"/>
                </a:lnTo>
                <a:lnTo>
                  <a:pt x="75438" y="119917"/>
                </a:lnTo>
                <a:lnTo>
                  <a:pt x="84666" y="111767"/>
                </a:lnTo>
                <a:close/>
              </a:path>
              <a:path w="468629" h="527685">
                <a:moveTo>
                  <a:pt x="468630" y="512825"/>
                </a:moveTo>
                <a:lnTo>
                  <a:pt x="100839" y="97482"/>
                </a:lnTo>
                <a:lnTo>
                  <a:pt x="84666" y="111767"/>
                </a:lnTo>
                <a:lnTo>
                  <a:pt x="452628" y="527304"/>
                </a:lnTo>
                <a:lnTo>
                  <a:pt x="468630" y="512825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95280" y="5693155"/>
            <a:ext cx="1953260" cy="103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00B0F0"/>
                </a:solidFill>
                <a:latin typeface="Calibri"/>
                <a:cs typeface="Calibri"/>
              </a:rPr>
              <a:t>(weighted) </a:t>
            </a:r>
            <a:r>
              <a:rPr sz="2200" spc="-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B0F0"/>
                </a:solidFill>
                <a:latin typeface="Calibri"/>
                <a:cs typeface="Calibri"/>
              </a:rPr>
              <a:t>adjacency</a:t>
            </a:r>
            <a:r>
              <a:rPr sz="2200" spc="-7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B0F0"/>
                </a:solidFill>
                <a:latin typeface="Calibri"/>
                <a:cs typeface="Calibri"/>
              </a:rPr>
              <a:t>matrix </a:t>
            </a:r>
            <a:r>
              <a:rPr sz="2200" spc="-48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B0F0"/>
                </a:solidFill>
                <a:latin typeface="Calibri"/>
                <a:cs typeface="Calibri"/>
              </a:rPr>
              <a:t>for</a:t>
            </a:r>
            <a:r>
              <a:rPr sz="2200" spc="-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B0F0"/>
                </a:solidFill>
                <a:latin typeface="Calibri"/>
                <a:cs typeface="Calibri"/>
              </a:rPr>
              <a:t>the</a:t>
            </a:r>
            <a:r>
              <a:rPr sz="2200" spc="-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B0F0"/>
                </a:solidFill>
                <a:latin typeface="Calibri"/>
                <a:cs typeface="Calibri"/>
              </a:rPr>
              <a:t>graph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85173" y="5195315"/>
            <a:ext cx="196215" cy="334645"/>
          </a:xfrm>
          <a:custGeom>
            <a:avLst/>
            <a:gdLst/>
            <a:ahLst/>
            <a:cxnLst/>
            <a:rect l="l" t="t" r="r" b="b"/>
            <a:pathLst>
              <a:path w="196214" h="334645">
                <a:moveTo>
                  <a:pt x="135595" y="126531"/>
                </a:moveTo>
                <a:lnTo>
                  <a:pt x="117529" y="116191"/>
                </a:lnTo>
                <a:lnTo>
                  <a:pt x="0" y="323850"/>
                </a:lnTo>
                <a:lnTo>
                  <a:pt x="18287" y="334518"/>
                </a:lnTo>
                <a:lnTo>
                  <a:pt x="135595" y="126531"/>
                </a:lnTo>
                <a:close/>
              </a:path>
              <a:path w="196214" h="334645">
                <a:moveTo>
                  <a:pt x="195833" y="0"/>
                </a:moveTo>
                <a:lnTo>
                  <a:pt x="66293" y="86868"/>
                </a:lnTo>
                <a:lnTo>
                  <a:pt x="117529" y="116191"/>
                </a:lnTo>
                <a:lnTo>
                  <a:pt x="124206" y="104394"/>
                </a:lnTo>
                <a:lnTo>
                  <a:pt x="142494" y="114300"/>
                </a:lnTo>
                <a:lnTo>
                  <a:pt x="142494" y="130479"/>
                </a:lnTo>
                <a:lnTo>
                  <a:pt x="187451" y="156210"/>
                </a:lnTo>
                <a:lnTo>
                  <a:pt x="195833" y="0"/>
                </a:lnTo>
                <a:close/>
              </a:path>
              <a:path w="196214" h="334645">
                <a:moveTo>
                  <a:pt x="142494" y="114300"/>
                </a:moveTo>
                <a:lnTo>
                  <a:pt x="124206" y="104394"/>
                </a:lnTo>
                <a:lnTo>
                  <a:pt x="117529" y="116191"/>
                </a:lnTo>
                <a:lnTo>
                  <a:pt x="135595" y="126531"/>
                </a:lnTo>
                <a:lnTo>
                  <a:pt x="142494" y="114300"/>
                </a:lnTo>
                <a:close/>
              </a:path>
              <a:path w="196214" h="334645">
                <a:moveTo>
                  <a:pt x="142494" y="130479"/>
                </a:moveTo>
                <a:lnTo>
                  <a:pt x="142494" y="114300"/>
                </a:lnTo>
                <a:lnTo>
                  <a:pt x="135595" y="126531"/>
                </a:lnTo>
                <a:lnTo>
                  <a:pt x="142494" y="1304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26052" y="5497322"/>
            <a:ext cx="20745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765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loss (what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we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want</a:t>
            </a:r>
            <a:r>
              <a:rPr sz="22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2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minimize)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41583" y="5585459"/>
            <a:ext cx="226695" cy="513080"/>
          </a:xfrm>
          <a:custGeom>
            <a:avLst/>
            <a:gdLst/>
            <a:ahLst/>
            <a:cxnLst/>
            <a:rect l="l" t="t" r="r" b="b"/>
            <a:pathLst>
              <a:path w="226695" h="513079">
                <a:moveTo>
                  <a:pt x="130301" y="104393"/>
                </a:moveTo>
                <a:lnTo>
                  <a:pt x="13715" y="0"/>
                </a:lnTo>
                <a:lnTo>
                  <a:pt x="0" y="156210"/>
                </a:lnTo>
                <a:lnTo>
                  <a:pt x="50291" y="136210"/>
                </a:lnTo>
                <a:lnTo>
                  <a:pt x="50291" y="121157"/>
                </a:lnTo>
                <a:lnTo>
                  <a:pt x="70103" y="113537"/>
                </a:lnTo>
                <a:lnTo>
                  <a:pt x="75196" y="126307"/>
                </a:lnTo>
                <a:lnTo>
                  <a:pt x="130301" y="104393"/>
                </a:lnTo>
                <a:close/>
              </a:path>
              <a:path w="226695" h="513079">
                <a:moveTo>
                  <a:pt x="75196" y="126307"/>
                </a:moveTo>
                <a:lnTo>
                  <a:pt x="70103" y="113537"/>
                </a:lnTo>
                <a:lnTo>
                  <a:pt x="50291" y="121157"/>
                </a:lnTo>
                <a:lnTo>
                  <a:pt x="55495" y="134141"/>
                </a:lnTo>
                <a:lnTo>
                  <a:pt x="75196" y="126307"/>
                </a:lnTo>
                <a:close/>
              </a:path>
              <a:path w="226695" h="513079">
                <a:moveTo>
                  <a:pt x="55495" y="134141"/>
                </a:moveTo>
                <a:lnTo>
                  <a:pt x="50291" y="121157"/>
                </a:lnTo>
                <a:lnTo>
                  <a:pt x="50291" y="136210"/>
                </a:lnTo>
                <a:lnTo>
                  <a:pt x="55495" y="134141"/>
                </a:lnTo>
                <a:close/>
              </a:path>
              <a:path w="226695" h="513079">
                <a:moveTo>
                  <a:pt x="226314" y="505205"/>
                </a:moveTo>
                <a:lnTo>
                  <a:pt x="75196" y="126307"/>
                </a:lnTo>
                <a:lnTo>
                  <a:pt x="55495" y="134141"/>
                </a:lnTo>
                <a:lnTo>
                  <a:pt x="207264" y="512825"/>
                </a:lnTo>
                <a:lnTo>
                  <a:pt x="226314" y="505205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76837" y="6039103"/>
            <a:ext cx="15424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3679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0B050"/>
                </a:solidFill>
                <a:latin typeface="Calibri"/>
                <a:cs typeface="Calibri"/>
              </a:rPr>
              <a:t>sum </a:t>
            </a:r>
            <a:r>
              <a:rPr sz="2200" spc="-10" dirty="0">
                <a:solidFill>
                  <a:srgbClr val="00B050"/>
                </a:solidFill>
                <a:latin typeface="Calibri"/>
                <a:cs typeface="Calibri"/>
              </a:rPr>
              <a:t>over </a:t>
            </a:r>
            <a:r>
              <a:rPr sz="2200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B050"/>
                </a:solidFill>
                <a:latin typeface="Calibri"/>
                <a:cs typeface="Calibri"/>
              </a:rPr>
              <a:t>all</a:t>
            </a:r>
            <a:r>
              <a:rPr sz="2200" spc="-4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B050"/>
                </a:solidFill>
                <a:latin typeface="Calibri"/>
                <a:cs typeface="Calibri"/>
              </a:rPr>
              <a:t>node</a:t>
            </a:r>
            <a:r>
              <a:rPr sz="2200" spc="-3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B050"/>
                </a:solidFill>
                <a:latin typeface="Calibri"/>
                <a:cs typeface="Calibri"/>
              </a:rPr>
              <a:t>pairs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726321" y="4584191"/>
            <a:ext cx="433070" cy="576580"/>
            <a:chOff x="2726321" y="4584191"/>
            <a:chExt cx="433070" cy="57658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6321" y="4584191"/>
              <a:ext cx="432815" cy="57607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810141" y="4681727"/>
              <a:ext cx="256540" cy="300990"/>
            </a:xfrm>
            <a:custGeom>
              <a:avLst/>
              <a:gdLst/>
              <a:ahLst/>
              <a:cxnLst/>
              <a:rect l="l" t="t" r="r" b="b"/>
              <a:pathLst>
                <a:path w="256539" h="300989">
                  <a:moveTo>
                    <a:pt x="240030" y="39624"/>
                  </a:moveTo>
                  <a:lnTo>
                    <a:pt x="237994" y="24110"/>
                  </a:lnTo>
                  <a:lnTo>
                    <a:pt x="231743" y="11525"/>
                  </a:lnTo>
                  <a:lnTo>
                    <a:pt x="221063" y="3083"/>
                  </a:lnTo>
                  <a:lnTo>
                    <a:pt x="205740" y="0"/>
                  </a:lnTo>
                  <a:lnTo>
                    <a:pt x="192464" y="1226"/>
                  </a:lnTo>
                  <a:lnTo>
                    <a:pt x="146482" y="20252"/>
                  </a:lnTo>
                  <a:lnTo>
                    <a:pt x="95190" y="75735"/>
                  </a:lnTo>
                  <a:lnTo>
                    <a:pt x="77819" y="114776"/>
                  </a:lnTo>
                  <a:lnTo>
                    <a:pt x="65162" y="153388"/>
                  </a:lnTo>
                  <a:lnTo>
                    <a:pt x="52518" y="202358"/>
                  </a:lnTo>
                  <a:lnTo>
                    <a:pt x="48101" y="217932"/>
                  </a:lnTo>
                  <a:lnTo>
                    <a:pt x="31527" y="255948"/>
                  </a:lnTo>
                  <a:lnTo>
                    <a:pt x="4572" y="288798"/>
                  </a:lnTo>
                  <a:lnTo>
                    <a:pt x="0" y="295656"/>
                  </a:lnTo>
                  <a:lnTo>
                    <a:pt x="0" y="299466"/>
                  </a:lnTo>
                  <a:lnTo>
                    <a:pt x="762" y="300989"/>
                  </a:lnTo>
                  <a:lnTo>
                    <a:pt x="6096" y="300989"/>
                  </a:lnTo>
                  <a:lnTo>
                    <a:pt x="14478" y="299466"/>
                  </a:lnTo>
                  <a:lnTo>
                    <a:pt x="25146" y="292608"/>
                  </a:lnTo>
                  <a:lnTo>
                    <a:pt x="32004" y="288036"/>
                  </a:lnTo>
                  <a:lnTo>
                    <a:pt x="32766" y="287274"/>
                  </a:lnTo>
                  <a:lnTo>
                    <a:pt x="41910" y="276606"/>
                  </a:lnTo>
                  <a:lnTo>
                    <a:pt x="56471" y="277760"/>
                  </a:lnTo>
                  <a:lnTo>
                    <a:pt x="61722" y="278654"/>
                  </a:lnTo>
                  <a:lnTo>
                    <a:pt x="61722" y="253746"/>
                  </a:lnTo>
                  <a:lnTo>
                    <a:pt x="75330" y="228659"/>
                  </a:lnTo>
                  <a:lnTo>
                    <a:pt x="84867" y="206787"/>
                  </a:lnTo>
                  <a:lnTo>
                    <a:pt x="91404" y="187630"/>
                  </a:lnTo>
                  <a:lnTo>
                    <a:pt x="107156" y="129349"/>
                  </a:lnTo>
                  <a:lnTo>
                    <a:pt x="119443" y="92011"/>
                  </a:lnTo>
                  <a:lnTo>
                    <a:pt x="133731" y="60102"/>
                  </a:lnTo>
                  <a:lnTo>
                    <a:pt x="150876" y="35051"/>
                  </a:lnTo>
                  <a:lnTo>
                    <a:pt x="155448" y="29718"/>
                  </a:lnTo>
                  <a:lnTo>
                    <a:pt x="159258" y="25908"/>
                  </a:lnTo>
                  <a:lnTo>
                    <a:pt x="172212" y="25908"/>
                  </a:lnTo>
                  <a:lnTo>
                    <a:pt x="188630" y="30515"/>
                  </a:lnTo>
                  <a:lnTo>
                    <a:pt x="197262" y="41052"/>
                  </a:lnTo>
                  <a:lnTo>
                    <a:pt x="200608" y="52589"/>
                  </a:lnTo>
                  <a:lnTo>
                    <a:pt x="201168" y="60198"/>
                  </a:lnTo>
                  <a:lnTo>
                    <a:pt x="201168" y="77724"/>
                  </a:lnTo>
                  <a:lnTo>
                    <a:pt x="201930" y="77724"/>
                  </a:lnTo>
                  <a:lnTo>
                    <a:pt x="237648" y="57340"/>
                  </a:lnTo>
                  <a:lnTo>
                    <a:pt x="239446" y="50125"/>
                  </a:lnTo>
                  <a:lnTo>
                    <a:pt x="240030" y="39624"/>
                  </a:lnTo>
                  <a:close/>
                </a:path>
                <a:path w="256539" h="300989">
                  <a:moveTo>
                    <a:pt x="256032" y="236220"/>
                  </a:moveTo>
                  <a:lnTo>
                    <a:pt x="256032" y="231648"/>
                  </a:lnTo>
                  <a:lnTo>
                    <a:pt x="246126" y="231648"/>
                  </a:lnTo>
                  <a:lnTo>
                    <a:pt x="236220" y="236220"/>
                  </a:lnTo>
                  <a:lnTo>
                    <a:pt x="229362" y="241554"/>
                  </a:lnTo>
                  <a:lnTo>
                    <a:pt x="217932" y="248412"/>
                  </a:lnTo>
                  <a:lnTo>
                    <a:pt x="212598" y="264413"/>
                  </a:lnTo>
                  <a:lnTo>
                    <a:pt x="210312" y="267462"/>
                  </a:lnTo>
                  <a:lnTo>
                    <a:pt x="208788" y="269748"/>
                  </a:lnTo>
                  <a:lnTo>
                    <a:pt x="204978" y="275082"/>
                  </a:lnTo>
                  <a:lnTo>
                    <a:pt x="197262" y="274963"/>
                  </a:lnTo>
                  <a:lnTo>
                    <a:pt x="184225" y="274010"/>
                  </a:lnTo>
                  <a:lnTo>
                    <a:pt x="168497" y="271081"/>
                  </a:lnTo>
                  <a:lnTo>
                    <a:pt x="150876" y="266634"/>
                  </a:lnTo>
                  <a:lnTo>
                    <a:pt x="131826" y="261366"/>
                  </a:lnTo>
                  <a:lnTo>
                    <a:pt x="121443" y="258210"/>
                  </a:lnTo>
                  <a:lnTo>
                    <a:pt x="108204" y="254984"/>
                  </a:lnTo>
                  <a:lnTo>
                    <a:pt x="93249" y="252472"/>
                  </a:lnTo>
                  <a:lnTo>
                    <a:pt x="77819" y="251466"/>
                  </a:lnTo>
                  <a:lnTo>
                    <a:pt x="67056" y="251460"/>
                  </a:lnTo>
                  <a:lnTo>
                    <a:pt x="61722" y="253746"/>
                  </a:lnTo>
                  <a:lnTo>
                    <a:pt x="61722" y="278654"/>
                  </a:lnTo>
                  <a:lnTo>
                    <a:pt x="70389" y="280130"/>
                  </a:lnTo>
                  <a:lnTo>
                    <a:pt x="85308" y="283785"/>
                  </a:lnTo>
                  <a:lnTo>
                    <a:pt x="134112" y="296894"/>
                  </a:lnTo>
                  <a:lnTo>
                    <a:pt x="165354" y="300989"/>
                  </a:lnTo>
                  <a:lnTo>
                    <a:pt x="189738" y="296656"/>
                  </a:lnTo>
                  <a:lnTo>
                    <a:pt x="212407" y="285750"/>
                  </a:lnTo>
                  <a:lnTo>
                    <a:pt x="231362" y="271414"/>
                  </a:lnTo>
                  <a:lnTo>
                    <a:pt x="244602" y="256794"/>
                  </a:lnTo>
                  <a:lnTo>
                    <a:pt x="252984" y="246125"/>
                  </a:lnTo>
                  <a:lnTo>
                    <a:pt x="256032" y="236220"/>
                  </a:lnTo>
                  <a:close/>
                </a:path>
                <a:path w="256539" h="300989">
                  <a:moveTo>
                    <a:pt x="201168" y="77724"/>
                  </a:moveTo>
                  <a:lnTo>
                    <a:pt x="201168" y="67818"/>
                  </a:lnTo>
                  <a:lnTo>
                    <a:pt x="198882" y="73913"/>
                  </a:lnTo>
                  <a:lnTo>
                    <a:pt x="198882" y="77724"/>
                  </a:lnTo>
                  <a:lnTo>
                    <a:pt x="201168" y="777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540137" y="4450079"/>
            <a:ext cx="1841500" cy="1108075"/>
            <a:chOff x="3540137" y="4450079"/>
            <a:chExt cx="1841500" cy="110807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40137" y="4450079"/>
              <a:ext cx="1840991" cy="110642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658247" y="4581156"/>
              <a:ext cx="1099820" cy="977265"/>
            </a:xfrm>
            <a:custGeom>
              <a:avLst/>
              <a:gdLst/>
              <a:ahLst/>
              <a:cxnLst/>
              <a:rect l="l" t="t" r="r" b="b"/>
              <a:pathLst>
                <a:path w="1099820" h="977264">
                  <a:moveTo>
                    <a:pt x="74676" y="688848"/>
                  </a:moveTo>
                  <a:lnTo>
                    <a:pt x="68580" y="688848"/>
                  </a:lnTo>
                  <a:lnTo>
                    <a:pt x="34709" y="721207"/>
                  </a:lnTo>
                  <a:lnTo>
                    <a:pt x="13716" y="758571"/>
                  </a:lnTo>
                  <a:lnTo>
                    <a:pt x="2997" y="797064"/>
                  </a:lnTo>
                  <a:lnTo>
                    <a:pt x="0" y="832866"/>
                  </a:lnTo>
                  <a:lnTo>
                    <a:pt x="2781" y="866825"/>
                  </a:lnTo>
                  <a:lnTo>
                    <a:pt x="13144" y="905154"/>
                  </a:lnTo>
                  <a:lnTo>
                    <a:pt x="34074" y="943343"/>
                  </a:lnTo>
                  <a:lnTo>
                    <a:pt x="68580" y="976884"/>
                  </a:lnTo>
                  <a:lnTo>
                    <a:pt x="74676" y="976884"/>
                  </a:lnTo>
                  <a:lnTo>
                    <a:pt x="74676" y="971550"/>
                  </a:lnTo>
                  <a:lnTo>
                    <a:pt x="73152" y="971550"/>
                  </a:lnTo>
                  <a:lnTo>
                    <a:pt x="70866" y="969264"/>
                  </a:lnTo>
                  <a:lnTo>
                    <a:pt x="47015" y="940562"/>
                  </a:lnTo>
                  <a:lnTo>
                    <a:pt x="30949" y="907732"/>
                  </a:lnTo>
                  <a:lnTo>
                    <a:pt x="21894" y="871740"/>
                  </a:lnTo>
                  <a:lnTo>
                    <a:pt x="19050" y="833628"/>
                  </a:lnTo>
                  <a:lnTo>
                    <a:pt x="24041" y="781964"/>
                  </a:lnTo>
                  <a:lnTo>
                    <a:pt x="36766" y="743229"/>
                  </a:lnTo>
                  <a:lnTo>
                    <a:pt x="53759" y="715213"/>
                  </a:lnTo>
                  <a:lnTo>
                    <a:pt x="73152" y="694182"/>
                  </a:lnTo>
                  <a:lnTo>
                    <a:pt x="74676" y="693420"/>
                  </a:lnTo>
                  <a:lnTo>
                    <a:pt x="74676" y="688848"/>
                  </a:lnTo>
                  <a:close/>
                </a:path>
                <a:path w="1099820" h="977264">
                  <a:moveTo>
                    <a:pt x="1099566" y="115824"/>
                  </a:moveTo>
                  <a:lnTo>
                    <a:pt x="1050036" y="0"/>
                  </a:lnTo>
                  <a:lnTo>
                    <a:pt x="557022" y="0"/>
                  </a:lnTo>
                  <a:lnTo>
                    <a:pt x="557022" y="762"/>
                  </a:lnTo>
                  <a:lnTo>
                    <a:pt x="555498" y="2286"/>
                  </a:lnTo>
                  <a:lnTo>
                    <a:pt x="555498" y="16002"/>
                  </a:lnTo>
                  <a:lnTo>
                    <a:pt x="771906" y="315468"/>
                  </a:lnTo>
                  <a:lnTo>
                    <a:pt x="555498" y="570738"/>
                  </a:lnTo>
                  <a:lnTo>
                    <a:pt x="555498" y="577596"/>
                  </a:lnTo>
                  <a:lnTo>
                    <a:pt x="1050036" y="577596"/>
                  </a:lnTo>
                  <a:lnTo>
                    <a:pt x="1099566" y="445770"/>
                  </a:lnTo>
                  <a:lnTo>
                    <a:pt x="1088898" y="445770"/>
                  </a:lnTo>
                  <a:lnTo>
                    <a:pt x="1072553" y="475145"/>
                  </a:lnTo>
                  <a:lnTo>
                    <a:pt x="1047940" y="499110"/>
                  </a:lnTo>
                  <a:lnTo>
                    <a:pt x="982980" y="529590"/>
                  </a:lnTo>
                  <a:lnTo>
                    <a:pt x="907529" y="540727"/>
                  </a:lnTo>
                  <a:lnTo>
                    <a:pt x="855726" y="542544"/>
                  </a:lnTo>
                  <a:lnTo>
                    <a:pt x="609600" y="542544"/>
                  </a:lnTo>
                  <a:lnTo>
                    <a:pt x="816864" y="294894"/>
                  </a:lnTo>
                  <a:lnTo>
                    <a:pt x="821436" y="291084"/>
                  </a:lnTo>
                  <a:lnTo>
                    <a:pt x="821436" y="286512"/>
                  </a:lnTo>
                  <a:lnTo>
                    <a:pt x="818388" y="283464"/>
                  </a:lnTo>
                  <a:lnTo>
                    <a:pt x="627126" y="19812"/>
                  </a:lnTo>
                  <a:lnTo>
                    <a:pt x="851154" y="19812"/>
                  </a:lnTo>
                  <a:lnTo>
                    <a:pt x="918298" y="22948"/>
                  </a:lnTo>
                  <a:lnTo>
                    <a:pt x="966025" y="29514"/>
                  </a:lnTo>
                  <a:lnTo>
                    <a:pt x="1012634" y="44348"/>
                  </a:lnTo>
                  <a:lnTo>
                    <a:pt x="1047419" y="64922"/>
                  </a:lnTo>
                  <a:lnTo>
                    <a:pt x="1076401" y="93802"/>
                  </a:lnTo>
                  <a:lnTo>
                    <a:pt x="1088898" y="115824"/>
                  </a:lnTo>
                  <a:lnTo>
                    <a:pt x="1099566" y="1158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5689" y="5359145"/>
              <a:ext cx="166115" cy="12953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978287" y="5453633"/>
              <a:ext cx="36830" cy="89535"/>
            </a:xfrm>
            <a:custGeom>
              <a:avLst/>
              <a:gdLst/>
              <a:ahLst/>
              <a:cxnLst/>
              <a:rect l="l" t="t" r="r" b="b"/>
              <a:pathLst>
                <a:path w="36829" h="89535">
                  <a:moveTo>
                    <a:pt x="36575" y="31241"/>
                  </a:moveTo>
                  <a:lnTo>
                    <a:pt x="35290" y="18645"/>
                  </a:lnTo>
                  <a:lnTo>
                    <a:pt x="31432" y="8762"/>
                  </a:lnTo>
                  <a:lnTo>
                    <a:pt x="25003" y="2309"/>
                  </a:lnTo>
                  <a:lnTo>
                    <a:pt x="16002" y="0"/>
                  </a:lnTo>
                  <a:lnTo>
                    <a:pt x="6096" y="0"/>
                  </a:lnTo>
                  <a:lnTo>
                    <a:pt x="0" y="6857"/>
                  </a:lnTo>
                  <a:lnTo>
                    <a:pt x="0" y="25145"/>
                  </a:lnTo>
                  <a:lnTo>
                    <a:pt x="6096" y="32765"/>
                  </a:lnTo>
                  <a:lnTo>
                    <a:pt x="22860" y="32765"/>
                  </a:lnTo>
                  <a:lnTo>
                    <a:pt x="28194" y="28193"/>
                  </a:lnTo>
                  <a:lnTo>
                    <a:pt x="28194" y="63630"/>
                  </a:lnTo>
                  <a:lnTo>
                    <a:pt x="32587" y="54756"/>
                  </a:lnTo>
                  <a:lnTo>
                    <a:pt x="36575" y="31241"/>
                  </a:lnTo>
                  <a:close/>
                </a:path>
                <a:path w="36829" h="89535">
                  <a:moveTo>
                    <a:pt x="28194" y="63630"/>
                  </a:moveTo>
                  <a:lnTo>
                    <a:pt x="28194" y="28193"/>
                  </a:lnTo>
                  <a:lnTo>
                    <a:pt x="27408" y="40695"/>
                  </a:lnTo>
                  <a:lnTo>
                    <a:pt x="24193" y="53911"/>
                  </a:lnTo>
                  <a:lnTo>
                    <a:pt x="17264" y="67413"/>
                  </a:lnTo>
                  <a:lnTo>
                    <a:pt x="5334" y="80771"/>
                  </a:lnTo>
                  <a:lnTo>
                    <a:pt x="4572" y="81533"/>
                  </a:lnTo>
                  <a:lnTo>
                    <a:pt x="3810" y="83057"/>
                  </a:lnTo>
                  <a:lnTo>
                    <a:pt x="3810" y="86105"/>
                  </a:lnTo>
                  <a:lnTo>
                    <a:pt x="5334" y="89153"/>
                  </a:lnTo>
                  <a:lnTo>
                    <a:pt x="7620" y="89153"/>
                  </a:lnTo>
                  <a:lnTo>
                    <a:pt x="13751" y="84927"/>
                  </a:lnTo>
                  <a:lnTo>
                    <a:pt x="23526" y="73056"/>
                  </a:lnTo>
                  <a:lnTo>
                    <a:pt x="28194" y="636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56773" y="5358383"/>
              <a:ext cx="139446" cy="13030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236605" y="5269991"/>
              <a:ext cx="74930" cy="288290"/>
            </a:xfrm>
            <a:custGeom>
              <a:avLst/>
              <a:gdLst/>
              <a:ahLst/>
              <a:cxnLst/>
              <a:rect l="l" t="t" r="r" b="b"/>
              <a:pathLst>
                <a:path w="74929" h="288289">
                  <a:moveTo>
                    <a:pt x="74675" y="144780"/>
                  </a:moveTo>
                  <a:lnTo>
                    <a:pt x="71889" y="110478"/>
                  </a:lnTo>
                  <a:lnTo>
                    <a:pt x="61531" y="72104"/>
                  </a:lnTo>
                  <a:lnTo>
                    <a:pt x="40600" y="33873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524" y="5334"/>
                  </a:lnTo>
                  <a:lnTo>
                    <a:pt x="3048" y="8382"/>
                  </a:lnTo>
                  <a:lnTo>
                    <a:pt x="21431" y="28396"/>
                  </a:lnTo>
                  <a:lnTo>
                    <a:pt x="38100" y="56483"/>
                  </a:lnTo>
                  <a:lnTo>
                    <a:pt x="50196" y="94428"/>
                  </a:lnTo>
                  <a:lnTo>
                    <a:pt x="54863" y="144018"/>
                  </a:lnTo>
                  <a:lnTo>
                    <a:pt x="51625" y="186416"/>
                  </a:lnTo>
                  <a:lnTo>
                    <a:pt x="26574" y="254067"/>
                  </a:lnTo>
                  <a:lnTo>
                    <a:pt x="0" y="283463"/>
                  </a:lnTo>
                  <a:lnTo>
                    <a:pt x="0" y="286512"/>
                  </a:lnTo>
                  <a:lnTo>
                    <a:pt x="1524" y="288036"/>
                  </a:lnTo>
                  <a:lnTo>
                    <a:pt x="4572" y="288036"/>
                  </a:lnTo>
                  <a:lnTo>
                    <a:pt x="38862" y="256532"/>
                  </a:lnTo>
                  <a:lnTo>
                    <a:pt x="62460" y="213788"/>
                  </a:lnTo>
                  <a:lnTo>
                    <a:pt x="73175" y="169402"/>
                  </a:lnTo>
                  <a:lnTo>
                    <a:pt x="74675" y="1447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75289" y="5319521"/>
              <a:ext cx="158495" cy="18821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87887" y="5289041"/>
              <a:ext cx="223266" cy="20345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78971" y="5337047"/>
              <a:ext cx="153162" cy="15468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06047" y="5289041"/>
              <a:ext cx="223265" cy="203454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7005713" y="4578096"/>
            <a:ext cx="535940" cy="570230"/>
            <a:chOff x="7005713" y="4578096"/>
            <a:chExt cx="535940" cy="570230"/>
          </a:xfrm>
        </p:grpSpPr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05713" y="4578096"/>
              <a:ext cx="359664" cy="56997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024763" y="4684776"/>
              <a:ext cx="320040" cy="288290"/>
            </a:xfrm>
            <a:custGeom>
              <a:avLst/>
              <a:gdLst/>
              <a:ahLst/>
              <a:cxnLst/>
              <a:rect l="l" t="t" r="r" b="b"/>
              <a:pathLst>
                <a:path w="320040" h="288289">
                  <a:moveTo>
                    <a:pt x="320040" y="288036"/>
                  </a:moveTo>
                  <a:lnTo>
                    <a:pt x="320040" y="268986"/>
                  </a:lnTo>
                  <a:lnTo>
                    <a:pt x="281177" y="268986"/>
                  </a:lnTo>
                  <a:lnTo>
                    <a:pt x="176784" y="10668"/>
                  </a:lnTo>
                  <a:lnTo>
                    <a:pt x="171450" y="0"/>
                  </a:lnTo>
                  <a:lnTo>
                    <a:pt x="148590" y="0"/>
                  </a:lnTo>
                  <a:lnTo>
                    <a:pt x="147066" y="3048"/>
                  </a:lnTo>
                  <a:lnTo>
                    <a:pt x="42672" y="259841"/>
                  </a:lnTo>
                  <a:lnTo>
                    <a:pt x="40314" y="263842"/>
                  </a:lnTo>
                  <a:lnTo>
                    <a:pt x="35814" y="266700"/>
                  </a:lnTo>
                  <a:lnTo>
                    <a:pt x="26169" y="268414"/>
                  </a:lnTo>
                  <a:lnTo>
                    <a:pt x="12108" y="268866"/>
                  </a:lnTo>
                  <a:lnTo>
                    <a:pt x="0" y="268986"/>
                  </a:lnTo>
                  <a:lnTo>
                    <a:pt x="0" y="288036"/>
                  </a:lnTo>
                  <a:lnTo>
                    <a:pt x="12108" y="287916"/>
                  </a:lnTo>
                  <a:lnTo>
                    <a:pt x="35814" y="287421"/>
                  </a:lnTo>
                  <a:lnTo>
                    <a:pt x="42672" y="287332"/>
                  </a:lnTo>
                  <a:lnTo>
                    <a:pt x="64770" y="287310"/>
                  </a:lnTo>
                  <a:lnTo>
                    <a:pt x="64770" y="263651"/>
                  </a:lnTo>
                  <a:lnTo>
                    <a:pt x="65532" y="259079"/>
                  </a:lnTo>
                  <a:lnTo>
                    <a:pt x="66294" y="259079"/>
                  </a:lnTo>
                  <a:lnTo>
                    <a:pt x="86868" y="208787"/>
                  </a:lnTo>
                  <a:lnTo>
                    <a:pt x="94488" y="208787"/>
                  </a:lnTo>
                  <a:lnTo>
                    <a:pt x="94488" y="188975"/>
                  </a:lnTo>
                  <a:lnTo>
                    <a:pt x="141732" y="73913"/>
                  </a:lnTo>
                  <a:lnTo>
                    <a:pt x="188214" y="188975"/>
                  </a:lnTo>
                  <a:lnTo>
                    <a:pt x="188214" y="208787"/>
                  </a:lnTo>
                  <a:lnTo>
                    <a:pt x="196596" y="208787"/>
                  </a:lnTo>
                  <a:lnTo>
                    <a:pt x="220979" y="268986"/>
                  </a:lnTo>
                  <a:lnTo>
                    <a:pt x="220979" y="287353"/>
                  </a:lnTo>
                  <a:lnTo>
                    <a:pt x="287750" y="287369"/>
                  </a:lnTo>
                  <a:lnTo>
                    <a:pt x="306145" y="287595"/>
                  </a:lnTo>
                  <a:lnTo>
                    <a:pt x="320040" y="288036"/>
                  </a:lnTo>
                  <a:close/>
                </a:path>
                <a:path w="320040" h="288289">
                  <a:moveTo>
                    <a:pt x="101346" y="288036"/>
                  </a:moveTo>
                  <a:lnTo>
                    <a:pt x="101346" y="268986"/>
                  </a:lnTo>
                  <a:lnTo>
                    <a:pt x="94488" y="268864"/>
                  </a:lnTo>
                  <a:lnTo>
                    <a:pt x="82772" y="268319"/>
                  </a:lnTo>
                  <a:lnTo>
                    <a:pt x="70377" y="266735"/>
                  </a:lnTo>
                  <a:lnTo>
                    <a:pt x="64770" y="263651"/>
                  </a:lnTo>
                  <a:lnTo>
                    <a:pt x="64770" y="287310"/>
                  </a:lnTo>
                  <a:lnTo>
                    <a:pt x="74675" y="287369"/>
                  </a:lnTo>
                  <a:lnTo>
                    <a:pt x="88725" y="287595"/>
                  </a:lnTo>
                  <a:lnTo>
                    <a:pt x="101346" y="288036"/>
                  </a:lnTo>
                  <a:close/>
                </a:path>
                <a:path w="320040" h="288289">
                  <a:moveTo>
                    <a:pt x="188214" y="208787"/>
                  </a:moveTo>
                  <a:lnTo>
                    <a:pt x="188214" y="188975"/>
                  </a:lnTo>
                  <a:lnTo>
                    <a:pt x="94488" y="188975"/>
                  </a:lnTo>
                  <a:lnTo>
                    <a:pt x="94488" y="208787"/>
                  </a:lnTo>
                  <a:lnTo>
                    <a:pt x="188214" y="208787"/>
                  </a:lnTo>
                  <a:close/>
                </a:path>
                <a:path w="320040" h="288289">
                  <a:moveTo>
                    <a:pt x="220979" y="287353"/>
                  </a:moveTo>
                  <a:lnTo>
                    <a:pt x="220979" y="268986"/>
                  </a:lnTo>
                  <a:lnTo>
                    <a:pt x="182118" y="268986"/>
                  </a:lnTo>
                  <a:lnTo>
                    <a:pt x="182118" y="288036"/>
                  </a:lnTo>
                  <a:lnTo>
                    <a:pt x="197274" y="287595"/>
                  </a:lnTo>
                  <a:lnTo>
                    <a:pt x="217074" y="287369"/>
                  </a:lnTo>
                  <a:lnTo>
                    <a:pt x="220979" y="2873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76032" y="4908042"/>
              <a:ext cx="165353" cy="12954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5608453" y="5494273"/>
            <a:ext cx="13144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 marR="5080" indent="-122555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7030A0"/>
                </a:solidFill>
                <a:latin typeface="Calibri"/>
                <a:cs typeface="Calibri"/>
              </a:rPr>
              <a:t>embedding  similarity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66929" y="5176265"/>
            <a:ext cx="139065" cy="378460"/>
          </a:xfrm>
          <a:custGeom>
            <a:avLst/>
            <a:gdLst/>
            <a:ahLst/>
            <a:cxnLst/>
            <a:rect l="l" t="t" r="r" b="b"/>
            <a:pathLst>
              <a:path w="139064" h="378460">
                <a:moveTo>
                  <a:pt x="138683" y="126492"/>
                </a:moveTo>
                <a:lnTo>
                  <a:pt x="47243" y="0"/>
                </a:lnTo>
                <a:lnTo>
                  <a:pt x="0" y="149351"/>
                </a:lnTo>
                <a:lnTo>
                  <a:pt x="56387" y="140057"/>
                </a:lnTo>
                <a:lnTo>
                  <a:pt x="56387" y="125730"/>
                </a:lnTo>
                <a:lnTo>
                  <a:pt x="77724" y="122682"/>
                </a:lnTo>
                <a:lnTo>
                  <a:pt x="79885" y="136183"/>
                </a:lnTo>
                <a:lnTo>
                  <a:pt x="138683" y="126492"/>
                </a:lnTo>
                <a:close/>
              </a:path>
              <a:path w="139064" h="378460">
                <a:moveTo>
                  <a:pt x="79885" y="136183"/>
                </a:moveTo>
                <a:lnTo>
                  <a:pt x="77724" y="122682"/>
                </a:lnTo>
                <a:lnTo>
                  <a:pt x="56387" y="125730"/>
                </a:lnTo>
                <a:lnTo>
                  <a:pt x="58664" y="139682"/>
                </a:lnTo>
                <a:lnTo>
                  <a:pt x="79885" y="136183"/>
                </a:lnTo>
                <a:close/>
              </a:path>
              <a:path w="139064" h="378460">
                <a:moveTo>
                  <a:pt x="58664" y="139682"/>
                </a:moveTo>
                <a:lnTo>
                  <a:pt x="56387" y="125730"/>
                </a:lnTo>
                <a:lnTo>
                  <a:pt x="56387" y="140057"/>
                </a:lnTo>
                <a:lnTo>
                  <a:pt x="58664" y="139682"/>
                </a:lnTo>
                <a:close/>
              </a:path>
              <a:path w="139064" h="378460">
                <a:moveTo>
                  <a:pt x="118110" y="374904"/>
                </a:moveTo>
                <a:lnTo>
                  <a:pt x="79885" y="136183"/>
                </a:lnTo>
                <a:lnTo>
                  <a:pt x="58664" y="139682"/>
                </a:lnTo>
                <a:lnTo>
                  <a:pt x="97536" y="377951"/>
                </a:lnTo>
                <a:lnTo>
                  <a:pt x="118110" y="37490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5548769" y="4547615"/>
            <a:ext cx="932815" cy="570230"/>
            <a:chOff x="5548769" y="4547615"/>
            <a:chExt cx="932815" cy="570230"/>
          </a:xfrm>
        </p:grpSpPr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91441" y="4547615"/>
              <a:ext cx="890015" cy="56997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548769" y="4664201"/>
              <a:ext cx="17145" cy="412750"/>
            </a:xfrm>
            <a:custGeom>
              <a:avLst/>
              <a:gdLst/>
              <a:ahLst/>
              <a:cxnLst/>
              <a:rect l="l" t="t" r="r" b="b"/>
              <a:pathLst>
                <a:path w="17145" h="412750">
                  <a:moveTo>
                    <a:pt x="16763" y="412242"/>
                  </a:moveTo>
                  <a:lnTo>
                    <a:pt x="16763" y="0"/>
                  </a:lnTo>
                  <a:lnTo>
                    <a:pt x="0" y="0"/>
                  </a:lnTo>
                  <a:lnTo>
                    <a:pt x="0" y="412242"/>
                  </a:lnTo>
                  <a:lnTo>
                    <a:pt x="16763" y="4122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32589" y="4789931"/>
              <a:ext cx="175259" cy="18287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850890" y="4602492"/>
              <a:ext cx="212090" cy="200660"/>
            </a:xfrm>
            <a:custGeom>
              <a:avLst/>
              <a:gdLst/>
              <a:ahLst/>
              <a:cxnLst/>
              <a:rect l="l" t="t" r="r" b="b"/>
              <a:pathLst>
                <a:path w="212089" h="200660">
                  <a:moveTo>
                    <a:pt x="212090" y="0"/>
                  </a:moveTo>
                  <a:lnTo>
                    <a:pt x="111760" y="0"/>
                  </a:lnTo>
                  <a:lnTo>
                    <a:pt x="97790" y="0"/>
                  </a:lnTo>
                  <a:lnTo>
                    <a:pt x="0" y="0"/>
                  </a:lnTo>
                  <a:lnTo>
                    <a:pt x="0" y="13716"/>
                  </a:lnTo>
                  <a:lnTo>
                    <a:pt x="97790" y="13716"/>
                  </a:lnTo>
                  <a:lnTo>
                    <a:pt x="97790" y="200406"/>
                  </a:lnTo>
                  <a:lnTo>
                    <a:pt x="111760" y="200406"/>
                  </a:lnTo>
                  <a:lnTo>
                    <a:pt x="111760" y="13716"/>
                  </a:lnTo>
                  <a:lnTo>
                    <a:pt x="212090" y="13716"/>
                  </a:lnTo>
                  <a:lnTo>
                    <a:pt x="2120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42139" y="4948427"/>
              <a:ext cx="166115" cy="13030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17221" y="4789931"/>
              <a:ext cx="176784" cy="18287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326771" y="4907279"/>
              <a:ext cx="139446" cy="130302"/>
            </a:xfrm>
            <a:prstGeom prst="rect">
              <a:avLst/>
            </a:prstGeom>
          </p:spPr>
        </p:pic>
      </p:grpSp>
      <p:sp>
        <p:nvSpPr>
          <p:cNvPr id="40" name="object 40"/>
          <p:cNvSpPr/>
          <p:nvPr/>
        </p:nvSpPr>
        <p:spPr>
          <a:xfrm>
            <a:off x="3216287" y="4821935"/>
            <a:ext cx="272415" cy="17145"/>
          </a:xfrm>
          <a:custGeom>
            <a:avLst/>
            <a:gdLst/>
            <a:ahLst/>
            <a:cxnLst/>
            <a:rect l="l" t="t" r="r" b="b"/>
            <a:pathLst>
              <a:path w="272414" h="17145">
                <a:moveTo>
                  <a:pt x="272033" y="16763"/>
                </a:moveTo>
                <a:lnTo>
                  <a:pt x="272033" y="0"/>
                </a:lnTo>
                <a:lnTo>
                  <a:pt x="0" y="0"/>
                </a:lnTo>
                <a:lnTo>
                  <a:pt x="0" y="16763"/>
                </a:lnTo>
                <a:lnTo>
                  <a:pt x="272033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16287" y="4901184"/>
            <a:ext cx="272415" cy="17780"/>
          </a:xfrm>
          <a:custGeom>
            <a:avLst/>
            <a:gdLst/>
            <a:ahLst/>
            <a:cxnLst/>
            <a:rect l="l" t="t" r="r" b="b"/>
            <a:pathLst>
              <a:path w="272414" h="17779">
                <a:moveTo>
                  <a:pt x="272033" y="17525"/>
                </a:moveTo>
                <a:lnTo>
                  <a:pt x="272033" y="0"/>
                </a:lnTo>
                <a:lnTo>
                  <a:pt x="0" y="0"/>
                </a:lnTo>
                <a:lnTo>
                  <a:pt x="0" y="17525"/>
                </a:lnTo>
                <a:lnTo>
                  <a:pt x="272033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69521" y="4664202"/>
            <a:ext cx="16510" cy="412750"/>
          </a:xfrm>
          <a:custGeom>
            <a:avLst/>
            <a:gdLst/>
            <a:ahLst/>
            <a:cxnLst/>
            <a:rect l="l" t="t" r="r" b="b"/>
            <a:pathLst>
              <a:path w="16510" h="412750">
                <a:moveTo>
                  <a:pt x="16001" y="412242"/>
                </a:moveTo>
                <a:lnTo>
                  <a:pt x="16001" y="0"/>
                </a:lnTo>
                <a:lnTo>
                  <a:pt x="0" y="0"/>
                </a:lnTo>
                <a:lnTo>
                  <a:pt x="0" y="412242"/>
                </a:lnTo>
                <a:lnTo>
                  <a:pt x="16001" y="412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31940" y="4861572"/>
            <a:ext cx="250190" cy="17145"/>
          </a:xfrm>
          <a:custGeom>
            <a:avLst/>
            <a:gdLst/>
            <a:ahLst/>
            <a:cxnLst/>
            <a:rect l="l" t="t" r="r" b="b"/>
            <a:pathLst>
              <a:path w="250190" h="17145">
                <a:moveTo>
                  <a:pt x="250190" y="0"/>
                </a:moveTo>
                <a:lnTo>
                  <a:pt x="236220" y="0"/>
                </a:lnTo>
                <a:lnTo>
                  <a:pt x="0" y="0"/>
                </a:lnTo>
                <a:lnTo>
                  <a:pt x="0" y="16764"/>
                </a:lnTo>
                <a:lnTo>
                  <a:pt x="236220" y="16764"/>
                </a:lnTo>
                <a:lnTo>
                  <a:pt x="250190" y="16764"/>
                </a:lnTo>
                <a:lnTo>
                  <a:pt x="250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7587868" y="4907279"/>
            <a:ext cx="217170" cy="184150"/>
            <a:chOff x="7587868" y="4907279"/>
            <a:chExt cx="217170" cy="184150"/>
          </a:xfrm>
        </p:grpSpPr>
        <p:sp>
          <p:nvSpPr>
            <p:cNvPr id="45" name="object 45"/>
            <p:cNvSpPr/>
            <p:nvPr/>
          </p:nvSpPr>
          <p:spPr>
            <a:xfrm>
              <a:off x="7587868" y="5001767"/>
              <a:ext cx="36195" cy="89535"/>
            </a:xfrm>
            <a:custGeom>
              <a:avLst/>
              <a:gdLst/>
              <a:ahLst/>
              <a:cxnLst/>
              <a:rect l="l" t="t" r="r" b="b"/>
              <a:pathLst>
                <a:path w="36195" h="89535">
                  <a:moveTo>
                    <a:pt x="35813" y="32004"/>
                  </a:moveTo>
                  <a:lnTo>
                    <a:pt x="34540" y="19288"/>
                  </a:lnTo>
                  <a:lnTo>
                    <a:pt x="30765" y="9143"/>
                  </a:lnTo>
                  <a:lnTo>
                    <a:pt x="24562" y="2428"/>
                  </a:lnTo>
                  <a:lnTo>
                    <a:pt x="16001" y="0"/>
                  </a:lnTo>
                  <a:lnTo>
                    <a:pt x="6857" y="0"/>
                  </a:lnTo>
                  <a:lnTo>
                    <a:pt x="0" y="7620"/>
                  </a:lnTo>
                  <a:lnTo>
                    <a:pt x="0" y="25908"/>
                  </a:lnTo>
                  <a:lnTo>
                    <a:pt x="6857" y="33528"/>
                  </a:lnTo>
                  <a:lnTo>
                    <a:pt x="22859" y="33528"/>
                  </a:lnTo>
                  <a:lnTo>
                    <a:pt x="28194" y="28194"/>
                  </a:lnTo>
                  <a:lnTo>
                    <a:pt x="28194" y="63472"/>
                  </a:lnTo>
                  <a:lnTo>
                    <a:pt x="32051" y="55399"/>
                  </a:lnTo>
                  <a:lnTo>
                    <a:pt x="35813" y="32004"/>
                  </a:lnTo>
                  <a:close/>
                </a:path>
                <a:path w="36195" h="89535">
                  <a:moveTo>
                    <a:pt x="28194" y="63472"/>
                  </a:moveTo>
                  <a:lnTo>
                    <a:pt x="28194" y="28194"/>
                  </a:lnTo>
                  <a:lnTo>
                    <a:pt x="27527" y="41040"/>
                  </a:lnTo>
                  <a:lnTo>
                    <a:pt x="24562" y="54412"/>
                  </a:lnTo>
                  <a:lnTo>
                    <a:pt x="17906" y="68163"/>
                  </a:lnTo>
                  <a:lnTo>
                    <a:pt x="6096" y="82296"/>
                  </a:lnTo>
                  <a:lnTo>
                    <a:pt x="4572" y="83820"/>
                  </a:lnTo>
                  <a:lnTo>
                    <a:pt x="4572" y="86868"/>
                  </a:lnTo>
                  <a:lnTo>
                    <a:pt x="6096" y="89154"/>
                  </a:lnTo>
                  <a:lnTo>
                    <a:pt x="7620" y="89154"/>
                  </a:lnTo>
                  <a:lnTo>
                    <a:pt x="13954" y="85046"/>
                  </a:lnTo>
                  <a:lnTo>
                    <a:pt x="23431" y="73437"/>
                  </a:lnTo>
                  <a:lnTo>
                    <a:pt x="28194" y="634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666354" y="4907279"/>
              <a:ext cx="138684" cy="130302"/>
            </a:xfrm>
            <a:prstGeom prst="rect">
              <a:avLst/>
            </a:prstGeom>
          </p:spPr>
        </p:pic>
      </p:grpSp>
      <p:sp>
        <p:nvSpPr>
          <p:cNvPr id="47" name="object 47"/>
          <p:cNvSpPr/>
          <p:nvPr/>
        </p:nvSpPr>
        <p:spPr>
          <a:xfrm>
            <a:off x="7901825" y="4664202"/>
            <a:ext cx="16510" cy="412750"/>
          </a:xfrm>
          <a:custGeom>
            <a:avLst/>
            <a:gdLst/>
            <a:ahLst/>
            <a:cxnLst/>
            <a:rect l="l" t="t" r="r" b="b"/>
            <a:pathLst>
              <a:path w="16509" h="412750">
                <a:moveTo>
                  <a:pt x="16001" y="412242"/>
                </a:moveTo>
                <a:lnTo>
                  <a:pt x="16001" y="0"/>
                </a:lnTo>
                <a:lnTo>
                  <a:pt x="0" y="0"/>
                </a:lnTo>
                <a:lnTo>
                  <a:pt x="0" y="412242"/>
                </a:lnTo>
                <a:lnTo>
                  <a:pt x="16001" y="412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981074" y="4664202"/>
            <a:ext cx="16510" cy="412750"/>
          </a:xfrm>
          <a:custGeom>
            <a:avLst/>
            <a:gdLst/>
            <a:ahLst/>
            <a:cxnLst/>
            <a:rect l="l" t="t" r="r" b="b"/>
            <a:pathLst>
              <a:path w="16509" h="412750">
                <a:moveTo>
                  <a:pt x="16001" y="412242"/>
                </a:moveTo>
                <a:lnTo>
                  <a:pt x="16001" y="0"/>
                </a:lnTo>
                <a:lnTo>
                  <a:pt x="0" y="0"/>
                </a:lnTo>
                <a:lnTo>
                  <a:pt x="0" y="412242"/>
                </a:lnTo>
                <a:lnTo>
                  <a:pt x="16001" y="412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9" name="object 4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070227" y="4610861"/>
            <a:ext cx="125729" cy="192024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1812169" y="6980935"/>
            <a:ext cx="706882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Calibri"/>
                <a:cs typeface="Calibri"/>
              </a:rPr>
              <a:t>Ahmed</a:t>
            </a:r>
            <a:r>
              <a:rPr sz="175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et</a:t>
            </a:r>
            <a:r>
              <a:rPr sz="1750" spc="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al.</a:t>
            </a:r>
            <a:r>
              <a:rPr sz="1750" spc="-1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Distributed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Natural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Large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Scale </a:t>
            </a:r>
            <a:r>
              <a:rPr sz="1750" spc="-5" dirty="0">
                <a:latin typeface="Calibri"/>
                <a:cs typeface="Calibri"/>
              </a:rPr>
              <a:t>Graph</a:t>
            </a:r>
            <a:r>
              <a:rPr sz="1750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Factorization.</a:t>
            </a:r>
            <a:r>
              <a:rPr sz="1750" spc="20" dirty="0">
                <a:latin typeface="Calibri"/>
                <a:cs typeface="Calibri"/>
              </a:rPr>
              <a:t> </a:t>
            </a:r>
            <a:r>
              <a:rPr sz="1750" spc="10" dirty="0">
                <a:latin typeface="Calibri"/>
                <a:cs typeface="Calibri"/>
              </a:rPr>
              <a:t>WWW</a:t>
            </a:r>
            <a:r>
              <a:rPr sz="1750" dirty="0">
                <a:latin typeface="Calibri"/>
                <a:cs typeface="Calibri"/>
              </a:rPr>
              <a:t> </a:t>
            </a:r>
            <a:r>
              <a:rPr sz="1750" spc="5" dirty="0">
                <a:latin typeface="Calibri"/>
                <a:cs typeface="Calibri"/>
              </a:rPr>
              <a:t>2013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953889" y="553466"/>
            <a:ext cx="211709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5" dirty="0">
                <a:solidFill>
                  <a:srgbClr val="00B0F0"/>
                </a:solidFill>
                <a:latin typeface="Calibri"/>
                <a:cs typeface="Calibri"/>
              </a:rPr>
              <a:t>[Ahmed</a:t>
            </a:r>
            <a:r>
              <a:rPr sz="1950" spc="-1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00B0F0"/>
                </a:solidFill>
                <a:latin typeface="Calibri"/>
                <a:cs typeface="Calibri"/>
              </a:rPr>
              <a:t>et</a:t>
            </a:r>
            <a:r>
              <a:rPr sz="1950" spc="-1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00B0F0"/>
                </a:solidFill>
                <a:latin typeface="Calibri"/>
                <a:cs typeface="Calibri"/>
              </a:rPr>
              <a:t>al.,</a:t>
            </a:r>
            <a:r>
              <a:rPr sz="1950" spc="-2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50" spc="15" dirty="0">
                <a:solidFill>
                  <a:srgbClr val="00B0F0"/>
                </a:solidFill>
                <a:latin typeface="Calibri"/>
                <a:cs typeface="Calibri"/>
              </a:rPr>
              <a:t>2013]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55" name="頁尾版面配置區 54">
            <a:extLst>
              <a:ext uri="{FF2B5EF4-FFF2-40B4-BE49-F238E27FC236}">
                <a16:creationId xmlns:a16="http://schemas.microsoft.com/office/drawing/2014/main" id="{B713E8F3-0C0F-CA71-BA17-B6238CCD72B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"/>
              <a:t>Prof.</a:t>
            </a:r>
            <a:r>
              <a:rPr lang="en" spc="-30"/>
              <a:t> </a:t>
            </a:r>
            <a:r>
              <a:rPr lang="en" spc="-5"/>
              <a:t>Cheng‐Te</a:t>
            </a:r>
            <a:r>
              <a:rPr lang="en" spc="-30"/>
              <a:t> </a:t>
            </a:r>
            <a:r>
              <a:rPr lang="en" spc="-5"/>
              <a:t>Li</a:t>
            </a:r>
            <a:r>
              <a:rPr lang="en" spc="-15"/>
              <a:t> </a:t>
            </a:r>
            <a:r>
              <a:rPr lang="en"/>
              <a:t>@</a:t>
            </a:r>
            <a:r>
              <a:rPr lang="en" spc="-10"/>
              <a:t> </a:t>
            </a:r>
            <a:r>
              <a:rPr lang="en"/>
              <a:t>NCKU</a:t>
            </a:r>
            <a:endParaRPr lang="en" dirty="0"/>
          </a:p>
        </p:txBody>
      </p:sp>
      <p:sp>
        <p:nvSpPr>
          <p:cNvPr id="56" name="投影片編號版面配置區 55">
            <a:extLst>
              <a:ext uri="{FF2B5EF4-FFF2-40B4-BE49-F238E27FC236}">
                <a16:creationId xmlns:a16="http://schemas.microsoft.com/office/drawing/2014/main" id="{893E0D16-FF88-D1F0-51AE-F3DFF3C438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altLang="zh-TW" smtClean="0"/>
              <a:t>15</a:t>
            </a:fld>
            <a:endParaRPr lang="en-US" altLang="zh-TW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5827" y="182372"/>
            <a:ext cx="491871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Graph</a:t>
            </a:r>
            <a:r>
              <a:rPr spc="-40" dirty="0"/>
              <a:t> </a:t>
            </a:r>
            <a:r>
              <a:rPr spc="-30" dirty="0"/>
              <a:t>Factorization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627" y="2207767"/>
            <a:ext cx="4953635" cy="9632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0525" marR="5080" indent="-378460">
              <a:lnSpc>
                <a:spcPct val="100699"/>
              </a:lnSpc>
              <a:spcBef>
                <a:spcPts val="105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050" spc="10" dirty="0">
                <a:latin typeface="Calibri"/>
                <a:cs typeface="Calibri"/>
              </a:rPr>
              <a:t>Goal: </a:t>
            </a:r>
            <a:r>
              <a:rPr sz="3050" spc="5" dirty="0">
                <a:solidFill>
                  <a:srgbClr val="FF0065"/>
                </a:solidFill>
                <a:latin typeface="Calibri"/>
                <a:cs typeface="Calibri"/>
              </a:rPr>
              <a:t>find </a:t>
            </a:r>
            <a:r>
              <a:rPr sz="3050" spc="15" dirty="0">
                <a:solidFill>
                  <a:srgbClr val="FF0065"/>
                </a:solidFill>
                <a:latin typeface="Calibri"/>
                <a:cs typeface="Calibri"/>
              </a:rPr>
              <a:t>embedding </a:t>
            </a:r>
            <a:r>
              <a:rPr sz="3050" spc="5" dirty="0">
                <a:solidFill>
                  <a:srgbClr val="FF0065"/>
                </a:solidFill>
                <a:latin typeface="Calibri"/>
                <a:cs typeface="Calibri"/>
              </a:rPr>
              <a:t>matrix </a:t>
            </a:r>
            <a:r>
              <a:rPr sz="3050" spc="-675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3050" spc="5" dirty="0">
                <a:solidFill>
                  <a:srgbClr val="FF0065"/>
                </a:solidFill>
                <a:latin typeface="Calibri"/>
                <a:cs typeface="Calibri"/>
              </a:rPr>
              <a:t>that</a:t>
            </a:r>
            <a:r>
              <a:rPr sz="3050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3050" spc="5" dirty="0">
                <a:solidFill>
                  <a:srgbClr val="FF0065"/>
                </a:solidFill>
                <a:latin typeface="Calibri"/>
                <a:cs typeface="Calibri"/>
              </a:rPr>
              <a:t>minimizes </a:t>
            </a:r>
            <a:r>
              <a:rPr sz="3050" spc="15" dirty="0">
                <a:solidFill>
                  <a:srgbClr val="FF0065"/>
                </a:solidFill>
                <a:latin typeface="Calibri"/>
                <a:cs typeface="Calibri"/>
              </a:rPr>
              <a:t>the</a:t>
            </a:r>
            <a:r>
              <a:rPr sz="3050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3050" spc="5" dirty="0">
                <a:solidFill>
                  <a:srgbClr val="FF0065"/>
                </a:solidFill>
                <a:latin typeface="Calibri"/>
                <a:cs typeface="Calibri"/>
              </a:rPr>
              <a:t>loss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67057" y="2350770"/>
            <a:ext cx="193675" cy="261620"/>
          </a:xfrm>
          <a:custGeom>
            <a:avLst/>
            <a:gdLst/>
            <a:ahLst/>
            <a:cxnLst/>
            <a:rect l="l" t="t" r="r" b="b"/>
            <a:pathLst>
              <a:path w="193675" h="261619">
                <a:moveTo>
                  <a:pt x="193548" y="12192"/>
                </a:moveTo>
                <a:lnTo>
                  <a:pt x="193548" y="0"/>
                </a:lnTo>
                <a:lnTo>
                  <a:pt x="3048" y="0"/>
                </a:lnTo>
                <a:lnTo>
                  <a:pt x="3048" y="68580"/>
                </a:lnTo>
                <a:lnTo>
                  <a:pt x="28955" y="68580"/>
                </a:lnTo>
                <a:lnTo>
                  <a:pt x="30801" y="60436"/>
                </a:lnTo>
                <a:lnTo>
                  <a:pt x="32861" y="53149"/>
                </a:lnTo>
                <a:lnTo>
                  <a:pt x="61722" y="22098"/>
                </a:lnTo>
                <a:lnTo>
                  <a:pt x="122682" y="22098"/>
                </a:lnTo>
                <a:lnTo>
                  <a:pt x="0" y="248412"/>
                </a:lnTo>
                <a:lnTo>
                  <a:pt x="0" y="261366"/>
                </a:lnTo>
                <a:lnTo>
                  <a:pt x="192024" y="261366"/>
                </a:lnTo>
                <a:lnTo>
                  <a:pt x="192024" y="188975"/>
                </a:lnTo>
                <a:lnTo>
                  <a:pt x="166115" y="188975"/>
                </a:lnTo>
                <a:lnTo>
                  <a:pt x="163258" y="199548"/>
                </a:lnTo>
                <a:lnTo>
                  <a:pt x="160400" y="208406"/>
                </a:lnTo>
                <a:lnTo>
                  <a:pt x="157543" y="215550"/>
                </a:lnTo>
                <a:lnTo>
                  <a:pt x="151637" y="227075"/>
                </a:lnTo>
                <a:lnTo>
                  <a:pt x="147827" y="231648"/>
                </a:lnTo>
                <a:lnTo>
                  <a:pt x="142494" y="234696"/>
                </a:lnTo>
                <a:lnTo>
                  <a:pt x="137922" y="237744"/>
                </a:lnTo>
                <a:lnTo>
                  <a:pt x="131825" y="239268"/>
                </a:lnTo>
                <a:lnTo>
                  <a:pt x="70103" y="239268"/>
                </a:lnTo>
                <a:lnTo>
                  <a:pt x="193548" y="12192"/>
                </a:lnTo>
                <a:close/>
              </a:path>
            </a:pathLst>
          </a:custGeom>
          <a:solidFill>
            <a:srgbClr val="FF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2243" y="2386583"/>
            <a:ext cx="188213" cy="22555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261989" y="2350770"/>
            <a:ext cx="268605" cy="261620"/>
          </a:xfrm>
          <a:custGeom>
            <a:avLst/>
            <a:gdLst/>
            <a:ahLst/>
            <a:cxnLst/>
            <a:rect l="l" t="t" r="r" b="b"/>
            <a:pathLst>
              <a:path w="268604" h="261619">
                <a:moveTo>
                  <a:pt x="232410" y="69342"/>
                </a:moveTo>
                <a:lnTo>
                  <a:pt x="220980" y="31242"/>
                </a:lnTo>
                <a:lnTo>
                  <a:pt x="188213" y="7619"/>
                </a:lnTo>
                <a:lnTo>
                  <a:pt x="145672" y="440"/>
                </a:lnTo>
                <a:lnTo>
                  <a:pt x="0" y="0"/>
                </a:lnTo>
                <a:lnTo>
                  <a:pt x="0" y="9143"/>
                </a:lnTo>
                <a:lnTo>
                  <a:pt x="5334" y="10668"/>
                </a:lnTo>
                <a:lnTo>
                  <a:pt x="9906" y="12192"/>
                </a:lnTo>
                <a:lnTo>
                  <a:pt x="12191" y="13716"/>
                </a:lnTo>
                <a:lnTo>
                  <a:pt x="14477" y="14478"/>
                </a:lnTo>
                <a:lnTo>
                  <a:pt x="19050" y="21336"/>
                </a:lnTo>
                <a:lnTo>
                  <a:pt x="19812" y="24384"/>
                </a:lnTo>
                <a:lnTo>
                  <a:pt x="21336" y="32004"/>
                </a:lnTo>
                <a:lnTo>
                  <a:pt x="22098" y="38862"/>
                </a:lnTo>
                <a:lnTo>
                  <a:pt x="22098" y="261366"/>
                </a:lnTo>
                <a:lnTo>
                  <a:pt x="43434" y="261366"/>
                </a:lnTo>
                <a:lnTo>
                  <a:pt x="43434" y="16002"/>
                </a:lnTo>
                <a:lnTo>
                  <a:pt x="75437" y="16002"/>
                </a:lnTo>
                <a:lnTo>
                  <a:pt x="75437" y="261366"/>
                </a:lnTo>
                <a:lnTo>
                  <a:pt x="96774" y="261366"/>
                </a:lnTo>
                <a:lnTo>
                  <a:pt x="96774" y="19050"/>
                </a:lnTo>
                <a:lnTo>
                  <a:pt x="114300" y="19050"/>
                </a:lnTo>
                <a:lnTo>
                  <a:pt x="123884" y="19788"/>
                </a:lnTo>
                <a:lnTo>
                  <a:pt x="132111" y="22098"/>
                </a:lnTo>
                <a:lnTo>
                  <a:pt x="139053" y="26122"/>
                </a:lnTo>
                <a:lnTo>
                  <a:pt x="144780" y="32004"/>
                </a:lnTo>
                <a:lnTo>
                  <a:pt x="144780" y="14478"/>
                </a:lnTo>
                <a:lnTo>
                  <a:pt x="184546" y="24848"/>
                </a:lnTo>
                <a:lnTo>
                  <a:pt x="209192" y="58674"/>
                </a:lnTo>
                <a:lnTo>
                  <a:pt x="210312" y="70104"/>
                </a:lnTo>
                <a:lnTo>
                  <a:pt x="210312" y="120306"/>
                </a:lnTo>
                <a:lnTo>
                  <a:pt x="219837" y="110680"/>
                </a:lnTo>
                <a:lnTo>
                  <a:pt x="229266" y="91654"/>
                </a:lnTo>
                <a:lnTo>
                  <a:pt x="232410" y="69342"/>
                </a:lnTo>
                <a:close/>
              </a:path>
              <a:path w="268604" h="261619">
                <a:moveTo>
                  <a:pt x="22098" y="261366"/>
                </a:moveTo>
                <a:lnTo>
                  <a:pt x="22098" y="222504"/>
                </a:lnTo>
                <a:lnTo>
                  <a:pt x="21336" y="230124"/>
                </a:lnTo>
                <a:lnTo>
                  <a:pt x="19812" y="239268"/>
                </a:lnTo>
                <a:lnTo>
                  <a:pt x="18287" y="242316"/>
                </a:lnTo>
                <a:lnTo>
                  <a:pt x="12953" y="247650"/>
                </a:lnTo>
                <a:lnTo>
                  <a:pt x="7620" y="249936"/>
                </a:lnTo>
                <a:lnTo>
                  <a:pt x="0" y="252222"/>
                </a:lnTo>
                <a:lnTo>
                  <a:pt x="0" y="261366"/>
                </a:lnTo>
                <a:lnTo>
                  <a:pt x="22098" y="261366"/>
                </a:lnTo>
                <a:close/>
              </a:path>
              <a:path w="268604" h="261619">
                <a:moveTo>
                  <a:pt x="75437" y="261366"/>
                </a:moveTo>
                <a:lnTo>
                  <a:pt x="75437" y="244602"/>
                </a:lnTo>
                <a:lnTo>
                  <a:pt x="43434" y="244602"/>
                </a:lnTo>
                <a:lnTo>
                  <a:pt x="43434" y="261366"/>
                </a:lnTo>
                <a:lnTo>
                  <a:pt x="75437" y="261366"/>
                </a:lnTo>
                <a:close/>
              </a:path>
              <a:path w="268604" h="261619">
                <a:moveTo>
                  <a:pt x="155448" y="128113"/>
                </a:moveTo>
                <a:lnTo>
                  <a:pt x="155448" y="72390"/>
                </a:lnTo>
                <a:lnTo>
                  <a:pt x="155174" y="81117"/>
                </a:lnTo>
                <a:lnTo>
                  <a:pt x="154400" y="89058"/>
                </a:lnTo>
                <a:lnTo>
                  <a:pt x="132802" y="125360"/>
                </a:lnTo>
                <a:lnTo>
                  <a:pt x="96774" y="129540"/>
                </a:lnTo>
                <a:lnTo>
                  <a:pt x="96774" y="148590"/>
                </a:lnTo>
                <a:lnTo>
                  <a:pt x="108203" y="148590"/>
                </a:lnTo>
                <a:lnTo>
                  <a:pt x="110489" y="149352"/>
                </a:lnTo>
                <a:lnTo>
                  <a:pt x="112775" y="150875"/>
                </a:lnTo>
                <a:lnTo>
                  <a:pt x="114300" y="152400"/>
                </a:lnTo>
                <a:lnTo>
                  <a:pt x="116586" y="153924"/>
                </a:lnTo>
                <a:lnTo>
                  <a:pt x="118872" y="156210"/>
                </a:lnTo>
                <a:lnTo>
                  <a:pt x="121158" y="160019"/>
                </a:lnTo>
                <a:lnTo>
                  <a:pt x="124206" y="166116"/>
                </a:lnTo>
                <a:lnTo>
                  <a:pt x="127253" y="171450"/>
                </a:lnTo>
                <a:lnTo>
                  <a:pt x="128777" y="175006"/>
                </a:lnTo>
                <a:lnTo>
                  <a:pt x="128777" y="141731"/>
                </a:lnTo>
                <a:lnTo>
                  <a:pt x="140493" y="137290"/>
                </a:lnTo>
                <a:lnTo>
                  <a:pt x="150495" y="131921"/>
                </a:lnTo>
                <a:lnTo>
                  <a:pt x="155448" y="128113"/>
                </a:lnTo>
                <a:close/>
              </a:path>
              <a:path w="268604" h="261619">
                <a:moveTo>
                  <a:pt x="118872" y="261366"/>
                </a:moveTo>
                <a:lnTo>
                  <a:pt x="118872" y="252222"/>
                </a:lnTo>
                <a:lnTo>
                  <a:pt x="112775" y="250698"/>
                </a:lnTo>
                <a:lnTo>
                  <a:pt x="108965" y="249174"/>
                </a:lnTo>
                <a:lnTo>
                  <a:pt x="106680" y="247650"/>
                </a:lnTo>
                <a:lnTo>
                  <a:pt x="103632" y="246125"/>
                </a:lnTo>
                <a:lnTo>
                  <a:pt x="102108" y="244602"/>
                </a:lnTo>
                <a:lnTo>
                  <a:pt x="99060" y="240030"/>
                </a:lnTo>
                <a:lnTo>
                  <a:pt x="98298" y="236981"/>
                </a:lnTo>
                <a:lnTo>
                  <a:pt x="97536" y="232410"/>
                </a:lnTo>
                <a:lnTo>
                  <a:pt x="96774" y="228600"/>
                </a:lnTo>
                <a:lnTo>
                  <a:pt x="96774" y="261366"/>
                </a:lnTo>
                <a:lnTo>
                  <a:pt x="118872" y="261366"/>
                </a:lnTo>
                <a:close/>
              </a:path>
              <a:path w="268604" h="261619">
                <a:moveTo>
                  <a:pt x="227075" y="261366"/>
                </a:moveTo>
                <a:lnTo>
                  <a:pt x="227075" y="244602"/>
                </a:lnTo>
                <a:lnTo>
                  <a:pt x="188975" y="244602"/>
                </a:lnTo>
                <a:lnTo>
                  <a:pt x="186689" y="241554"/>
                </a:lnTo>
                <a:lnTo>
                  <a:pt x="184403" y="237744"/>
                </a:lnTo>
                <a:lnTo>
                  <a:pt x="177522" y="223986"/>
                </a:lnTo>
                <a:lnTo>
                  <a:pt x="174498" y="218694"/>
                </a:lnTo>
                <a:lnTo>
                  <a:pt x="152340" y="175152"/>
                </a:lnTo>
                <a:lnTo>
                  <a:pt x="148589" y="168402"/>
                </a:lnTo>
                <a:lnTo>
                  <a:pt x="145541" y="163068"/>
                </a:lnTo>
                <a:lnTo>
                  <a:pt x="144018" y="159257"/>
                </a:lnTo>
                <a:lnTo>
                  <a:pt x="139446" y="153162"/>
                </a:lnTo>
                <a:lnTo>
                  <a:pt x="137160" y="150875"/>
                </a:lnTo>
                <a:lnTo>
                  <a:pt x="134874" y="147828"/>
                </a:lnTo>
                <a:lnTo>
                  <a:pt x="131825" y="145542"/>
                </a:lnTo>
                <a:lnTo>
                  <a:pt x="128777" y="144018"/>
                </a:lnTo>
                <a:lnTo>
                  <a:pt x="128777" y="175006"/>
                </a:lnTo>
                <a:lnTo>
                  <a:pt x="129539" y="176784"/>
                </a:lnTo>
                <a:lnTo>
                  <a:pt x="132587" y="182118"/>
                </a:lnTo>
                <a:lnTo>
                  <a:pt x="160020" y="236981"/>
                </a:lnTo>
                <a:lnTo>
                  <a:pt x="163830" y="243840"/>
                </a:lnTo>
                <a:lnTo>
                  <a:pt x="166877" y="249174"/>
                </a:lnTo>
                <a:lnTo>
                  <a:pt x="168401" y="252222"/>
                </a:lnTo>
                <a:lnTo>
                  <a:pt x="170687" y="256031"/>
                </a:lnTo>
                <a:lnTo>
                  <a:pt x="172283" y="258413"/>
                </a:lnTo>
                <a:lnTo>
                  <a:pt x="174498" y="261366"/>
                </a:lnTo>
                <a:lnTo>
                  <a:pt x="227075" y="261366"/>
                </a:lnTo>
                <a:close/>
              </a:path>
              <a:path w="268604" h="261619">
                <a:moveTo>
                  <a:pt x="176784" y="74675"/>
                </a:moveTo>
                <a:lnTo>
                  <a:pt x="164603" y="32480"/>
                </a:lnTo>
                <a:lnTo>
                  <a:pt x="144780" y="14478"/>
                </a:lnTo>
                <a:lnTo>
                  <a:pt x="144780" y="32004"/>
                </a:lnTo>
                <a:lnTo>
                  <a:pt x="149340" y="39600"/>
                </a:lnTo>
                <a:lnTo>
                  <a:pt x="152685" y="48768"/>
                </a:lnTo>
                <a:lnTo>
                  <a:pt x="154745" y="59650"/>
                </a:lnTo>
                <a:lnTo>
                  <a:pt x="155448" y="72390"/>
                </a:lnTo>
                <a:lnTo>
                  <a:pt x="155448" y="128113"/>
                </a:lnTo>
                <a:lnTo>
                  <a:pt x="158781" y="125551"/>
                </a:lnTo>
                <a:lnTo>
                  <a:pt x="165353" y="118110"/>
                </a:lnTo>
                <a:lnTo>
                  <a:pt x="170354" y="109394"/>
                </a:lnTo>
                <a:lnTo>
                  <a:pt x="173926" y="99250"/>
                </a:lnTo>
                <a:lnTo>
                  <a:pt x="176069" y="87677"/>
                </a:lnTo>
                <a:lnTo>
                  <a:pt x="176784" y="74675"/>
                </a:lnTo>
                <a:close/>
              </a:path>
              <a:path w="268604" h="261619">
                <a:moveTo>
                  <a:pt x="210312" y="120306"/>
                </a:moveTo>
                <a:lnTo>
                  <a:pt x="210312" y="70104"/>
                </a:lnTo>
                <a:lnTo>
                  <a:pt x="206621" y="92666"/>
                </a:lnTo>
                <a:lnTo>
                  <a:pt x="195643" y="111156"/>
                </a:lnTo>
                <a:lnTo>
                  <a:pt x="177522" y="125503"/>
                </a:lnTo>
                <a:lnTo>
                  <a:pt x="152400" y="135636"/>
                </a:lnTo>
                <a:lnTo>
                  <a:pt x="152400" y="141731"/>
                </a:lnTo>
                <a:lnTo>
                  <a:pt x="182118" y="165369"/>
                </a:lnTo>
                <a:lnTo>
                  <a:pt x="182118" y="139446"/>
                </a:lnTo>
                <a:lnTo>
                  <a:pt x="204120" y="126563"/>
                </a:lnTo>
                <a:lnTo>
                  <a:pt x="210312" y="120306"/>
                </a:lnTo>
                <a:close/>
              </a:path>
              <a:path w="268604" h="261619">
                <a:moveTo>
                  <a:pt x="268224" y="261366"/>
                </a:moveTo>
                <a:lnTo>
                  <a:pt x="268224" y="252222"/>
                </a:lnTo>
                <a:lnTo>
                  <a:pt x="263652" y="250698"/>
                </a:lnTo>
                <a:lnTo>
                  <a:pt x="260604" y="249174"/>
                </a:lnTo>
                <a:lnTo>
                  <a:pt x="251460" y="242316"/>
                </a:lnTo>
                <a:lnTo>
                  <a:pt x="249174" y="238506"/>
                </a:lnTo>
                <a:lnTo>
                  <a:pt x="246126" y="235457"/>
                </a:lnTo>
                <a:lnTo>
                  <a:pt x="243078" y="230886"/>
                </a:lnTo>
                <a:lnTo>
                  <a:pt x="240791" y="227075"/>
                </a:lnTo>
                <a:lnTo>
                  <a:pt x="238506" y="222504"/>
                </a:lnTo>
                <a:lnTo>
                  <a:pt x="235458" y="217169"/>
                </a:lnTo>
                <a:lnTo>
                  <a:pt x="232410" y="211074"/>
                </a:lnTo>
                <a:lnTo>
                  <a:pt x="217932" y="185166"/>
                </a:lnTo>
                <a:lnTo>
                  <a:pt x="212931" y="176033"/>
                </a:lnTo>
                <a:lnTo>
                  <a:pt x="188213" y="144780"/>
                </a:lnTo>
                <a:lnTo>
                  <a:pt x="182118" y="140969"/>
                </a:lnTo>
                <a:lnTo>
                  <a:pt x="182118" y="165369"/>
                </a:lnTo>
                <a:lnTo>
                  <a:pt x="184023" y="168211"/>
                </a:lnTo>
                <a:lnTo>
                  <a:pt x="188333" y="175498"/>
                </a:lnTo>
                <a:lnTo>
                  <a:pt x="192786" y="183642"/>
                </a:lnTo>
                <a:lnTo>
                  <a:pt x="211074" y="218694"/>
                </a:lnTo>
                <a:lnTo>
                  <a:pt x="212598" y="222504"/>
                </a:lnTo>
                <a:lnTo>
                  <a:pt x="215646" y="226313"/>
                </a:lnTo>
                <a:lnTo>
                  <a:pt x="218694" y="230886"/>
                </a:lnTo>
                <a:lnTo>
                  <a:pt x="221741" y="236219"/>
                </a:lnTo>
                <a:lnTo>
                  <a:pt x="224027" y="240030"/>
                </a:lnTo>
                <a:lnTo>
                  <a:pt x="227075" y="242316"/>
                </a:lnTo>
                <a:lnTo>
                  <a:pt x="227075" y="261366"/>
                </a:lnTo>
                <a:lnTo>
                  <a:pt x="268224" y="261366"/>
                </a:lnTo>
                <a:close/>
              </a:path>
            </a:pathLst>
          </a:custGeom>
          <a:solidFill>
            <a:srgbClr val="FF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17519" y="2170429"/>
            <a:ext cx="87312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190" dirty="0">
                <a:solidFill>
                  <a:srgbClr val="FF0065"/>
                </a:solidFill>
                <a:latin typeface="Cambria"/>
                <a:cs typeface="Cambria"/>
              </a:rPr>
              <a:t>d</a:t>
            </a:r>
            <a:r>
              <a:rPr sz="2250" spc="-5" dirty="0">
                <a:solidFill>
                  <a:srgbClr val="FF0065"/>
                </a:solidFill>
                <a:latin typeface="Cambria"/>
                <a:cs typeface="Cambria"/>
              </a:rPr>
              <a:t> </a:t>
            </a:r>
            <a:r>
              <a:rPr sz="2250" spc="155" dirty="0">
                <a:solidFill>
                  <a:srgbClr val="FF0065"/>
                </a:solidFill>
                <a:latin typeface="Cambria"/>
                <a:cs typeface="Cambria"/>
              </a:rPr>
              <a:t>×|V|</a:t>
            </a:r>
            <a:endParaRPr sz="225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51133" y="2815589"/>
            <a:ext cx="231140" cy="267970"/>
          </a:xfrm>
          <a:custGeom>
            <a:avLst/>
            <a:gdLst/>
            <a:ahLst/>
            <a:cxnLst/>
            <a:rect l="l" t="t" r="r" b="b"/>
            <a:pathLst>
              <a:path w="231139" h="267969">
                <a:moveTo>
                  <a:pt x="230886" y="204216"/>
                </a:moveTo>
                <a:lnTo>
                  <a:pt x="216408" y="195072"/>
                </a:lnTo>
                <a:lnTo>
                  <a:pt x="210407" y="203954"/>
                </a:lnTo>
                <a:lnTo>
                  <a:pt x="204977" y="211264"/>
                </a:lnTo>
                <a:lnTo>
                  <a:pt x="169163" y="235458"/>
                </a:lnTo>
                <a:lnTo>
                  <a:pt x="154686" y="235458"/>
                </a:lnTo>
                <a:lnTo>
                  <a:pt x="133350" y="230886"/>
                </a:lnTo>
                <a:lnTo>
                  <a:pt x="118110" y="225552"/>
                </a:lnTo>
                <a:lnTo>
                  <a:pt x="110489" y="222504"/>
                </a:lnTo>
                <a:lnTo>
                  <a:pt x="95250" y="217932"/>
                </a:lnTo>
                <a:lnTo>
                  <a:pt x="87629" y="216408"/>
                </a:lnTo>
                <a:lnTo>
                  <a:pt x="79248" y="215646"/>
                </a:lnTo>
                <a:lnTo>
                  <a:pt x="71627" y="215646"/>
                </a:lnTo>
                <a:lnTo>
                  <a:pt x="71627" y="213360"/>
                </a:lnTo>
                <a:lnTo>
                  <a:pt x="76200" y="208026"/>
                </a:lnTo>
                <a:lnTo>
                  <a:pt x="80772" y="203454"/>
                </a:lnTo>
                <a:lnTo>
                  <a:pt x="84582" y="198120"/>
                </a:lnTo>
                <a:lnTo>
                  <a:pt x="88391" y="193548"/>
                </a:lnTo>
                <a:lnTo>
                  <a:pt x="91439" y="187452"/>
                </a:lnTo>
                <a:lnTo>
                  <a:pt x="95250" y="181356"/>
                </a:lnTo>
                <a:lnTo>
                  <a:pt x="101346" y="167640"/>
                </a:lnTo>
                <a:lnTo>
                  <a:pt x="103632" y="160020"/>
                </a:lnTo>
                <a:lnTo>
                  <a:pt x="105775" y="154590"/>
                </a:lnTo>
                <a:lnTo>
                  <a:pt x="107632" y="148590"/>
                </a:lnTo>
                <a:lnTo>
                  <a:pt x="109204" y="142017"/>
                </a:lnTo>
                <a:lnTo>
                  <a:pt x="110489" y="134874"/>
                </a:lnTo>
                <a:lnTo>
                  <a:pt x="124206" y="71628"/>
                </a:lnTo>
                <a:lnTo>
                  <a:pt x="135636" y="29718"/>
                </a:lnTo>
                <a:lnTo>
                  <a:pt x="149351" y="16764"/>
                </a:lnTo>
                <a:lnTo>
                  <a:pt x="163068" y="16764"/>
                </a:lnTo>
                <a:lnTo>
                  <a:pt x="188975" y="49530"/>
                </a:lnTo>
                <a:lnTo>
                  <a:pt x="217932" y="36576"/>
                </a:lnTo>
                <a:lnTo>
                  <a:pt x="190023" y="5143"/>
                </a:lnTo>
                <a:lnTo>
                  <a:pt x="166877" y="0"/>
                </a:lnTo>
                <a:lnTo>
                  <a:pt x="159591" y="285"/>
                </a:lnTo>
                <a:lnTo>
                  <a:pt x="113240" y="21824"/>
                </a:lnTo>
                <a:lnTo>
                  <a:pt x="94678" y="55530"/>
                </a:lnTo>
                <a:lnTo>
                  <a:pt x="70865" y="160020"/>
                </a:lnTo>
                <a:lnTo>
                  <a:pt x="65448" y="180748"/>
                </a:lnTo>
                <a:lnTo>
                  <a:pt x="58388" y="198405"/>
                </a:lnTo>
                <a:lnTo>
                  <a:pt x="49756" y="213062"/>
                </a:lnTo>
                <a:lnTo>
                  <a:pt x="39624" y="224790"/>
                </a:lnTo>
                <a:lnTo>
                  <a:pt x="31075" y="229647"/>
                </a:lnTo>
                <a:lnTo>
                  <a:pt x="21526" y="236220"/>
                </a:lnTo>
                <a:lnTo>
                  <a:pt x="11120" y="244506"/>
                </a:lnTo>
                <a:lnTo>
                  <a:pt x="0" y="254508"/>
                </a:lnTo>
                <a:lnTo>
                  <a:pt x="9906" y="267462"/>
                </a:lnTo>
                <a:lnTo>
                  <a:pt x="19050" y="260734"/>
                </a:lnTo>
                <a:lnTo>
                  <a:pt x="27050" y="255365"/>
                </a:lnTo>
                <a:lnTo>
                  <a:pt x="33909" y="251281"/>
                </a:lnTo>
                <a:lnTo>
                  <a:pt x="39624" y="248412"/>
                </a:lnTo>
                <a:lnTo>
                  <a:pt x="46482" y="246126"/>
                </a:lnTo>
                <a:lnTo>
                  <a:pt x="54101" y="244602"/>
                </a:lnTo>
                <a:lnTo>
                  <a:pt x="68579" y="244602"/>
                </a:lnTo>
                <a:lnTo>
                  <a:pt x="75437" y="245364"/>
                </a:lnTo>
                <a:lnTo>
                  <a:pt x="82296" y="246888"/>
                </a:lnTo>
                <a:lnTo>
                  <a:pt x="105918" y="255270"/>
                </a:lnTo>
                <a:lnTo>
                  <a:pt x="112097" y="257972"/>
                </a:lnTo>
                <a:lnTo>
                  <a:pt x="118205" y="260318"/>
                </a:lnTo>
                <a:lnTo>
                  <a:pt x="157734" y="267462"/>
                </a:lnTo>
                <a:lnTo>
                  <a:pt x="166187" y="266604"/>
                </a:lnTo>
                <a:lnTo>
                  <a:pt x="199810" y="245471"/>
                </a:lnTo>
                <a:lnTo>
                  <a:pt x="219765" y="220634"/>
                </a:lnTo>
                <a:lnTo>
                  <a:pt x="230886" y="204216"/>
                </a:lnTo>
                <a:close/>
              </a:path>
            </a:pathLst>
          </a:custGeom>
          <a:solidFill>
            <a:srgbClr val="FF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830580" indent="-314960">
              <a:lnSpc>
                <a:spcPct val="100000"/>
              </a:lnSpc>
              <a:spcBef>
                <a:spcPts val="765"/>
              </a:spcBef>
              <a:buSzPct val="58490"/>
              <a:buFont typeface="Wingdings"/>
              <a:buChar char=""/>
              <a:tabLst>
                <a:tab pos="830580" algn="l"/>
                <a:tab pos="831215" algn="l"/>
              </a:tabLst>
            </a:pPr>
            <a:r>
              <a:rPr spc="-10" dirty="0"/>
              <a:t>Option</a:t>
            </a:r>
            <a:r>
              <a:rPr spc="-25" dirty="0"/>
              <a:t> </a:t>
            </a:r>
            <a:r>
              <a:rPr spc="-5" dirty="0"/>
              <a:t>1:</a:t>
            </a:r>
            <a:r>
              <a:rPr spc="-20" dirty="0"/>
              <a:t> </a:t>
            </a:r>
            <a:r>
              <a:rPr spc="-5" dirty="0"/>
              <a:t>Use</a:t>
            </a:r>
            <a:r>
              <a:rPr spc="-15" dirty="0"/>
              <a:t> </a:t>
            </a:r>
            <a:r>
              <a:rPr spc="-15" dirty="0">
                <a:solidFill>
                  <a:srgbClr val="FF9A00"/>
                </a:solidFill>
              </a:rPr>
              <a:t>stochastic</a:t>
            </a:r>
            <a:r>
              <a:rPr spc="-25" dirty="0">
                <a:solidFill>
                  <a:srgbClr val="FF9A00"/>
                </a:solidFill>
              </a:rPr>
              <a:t> </a:t>
            </a:r>
            <a:r>
              <a:rPr spc="-15" dirty="0">
                <a:solidFill>
                  <a:srgbClr val="FF9A00"/>
                </a:solidFill>
              </a:rPr>
              <a:t>gradient</a:t>
            </a:r>
            <a:r>
              <a:rPr spc="-20" dirty="0">
                <a:solidFill>
                  <a:srgbClr val="FF9A00"/>
                </a:solidFill>
              </a:rPr>
              <a:t> </a:t>
            </a:r>
            <a:r>
              <a:rPr spc="-10" dirty="0">
                <a:solidFill>
                  <a:srgbClr val="FF9A00"/>
                </a:solidFill>
              </a:rPr>
              <a:t>descent</a:t>
            </a:r>
            <a:r>
              <a:rPr spc="20" dirty="0">
                <a:solidFill>
                  <a:srgbClr val="FF9A00"/>
                </a:solidFill>
              </a:rPr>
              <a:t> </a:t>
            </a:r>
            <a:r>
              <a:rPr spc="-10" dirty="0"/>
              <a:t>(SGD)</a:t>
            </a:r>
            <a:r>
              <a:rPr spc="-30" dirty="0"/>
              <a:t> </a:t>
            </a:r>
            <a:r>
              <a:rPr spc="-20" dirty="0"/>
              <a:t>for</a:t>
            </a:r>
            <a:r>
              <a:rPr spc="-15" dirty="0"/>
              <a:t> optimization</a:t>
            </a:r>
          </a:p>
          <a:p>
            <a:pPr marL="1271905" lvl="1" indent="-252729">
              <a:lnSpc>
                <a:spcPct val="100000"/>
              </a:lnSpc>
              <a:spcBef>
                <a:spcPts val="555"/>
              </a:spcBef>
              <a:buSzPct val="59090"/>
              <a:buFont typeface="Wingdings"/>
              <a:buChar char=""/>
              <a:tabLst>
                <a:tab pos="1272540" algn="l"/>
              </a:tabLst>
            </a:pPr>
            <a:r>
              <a:rPr sz="2200" dirty="0">
                <a:latin typeface="Calibri"/>
                <a:cs typeface="Calibri"/>
              </a:rPr>
              <a:t>Highly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scalable,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general </a:t>
            </a:r>
            <a:r>
              <a:rPr sz="2200" spc="-5" dirty="0">
                <a:latin typeface="Calibri"/>
                <a:cs typeface="Calibri"/>
              </a:rPr>
              <a:t>approach</a:t>
            </a:r>
            <a:endParaRPr sz="2200">
              <a:latin typeface="Calibri"/>
              <a:cs typeface="Calibri"/>
            </a:endParaRPr>
          </a:p>
          <a:p>
            <a:pPr marL="830580" indent="-314960">
              <a:lnSpc>
                <a:spcPct val="100000"/>
              </a:lnSpc>
              <a:spcBef>
                <a:spcPts val="610"/>
              </a:spcBef>
              <a:buSzPct val="58490"/>
              <a:buFont typeface="Wingdings"/>
              <a:buChar char=""/>
              <a:tabLst>
                <a:tab pos="830580" algn="l"/>
                <a:tab pos="831215" algn="l"/>
              </a:tabLst>
            </a:pPr>
            <a:r>
              <a:rPr spc="-10" dirty="0"/>
              <a:t>Option</a:t>
            </a:r>
            <a:r>
              <a:rPr spc="-30" dirty="0"/>
              <a:t> </a:t>
            </a:r>
            <a:r>
              <a:rPr spc="-5" dirty="0"/>
              <a:t>2:</a:t>
            </a:r>
            <a:r>
              <a:rPr spc="-25" dirty="0"/>
              <a:t> </a:t>
            </a:r>
            <a:r>
              <a:rPr spc="-15" dirty="0"/>
              <a:t>Solve</a:t>
            </a:r>
            <a:r>
              <a:rPr spc="-5" dirty="0"/>
              <a:t> </a:t>
            </a:r>
            <a:r>
              <a:rPr spc="-10" dirty="0">
                <a:solidFill>
                  <a:srgbClr val="00B050"/>
                </a:solidFill>
              </a:rPr>
              <a:t>matrix</a:t>
            </a:r>
            <a:r>
              <a:rPr spc="-25" dirty="0">
                <a:solidFill>
                  <a:srgbClr val="00B050"/>
                </a:solidFill>
              </a:rPr>
              <a:t> </a:t>
            </a:r>
            <a:r>
              <a:rPr spc="-5" dirty="0">
                <a:solidFill>
                  <a:srgbClr val="00B050"/>
                </a:solidFill>
              </a:rPr>
              <a:t>decomposition</a:t>
            </a:r>
            <a:r>
              <a:rPr spc="-35" dirty="0">
                <a:solidFill>
                  <a:srgbClr val="00B050"/>
                </a:solidFill>
              </a:rPr>
              <a:t> </a:t>
            </a:r>
            <a:r>
              <a:rPr spc="-15" dirty="0">
                <a:solidFill>
                  <a:srgbClr val="00B050"/>
                </a:solidFill>
              </a:rPr>
              <a:t>solvers</a:t>
            </a:r>
            <a:r>
              <a:rPr spc="-10" dirty="0">
                <a:solidFill>
                  <a:srgbClr val="00B050"/>
                </a:solidFill>
              </a:rPr>
              <a:t> </a:t>
            </a:r>
            <a:r>
              <a:rPr dirty="0"/>
              <a:t>(e.g.,</a:t>
            </a:r>
            <a:r>
              <a:rPr spc="-35" dirty="0"/>
              <a:t> </a:t>
            </a:r>
            <a:r>
              <a:rPr spc="-15" dirty="0"/>
              <a:t>SVD</a:t>
            </a:r>
            <a:r>
              <a:rPr spc="-10" dirty="0"/>
              <a:t> </a:t>
            </a:r>
            <a:r>
              <a:rPr spc="-5" dirty="0"/>
              <a:t>or</a:t>
            </a:r>
            <a:r>
              <a:rPr spc="-25" dirty="0"/>
              <a:t> </a:t>
            </a:r>
            <a:r>
              <a:rPr spc="-10" dirty="0"/>
              <a:t>QR)</a:t>
            </a:r>
          </a:p>
          <a:p>
            <a:pPr marL="1271905" lvl="1" indent="-252729">
              <a:lnSpc>
                <a:spcPct val="100000"/>
              </a:lnSpc>
              <a:spcBef>
                <a:spcPts val="555"/>
              </a:spcBef>
              <a:buSzPct val="59090"/>
              <a:buFont typeface="Wingdings"/>
              <a:buChar char=""/>
              <a:tabLst>
                <a:tab pos="1272540" algn="l"/>
              </a:tabLst>
            </a:pPr>
            <a:r>
              <a:rPr sz="2200" spc="-5" dirty="0">
                <a:latin typeface="Calibri"/>
                <a:cs typeface="Calibri"/>
              </a:rPr>
              <a:t>Only</a:t>
            </a:r>
            <a:r>
              <a:rPr sz="2200" spc="-10" dirty="0">
                <a:latin typeface="Calibri"/>
                <a:cs typeface="Calibri"/>
              </a:rPr>
              <a:t> works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limited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cases</a:t>
            </a:r>
            <a:endParaRPr sz="220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715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050" dirty="0"/>
              <a:t>Drawbacks</a:t>
            </a:r>
            <a:endParaRPr sz="3050"/>
          </a:p>
        </p:txBody>
      </p:sp>
      <p:sp>
        <p:nvSpPr>
          <p:cNvPr id="10" name="object 10"/>
          <p:cNvSpPr txBox="1"/>
          <p:nvPr/>
        </p:nvSpPr>
        <p:spPr>
          <a:xfrm>
            <a:off x="1027309" y="5703061"/>
            <a:ext cx="17589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25" dirty="0">
                <a:latin typeface="Wingdings"/>
                <a:cs typeface="Wingdings"/>
              </a:rPr>
              <a:t></a:t>
            </a:r>
            <a:endParaRPr sz="1550">
              <a:latin typeface="Wingdings"/>
              <a:cs typeface="Wingding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6819" y="5690704"/>
            <a:ext cx="182880" cy="22851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619897" y="5679947"/>
            <a:ext cx="102870" cy="311150"/>
          </a:xfrm>
          <a:custGeom>
            <a:avLst/>
            <a:gdLst/>
            <a:ahLst/>
            <a:cxnLst/>
            <a:rect l="l" t="t" r="r" b="b"/>
            <a:pathLst>
              <a:path w="102869" h="311150">
                <a:moveTo>
                  <a:pt x="102870" y="297941"/>
                </a:moveTo>
                <a:lnTo>
                  <a:pt x="56899" y="265259"/>
                </a:lnTo>
                <a:lnTo>
                  <a:pt x="38481" y="228397"/>
                </a:lnTo>
                <a:lnTo>
                  <a:pt x="29336" y="181225"/>
                </a:lnTo>
                <a:lnTo>
                  <a:pt x="28193" y="153924"/>
                </a:lnTo>
                <a:lnTo>
                  <a:pt x="29336" y="127194"/>
                </a:lnTo>
                <a:lnTo>
                  <a:pt x="38481" y="81164"/>
                </a:lnTo>
                <a:lnTo>
                  <a:pt x="56899" y="44874"/>
                </a:lnTo>
                <a:lnTo>
                  <a:pt x="102870" y="12191"/>
                </a:lnTo>
                <a:lnTo>
                  <a:pt x="99059" y="0"/>
                </a:lnTo>
                <a:lnTo>
                  <a:pt x="56387" y="19621"/>
                </a:lnTo>
                <a:lnTo>
                  <a:pt x="25146" y="54101"/>
                </a:lnTo>
                <a:lnTo>
                  <a:pt x="6286" y="100488"/>
                </a:lnTo>
                <a:lnTo>
                  <a:pt x="0" y="155448"/>
                </a:lnTo>
                <a:lnTo>
                  <a:pt x="1571" y="184023"/>
                </a:lnTo>
                <a:lnTo>
                  <a:pt x="14144" y="234314"/>
                </a:lnTo>
                <a:lnTo>
                  <a:pt x="39159" y="275320"/>
                </a:lnTo>
                <a:lnTo>
                  <a:pt x="76045" y="302752"/>
                </a:lnTo>
                <a:lnTo>
                  <a:pt x="99059" y="310896"/>
                </a:lnTo>
                <a:lnTo>
                  <a:pt x="102870" y="297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70773" y="5682234"/>
            <a:ext cx="24765" cy="306070"/>
          </a:xfrm>
          <a:custGeom>
            <a:avLst/>
            <a:gdLst/>
            <a:ahLst/>
            <a:cxnLst/>
            <a:rect l="l" t="t" r="r" b="b"/>
            <a:pathLst>
              <a:path w="24764" h="306070">
                <a:moveTo>
                  <a:pt x="24383" y="305562"/>
                </a:moveTo>
                <a:lnTo>
                  <a:pt x="24383" y="0"/>
                </a:lnTo>
                <a:lnTo>
                  <a:pt x="0" y="0"/>
                </a:lnTo>
                <a:lnTo>
                  <a:pt x="0" y="305562"/>
                </a:lnTo>
                <a:lnTo>
                  <a:pt x="24383" y="3055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52307" y="5692902"/>
            <a:ext cx="192024" cy="226313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2097671" y="5682234"/>
            <a:ext cx="24765" cy="306070"/>
          </a:xfrm>
          <a:custGeom>
            <a:avLst/>
            <a:gdLst/>
            <a:ahLst/>
            <a:cxnLst/>
            <a:rect l="l" t="t" r="r" b="b"/>
            <a:pathLst>
              <a:path w="24764" h="306070">
                <a:moveTo>
                  <a:pt x="24383" y="305562"/>
                </a:moveTo>
                <a:lnTo>
                  <a:pt x="24383" y="0"/>
                </a:lnTo>
                <a:lnTo>
                  <a:pt x="0" y="0"/>
                </a:lnTo>
                <a:lnTo>
                  <a:pt x="0" y="305562"/>
                </a:lnTo>
                <a:lnTo>
                  <a:pt x="24383" y="3055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51259" y="5536184"/>
            <a:ext cx="167640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spc="65" dirty="0">
                <a:latin typeface="Cambria"/>
                <a:cs typeface="Cambria"/>
              </a:rPr>
              <a:t>2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25509" y="5679947"/>
            <a:ext cx="104139" cy="311150"/>
          </a:xfrm>
          <a:custGeom>
            <a:avLst/>
            <a:gdLst/>
            <a:ahLst/>
            <a:cxnLst/>
            <a:rect l="l" t="t" r="r" b="b"/>
            <a:pathLst>
              <a:path w="104139" h="311150">
                <a:moveTo>
                  <a:pt x="103631" y="155448"/>
                </a:moveTo>
                <a:lnTo>
                  <a:pt x="96964" y="100488"/>
                </a:lnTo>
                <a:lnTo>
                  <a:pt x="77724" y="54101"/>
                </a:lnTo>
                <a:lnTo>
                  <a:pt x="46482" y="19621"/>
                </a:lnTo>
                <a:lnTo>
                  <a:pt x="3810" y="0"/>
                </a:lnTo>
                <a:lnTo>
                  <a:pt x="0" y="12191"/>
                </a:lnTo>
                <a:lnTo>
                  <a:pt x="17704" y="20038"/>
                </a:lnTo>
                <a:lnTo>
                  <a:pt x="33051" y="30956"/>
                </a:lnTo>
                <a:lnTo>
                  <a:pt x="56387" y="61722"/>
                </a:lnTo>
                <a:lnTo>
                  <a:pt x="70770" y="102965"/>
                </a:lnTo>
                <a:lnTo>
                  <a:pt x="75437" y="153924"/>
                </a:lnTo>
                <a:lnTo>
                  <a:pt x="74175" y="181225"/>
                </a:lnTo>
                <a:lnTo>
                  <a:pt x="64508" y="228397"/>
                </a:lnTo>
                <a:lnTo>
                  <a:pt x="46077" y="265259"/>
                </a:lnTo>
                <a:lnTo>
                  <a:pt x="0" y="297941"/>
                </a:lnTo>
                <a:lnTo>
                  <a:pt x="3810" y="310896"/>
                </a:lnTo>
                <a:lnTo>
                  <a:pt x="46767" y="290893"/>
                </a:lnTo>
                <a:lnTo>
                  <a:pt x="77724" y="256031"/>
                </a:lnTo>
                <a:lnTo>
                  <a:pt x="96964" y="210312"/>
                </a:lnTo>
                <a:lnTo>
                  <a:pt x="101941" y="184023"/>
                </a:lnTo>
                <a:lnTo>
                  <a:pt x="103631" y="155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20067" y="5568188"/>
            <a:ext cx="520827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10" dirty="0">
                <a:latin typeface="Calibri"/>
                <a:cs typeface="Calibri"/>
              </a:rPr>
              <a:t>runtime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(must</a:t>
            </a:r>
            <a:r>
              <a:rPr sz="2650" spc="-3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consider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all</a:t>
            </a:r>
            <a:r>
              <a:rPr sz="2650" spc="-10" dirty="0">
                <a:latin typeface="Calibri"/>
                <a:cs typeface="Calibri"/>
              </a:rPr>
              <a:t> node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pairs)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27309" y="5941597"/>
            <a:ext cx="6716395" cy="122237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940"/>
              </a:spcBef>
              <a:buSzPct val="58490"/>
              <a:buFont typeface="Wingdings"/>
              <a:buChar char=""/>
              <a:tabLst>
                <a:tab pos="327025" algn="l"/>
                <a:tab pos="327660" algn="l"/>
              </a:tabLst>
            </a:pPr>
            <a:r>
              <a:rPr sz="2650" spc="-10" dirty="0">
                <a:latin typeface="Calibri"/>
                <a:cs typeface="Calibri"/>
              </a:rPr>
              <a:t>Only consider </a:t>
            </a:r>
            <a:r>
              <a:rPr sz="2650" spc="-15" dirty="0">
                <a:latin typeface="Calibri"/>
                <a:cs typeface="Calibri"/>
              </a:rPr>
              <a:t>direct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local</a:t>
            </a:r>
            <a:r>
              <a:rPr sz="2650" spc="-10" dirty="0">
                <a:latin typeface="Calibri"/>
                <a:cs typeface="Calibri"/>
              </a:rPr>
              <a:t> connections</a:t>
            </a:r>
            <a:endParaRPr sz="2650">
              <a:latin typeface="Calibri"/>
              <a:cs typeface="Calibri"/>
            </a:endParaRPr>
          </a:p>
          <a:p>
            <a:pPr marL="279400" marR="5080">
              <a:lnSpc>
                <a:spcPct val="101800"/>
              </a:lnSpc>
              <a:spcBef>
                <a:spcPts val="630"/>
              </a:spcBef>
            </a:pPr>
            <a:r>
              <a:rPr sz="1950" spc="15" dirty="0">
                <a:solidFill>
                  <a:srgbClr val="7E7E7E"/>
                </a:solidFill>
                <a:latin typeface="Calibri"/>
                <a:cs typeface="Calibri"/>
              </a:rPr>
              <a:t>e.g., the </a:t>
            </a:r>
            <a:r>
              <a:rPr sz="1950" spc="10" dirty="0">
                <a:solidFill>
                  <a:srgbClr val="0070C0"/>
                </a:solidFill>
                <a:latin typeface="Calibri"/>
                <a:cs typeface="Calibri"/>
              </a:rPr>
              <a:t>blue </a:t>
            </a:r>
            <a:r>
              <a:rPr sz="1950" spc="10" dirty="0">
                <a:solidFill>
                  <a:srgbClr val="7E7E7E"/>
                </a:solidFill>
                <a:latin typeface="Calibri"/>
                <a:cs typeface="Calibri"/>
              </a:rPr>
              <a:t>node </a:t>
            </a:r>
            <a:r>
              <a:rPr sz="1950" spc="5" dirty="0">
                <a:solidFill>
                  <a:srgbClr val="7E7E7E"/>
                </a:solidFill>
                <a:latin typeface="Calibri"/>
                <a:cs typeface="Calibri"/>
              </a:rPr>
              <a:t>is </a:t>
            </a:r>
            <a:r>
              <a:rPr sz="1950" spc="10" dirty="0">
                <a:solidFill>
                  <a:srgbClr val="7E7E7E"/>
                </a:solidFill>
                <a:latin typeface="Calibri"/>
                <a:cs typeface="Calibri"/>
              </a:rPr>
              <a:t>obviously more similar </a:t>
            </a:r>
            <a:r>
              <a:rPr sz="1950" spc="5" dirty="0">
                <a:solidFill>
                  <a:srgbClr val="7E7E7E"/>
                </a:solidFill>
                <a:latin typeface="Calibri"/>
                <a:cs typeface="Calibri"/>
              </a:rPr>
              <a:t>to </a:t>
            </a: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green </a:t>
            </a:r>
            <a:r>
              <a:rPr sz="1950" spc="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7E7E7E"/>
                </a:solidFill>
                <a:latin typeface="Calibri"/>
                <a:cs typeface="Calibri"/>
              </a:rPr>
              <a:t>compared</a:t>
            </a:r>
            <a:r>
              <a:rPr sz="1950" spc="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50" spc="5" dirty="0">
                <a:solidFill>
                  <a:srgbClr val="7E7E7E"/>
                </a:solidFill>
                <a:latin typeface="Calibri"/>
                <a:cs typeface="Calibri"/>
              </a:rPr>
              <a:t>to</a:t>
            </a:r>
            <a:r>
              <a:rPr sz="19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50" spc="5" dirty="0">
                <a:solidFill>
                  <a:srgbClr val="FF0000"/>
                </a:solidFill>
                <a:latin typeface="Calibri"/>
                <a:cs typeface="Calibri"/>
              </a:rPr>
              <a:t>red</a:t>
            </a:r>
            <a:r>
              <a:rPr sz="195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spc="15" dirty="0">
                <a:solidFill>
                  <a:srgbClr val="7E7E7E"/>
                </a:solidFill>
                <a:latin typeface="Calibri"/>
                <a:cs typeface="Calibri"/>
              </a:rPr>
              <a:t>node, </a:t>
            </a:r>
            <a:r>
              <a:rPr sz="1950" spc="10" dirty="0">
                <a:solidFill>
                  <a:srgbClr val="7E7E7E"/>
                </a:solidFill>
                <a:latin typeface="Calibri"/>
                <a:cs typeface="Calibri"/>
              </a:rPr>
              <a:t>despite</a:t>
            </a:r>
            <a:r>
              <a:rPr sz="1950" spc="15" dirty="0">
                <a:solidFill>
                  <a:srgbClr val="7E7E7E"/>
                </a:solidFill>
                <a:latin typeface="Calibri"/>
                <a:cs typeface="Calibri"/>
              </a:rPr>
              <a:t> none</a:t>
            </a:r>
            <a:r>
              <a:rPr sz="1950" spc="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50" spc="5" dirty="0">
                <a:solidFill>
                  <a:srgbClr val="7E7E7E"/>
                </a:solidFill>
                <a:latin typeface="Calibri"/>
                <a:cs typeface="Calibri"/>
              </a:rPr>
              <a:t>having</a:t>
            </a:r>
            <a:r>
              <a:rPr sz="1950" spc="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50" spc="5" dirty="0">
                <a:solidFill>
                  <a:srgbClr val="7E7E7E"/>
                </a:solidFill>
                <a:latin typeface="Calibri"/>
                <a:cs typeface="Calibri"/>
              </a:rPr>
              <a:t>direct</a:t>
            </a:r>
            <a:r>
              <a:rPr sz="1950" spc="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7E7E7E"/>
                </a:solidFill>
                <a:latin typeface="Calibri"/>
                <a:cs typeface="Calibri"/>
              </a:rPr>
              <a:t>connections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14485" y="1258824"/>
            <a:ext cx="269875" cy="316230"/>
          </a:xfrm>
          <a:custGeom>
            <a:avLst/>
            <a:gdLst/>
            <a:ahLst/>
            <a:cxnLst/>
            <a:rect l="l" t="t" r="r" b="b"/>
            <a:pathLst>
              <a:path w="269875" h="316230">
                <a:moveTo>
                  <a:pt x="252983" y="41909"/>
                </a:moveTo>
                <a:lnTo>
                  <a:pt x="250817" y="25396"/>
                </a:lnTo>
                <a:lnTo>
                  <a:pt x="244220" y="12096"/>
                </a:lnTo>
                <a:lnTo>
                  <a:pt x="233052" y="3226"/>
                </a:lnTo>
                <a:lnTo>
                  <a:pt x="217169" y="0"/>
                </a:lnTo>
                <a:lnTo>
                  <a:pt x="202739" y="1154"/>
                </a:lnTo>
                <a:lnTo>
                  <a:pt x="154162" y="20895"/>
                </a:lnTo>
                <a:lnTo>
                  <a:pt x="123443" y="46481"/>
                </a:lnTo>
                <a:lnTo>
                  <a:pt x="100286" y="79521"/>
                </a:lnTo>
                <a:lnTo>
                  <a:pt x="82200" y="120491"/>
                </a:lnTo>
                <a:lnTo>
                  <a:pt x="69115" y="161032"/>
                </a:lnTo>
                <a:lnTo>
                  <a:pt x="55768" y="212526"/>
                </a:lnTo>
                <a:lnTo>
                  <a:pt x="50863" y="228980"/>
                </a:lnTo>
                <a:lnTo>
                  <a:pt x="45100" y="244863"/>
                </a:lnTo>
                <a:lnTo>
                  <a:pt x="37337" y="262889"/>
                </a:lnTo>
                <a:lnTo>
                  <a:pt x="33373" y="269033"/>
                </a:lnTo>
                <a:lnTo>
                  <a:pt x="27908" y="277748"/>
                </a:lnTo>
                <a:lnTo>
                  <a:pt x="22014" y="286464"/>
                </a:lnTo>
                <a:lnTo>
                  <a:pt x="16763" y="292607"/>
                </a:lnTo>
                <a:lnTo>
                  <a:pt x="9001" y="300335"/>
                </a:lnTo>
                <a:lnTo>
                  <a:pt x="3809" y="306419"/>
                </a:lnTo>
                <a:lnTo>
                  <a:pt x="904" y="310931"/>
                </a:lnTo>
                <a:lnTo>
                  <a:pt x="0" y="313943"/>
                </a:lnTo>
                <a:lnTo>
                  <a:pt x="0" y="314705"/>
                </a:lnTo>
                <a:lnTo>
                  <a:pt x="761" y="316229"/>
                </a:lnTo>
                <a:lnTo>
                  <a:pt x="6857" y="316229"/>
                </a:lnTo>
                <a:lnTo>
                  <a:pt x="15239" y="314705"/>
                </a:lnTo>
                <a:lnTo>
                  <a:pt x="33527" y="302513"/>
                </a:lnTo>
                <a:lnTo>
                  <a:pt x="34289" y="301751"/>
                </a:lnTo>
                <a:lnTo>
                  <a:pt x="44195" y="291083"/>
                </a:lnTo>
                <a:lnTo>
                  <a:pt x="59769" y="292250"/>
                </a:lnTo>
                <a:lnTo>
                  <a:pt x="64769" y="293084"/>
                </a:lnTo>
                <a:lnTo>
                  <a:pt x="64769" y="266699"/>
                </a:lnTo>
                <a:lnTo>
                  <a:pt x="79378" y="240470"/>
                </a:lnTo>
                <a:lnTo>
                  <a:pt x="89630" y="217455"/>
                </a:lnTo>
                <a:lnTo>
                  <a:pt x="96595" y="197155"/>
                </a:lnTo>
                <a:lnTo>
                  <a:pt x="113061" y="135576"/>
                </a:lnTo>
                <a:lnTo>
                  <a:pt x="125920" y="96297"/>
                </a:lnTo>
                <a:lnTo>
                  <a:pt x="140779" y="62591"/>
                </a:lnTo>
                <a:lnTo>
                  <a:pt x="158495" y="35813"/>
                </a:lnTo>
                <a:lnTo>
                  <a:pt x="167639" y="26669"/>
                </a:lnTo>
                <a:lnTo>
                  <a:pt x="181355" y="26669"/>
                </a:lnTo>
                <a:lnTo>
                  <a:pt x="198655" y="31515"/>
                </a:lnTo>
                <a:lnTo>
                  <a:pt x="207740" y="42576"/>
                </a:lnTo>
                <a:lnTo>
                  <a:pt x="211252" y="54637"/>
                </a:lnTo>
                <a:lnTo>
                  <a:pt x="211835" y="62483"/>
                </a:lnTo>
                <a:lnTo>
                  <a:pt x="211835" y="81533"/>
                </a:lnTo>
                <a:lnTo>
                  <a:pt x="212597" y="81533"/>
                </a:lnTo>
                <a:lnTo>
                  <a:pt x="247197" y="65162"/>
                </a:lnTo>
                <a:lnTo>
                  <a:pt x="252388" y="52423"/>
                </a:lnTo>
                <a:lnTo>
                  <a:pt x="252983" y="41909"/>
                </a:lnTo>
                <a:close/>
              </a:path>
              <a:path w="269875" h="316230">
                <a:moveTo>
                  <a:pt x="269747" y="246125"/>
                </a:moveTo>
                <a:lnTo>
                  <a:pt x="269747" y="243839"/>
                </a:lnTo>
                <a:lnTo>
                  <a:pt x="265938" y="243839"/>
                </a:lnTo>
                <a:lnTo>
                  <a:pt x="260627" y="244637"/>
                </a:lnTo>
                <a:lnTo>
                  <a:pt x="254317" y="246792"/>
                </a:lnTo>
                <a:lnTo>
                  <a:pt x="247721" y="249947"/>
                </a:lnTo>
                <a:lnTo>
                  <a:pt x="241553" y="253745"/>
                </a:lnTo>
                <a:lnTo>
                  <a:pt x="230123" y="260603"/>
                </a:lnTo>
                <a:lnTo>
                  <a:pt x="229361" y="263651"/>
                </a:lnTo>
                <a:lnTo>
                  <a:pt x="226313" y="271272"/>
                </a:lnTo>
                <a:lnTo>
                  <a:pt x="224789" y="278129"/>
                </a:lnTo>
                <a:lnTo>
                  <a:pt x="221741" y="281177"/>
                </a:lnTo>
                <a:lnTo>
                  <a:pt x="220217" y="283463"/>
                </a:lnTo>
                <a:lnTo>
                  <a:pt x="216407" y="289559"/>
                </a:lnTo>
                <a:lnTo>
                  <a:pt x="210311" y="289559"/>
                </a:lnTo>
                <a:lnTo>
                  <a:pt x="194512" y="288357"/>
                </a:lnTo>
                <a:lnTo>
                  <a:pt x="177641" y="285083"/>
                </a:lnTo>
                <a:lnTo>
                  <a:pt x="159198" y="280237"/>
                </a:lnTo>
                <a:lnTo>
                  <a:pt x="138683" y="274319"/>
                </a:lnTo>
                <a:lnTo>
                  <a:pt x="128051" y="271486"/>
                </a:lnTo>
                <a:lnTo>
                  <a:pt x="114204" y="268223"/>
                </a:lnTo>
                <a:lnTo>
                  <a:pt x="98500" y="265533"/>
                </a:lnTo>
                <a:lnTo>
                  <a:pt x="82295" y="264413"/>
                </a:lnTo>
                <a:lnTo>
                  <a:pt x="70865" y="264413"/>
                </a:lnTo>
                <a:lnTo>
                  <a:pt x="64769" y="266699"/>
                </a:lnTo>
                <a:lnTo>
                  <a:pt x="64769" y="293084"/>
                </a:lnTo>
                <a:lnTo>
                  <a:pt x="74485" y="294703"/>
                </a:lnTo>
                <a:lnTo>
                  <a:pt x="90058" y="298584"/>
                </a:lnTo>
                <a:lnTo>
                  <a:pt x="141255" y="312134"/>
                </a:lnTo>
                <a:lnTo>
                  <a:pt x="173735" y="316229"/>
                </a:lnTo>
                <a:lnTo>
                  <a:pt x="200120" y="311753"/>
                </a:lnTo>
                <a:lnTo>
                  <a:pt x="244030" y="285368"/>
                </a:lnTo>
                <a:lnTo>
                  <a:pt x="267081" y="254793"/>
                </a:lnTo>
                <a:lnTo>
                  <a:pt x="269128" y="249281"/>
                </a:lnTo>
                <a:lnTo>
                  <a:pt x="269747" y="246125"/>
                </a:lnTo>
                <a:close/>
              </a:path>
              <a:path w="269875" h="316230">
                <a:moveTo>
                  <a:pt x="211835" y="81533"/>
                </a:moveTo>
                <a:lnTo>
                  <a:pt x="211835" y="70865"/>
                </a:lnTo>
                <a:lnTo>
                  <a:pt x="210311" y="76961"/>
                </a:lnTo>
                <a:lnTo>
                  <a:pt x="210311" y="81533"/>
                </a:lnTo>
                <a:lnTo>
                  <a:pt x="211835" y="81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42729" y="1405889"/>
            <a:ext cx="287020" cy="17780"/>
          </a:xfrm>
          <a:custGeom>
            <a:avLst/>
            <a:gdLst/>
            <a:ahLst/>
            <a:cxnLst/>
            <a:rect l="l" t="t" r="r" b="b"/>
            <a:pathLst>
              <a:path w="287019" h="17780">
                <a:moveTo>
                  <a:pt x="286511" y="17525"/>
                </a:moveTo>
                <a:lnTo>
                  <a:pt x="286511" y="0"/>
                </a:lnTo>
                <a:lnTo>
                  <a:pt x="0" y="0"/>
                </a:lnTo>
                <a:lnTo>
                  <a:pt x="0" y="17525"/>
                </a:lnTo>
                <a:lnTo>
                  <a:pt x="286511" y="17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42729" y="1489710"/>
            <a:ext cx="287020" cy="18415"/>
          </a:xfrm>
          <a:custGeom>
            <a:avLst/>
            <a:gdLst/>
            <a:ahLst/>
            <a:cxnLst/>
            <a:rect l="l" t="t" r="r" b="b"/>
            <a:pathLst>
              <a:path w="287019" h="18415">
                <a:moveTo>
                  <a:pt x="286511" y="18288"/>
                </a:moveTo>
                <a:lnTo>
                  <a:pt x="286511" y="0"/>
                </a:lnTo>
                <a:lnTo>
                  <a:pt x="0" y="0"/>
                </a:lnTo>
                <a:lnTo>
                  <a:pt x="0" y="18288"/>
                </a:lnTo>
                <a:lnTo>
                  <a:pt x="286511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93527" y="1152144"/>
            <a:ext cx="573405" cy="608965"/>
          </a:xfrm>
          <a:custGeom>
            <a:avLst/>
            <a:gdLst/>
            <a:ahLst/>
            <a:cxnLst/>
            <a:rect l="l" t="t" r="r" b="b"/>
            <a:pathLst>
              <a:path w="573404" h="608964">
                <a:moveTo>
                  <a:pt x="573024" y="469392"/>
                </a:moveTo>
                <a:lnTo>
                  <a:pt x="562355" y="469392"/>
                </a:lnTo>
                <a:lnTo>
                  <a:pt x="545068" y="500669"/>
                </a:lnTo>
                <a:lnTo>
                  <a:pt x="518922" y="525875"/>
                </a:lnTo>
                <a:lnTo>
                  <a:pt x="450341" y="557783"/>
                </a:lnTo>
                <a:lnTo>
                  <a:pt x="411289" y="565499"/>
                </a:lnTo>
                <a:lnTo>
                  <a:pt x="371046" y="569678"/>
                </a:lnTo>
                <a:lnTo>
                  <a:pt x="316229" y="571500"/>
                </a:lnTo>
                <a:lnTo>
                  <a:pt x="57150" y="571500"/>
                </a:lnTo>
                <a:lnTo>
                  <a:pt x="275843" y="310896"/>
                </a:lnTo>
                <a:lnTo>
                  <a:pt x="279653" y="307848"/>
                </a:lnTo>
                <a:lnTo>
                  <a:pt x="280415" y="306324"/>
                </a:lnTo>
                <a:lnTo>
                  <a:pt x="280415" y="301752"/>
                </a:lnTo>
                <a:lnTo>
                  <a:pt x="276605" y="298704"/>
                </a:lnTo>
                <a:lnTo>
                  <a:pt x="76200" y="20574"/>
                </a:lnTo>
                <a:lnTo>
                  <a:pt x="311657" y="20574"/>
                </a:lnTo>
                <a:lnTo>
                  <a:pt x="351389" y="21657"/>
                </a:lnTo>
                <a:lnTo>
                  <a:pt x="403705" y="26681"/>
                </a:lnTo>
                <a:lnTo>
                  <a:pt x="456247" y="37147"/>
                </a:lnTo>
                <a:lnTo>
                  <a:pt x="507491" y="60959"/>
                </a:lnTo>
                <a:lnTo>
                  <a:pt x="549175" y="98786"/>
                </a:lnTo>
                <a:lnTo>
                  <a:pt x="562355" y="121919"/>
                </a:lnTo>
                <a:lnTo>
                  <a:pt x="573024" y="121919"/>
                </a:lnTo>
                <a:lnTo>
                  <a:pt x="521207" y="0"/>
                </a:lnTo>
                <a:lnTo>
                  <a:pt x="2285" y="0"/>
                </a:lnTo>
                <a:lnTo>
                  <a:pt x="2285" y="762"/>
                </a:lnTo>
                <a:lnTo>
                  <a:pt x="0" y="2286"/>
                </a:lnTo>
                <a:lnTo>
                  <a:pt x="0" y="17526"/>
                </a:lnTo>
                <a:lnTo>
                  <a:pt x="227837" y="332232"/>
                </a:lnTo>
                <a:lnTo>
                  <a:pt x="4571" y="595883"/>
                </a:lnTo>
                <a:lnTo>
                  <a:pt x="0" y="601980"/>
                </a:lnTo>
                <a:lnTo>
                  <a:pt x="0" y="608838"/>
                </a:lnTo>
                <a:lnTo>
                  <a:pt x="521207" y="608838"/>
                </a:lnTo>
                <a:lnTo>
                  <a:pt x="573024" y="469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3408311" y="1878329"/>
            <a:ext cx="288290" cy="303530"/>
            <a:chOff x="3408311" y="1878329"/>
            <a:chExt cx="288290" cy="303530"/>
          </a:xfrm>
        </p:grpSpPr>
        <p:sp>
          <p:nvSpPr>
            <p:cNvPr id="25" name="object 25"/>
            <p:cNvSpPr/>
            <p:nvPr/>
          </p:nvSpPr>
          <p:spPr>
            <a:xfrm>
              <a:off x="3408311" y="1878329"/>
              <a:ext cx="78740" cy="303530"/>
            </a:xfrm>
            <a:custGeom>
              <a:avLst/>
              <a:gdLst/>
              <a:ahLst/>
              <a:cxnLst/>
              <a:rect l="l" t="t" r="r" b="b"/>
              <a:pathLst>
                <a:path w="78739" h="303530">
                  <a:moveTo>
                    <a:pt x="78486" y="303275"/>
                  </a:moveTo>
                  <a:lnTo>
                    <a:pt x="78486" y="297942"/>
                  </a:lnTo>
                  <a:lnTo>
                    <a:pt x="77724" y="297942"/>
                  </a:lnTo>
                  <a:lnTo>
                    <a:pt x="74675" y="294894"/>
                  </a:lnTo>
                  <a:lnTo>
                    <a:pt x="49387" y="265128"/>
                  </a:lnTo>
                  <a:lnTo>
                    <a:pt x="32385" y="230505"/>
                  </a:lnTo>
                  <a:lnTo>
                    <a:pt x="22812" y="192452"/>
                  </a:lnTo>
                  <a:lnTo>
                    <a:pt x="19812" y="152400"/>
                  </a:lnTo>
                  <a:lnTo>
                    <a:pt x="25074" y="97738"/>
                  </a:lnTo>
                  <a:lnTo>
                    <a:pt x="38481" y="56864"/>
                  </a:lnTo>
                  <a:lnTo>
                    <a:pt x="56459" y="27562"/>
                  </a:lnTo>
                  <a:lnTo>
                    <a:pt x="78486" y="4571"/>
                  </a:lnTo>
                  <a:lnTo>
                    <a:pt x="78486" y="0"/>
                  </a:lnTo>
                  <a:lnTo>
                    <a:pt x="72390" y="0"/>
                  </a:lnTo>
                  <a:lnTo>
                    <a:pt x="36647" y="34194"/>
                  </a:lnTo>
                  <a:lnTo>
                    <a:pt x="14478" y="73532"/>
                  </a:lnTo>
                  <a:lnTo>
                    <a:pt x="3167" y="114014"/>
                  </a:lnTo>
                  <a:lnTo>
                    <a:pt x="0" y="151637"/>
                  </a:lnTo>
                  <a:lnTo>
                    <a:pt x="2952" y="187440"/>
                  </a:lnTo>
                  <a:lnTo>
                    <a:pt x="13906" y="227742"/>
                  </a:lnTo>
                  <a:lnTo>
                    <a:pt x="36004" y="267902"/>
                  </a:lnTo>
                  <a:lnTo>
                    <a:pt x="72390" y="303275"/>
                  </a:lnTo>
                  <a:lnTo>
                    <a:pt x="78486" y="3032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21849" y="1972055"/>
              <a:ext cx="174498" cy="136398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3745115" y="1878329"/>
            <a:ext cx="351790" cy="303530"/>
            <a:chOff x="3745115" y="1878329"/>
            <a:chExt cx="351790" cy="303530"/>
          </a:xfrm>
        </p:grpSpPr>
        <p:sp>
          <p:nvSpPr>
            <p:cNvPr id="28" name="object 28"/>
            <p:cNvSpPr/>
            <p:nvPr/>
          </p:nvSpPr>
          <p:spPr>
            <a:xfrm>
              <a:off x="3745115" y="2071877"/>
              <a:ext cx="39370" cy="93980"/>
            </a:xfrm>
            <a:custGeom>
              <a:avLst/>
              <a:gdLst/>
              <a:ahLst/>
              <a:cxnLst/>
              <a:rect l="l" t="t" r="r" b="b"/>
              <a:pathLst>
                <a:path w="39370" h="93980">
                  <a:moveTo>
                    <a:pt x="38862" y="32765"/>
                  </a:moveTo>
                  <a:lnTo>
                    <a:pt x="37457" y="19288"/>
                  </a:lnTo>
                  <a:lnTo>
                    <a:pt x="33337" y="8953"/>
                  </a:lnTo>
                  <a:lnTo>
                    <a:pt x="26646" y="2333"/>
                  </a:lnTo>
                  <a:lnTo>
                    <a:pt x="17525" y="0"/>
                  </a:lnTo>
                  <a:lnTo>
                    <a:pt x="7619" y="0"/>
                  </a:lnTo>
                  <a:lnTo>
                    <a:pt x="0" y="6857"/>
                  </a:lnTo>
                  <a:lnTo>
                    <a:pt x="0" y="25907"/>
                  </a:lnTo>
                  <a:lnTo>
                    <a:pt x="7619" y="34289"/>
                  </a:lnTo>
                  <a:lnTo>
                    <a:pt x="24383" y="34289"/>
                  </a:lnTo>
                  <a:lnTo>
                    <a:pt x="29717" y="29717"/>
                  </a:lnTo>
                  <a:lnTo>
                    <a:pt x="29717" y="67696"/>
                  </a:lnTo>
                  <a:lnTo>
                    <a:pt x="34742" y="57400"/>
                  </a:lnTo>
                  <a:lnTo>
                    <a:pt x="38862" y="32765"/>
                  </a:lnTo>
                  <a:close/>
                </a:path>
                <a:path w="39370" h="93980">
                  <a:moveTo>
                    <a:pt x="29717" y="67696"/>
                  </a:moveTo>
                  <a:lnTo>
                    <a:pt x="29717" y="29717"/>
                  </a:lnTo>
                  <a:lnTo>
                    <a:pt x="29027" y="42481"/>
                  </a:lnTo>
                  <a:lnTo>
                    <a:pt x="25907" y="56387"/>
                  </a:lnTo>
                  <a:lnTo>
                    <a:pt x="18788" y="70866"/>
                  </a:lnTo>
                  <a:lnTo>
                    <a:pt x="6095" y="85343"/>
                  </a:lnTo>
                  <a:lnTo>
                    <a:pt x="4571" y="86867"/>
                  </a:lnTo>
                  <a:lnTo>
                    <a:pt x="4571" y="90677"/>
                  </a:lnTo>
                  <a:lnTo>
                    <a:pt x="6095" y="93725"/>
                  </a:lnTo>
                  <a:lnTo>
                    <a:pt x="8381" y="93725"/>
                  </a:lnTo>
                  <a:lnTo>
                    <a:pt x="15073" y="89237"/>
                  </a:lnTo>
                  <a:lnTo>
                    <a:pt x="25336" y="76676"/>
                  </a:lnTo>
                  <a:lnTo>
                    <a:pt x="29717" y="676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8173" y="1971293"/>
              <a:ext cx="146304" cy="13716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017911" y="1878329"/>
              <a:ext cx="78740" cy="303530"/>
            </a:xfrm>
            <a:custGeom>
              <a:avLst/>
              <a:gdLst/>
              <a:ahLst/>
              <a:cxnLst/>
              <a:rect l="l" t="t" r="r" b="b"/>
              <a:pathLst>
                <a:path w="78739" h="303530">
                  <a:moveTo>
                    <a:pt x="78486" y="152400"/>
                  </a:moveTo>
                  <a:lnTo>
                    <a:pt x="75652" y="116478"/>
                  </a:lnTo>
                  <a:lnTo>
                    <a:pt x="64960" y="75914"/>
                  </a:lnTo>
                  <a:lnTo>
                    <a:pt x="43124" y="35492"/>
                  </a:lnTo>
                  <a:lnTo>
                    <a:pt x="6858" y="0"/>
                  </a:lnTo>
                  <a:lnTo>
                    <a:pt x="0" y="0"/>
                  </a:lnTo>
                  <a:lnTo>
                    <a:pt x="0" y="4571"/>
                  </a:lnTo>
                  <a:lnTo>
                    <a:pt x="3048" y="8381"/>
                  </a:lnTo>
                  <a:lnTo>
                    <a:pt x="22550" y="29694"/>
                  </a:lnTo>
                  <a:lnTo>
                    <a:pt x="40195" y="59435"/>
                  </a:lnTo>
                  <a:lnTo>
                    <a:pt x="52982" y="99464"/>
                  </a:lnTo>
                  <a:lnTo>
                    <a:pt x="57912" y="151637"/>
                  </a:lnTo>
                  <a:lnTo>
                    <a:pt x="54411" y="196179"/>
                  </a:lnTo>
                  <a:lnTo>
                    <a:pt x="44196" y="234791"/>
                  </a:lnTo>
                  <a:lnTo>
                    <a:pt x="27693" y="267259"/>
                  </a:lnTo>
                  <a:lnTo>
                    <a:pt x="5334" y="293369"/>
                  </a:lnTo>
                  <a:lnTo>
                    <a:pt x="0" y="298703"/>
                  </a:lnTo>
                  <a:lnTo>
                    <a:pt x="0" y="301751"/>
                  </a:lnTo>
                  <a:lnTo>
                    <a:pt x="762" y="303275"/>
                  </a:lnTo>
                  <a:lnTo>
                    <a:pt x="4572" y="303275"/>
                  </a:lnTo>
                  <a:lnTo>
                    <a:pt x="41112" y="270486"/>
                  </a:lnTo>
                  <a:lnTo>
                    <a:pt x="65627" y="225159"/>
                  </a:lnTo>
                  <a:lnTo>
                    <a:pt x="76866" y="178177"/>
                  </a:lnTo>
                  <a:lnTo>
                    <a:pt x="78486" y="152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1" name="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64215" y="1930145"/>
            <a:ext cx="166115" cy="198882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88243" y="1898904"/>
            <a:ext cx="235458" cy="21335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694567" y="1948433"/>
            <a:ext cx="161543" cy="163068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933835" y="1898904"/>
            <a:ext cx="235458" cy="213359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5317121" y="1239774"/>
            <a:ext cx="17145" cy="435609"/>
          </a:xfrm>
          <a:custGeom>
            <a:avLst/>
            <a:gdLst/>
            <a:ahLst/>
            <a:cxnLst/>
            <a:rect l="l" t="t" r="r" b="b"/>
            <a:pathLst>
              <a:path w="17145" h="435610">
                <a:moveTo>
                  <a:pt x="16763" y="435101"/>
                </a:moveTo>
                <a:lnTo>
                  <a:pt x="16763" y="0"/>
                </a:lnTo>
                <a:lnTo>
                  <a:pt x="0" y="0"/>
                </a:lnTo>
                <a:lnTo>
                  <a:pt x="0" y="435101"/>
                </a:lnTo>
                <a:lnTo>
                  <a:pt x="16763" y="435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00941" y="1239774"/>
            <a:ext cx="17145" cy="435609"/>
          </a:xfrm>
          <a:custGeom>
            <a:avLst/>
            <a:gdLst/>
            <a:ahLst/>
            <a:cxnLst/>
            <a:rect l="l" t="t" r="r" b="b"/>
            <a:pathLst>
              <a:path w="17145" h="435610">
                <a:moveTo>
                  <a:pt x="16763" y="435101"/>
                </a:moveTo>
                <a:lnTo>
                  <a:pt x="16763" y="0"/>
                </a:lnTo>
                <a:lnTo>
                  <a:pt x="0" y="0"/>
                </a:lnTo>
                <a:lnTo>
                  <a:pt x="0" y="435101"/>
                </a:lnTo>
                <a:lnTo>
                  <a:pt x="16763" y="435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5489333" y="1372361"/>
            <a:ext cx="395605" cy="304165"/>
            <a:chOff x="5489333" y="1372361"/>
            <a:chExt cx="395605" cy="304165"/>
          </a:xfrm>
        </p:grpSpPr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89333" y="1372361"/>
              <a:ext cx="184403" cy="19278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09551" y="1539239"/>
              <a:ext cx="175259" cy="137160"/>
            </a:xfrm>
            <a:prstGeom prst="rect">
              <a:avLst/>
            </a:prstGeom>
          </p:spPr>
        </p:pic>
      </p:grpSp>
      <p:sp>
        <p:nvSpPr>
          <p:cNvPr id="40" name="object 40"/>
          <p:cNvSpPr/>
          <p:nvPr/>
        </p:nvSpPr>
        <p:spPr>
          <a:xfrm>
            <a:off x="5718810" y="1175016"/>
            <a:ext cx="222250" cy="211454"/>
          </a:xfrm>
          <a:custGeom>
            <a:avLst/>
            <a:gdLst/>
            <a:ahLst/>
            <a:cxnLst/>
            <a:rect l="l" t="t" r="r" b="b"/>
            <a:pathLst>
              <a:path w="222250" h="211455">
                <a:moveTo>
                  <a:pt x="222250" y="0"/>
                </a:moveTo>
                <a:lnTo>
                  <a:pt x="118110" y="0"/>
                </a:lnTo>
                <a:lnTo>
                  <a:pt x="104140" y="0"/>
                </a:lnTo>
                <a:lnTo>
                  <a:pt x="0" y="0"/>
                </a:lnTo>
                <a:lnTo>
                  <a:pt x="0" y="14478"/>
                </a:lnTo>
                <a:lnTo>
                  <a:pt x="104140" y="14478"/>
                </a:lnTo>
                <a:lnTo>
                  <a:pt x="104140" y="211074"/>
                </a:lnTo>
                <a:lnTo>
                  <a:pt x="118110" y="211074"/>
                </a:lnTo>
                <a:lnTo>
                  <a:pt x="118110" y="14478"/>
                </a:lnTo>
                <a:lnTo>
                  <a:pt x="222250" y="14478"/>
                </a:lnTo>
                <a:lnTo>
                  <a:pt x="222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5999873" y="1372361"/>
            <a:ext cx="367665" cy="261620"/>
            <a:chOff x="5999873" y="1372361"/>
            <a:chExt cx="367665" cy="261620"/>
          </a:xfrm>
        </p:grpSpPr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99873" y="1372361"/>
              <a:ext cx="185166" cy="19278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20079" y="1495805"/>
              <a:ext cx="147066" cy="137922"/>
            </a:xfrm>
            <a:prstGeom prst="rect">
              <a:avLst/>
            </a:prstGeom>
          </p:spPr>
        </p:pic>
      </p:grpSp>
      <p:sp>
        <p:nvSpPr>
          <p:cNvPr id="44" name="object 44"/>
          <p:cNvSpPr/>
          <p:nvPr/>
        </p:nvSpPr>
        <p:spPr>
          <a:xfrm>
            <a:off x="6541770" y="1447812"/>
            <a:ext cx="264160" cy="17780"/>
          </a:xfrm>
          <a:custGeom>
            <a:avLst/>
            <a:gdLst/>
            <a:ahLst/>
            <a:cxnLst/>
            <a:rect l="l" t="t" r="r" b="b"/>
            <a:pathLst>
              <a:path w="264159" h="17780">
                <a:moveTo>
                  <a:pt x="264160" y="0"/>
                </a:moveTo>
                <a:lnTo>
                  <a:pt x="248920" y="0"/>
                </a:lnTo>
                <a:lnTo>
                  <a:pt x="0" y="0"/>
                </a:lnTo>
                <a:lnTo>
                  <a:pt x="0" y="17526"/>
                </a:lnTo>
                <a:lnTo>
                  <a:pt x="248920" y="17526"/>
                </a:lnTo>
                <a:lnTo>
                  <a:pt x="264160" y="17526"/>
                </a:lnTo>
                <a:lnTo>
                  <a:pt x="264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object 45"/>
          <p:cNvGrpSpPr/>
          <p:nvPr/>
        </p:nvGrpSpPr>
        <p:grpSpPr>
          <a:xfrm>
            <a:off x="6955408" y="1261110"/>
            <a:ext cx="545465" cy="372745"/>
            <a:chOff x="6955408" y="1261110"/>
            <a:chExt cx="545465" cy="372745"/>
          </a:xfrm>
        </p:grpSpPr>
        <p:sp>
          <p:nvSpPr>
            <p:cNvPr id="46" name="object 46"/>
            <p:cNvSpPr/>
            <p:nvPr/>
          </p:nvSpPr>
          <p:spPr>
            <a:xfrm>
              <a:off x="6955408" y="1261110"/>
              <a:ext cx="337820" cy="304165"/>
            </a:xfrm>
            <a:custGeom>
              <a:avLst/>
              <a:gdLst/>
              <a:ahLst/>
              <a:cxnLst/>
              <a:rect l="l" t="t" r="r" b="b"/>
              <a:pathLst>
                <a:path w="337820" h="304165">
                  <a:moveTo>
                    <a:pt x="337566" y="304038"/>
                  </a:moveTo>
                  <a:lnTo>
                    <a:pt x="337566" y="284226"/>
                  </a:lnTo>
                  <a:lnTo>
                    <a:pt x="296418" y="284226"/>
                  </a:lnTo>
                  <a:lnTo>
                    <a:pt x="186690" y="12192"/>
                  </a:lnTo>
                  <a:lnTo>
                    <a:pt x="181356" y="0"/>
                  </a:lnTo>
                  <a:lnTo>
                    <a:pt x="156972" y="0"/>
                  </a:lnTo>
                  <a:lnTo>
                    <a:pt x="154686" y="3810"/>
                  </a:lnTo>
                  <a:lnTo>
                    <a:pt x="152400" y="12192"/>
                  </a:lnTo>
                  <a:lnTo>
                    <a:pt x="44958" y="274320"/>
                  </a:lnTo>
                  <a:lnTo>
                    <a:pt x="42898" y="278439"/>
                  </a:lnTo>
                  <a:lnTo>
                    <a:pt x="38195" y="281559"/>
                  </a:lnTo>
                  <a:lnTo>
                    <a:pt x="27920" y="283535"/>
                  </a:lnTo>
                  <a:lnTo>
                    <a:pt x="9144" y="284226"/>
                  </a:lnTo>
                  <a:lnTo>
                    <a:pt x="0" y="284226"/>
                  </a:lnTo>
                  <a:lnTo>
                    <a:pt x="0" y="304038"/>
                  </a:lnTo>
                  <a:lnTo>
                    <a:pt x="12787" y="303918"/>
                  </a:lnTo>
                  <a:lnTo>
                    <a:pt x="38195" y="303415"/>
                  </a:lnTo>
                  <a:lnTo>
                    <a:pt x="44958" y="303333"/>
                  </a:lnTo>
                  <a:lnTo>
                    <a:pt x="68580" y="303313"/>
                  </a:lnTo>
                  <a:lnTo>
                    <a:pt x="68580" y="278130"/>
                  </a:lnTo>
                  <a:lnTo>
                    <a:pt x="69342" y="273558"/>
                  </a:lnTo>
                  <a:lnTo>
                    <a:pt x="70104" y="273558"/>
                  </a:lnTo>
                  <a:lnTo>
                    <a:pt x="92201" y="220218"/>
                  </a:lnTo>
                  <a:lnTo>
                    <a:pt x="99822" y="220218"/>
                  </a:lnTo>
                  <a:lnTo>
                    <a:pt x="99822" y="199644"/>
                  </a:lnTo>
                  <a:lnTo>
                    <a:pt x="149351" y="78486"/>
                  </a:lnTo>
                  <a:lnTo>
                    <a:pt x="198120" y="199644"/>
                  </a:lnTo>
                  <a:lnTo>
                    <a:pt x="198120" y="220218"/>
                  </a:lnTo>
                  <a:lnTo>
                    <a:pt x="207264" y="220218"/>
                  </a:lnTo>
                  <a:lnTo>
                    <a:pt x="233172" y="284226"/>
                  </a:lnTo>
                  <a:lnTo>
                    <a:pt x="233172" y="303355"/>
                  </a:lnTo>
                  <a:lnTo>
                    <a:pt x="303656" y="303371"/>
                  </a:lnTo>
                  <a:lnTo>
                    <a:pt x="322968" y="303597"/>
                  </a:lnTo>
                  <a:lnTo>
                    <a:pt x="337566" y="304038"/>
                  </a:lnTo>
                  <a:close/>
                </a:path>
                <a:path w="337820" h="304165">
                  <a:moveTo>
                    <a:pt x="107442" y="304038"/>
                  </a:moveTo>
                  <a:lnTo>
                    <a:pt x="107442" y="284226"/>
                  </a:lnTo>
                  <a:lnTo>
                    <a:pt x="101048" y="284130"/>
                  </a:lnTo>
                  <a:lnTo>
                    <a:pt x="87725" y="283464"/>
                  </a:lnTo>
                  <a:lnTo>
                    <a:pt x="74545" y="281654"/>
                  </a:lnTo>
                  <a:lnTo>
                    <a:pt x="68580" y="278130"/>
                  </a:lnTo>
                  <a:lnTo>
                    <a:pt x="68580" y="303313"/>
                  </a:lnTo>
                  <a:lnTo>
                    <a:pt x="78867" y="303371"/>
                  </a:lnTo>
                  <a:lnTo>
                    <a:pt x="93797" y="303597"/>
                  </a:lnTo>
                  <a:lnTo>
                    <a:pt x="107442" y="304038"/>
                  </a:lnTo>
                  <a:close/>
                </a:path>
                <a:path w="337820" h="304165">
                  <a:moveTo>
                    <a:pt x="198120" y="220218"/>
                  </a:moveTo>
                  <a:lnTo>
                    <a:pt x="198120" y="199644"/>
                  </a:lnTo>
                  <a:lnTo>
                    <a:pt x="99822" y="199644"/>
                  </a:lnTo>
                  <a:lnTo>
                    <a:pt x="99822" y="220218"/>
                  </a:lnTo>
                  <a:lnTo>
                    <a:pt x="198120" y="220218"/>
                  </a:lnTo>
                  <a:close/>
                </a:path>
                <a:path w="337820" h="304165">
                  <a:moveTo>
                    <a:pt x="233172" y="303355"/>
                  </a:moveTo>
                  <a:lnTo>
                    <a:pt x="233172" y="284226"/>
                  </a:lnTo>
                  <a:lnTo>
                    <a:pt x="192024" y="284226"/>
                  </a:lnTo>
                  <a:lnTo>
                    <a:pt x="192024" y="304038"/>
                  </a:lnTo>
                  <a:lnTo>
                    <a:pt x="208097" y="303597"/>
                  </a:lnTo>
                  <a:lnTo>
                    <a:pt x="229171" y="303371"/>
                  </a:lnTo>
                  <a:lnTo>
                    <a:pt x="233172" y="3033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25753" y="1497330"/>
              <a:ext cx="174498" cy="136398"/>
            </a:xfrm>
            <a:prstGeom prst="rect">
              <a:avLst/>
            </a:prstGeom>
          </p:spPr>
        </p:pic>
      </p:grpSp>
      <p:sp>
        <p:nvSpPr>
          <p:cNvPr id="48" name="object 48"/>
          <p:cNvSpPr/>
          <p:nvPr/>
        </p:nvSpPr>
        <p:spPr>
          <a:xfrm>
            <a:off x="7549006" y="1595627"/>
            <a:ext cx="38100" cy="93980"/>
          </a:xfrm>
          <a:custGeom>
            <a:avLst/>
            <a:gdLst/>
            <a:ahLst/>
            <a:cxnLst/>
            <a:rect l="l" t="t" r="r" b="b"/>
            <a:pathLst>
              <a:path w="38100" h="93980">
                <a:moveTo>
                  <a:pt x="38100" y="33527"/>
                </a:moveTo>
                <a:lnTo>
                  <a:pt x="36706" y="20252"/>
                </a:lnTo>
                <a:lnTo>
                  <a:pt x="32670" y="9620"/>
                </a:lnTo>
                <a:lnTo>
                  <a:pt x="26205" y="2559"/>
                </a:lnTo>
                <a:lnTo>
                  <a:pt x="17525" y="0"/>
                </a:lnTo>
                <a:lnTo>
                  <a:pt x="7620" y="0"/>
                </a:lnTo>
                <a:lnTo>
                  <a:pt x="0" y="7619"/>
                </a:lnTo>
                <a:lnTo>
                  <a:pt x="0" y="27431"/>
                </a:lnTo>
                <a:lnTo>
                  <a:pt x="7620" y="35051"/>
                </a:lnTo>
                <a:lnTo>
                  <a:pt x="24384" y="35051"/>
                </a:lnTo>
                <a:lnTo>
                  <a:pt x="29718" y="29717"/>
                </a:lnTo>
                <a:lnTo>
                  <a:pt x="29718" y="67458"/>
                </a:lnTo>
                <a:lnTo>
                  <a:pt x="34099" y="58364"/>
                </a:lnTo>
                <a:lnTo>
                  <a:pt x="38100" y="33527"/>
                </a:lnTo>
                <a:close/>
              </a:path>
              <a:path w="38100" h="93980">
                <a:moveTo>
                  <a:pt x="29718" y="67458"/>
                </a:moveTo>
                <a:lnTo>
                  <a:pt x="29718" y="29717"/>
                </a:lnTo>
                <a:lnTo>
                  <a:pt x="29027" y="43136"/>
                </a:lnTo>
                <a:lnTo>
                  <a:pt x="25908" y="57054"/>
                </a:lnTo>
                <a:lnTo>
                  <a:pt x="18788" y="71401"/>
                </a:lnTo>
                <a:lnTo>
                  <a:pt x="6096" y="86105"/>
                </a:lnTo>
                <a:lnTo>
                  <a:pt x="5334" y="86867"/>
                </a:lnTo>
                <a:lnTo>
                  <a:pt x="4572" y="88391"/>
                </a:lnTo>
                <a:lnTo>
                  <a:pt x="4572" y="91439"/>
                </a:lnTo>
                <a:lnTo>
                  <a:pt x="6096" y="93725"/>
                </a:lnTo>
                <a:lnTo>
                  <a:pt x="8382" y="93725"/>
                </a:lnTo>
                <a:lnTo>
                  <a:pt x="14954" y="89463"/>
                </a:lnTo>
                <a:lnTo>
                  <a:pt x="24955" y="77343"/>
                </a:lnTo>
                <a:lnTo>
                  <a:pt x="29718" y="674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9" name="object 4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632077" y="1495805"/>
            <a:ext cx="145541" cy="137922"/>
          </a:xfrm>
          <a:prstGeom prst="rect">
            <a:avLst/>
          </a:prstGeom>
        </p:spPr>
      </p:pic>
      <p:sp>
        <p:nvSpPr>
          <p:cNvPr id="50" name="object 50"/>
          <p:cNvSpPr/>
          <p:nvPr/>
        </p:nvSpPr>
        <p:spPr>
          <a:xfrm>
            <a:off x="7879727" y="1239774"/>
            <a:ext cx="17145" cy="435609"/>
          </a:xfrm>
          <a:custGeom>
            <a:avLst/>
            <a:gdLst/>
            <a:ahLst/>
            <a:cxnLst/>
            <a:rect l="l" t="t" r="r" b="b"/>
            <a:pathLst>
              <a:path w="17145" h="435610">
                <a:moveTo>
                  <a:pt x="16763" y="435102"/>
                </a:moveTo>
                <a:lnTo>
                  <a:pt x="16763" y="0"/>
                </a:lnTo>
                <a:lnTo>
                  <a:pt x="0" y="0"/>
                </a:lnTo>
                <a:lnTo>
                  <a:pt x="0" y="435102"/>
                </a:lnTo>
                <a:lnTo>
                  <a:pt x="16763" y="43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963548" y="1239774"/>
            <a:ext cx="17145" cy="435609"/>
          </a:xfrm>
          <a:custGeom>
            <a:avLst/>
            <a:gdLst/>
            <a:ahLst/>
            <a:cxnLst/>
            <a:rect l="l" t="t" r="r" b="b"/>
            <a:pathLst>
              <a:path w="17145" h="435610">
                <a:moveTo>
                  <a:pt x="16763" y="435102"/>
                </a:moveTo>
                <a:lnTo>
                  <a:pt x="16763" y="0"/>
                </a:lnTo>
                <a:lnTo>
                  <a:pt x="0" y="0"/>
                </a:lnTo>
                <a:lnTo>
                  <a:pt x="0" y="435102"/>
                </a:lnTo>
                <a:lnTo>
                  <a:pt x="16763" y="4351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2" name="object 5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057260" y="1184147"/>
            <a:ext cx="132588" cy="201930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490077" y="4700016"/>
            <a:ext cx="1115567" cy="2554223"/>
          </a:xfrm>
          <a:prstGeom prst="rect">
            <a:avLst/>
          </a:prstGeom>
        </p:spPr>
      </p:pic>
      <p:sp>
        <p:nvSpPr>
          <p:cNvPr id="54" name="object 54"/>
          <p:cNvSpPr txBox="1"/>
          <p:nvPr/>
        </p:nvSpPr>
        <p:spPr>
          <a:xfrm>
            <a:off x="7953889" y="440689"/>
            <a:ext cx="211709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5" dirty="0">
                <a:solidFill>
                  <a:srgbClr val="00B0F0"/>
                </a:solidFill>
                <a:latin typeface="Calibri"/>
                <a:cs typeface="Calibri"/>
              </a:rPr>
              <a:t>[Ahmed</a:t>
            </a:r>
            <a:r>
              <a:rPr sz="1950" spc="-1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00B0F0"/>
                </a:solidFill>
                <a:latin typeface="Calibri"/>
                <a:cs typeface="Calibri"/>
              </a:rPr>
              <a:t>et</a:t>
            </a:r>
            <a:r>
              <a:rPr sz="1950" spc="-1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00B0F0"/>
                </a:solidFill>
                <a:latin typeface="Calibri"/>
                <a:cs typeface="Calibri"/>
              </a:rPr>
              <a:t>al.,</a:t>
            </a:r>
            <a:r>
              <a:rPr sz="1950" spc="-2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50" spc="15" dirty="0">
                <a:solidFill>
                  <a:srgbClr val="00B0F0"/>
                </a:solidFill>
                <a:latin typeface="Calibri"/>
                <a:cs typeface="Calibri"/>
              </a:rPr>
              <a:t>2013]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58" name="頁尾版面配置區 57">
            <a:extLst>
              <a:ext uri="{FF2B5EF4-FFF2-40B4-BE49-F238E27FC236}">
                <a16:creationId xmlns:a16="http://schemas.microsoft.com/office/drawing/2014/main" id="{72604B81-939C-653B-DA6D-D182E18ACDA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"/>
              <a:t>Prof.</a:t>
            </a:r>
            <a:r>
              <a:rPr lang="en" spc="-30"/>
              <a:t> </a:t>
            </a:r>
            <a:r>
              <a:rPr lang="en" spc="-5"/>
              <a:t>Cheng‐Te</a:t>
            </a:r>
            <a:r>
              <a:rPr lang="en" spc="-30"/>
              <a:t> </a:t>
            </a:r>
            <a:r>
              <a:rPr lang="en" spc="-5"/>
              <a:t>Li</a:t>
            </a:r>
            <a:r>
              <a:rPr lang="en" spc="-15"/>
              <a:t> </a:t>
            </a:r>
            <a:r>
              <a:rPr lang="en"/>
              <a:t>@</a:t>
            </a:r>
            <a:r>
              <a:rPr lang="en" spc="-10"/>
              <a:t> </a:t>
            </a:r>
            <a:r>
              <a:rPr lang="en"/>
              <a:t>NCKU</a:t>
            </a:r>
            <a:endParaRPr lang="en" dirty="0"/>
          </a:p>
        </p:txBody>
      </p:sp>
      <p:sp>
        <p:nvSpPr>
          <p:cNvPr id="59" name="投影片編號版面配置區 58">
            <a:extLst>
              <a:ext uri="{FF2B5EF4-FFF2-40B4-BE49-F238E27FC236}">
                <a16:creationId xmlns:a16="http://schemas.microsoft.com/office/drawing/2014/main" id="{CEEF391F-8785-9777-D47B-A08D63AC5A2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altLang="zh-TW" smtClean="0"/>
              <a:t>16</a:t>
            </a:fld>
            <a:endParaRPr lang="en-US" altLang="zh-TW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2545" y="275335"/>
            <a:ext cx="713994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Multi‐hop</a:t>
            </a:r>
            <a:r>
              <a:rPr dirty="0"/>
              <a:t> </a:t>
            </a:r>
            <a:r>
              <a:rPr spc="-10" dirty="0"/>
              <a:t>Similarity:</a:t>
            </a:r>
            <a:r>
              <a:rPr spc="15" dirty="0"/>
              <a:t> </a:t>
            </a:r>
            <a:r>
              <a:rPr spc="-35" dirty="0"/>
              <a:t>GraRep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0817" y="1006518"/>
            <a:ext cx="6280785" cy="108077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05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050" b="1" spc="10" dirty="0">
                <a:latin typeface="Calibri"/>
                <a:cs typeface="Calibri"/>
              </a:rPr>
              <a:t>Idea: </a:t>
            </a:r>
            <a:r>
              <a:rPr sz="3050" spc="10" dirty="0">
                <a:latin typeface="Calibri"/>
                <a:cs typeface="Calibri"/>
              </a:rPr>
              <a:t>Consider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k‐hop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node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neighbors</a:t>
            </a:r>
            <a:endParaRPr sz="305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660"/>
              </a:spcBef>
              <a:buSzPct val="58490"/>
              <a:buFont typeface="Wingdings"/>
              <a:buChar char=""/>
              <a:tabLst>
                <a:tab pos="830580" algn="l"/>
                <a:tab pos="831215" algn="l"/>
              </a:tabLst>
            </a:pPr>
            <a:r>
              <a:rPr sz="2650" dirty="0">
                <a:latin typeface="Calibri"/>
                <a:cs typeface="Calibri"/>
              </a:rPr>
              <a:t>E.g.,</a:t>
            </a:r>
            <a:r>
              <a:rPr sz="2650" spc="-3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two</a:t>
            </a:r>
            <a:r>
              <a:rPr sz="2650" spc="-3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or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three‐hop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neighbors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817" y="2152141"/>
            <a:ext cx="7525384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050" spc="-45" dirty="0">
                <a:latin typeface="Calibri"/>
                <a:cs typeface="Calibri"/>
              </a:rPr>
              <a:t>Train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embeddings</a:t>
            </a:r>
            <a:r>
              <a:rPr sz="3050" spc="1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to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predict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k‐hop</a:t>
            </a:r>
            <a:r>
              <a:rPr sz="3050" spc="3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neighbors</a:t>
            </a:r>
            <a:endParaRPr sz="30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4559" y="4834128"/>
            <a:ext cx="205739" cy="22478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25751" y="3903217"/>
            <a:ext cx="4227830" cy="163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7025" indent="-314960">
              <a:lnSpc>
                <a:spcPts val="3175"/>
              </a:lnSpc>
              <a:spcBef>
                <a:spcPts val="95"/>
              </a:spcBef>
              <a:buFont typeface="Arial MT"/>
              <a:buChar char="•"/>
              <a:tabLst>
                <a:tab pos="327025" algn="l"/>
                <a:tab pos="327660" algn="l"/>
              </a:tabLst>
            </a:pPr>
            <a:r>
              <a:rPr sz="2650" b="1" spc="-15" dirty="0">
                <a:solidFill>
                  <a:srgbClr val="FF0000"/>
                </a:solidFill>
                <a:latin typeface="Calibri"/>
                <a:cs typeface="Calibri"/>
              </a:rPr>
              <a:t>Red:</a:t>
            </a:r>
            <a:r>
              <a:rPr sz="265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50" spc="-50" dirty="0">
                <a:latin typeface="Calibri"/>
                <a:cs typeface="Calibri"/>
              </a:rPr>
              <a:t>Target</a:t>
            </a:r>
            <a:r>
              <a:rPr sz="2650" spc="-3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node</a:t>
            </a:r>
            <a:endParaRPr sz="2650">
              <a:latin typeface="Calibri"/>
              <a:cs typeface="Calibri"/>
            </a:endParaRPr>
          </a:p>
          <a:p>
            <a:pPr marL="327025" indent="-314960">
              <a:lnSpc>
                <a:spcPts val="3175"/>
              </a:lnSpc>
              <a:buFont typeface="Arial MT"/>
              <a:buChar char="•"/>
              <a:tabLst>
                <a:tab pos="327025" algn="l"/>
                <a:tab pos="327660" algn="l"/>
              </a:tabLst>
            </a:pPr>
            <a:r>
              <a:rPr sz="2650" b="1" spc="-10" dirty="0">
                <a:solidFill>
                  <a:srgbClr val="92D050"/>
                </a:solidFill>
                <a:latin typeface="Calibri"/>
                <a:cs typeface="Calibri"/>
              </a:rPr>
              <a:t>Green</a:t>
            </a:r>
            <a:r>
              <a:rPr sz="2650" spc="-10" dirty="0">
                <a:latin typeface="Calibri"/>
                <a:cs typeface="Calibri"/>
              </a:rPr>
              <a:t>:</a:t>
            </a:r>
            <a:r>
              <a:rPr sz="2650" spc="-3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1‐hop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neighbors</a:t>
            </a:r>
            <a:endParaRPr sz="2650">
              <a:latin typeface="Calibri"/>
              <a:cs typeface="Calibri"/>
            </a:endParaRPr>
          </a:p>
          <a:p>
            <a:pPr marL="1127760" lvl="1" indent="-612140">
              <a:lnSpc>
                <a:spcPts val="3175"/>
              </a:lnSpc>
              <a:buFont typeface="Arial MT"/>
              <a:buChar char="•"/>
              <a:tabLst>
                <a:tab pos="1127760" algn="l"/>
                <a:tab pos="1128395" algn="l"/>
              </a:tabLst>
            </a:pPr>
            <a:r>
              <a:rPr sz="2650" spc="-10" dirty="0">
                <a:latin typeface="Calibri"/>
                <a:cs typeface="Calibri"/>
              </a:rPr>
              <a:t>(i.e.,</a:t>
            </a:r>
            <a:r>
              <a:rPr sz="2650" spc="-3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adjacency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matrix)</a:t>
            </a:r>
            <a:endParaRPr sz="2650">
              <a:latin typeface="Calibri"/>
              <a:cs typeface="Calibri"/>
            </a:endParaRPr>
          </a:p>
          <a:p>
            <a:pPr marL="327025" indent="-314960">
              <a:lnSpc>
                <a:spcPts val="3175"/>
              </a:lnSpc>
              <a:buFont typeface="Arial MT"/>
              <a:buChar char="•"/>
              <a:tabLst>
                <a:tab pos="327025" algn="l"/>
                <a:tab pos="327660" algn="l"/>
              </a:tabLst>
            </a:pPr>
            <a:r>
              <a:rPr sz="2650" b="1" spc="-5" dirty="0">
                <a:solidFill>
                  <a:srgbClr val="00B0F0"/>
                </a:solidFill>
                <a:latin typeface="Calibri"/>
                <a:cs typeface="Calibri"/>
              </a:rPr>
              <a:t>Blue</a:t>
            </a:r>
            <a:r>
              <a:rPr sz="2650" b="1" spc="-5" dirty="0">
                <a:latin typeface="Calibri"/>
                <a:cs typeface="Calibri"/>
              </a:rPr>
              <a:t>:</a:t>
            </a:r>
            <a:r>
              <a:rPr sz="2650" b="1" spc="-2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2‐hop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neighbors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29420" y="5516374"/>
            <a:ext cx="14351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5" dirty="0">
                <a:latin typeface="Arial MT"/>
                <a:cs typeface="Arial MT"/>
              </a:rPr>
              <a:t>•</a:t>
            </a:r>
            <a:endParaRPr sz="265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4559" y="5640323"/>
            <a:ext cx="205739" cy="22478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366643" y="5527802"/>
            <a:ext cx="16002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10" dirty="0">
                <a:latin typeface="Cambria"/>
                <a:cs typeface="Cambria"/>
              </a:rPr>
              <a:t>𝟐</a:t>
            </a:r>
            <a:endParaRPr sz="175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25751" y="5917944"/>
            <a:ext cx="3648075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27025" algn="l"/>
                <a:tab pos="327660" algn="l"/>
              </a:tabLst>
            </a:pPr>
            <a:r>
              <a:rPr sz="2650" b="1" spc="-5" dirty="0">
                <a:solidFill>
                  <a:srgbClr val="B851FF"/>
                </a:solidFill>
                <a:latin typeface="Calibri"/>
                <a:cs typeface="Calibri"/>
              </a:rPr>
              <a:t>Purple</a:t>
            </a:r>
            <a:r>
              <a:rPr sz="2650" b="1" spc="-5" dirty="0">
                <a:solidFill>
                  <a:srgbClr val="7030A0"/>
                </a:solidFill>
                <a:latin typeface="Calibri"/>
                <a:cs typeface="Calibri"/>
              </a:rPr>
              <a:t>:</a:t>
            </a:r>
            <a:r>
              <a:rPr sz="2650" b="1" spc="-5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3‐hop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neighbors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29410" y="6322572"/>
            <a:ext cx="14351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5" dirty="0">
                <a:latin typeface="Arial MT"/>
                <a:cs typeface="Arial MT"/>
              </a:rPr>
              <a:t>•</a:t>
            </a:r>
            <a:endParaRPr sz="265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4559" y="6446520"/>
            <a:ext cx="205739" cy="22478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366643" y="6333996"/>
            <a:ext cx="16002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10" dirty="0">
                <a:latin typeface="Cambria"/>
                <a:cs typeface="Cambria"/>
              </a:rPr>
              <a:t>𝟑</a:t>
            </a:r>
            <a:endParaRPr sz="1750">
              <a:latin typeface="Cambria"/>
              <a:cs typeface="Cambr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65745" y="3619500"/>
            <a:ext cx="3697604" cy="3183890"/>
            <a:chOff x="1165745" y="3619500"/>
            <a:chExt cx="3697604" cy="318389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5745" y="3901440"/>
              <a:ext cx="3596640" cy="290169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438029" y="3619500"/>
              <a:ext cx="77470" cy="299085"/>
            </a:xfrm>
            <a:custGeom>
              <a:avLst/>
              <a:gdLst/>
              <a:ahLst/>
              <a:cxnLst/>
              <a:rect l="l" t="t" r="r" b="b"/>
              <a:pathLst>
                <a:path w="77470" h="299085">
                  <a:moveTo>
                    <a:pt x="76962" y="298703"/>
                  </a:moveTo>
                  <a:lnTo>
                    <a:pt x="76962" y="293370"/>
                  </a:lnTo>
                  <a:lnTo>
                    <a:pt x="76200" y="293370"/>
                  </a:lnTo>
                  <a:lnTo>
                    <a:pt x="73151" y="291084"/>
                  </a:lnTo>
                  <a:lnTo>
                    <a:pt x="48303" y="261556"/>
                  </a:lnTo>
                  <a:lnTo>
                    <a:pt x="31527" y="227457"/>
                  </a:lnTo>
                  <a:lnTo>
                    <a:pt x="22038" y="189928"/>
                  </a:lnTo>
                  <a:lnTo>
                    <a:pt x="19050" y="150113"/>
                  </a:lnTo>
                  <a:lnTo>
                    <a:pt x="24300" y="96452"/>
                  </a:lnTo>
                  <a:lnTo>
                    <a:pt x="37623" y="56292"/>
                  </a:lnTo>
                  <a:lnTo>
                    <a:pt x="55375" y="27420"/>
                  </a:lnTo>
                  <a:lnTo>
                    <a:pt x="73913" y="7620"/>
                  </a:lnTo>
                  <a:lnTo>
                    <a:pt x="76200" y="6096"/>
                  </a:lnTo>
                  <a:lnTo>
                    <a:pt x="76962" y="4572"/>
                  </a:lnTo>
                  <a:lnTo>
                    <a:pt x="76962" y="0"/>
                  </a:lnTo>
                  <a:lnTo>
                    <a:pt x="70865" y="0"/>
                  </a:lnTo>
                  <a:lnTo>
                    <a:pt x="35683" y="33623"/>
                  </a:lnTo>
                  <a:lnTo>
                    <a:pt x="14001" y="72389"/>
                  </a:lnTo>
                  <a:lnTo>
                    <a:pt x="3036" y="112299"/>
                  </a:lnTo>
                  <a:lnTo>
                    <a:pt x="0" y="149351"/>
                  </a:lnTo>
                  <a:lnTo>
                    <a:pt x="2821" y="184582"/>
                  </a:lnTo>
                  <a:lnTo>
                    <a:pt x="13430" y="224313"/>
                  </a:lnTo>
                  <a:lnTo>
                    <a:pt x="35040" y="263902"/>
                  </a:lnTo>
                  <a:lnTo>
                    <a:pt x="70865" y="298703"/>
                  </a:lnTo>
                  <a:lnTo>
                    <a:pt x="76962" y="298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49281" y="3712464"/>
              <a:ext cx="172212" cy="13411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769499" y="3810000"/>
              <a:ext cx="38100" cy="92710"/>
            </a:xfrm>
            <a:custGeom>
              <a:avLst/>
              <a:gdLst/>
              <a:ahLst/>
              <a:cxnLst/>
              <a:rect l="l" t="t" r="r" b="b"/>
              <a:pathLst>
                <a:path w="38100" h="92710">
                  <a:moveTo>
                    <a:pt x="38100" y="32003"/>
                  </a:moveTo>
                  <a:lnTo>
                    <a:pt x="36802" y="19288"/>
                  </a:lnTo>
                  <a:lnTo>
                    <a:pt x="32861" y="9144"/>
                  </a:lnTo>
                  <a:lnTo>
                    <a:pt x="26205" y="2428"/>
                  </a:lnTo>
                  <a:lnTo>
                    <a:pt x="16763" y="0"/>
                  </a:lnTo>
                  <a:lnTo>
                    <a:pt x="6858" y="0"/>
                  </a:lnTo>
                  <a:lnTo>
                    <a:pt x="0" y="6858"/>
                  </a:lnTo>
                  <a:lnTo>
                    <a:pt x="0" y="25908"/>
                  </a:lnTo>
                  <a:lnTo>
                    <a:pt x="6858" y="34289"/>
                  </a:lnTo>
                  <a:lnTo>
                    <a:pt x="23622" y="34289"/>
                  </a:lnTo>
                  <a:lnTo>
                    <a:pt x="28956" y="29717"/>
                  </a:lnTo>
                  <a:lnTo>
                    <a:pt x="28956" y="66675"/>
                  </a:lnTo>
                  <a:lnTo>
                    <a:pt x="33980" y="56518"/>
                  </a:lnTo>
                  <a:lnTo>
                    <a:pt x="38100" y="32003"/>
                  </a:lnTo>
                  <a:close/>
                </a:path>
                <a:path w="38100" h="92710">
                  <a:moveTo>
                    <a:pt x="28956" y="66675"/>
                  </a:moveTo>
                  <a:lnTo>
                    <a:pt x="28956" y="29717"/>
                  </a:lnTo>
                  <a:lnTo>
                    <a:pt x="28277" y="42362"/>
                  </a:lnTo>
                  <a:lnTo>
                    <a:pt x="25241" y="56007"/>
                  </a:lnTo>
                  <a:lnTo>
                    <a:pt x="18347" y="70223"/>
                  </a:lnTo>
                  <a:lnTo>
                    <a:pt x="6096" y="84582"/>
                  </a:lnTo>
                  <a:lnTo>
                    <a:pt x="4572" y="86105"/>
                  </a:lnTo>
                  <a:lnTo>
                    <a:pt x="4572" y="89915"/>
                  </a:lnTo>
                  <a:lnTo>
                    <a:pt x="6096" y="92201"/>
                  </a:lnTo>
                  <a:lnTo>
                    <a:pt x="7620" y="92201"/>
                  </a:lnTo>
                  <a:lnTo>
                    <a:pt x="14311" y="87832"/>
                  </a:lnTo>
                  <a:lnTo>
                    <a:pt x="24574" y="75533"/>
                  </a:lnTo>
                  <a:lnTo>
                    <a:pt x="28956" y="66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51033" y="3711702"/>
              <a:ext cx="144779" cy="13487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038485" y="3619500"/>
              <a:ext cx="77470" cy="299085"/>
            </a:xfrm>
            <a:custGeom>
              <a:avLst/>
              <a:gdLst/>
              <a:ahLst/>
              <a:cxnLst/>
              <a:rect l="l" t="t" r="r" b="b"/>
              <a:pathLst>
                <a:path w="77470" h="299085">
                  <a:moveTo>
                    <a:pt x="76962" y="150113"/>
                  </a:moveTo>
                  <a:lnTo>
                    <a:pt x="74140" y="114871"/>
                  </a:lnTo>
                  <a:lnTo>
                    <a:pt x="63531" y="75057"/>
                  </a:lnTo>
                  <a:lnTo>
                    <a:pt x="41921" y="35242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762" y="6096"/>
                  </a:lnTo>
                  <a:lnTo>
                    <a:pt x="2286" y="8382"/>
                  </a:lnTo>
                  <a:lnTo>
                    <a:pt x="21669" y="29551"/>
                  </a:lnTo>
                  <a:lnTo>
                    <a:pt x="39052" y="58864"/>
                  </a:lnTo>
                  <a:lnTo>
                    <a:pt x="51577" y="98178"/>
                  </a:lnTo>
                  <a:lnTo>
                    <a:pt x="56387" y="149351"/>
                  </a:lnTo>
                  <a:lnTo>
                    <a:pt x="53018" y="193428"/>
                  </a:lnTo>
                  <a:lnTo>
                    <a:pt x="43148" y="231647"/>
                  </a:lnTo>
                  <a:lnTo>
                    <a:pt x="27134" y="263580"/>
                  </a:lnTo>
                  <a:lnTo>
                    <a:pt x="5334" y="288798"/>
                  </a:lnTo>
                  <a:lnTo>
                    <a:pt x="0" y="294132"/>
                  </a:lnTo>
                  <a:lnTo>
                    <a:pt x="0" y="297179"/>
                  </a:lnTo>
                  <a:lnTo>
                    <a:pt x="762" y="298703"/>
                  </a:lnTo>
                  <a:lnTo>
                    <a:pt x="4572" y="298703"/>
                  </a:lnTo>
                  <a:lnTo>
                    <a:pt x="39719" y="266235"/>
                  </a:lnTo>
                  <a:lnTo>
                    <a:pt x="64103" y="221908"/>
                  </a:lnTo>
                  <a:lnTo>
                    <a:pt x="75342" y="175760"/>
                  </a:lnTo>
                  <a:lnTo>
                    <a:pt x="76962" y="1501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81741" y="3671315"/>
              <a:ext cx="164591" cy="19507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04473" y="3688842"/>
              <a:ext cx="158496" cy="16078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02721" y="3639311"/>
              <a:ext cx="231648" cy="211074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6892163" y="2855214"/>
            <a:ext cx="966469" cy="753110"/>
            <a:chOff x="6892163" y="2855214"/>
            <a:chExt cx="966469" cy="753110"/>
          </a:xfrm>
        </p:grpSpPr>
        <p:sp>
          <p:nvSpPr>
            <p:cNvPr id="25" name="object 25"/>
            <p:cNvSpPr/>
            <p:nvPr/>
          </p:nvSpPr>
          <p:spPr>
            <a:xfrm>
              <a:off x="6892163" y="2855214"/>
              <a:ext cx="947419" cy="753110"/>
            </a:xfrm>
            <a:custGeom>
              <a:avLst/>
              <a:gdLst/>
              <a:ahLst/>
              <a:cxnLst/>
              <a:rect l="l" t="t" r="r" b="b"/>
              <a:pathLst>
                <a:path w="947420" h="753110">
                  <a:moveTo>
                    <a:pt x="947166" y="752856"/>
                  </a:moveTo>
                  <a:lnTo>
                    <a:pt x="947166" y="0"/>
                  </a:lnTo>
                  <a:lnTo>
                    <a:pt x="0" y="0"/>
                  </a:lnTo>
                  <a:lnTo>
                    <a:pt x="0" y="752856"/>
                  </a:lnTo>
                  <a:lnTo>
                    <a:pt x="947166" y="75285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31037" y="3012186"/>
              <a:ext cx="333375" cy="299720"/>
            </a:xfrm>
            <a:custGeom>
              <a:avLst/>
              <a:gdLst/>
              <a:ahLst/>
              <a:cxnLst/>
              <a:rect l="l" t="t" r="r" b="b"/>
              <a:pathLst>
                <a:path w="333375" h="299720">
                  <a:moveTo>
                    <a:pt x="332994" y="299465"/>
                  </a:moveTo>
                  <a:lnTo>
                    <a:pt x="332994" y="279653"/>
                  </a:lnTo>
                  <a:lnTo>
                    <a:pt x="291846" y="279653"/>
                  </a:lnTo>
                  <a:lnTo>
                    <a:pt x="183642" y="11430"/>
                  </a:lnTo>
                  <a:lnTo>
                    <a:pt x="178308" y="0"/>
                  </a:lnTo>
                  <a:lnTo>
                    <a:pt x="154686" y="0"/>
                  </a:lnTo>
                  <a:lnTo>
                    <a:pt x="152400" y="3048"/>
                  </a:lnTo>
                  <a:lnTo>
                    <a:pt x="150114" y="11430"/>
                  </a:lnTo>
                  <a:lnTo>
                    <a:pt x="44196" y="269748"/>
                  </a:lnTo>
                  <a:lnTo>
                    <a:pt x="42255" y="273867"/>
                  </a:lnTo>
                  <a:lnTo>
                    <a:pt x="37814" y="276987"/>
                  </a:lnTo>
                  <a:lnTo>
                    <a:pt x="27801" y="278963"/>
                  </a:lnTo>
                  <a:lnTo>
                    <a:pt x="9144" y="279653"/>
                  </a:lnTo>
                  <a:lnTo>
                    <a:pt x="0" y="279653"/>
                  </a:lnTo>
                  <a:lnTo>
                    <a:pt x="0" y="299465"/>
                  </a:lnTo>
                  <a:lnTo>
                    <a:pt x="12668" y="299346"/>
                  </a:lnTo>
                  <a:lnTo>
                    <a:pt x="37814" y="298838"/>
                  </a:lnTo>
                  <a:lnTo>
                    <a:pt x="44196" y="298761"/>
                  </a:lnTo>
                  <a:lnTo>
                    <a:pt x="67055" y="298739"/>
                  </a:lnTo>
                  <a:lnTo>
                    <a:pt x="67055" y="273558"/>
                  </a:lnTo>
                  <a:lnTo>
                    <a:pt x="68579" y="268986"/>
                  </a:lnTo>
                  <a:lnTo>
                    <a:pt x="69342" y="268986"/>
                  </a:lnTo>
                  <a:lnTo>
                    <a:pt x="90677" y="217170"/>
                  </a:lnTo>
                  <a:lnTo>
                    <a:pt x="98298" y="217170"/>
                  </a:lnTo>
                  <a:lnTo>
                    <a:pt x="98298" y="195834"/>
                  </a:lnTo>
                  <a:lnTo>
                    <a:pt x="147066" y="76962"/>
                  </a:lnTo>
                  <a:lnTo>
                    <a:pt x="195072" y="195834"/>
                  </a:lnTo>
                  <a:lnTo>
                    <a:pt x="195072" y="217170"/>
                  </a:lnTo>
                  <a:lnTo>
                    <a:pt x="204216" y="217170"/>
                  </a:lnTo>
                  <a:lnTo>
                    <a:pt x="230124" y="279653"/>
                  </a:lnTo>
                  <a:lnTo>
                    <a:pt x="230124" y="298780"/>
                  </a:lnTo>
                  <a:lnTo>
                    <a:pt x="299180" y="298799"/>
                  </a:lnTo>
                  <a:lnTo>
                    <a:pt x="318408" y="299025"/>
                  </a:lnTo>
                  <a:lnTo>
                    <a:pt x="332994" y="299465"/>
                  </a:lnTo>
                  <a:close/>
                </a:path>
                <a:path w="333375" h="299720">
                  <a:moveTo>
                    <a:pt x="105918" y="299465"/>
                  </a:moveTo>
                  <a:lnTo>
                    <a:pt x="105918" y="279653"/>
                  </a:lnTo>
                  <a:lnTo>
                    <a:pt x="99202" y="279558"/>
                  </a:lnTo>
                  <a:lnTo>
                    <a:pt x="85915" y="278891"/>
                  </a:lnTo>
                  <a:lnTo>
                    <a:pt x="72913" y="277082"/>
                  </a:lnTo>
                  <a:lnTo>
                    <a:pt x="67055" y="273558"/>
                  </a:lnTo>
                  <a:lnTo>
                    <a:pt x="67055" y="298739"/>
                  </a:lnTo>
                  <a:lnTo>
                    <a:pt x="77724" y="298799"/>
                  </a:lnTo>
                  <a:lnTo>
                    <a:pt x="92606" y="299025"/>
                  </a:lnTo>
                  <a:lnTo>
                    <a:pt x="105918" y="299465"/>
                  </a:lnTo>
                  <a:close/>
                </a:path>
                <a:path w="333375" h="299720">
                  <a:moveTo>
                    <a:pt x="195072" y="217170"/>
                  </a:moveTo>
                  <a:lnTo>
                    <a:pt x="195072" y="195834"/>
                  </a:lnTo>
                  <a:lnTo>
                    <a:pt x="98298" y="195834"/>
                  </a:lnTo>
                  <a:lnTo>
                    <a:pt x="98298" y="217170"/>
                  </a:lnTo>
                  <a:lnTo>
                    <a:pt x="195072" y="217170"/>
                  </a:lnTo>
                  <a:close/>
                </a:path>
                <a:path w="333375" h="299720">
                  <a:moveTo>
                    <a:pt x="230124" y="298780"/>
                  </a:moveTo>
                  <a:lnTo>
                    <a:pt x="230124" y="279653"/>
                  </a:lnTo>
                  <a:lnTo>
                    <a:pt x="188975" y="279653"/>
                  </a:lnTo>
                  <a:lnTo>
                    <a:pt x="188975" y="299465"/>
                  </a:lnTo>
                  <a:lnTo>
                    <a:pt x="204823" y="299025"/>
                  </a:lnTo>
                  <a:lnTo>
                    <a:pt x="225456" y="298799"/>
                  </a:lnTo>
                  <a:lnTo>
                    <a:pt x="230124" y="2987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04417" y="2926842"/>
              <a:ext cx="145542" cy="21031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95261" y="3285744"/>
              <a:ext cx="172212" cy="13487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515479" y="3383280"/>
              <a:ext cx="37465" cy="92710"/>
            </a:xfrm>
            <a:custGeom>
              <a:avLst/>
              <a:gdLst/>
              <a:ahLst/>
              <a:cxnLst/>
              <a:rect l="l" t="t" r="r" b="b"/>
              <a:pathLst>
                <a:path w="37465" h="92710">
                  <a:moveTo>
                    <a:pt x="37338" y="32004"/>
                  </a:moveTo>
                  <a:lnTo>
                    <a:pt x="36052" y="19609"/>
                  </a:lnTo>
                  <a:lnTo>
                    <a:pt x="32194" y="9429"/>
                  </a:lnTo>
                  <a:lnTo>
                    <a:pt x="25765" y="2536"/>
                  </a:lnTo>
                  <a:lnTo>
                    <a:pt x="16764" y="0"/>
                  </a:lnTo>
                  <a:lnTo>
                    <a:pt x="7620" y="0"/>
                  </a:lnTo>
                  <a:lnTo>
                    <a:pt x="0" y="7620"/>
                  </a:lnTo>
                  <a:lnTo>
                    <a:pt x="0" y="26670"/>
                  </a:lnTo>
                  <a:lnTo>
                    <a:pt x="7620" y="34290"/>
                  </a:lnTo>
                  <a:lnTo>
                    <a:pt x="24384" y="34290"/>
                  </a:lnTo>
                  <a:lnTo>
                    <a:pt x="29718" y="29718"/>
                  </a:lnTo>
                  <a:lnTo>
                    <a:pt x="29718" y="64139"/>
                  </a:lnTo>
                  <a:lnTo>
                    <a:pt x="33349" y="56518"/>
                  </a:lnTo>
                  <a:lnTo>
                    <a:pt x="37338" y="32004"/>
                  </a:lnTo>
                  <a:close/>
                </a:path>
                <a:path w="37465" h="92710">
                  <a:moveTo>
                    <a:pt x="29718" y="64139"/>
                  </a:moveTo>
                  <a:lnTo>
                    <a:pt x="29718" y="29718"/>
                  </a:lnTo>
                  <a:lnTo>
                    <a:pt x="28920" y="42350"/>
                  </a:lnTo>
                  <a:lnTo>
                    <a:pt x="25622" y="55911"/>
                  </a:lnTo>
                  <a:lnTo>
                    <a:pt x="18466" y="69901"/>
                  </a:lnTo>
                  <a:lnTo>
                    <a:pt x="6096" y="83820"/>
                  </a:lnTo>
                  <a:lnTo>
                    <a:pt x="5334" y="86106"/>
                  </a:lnTo>
                  <a:lnTo>
                    <a:pt x="4572" y="86868"/>
                  </a:lnTo>
                  <a:lnTo>
                    <a:pt x="4572" y="90678"/>
                  </a:lnTo>
                  <a:lnTo>
                    <a:pt x="6096" y="92202"/>
                  </a:lnTo>
                  <a:lnTo>
                    <a:pt x="8381" y="92202"/>
                  </a:lnTo>
                  <a:lnTo>
                    <a:pt x="14513" y="87832"/>
                  </a:lnTo>
                  <a:lnTo>
                    <a:pt x="24288" y="75533"/>
                  </a:lnTo>
                  <a:lnTo>
                    <a:pt x="29718" y="641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97025" y="3285744"/>
              <a:ext cx="144017" cy="13487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840865" y="2990850"/>
              <a:ext cx="17780" cy="428625"/>
            </a:xfrm>
            <a:custGeom>
              <a:avLst/>
              <a:gdLst/>
              <a:ahLst/>
              <a:cxnLst/>
              <a:rect l="l" t="t" r="r" b="b"/>
              <a:pathLst>
                <a:path w="17779" h="428625">
                  <a:moveTo>
                    <a:pt x="17525" y="428243"/>
                  </a:moveTo>
                  <a:lnTo>
                    <a:pt x="17525" y="0"/>
                  </a:lnTo>
                  <a:lnTo>
                    <a:pt x="0" y="0"/>
                  </a:lnTo>
                  <a:lnTo>
                    <a:pt x="0" y="428243"/>
                  </a:lnTo>
                  <a:lnTo>
                    <a:pt x="17525" y="4282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2557919" y="3009138"/>
            <a:ext cx="265430" cy="312420"/>
          </a:xfrm>
          <a:custGeom>
            <a:avLst/>
            <a:gdLst/>
            <a:ahLst/>
            <a:cxnLst/>
            <a:rect l="l" t="t" r="r" b="b"/>
            <a:pathLst>
              <a:path w="265430" h="312420">
                <a:moveTo>
                  <a:pt x="249174" y="41148"/>
                </a:moveTo>
                <a:lnTo>
                  <a:pt x="247007" y="25074"/>
                </a:lnTo>
                <a:lnTo>
                  <a:pt x="240411" y="12001"/>
                </a:lnTo>
                <a:lnTo>
                  <a:pt x="229242" y="3214"/>
                </a:lnTo>
                <a:lnTo>
                  <a:pt x="213360" y="0"/>
                </a:lnTo>
                <a:lnTo>
                  <a:pt x="199382" y="1250"/>
                </a:lnTo>
                <a:lnTo>
                  <a:pt x="151423" y="20895"/>
                </a:lnTo>
                <a:lnTo>
                  <a:pt x="121157" y="45719"/>
                </a:lnTo>
                <a:lnTo>
                  <a:pt x="98440" y="78521"/>
                </a:lnTo>
                <a:lnTo>
                  <a:pt x="80581" y="118967"/>
                </a:lnTo>
                <a:lnTo>
                  <a:pt x="67579" y="158984"/>
                </a:lnTo>
                <a:lnTo>
                  <a:pt x="54352" y="210109"/>
                </a:lnTo>
                <a:lnTo>
                  <a:pt x="49625" y="226218"/>
                </a:lnTo>
                <a:lnTo>
                  <a:pt x="32289" y="265223"/>
                </a:lnTo>
                <a:lnTo>
                  <a:pt x="8679" y="296191"/>
                </a:lnTo>
                <a:lnTo>
                  <a:pt x="3714" y="302228"/>
                </a:lnTo>
                <a:lnTo>
                  <a:pt x="892" y="306693"/>
                </a:lnTo>
                <a:lnTo>
                  <a:pt x="0" y="309372"/>
                </a:lnTo>
                <a:lnTo>
                  <a:pt x="0" y="310134"/>
                </a:lnTo>
                <a:lnTo>
                  <a:pt x="762" y="312420"/>
                </a:lnTo>
                <a:lnTo>
                  <a:pt x="6095" y="312420"/>
                </a:lnTo>
                <a:lnTo>
                  <a:pt x="43433" y="287274"/>
                </a:lnTo>
                <a:lnTo>
                  <a:pt x="58554" y="288428"/>
                </a:lnTo>
                <a:lnTo>
                  <a:pt x="64007" y="289325"/>
                </a:lnTo>
                <a:lnTo>
                  <a:pt x="64007" y="262889"/>
                </a:lnTo>
                <a:lnTo>
                  <a:pt x="78057" y="237112"/>
                </a:lnTo>
                <a:lnTo>
                  <a:pt x="87820" y="214407"/>
                </a:lnTo>
                <a:lnTo>
                  <a:pt x="94440" y="194417"/>
                </a:lnTo>
                <a:lnTo>
                  <a:pt x="99060" y="176784"/>
                </a:lnTo>
                <a:lnTo>
                  <a:pt x="110775" y="133861"/>
                </a:lnTo>
                <a:lnTo>
                  <a:pt x="123634" y="95154"/>
                </a:lnTo>
                <a:lnTo>
                  <a:pt x="138493" y="62019"/>
                </a:lnTo>
                <a:lnTo>
                  <a:pt x="156210" y="35813"/>
                </a:lnTo>
                <a:lnTo>
                  <a:pt x="164592" y="27431"/>
                </a:lnTo>
                <a:lnTo>
                  <a:pt x="178307" y="27431"/>
                </a:lnTo>
                <a:lnTo>
                  <a:pt x="195167" y="32039"/>
                </a:lnTo>
                <a:lnTo>
                  <a:pt x="204025" y="42576"/>
                </a:lnTo>
                <a:lnTo>
                  <a:pt x="207454" y="54113"/>
                </a:lnTo>
                <a:lnTo>
                  <a:pt x="208025" y="61722"/>
                </a:lnTo>
                <a:lnTo>
                  <a:pt x="208025" y="80772"/>
                </a:lnTo>
                <a:lnTo>
                  <a:pt x="208787" y="80772"/>
                </a:lnTo>
                <a:lnTo>
                  <a:pt x="246411" y="59531"/>
                </a:lnTo>
                <a:lnTo>
                  <a:pt x="248471" y="52089"/>
                </a:lnTo>
                <a:lnTo>
                  <a:pt x="249174" y="41148"/>
                </a:lnTo>
                <a:close/>
              </a:path>
              <a:path w="265430" h="312420">
                <a:moveTo>
                  <a:pt x="265175" y="243077"/>
                </a:moveTo>
                <a:lnTo>
                  <a:pt x="265175" y="240792"/>
                </a:lnTo>
                <a:lnTo>
                  <a:pt x="261366" y="240792"/>
                </a:lnTo>
                <a:lnTo>
                  <a:pt x="256067" y="241482"/>
                </a:lnTo>
                <a:lnTo>
                  <a:pt x="249840" y="243459"/>
                </a:lnTo>
                <a:lnTo>
                  <a:pt x="243470" y="246578"/>
                </a:lnTo>
                <a:lnTo>
                  <a:pt x="237744" y="250698"/>
                </a:lnTo>
                <a:lnTo>
                  <a:pt x="226313" y="257556"/>
                </a:lnTo>
                <a:lnTo>
                  <a:pt x="224789" y="259841"/>
                </a:lnTo>
                <a:lnTo>
                  <a:pt x="222503" y="267462"/>
                </a:lnTo>
                <a:lnTo>
                  <a:pt x="220980" y="274320"/>
                </a:lnTo>
                <a:lnTo>
                  <a:pt x="217931" y="277367"/>
                </a:lnTo>
                <a:lnTo>
                  <a:pt x="216407" y="279653"/>
                </a:lnTo>
                <a:lnTo>
                  <a:pt x="212598" y="284988"/>
                </a:lnTo>
                <a:lnTo>
                  <a:pt x="206501" y="284988"/>
                </a:lnTo>
                <a:lnTo>
                  <a:pt x="156210" y="276591"/>
                </a:lnTo>
                <a:lnTo>
                  <a:pt x="125884" y="268116"/>
                </a:lnTo>
                <a:lnTo>
                  <a:pt x="112299" y="264890"/>
                </a:lnTo>
                <a:lnTo>
                  <a:pt x="96857" y="262378"/>
                </a:lnTo>
                <a:lnTo>
                  <a:pt x="80771" y="261365"/>
                </a:lnTo>
                <a:lnTo>
                  <a:pt x="69342" y="261365"/>
                </a:lnTo>
                <a:lnTo>
                  <a:pt x="64007" y="262889"/>
                </a:lnTo>
                <a:lnTo>
                  <a:pt x="64007" y="289325"/>
                </a:lnTo>
                <a:lnTo>
                  <a:pt x="72961" y="290798"/>
                </a:lnTo>
                <a:lnTo>
                  <a:pt x="88225" y="294453"/>
                </a:lnTo>
                <a:lnTo>
                  <a:pt x="138493" y="307980"/>
                </a:lnTo>
                <a:lnTo>
                  <a:pt x="170687" y="312420"/>
                </a:lnTo>
                <a:lnTo>
                  <a:pt x="196524" y="307848"/>
                </a:lnTo>
                <a:lnTo>
                  <a:pt x="239910" y="281558"/>
                </a:lnTo>
                <a:lnTo>
                  <a:pt x="264568" y="245911"/>
                </a:lnTo>
                <a:lnTo>
                  <a:pt x="265175" y="243077"/>
                </a:lnTo>
                <a:close/>
              </a:path>
              <a:path w="265430" h="312420">
                <a:moveTo>
                  <a:pt x="208025" y="80772"/>
                </a:moveTo>
                <a:lnTo>
                  <a:pt x="208025" y="70104"/>
                </a:lnTo>
                <a:lnTo>
                  <a:pt x="206501" y="76200"/>
                </a:lnTo>
                <a:lnTo>
                  <a:pt x="206501" y="80772"/>
                </a:lnTo>
                <a:lnTo>
                  <a:pt x="208025" y="80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79305" y="3154679"/>
            <a:ext cx="281940" cy="17145"/>
          </a:xfrm>
          <a:custGeom>
            <a:avLst/>
            <a:gdLst/>
            <a:ahLst/>
            <a:cxnLst/>
            <a:rect l="l" t="t" r="r" b="b"/>
            <a:pathLst>
              <a:path w="281939" h="17144">
                <a:moveTo>
                  <a:pt x="281939" y="16763"/>
                </a:moveTo>
                <a:lnTo>
                  <a:pt x="281939" y="0"/>
                </a:lnTo>
                <a:lnTo>
                  <a:pt x="0" y="0"/>
                </a:lnTo>
                <a:lnTo>
                  <a:pt x="0" y="16763"/>
                </a:lnTo>
                <a:lnTo>
                  <a:pt x="281939" y="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79305" y="3236976"/>
            <a:ext cx="281940" cy="18415"/>
          </a:xfrm>
          <a:custGeom>
            <a:avLst/>
            <a:gdLst/>
            <a:ahLst/>
            <a:cxnLst/>
            <a:rect l="l" t="t" r="r" b="b"/>
            <a:pathLst>
              <a:path w="281939" h="18414">
                <a:moveTo>
                  <a:pt x="281939" y="18287"/>
                </a:moveTo>
                <a:lnTo>
                  <a:pt x="281939" y="0"/>
                </a:lnTo>
                <a:lnTo>
                  <a:pt x="0" y="0"/>
                </a:lnTo>
                <a:lnTo>
                  <a:pt x="0" y="18287"/>
                </a:lnTo>
                <a:lnTo>
                  <a:pt x="281939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14101" y="2904744"/>
            <a:ext cx="565150" cy="600075"/>
          </a:xfrm>
          <a:custGeom>
            <a:avLst/>
            <a:gdLst/>
            <a:ahLst/>
            <a:cxnLst/>
            <a:rect l="l" t="t" r="r" b="b"/>
            <a:pathLst>
              <a:path w="565150" h="600075">
                <a:moveTo>
                  <a:pt x="564641" y="462534"/>
                </a:moveTo>
                <a:lnTo>
                  <a:pt x="553973" y="462534"/>
                </a:lnTo>
                <a:lnTo>
                  <a:pt x="536817" y="493252"/>
                </a:lnTo>
                <a:lnTo>
                  <a:pt x="511016" y="517969"/>
                </a:lnTo>
                <a:lnTo>
                  <a:pt x="443483" y="549402"/>
                </a:lnTo>
                <a:lnTo>
                  <a:pt x="405002" y="556450"/>
                </a:lnTo>
                <a:lnTo>
                  <a:pt x="365474" y="560546"/>
                </a:lnTo>
                <a:lnTo>
                  <a:pt x="311657" y="562356"/>
                </a:lnTo>
                <a:lnTo>
                  <a:pt x="56387" y="562356"/>
                </a:lnTo>
                <a:lnTo>
                  <a:pt x="275843" y="301751"/>
                </a:lnTo>
                <a:lnTo>
                  <a:pt x="275843" y="297180"/>
                </a:lnTo>
                <a:lnTo>
                  <a:pt x="272795" y="294131"/>
                </a:lnTo>
                <a:lnTo>
                  <a:pt x="74675" y="20574"/>
                </a:lnTo>
                <a:lnTo>
                  <a:pt x="307085" y="20574"/>
                </a:lnTo>
                <a:lnTo>
                  <a:pt x="346245" y="21538"/>
                </a:lnTo>
                <a:lnTo>
                  <a:pt x="397418" y="26038"/>
                </a:lnTo>
                <a:lnTo>
                  <a:pt x="449579" y="36575"/>
                </a:lnTo>
                <a:lnTo>
                  <a:pt x="499871" y="59436"/>
                </a:lnTo>
                <a:lnTo>
                  <a:pt x="540912" y="97047"/>
                </a:lnTo>
                <a:lnTo>
                  <a:pt x="553973" y="119633"/>
                </a:lnTo>
                <a:lnTo>
                  <a:pt x="564641" y="119633"/>
                </a:lnTo>
                <a:lnTo>
                  <a:pt x="512825" y="0"/>
                </a:lnTo>
                <a:lnTo>
                  <a:pt x="2285" y="0"/>
                </a:lnTo>
                <a:lnTo>
                  <a:pt x="2285" y="762"/>
                </a:lnTo>
                <a:lnTo>
                  <a:pt x="0" y="2286"/>
                </a:lnTo>
                <a:lnTo>
                  <a:pt x="0" y="16763"/>
                </a:lnTo>
                <a:lnTo>
                  <a:pt x="224789" y="326898"/>
                </a:lnTo>
                <a:lnTo>
                  <a:pt x="0" y="592074"/>
                </a:lnTo>
                <a:lnTo>
                  <a:pt x="0" y="599694"/>
                </a:lnTo>
                <a:lnTo>
                  <a:pt x="512825" y="599694"/>
                </a:lnTo>
                <a:lnTo>
                  <a:pt x="564641" y="4625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object 3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940693" y="3639311"/>
            <a:ext cx="231648" cy="211074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5317121" y="2990850"/>
            <a:ext cx="17780" cy="428625"/>
          </a:xfrm>
          <a:custGeom>
            <a:avLst/>
            <a:gdLst/>
            <a:ahLst/>
            <a:cxnLst/>
            <a:rect l="l" t="t" r="r" b="b"/>
            <a:pathLst>
              <a:path w="17779" h="428625">
                <a:moveTo>
                  <a:pt x="17525" y="428244"/>
                </a:moveTo>
                <a:lnTo>
                  <a:pt x="17525" y="0"/>
                </a:lnTo>
                <a:lnTo>
                  <a:pt x="0" y="0"/>
                </a:lnTo>
                <a:lnTo>
                  <a:pt x="0" y="428244"/>
                </a:lnTo>
                <a:lnTo>
                  <a:pt x="17525" y="428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00179" y="2990850"/>
            <a:ext cx="17145" cy="428625"/>
          </a:xfrm>
          <a:custGeom>
            <a:avLst/>
            <a:gdLst/>
            <a:ahLst/>
            <a:cxnLst/>
            <a:rect l="l" t="t" r="r" b="b"/>
            <a:pathLst>
              <a:path w="17145" h="428625">
                <a:moveTo>
                  <a:pt x="16763" y="428244"/>
                </a:moveTo>
                <a:lnTo>
                  <a:pt x="16763" y="0"/>
                </a:lnTo>
                <a:lnTo>
                  <a:pt x="0" y="0"/>
                </a:lnTo>
                <a:lnTo>
                  <a:pt x="0" y="428244"/>
                </a:lnTo>
                <a:lnTo>
                  <a:pt x="16763" y="428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5487047" y="3121151"/>
            <a:ext cx="389890" cy="299720"/>
            <a:chOff x="5487047" y="3121151"/>
            <a:chExt cx="389890" cy="299720"/>
          </a:xfrm>
        </p:grpSpPr>
        <p:pic>
          <p:nvPicPr>
            <p:cNvPr id="40" name="object 4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87047" y="3121151"/>
              <a:ext cx="181356" cy="1905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04217" y="3285743"/>
              <a:ext cx="172212" cy="134873"/>
            </a:xfrm>
            <a:prstGeom prst="rect">
              <a:avLst/>
            </a:prstGeom>
          </p:spPr>
        </p:pic>
      </p:grpSp>
      <p:sp>
        <p:nvSpPr>
          <p:cNvPr id="42" name="object 42"/>
          <p:cNvSpPr/>
          <p:nvPr/>
        </p:nvSpPr>
        <p:spPr>
          <a:xfrm>
            <a:off x="5713730" y="2926854"/>
            <a:ext cx="218440" cy="208279"/>
          </a:xfrm>
          <a:custGeom>
            <a:avLst/>
            <a:gdLst/>
            <a:ahLst/>
            <a:cxnLst/>
            <a:rect l="l" t="t" r="r" b="b"/>
            <a:pathLst>
              <a:path w="218439" h="208280">
                <a:moveTo>
                  <a:pt x="218440" y="0"/>
                </a:moveTo>
                <a:lnTo>
                  <a:pt x="115570" y="0"/>
                </a:lnTo>
                <a:lnTo>
                  <a:pt x="101600" y="0"/>
                </a:lnTo>
                <a:lnTo>
                  <a:pt x="0" y="0"/>
                </a:lnTo>
                <a:lnTo>
                  <a:pt x="0" y="14478"/>
                </a:lnTo>
                <a:lnTo>
                  <a:pt x="101600" y="14478"/>
                </a:lnTo>
                <a:lnTo>
                  <a:pt x="101600" y="208026"/>
                </a:lnTo>
                <a:lnTo>
                  <a:pt x="115570" y="208026"/>
                </a:lnTo>
                <a:lnTo>
                  <a:pt x="115570" y="14478"/>
                </a:lnTo>
                <a:lnTo>
                  <a:pt x="218440" y="14478"/>
                </a:lnTo>
                <a:lnTo>
                  <a:pt x="218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5989967" y="3121151"/>
            <a:ext cx="361950" cy="257810"/>
            <a:chOff x="5989967" y="3121151"/>
            <a:chExt cx="361950" cy="257810"/>
          </a:xfrm>
        </p:grpSpPr>
        <p:pic>
          <p:nvPicPr>
            <p:cNvPr id="44" name="object 4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89967" y="3121151"/>
              <a:ext cx="182879" cy="19049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207137" y="3243071"/>
              <a:ext cx="144780" cy="135635"/>
            </a:xfrm>
            <a:prstGeom prst="rect">
              <a:avLst/>
            </a:prstGeom>
          </p:spPr>
        </p:pic>
      </p:grpSp>
      <p:sp>
        <p:nvSpPr>
          <p:cNvPr id="46" name="object 46"/>
          <p:cNvSpPr/>
          <p:nvPr/>
        </p:nvSpPr>
        <p:spPr>
          <a:xfrm>
            <a:off x="6523990" y="3195840"/>
            <a:ext cx="259079" cy="17145"/>
          </a:xfrm>
          <a:custGeom>
            <a:avLst/>
            <a:gdLst/>
            <a:ahLst/>
            <a:cxnLst/>
            <a:rect l="l" t="t" r="r" b="b"/>
            <a:pathLst>
              <a:path w="259079" h="17144">
                <a:moveTo>
                  <a:pt x="259080" y="0"/>
                </a:moveTo>
                <a:lnTo>
                  <a:pt x="245110" y="0"/>
                </a:lnTo>
                <a:lnTo>
                  <a:pt x="0" y="0"/>
                </a:lnTo>
                <a:lnTo>
                  <a:pt x="0" y="16764"/>
                </a:lnTo>
                <a:lnTo>
                  <a:pt x="245110" y="16764"/>
                </a:lnTo>
                <a:lnTo>
                  <a:pt x="259080" y="16764"/>
                </a:lnTo>
                <a:lnTo>
                  <a:pt x="259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923924" y="2990850"/>
            <a:ext cx="17145" cy="428625"/>
          </a:xfrm>
          <a:custGeom>
            <a:avLst/>
            <a:gdLst/>
            <a:ahLst/>
            <a:cxnLst/>
            <a:rect l="l" t="t" r="r" b="b"/>
            <a:pathLst>
              <a:path w="17145" h="428625">
                <a:moveTo>
                  <a:pt x="16763" y="428243"/>
                </a:moveTo>
                <a:lnTo>
                  <a:pt x="16763" y="0"/>
                </a:lnTo>
                <a:lnTo>
                  <a:pt x="0" y="0"/>
                </a:lnTo>
                <a:lnTo>
                  <a:pt x="0" y="428243"/>
                </a:lnTo>
                <a:lnTo>
                  <a:pt x="16763" y="428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8" name="object 4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016125" y="2935985"/>
            <a:ext cx="130301" cy="198882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8325745" y="994663"/>
            <a:ext cx="1767839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5" dirty="0">
                <a:solidFill>
                  <a:srgbClr val="00B0F0"/>
                </a:solidFill>
                <a:latin typeface="Calibri"/>
                <a:cs typeface="Calibri"/>
              </a:rPr>
              <a:t>[Cao</a:t>
            </a:r>
            <a:r>
              <a:rPr sz="1950" spc="-1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00B0F0"/>
                </a:solidFill>
                <a:latin typeface="Calibri"/>
                <a:cs typeface="Calibri"/>
              </a:rPr>
              <a:t>et</a:t>
            </a:r>
            <a:r>
              <a:rPr sz="1950" spc="-1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00B0F0"/>
                </a:solidFill>
                <a:latin typeface="Calibri"/>
                <a:cs typeface="Calibri"/>
              </a:rPr>
              <a:t>al.,</a:t>
            </a:r>
            <a:r>
              <a:rPr sz="1950" spc="-3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50" spc="15" dirty="0">
                <a:solidFill>
                  <a:srgbClr val="00B0F0"/>
                </a:solidFill>
                <a:latin typeface="Calibri"/>
                <a:cs typeface="Calibri"/>
              </a:rPr>
              <a:t>2015]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51287" y="6999222"/>
            <a:ext cx="898779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dirty="0">
                <a:latin typeface="Calibri"/>
                <a:cs typeface="Calibri"/>
              </a:rPr>
              <a:t>Cao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et</a:t>
            </a:r>
            <a:r>
              <a:rPr sz="1750" spc="1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al.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2015.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GraRep: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Learning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Graph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Representations</a:t>
            </a:r>
            <a:r>
              <a:rPr sz="1750" spc="3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with</a:t>
            </a:r>
            <a:r>
              <a:rPr sz="1750" spc="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Global</a:t>
            </a:r>
            <a:r>
              <a:rPr sz="1750" spc="1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Structural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Information.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CIKM.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54" name="頁尾版面配置區 53">
            <a:extLst>
              <a:ext uri="{FF2B5EF4-FFF2-40B4-BE49-F238E27FC236}">
                <a16:creationId xmlns:a16="http://schemas.microsoft.com/office/drawing/2014/main" id="{A318D12E-B1EB-6EA1-843C-4A4D979E717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"/>
              <a:t>Prof.</a:t>
            </a:r>
            <a:r>
              <a:rPr lang="en" spc="-30"/>
              <a:t> </a:t>
            </a:r>
            <a:r>
              <a:rPr lang="en" spc="-5"/>
              <a:t>Cheng‐Te</a:t>
            </a:r>
            <a:r>
              <a:rPr lang="en" spc="-30"/>
              <a:t> </a:t>
            </a:r>
            <a:r>
              <a:rPr lang="en" spc="-5"/>
              <a:t>Li</a:t>
            </a:r>
            <a:r>
              <a:rPr lang="en" spc="-15"/>
              <a:t> </a:t>
            </a:r>
            <a:r>
              <a:rPr lang="en"/>
              <a:t>@</a:t>
            </a:r>
            <a:r>
              <a:rPr lang="en" spc="-10"/>
              <a:t> </a:t>
            </a:r>
            <a:r>
              <a:rPr lang="en"/>
              <a:t>NCKU</a:t>
            </a:r>
            <a:endParaRPr lang="en" dirty="0"/>
          </a:p>
        </p:txBody>
      </p:sp>
      <p:sp>
        <p:nvSpPr>
          <p:cNvPr id="55" name="投影片編號版面配置區 54">
            <a:extLst>
              <a:ext uri="{FF2B5EF4-FFF2-40B4-BE49-F238E27FC236}">
                <a16:creationId xmlns:a16="http://schemas.microsoft.com/office/drawing/2014/main" id="{A8E939CA-22C7-D953-F288-D8BFF0AEF10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altLang="zh-TW" smtClean="0"/>
              <a:t>17</a:t>
            </a:fld>
            <a:endParaRPr lang="en-US" altLang="zh-TW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7617" y="317246"/>
            <a:ext cx="675576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Random‐Walk</a:t>
            </a:r>
            <a:r>
              <a:rPr spc="-55" dirty="0"/>
              <a:t> </a:t>
            </a:r>
            <a:r>
              <a:rPr spc="-5" dirty="0"/>
              <a:t>Embeddings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5169" y="3473196"/>
            <a:ext cx="193548" cy="18973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56267" y="4413503"/>
            <a:ext cx="214883" cy="18897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821059" y="4808220"/>
            <a:ext cx="217170" cy="261620"/>
          </a:xfrm>
          <a:custGeom>
            <a:avLst/>
            <a:gdLst/>
            <a:ahLst/>
            <a:cxnLst/>
            <a:rect l="l" t="t" r="r" b="b"/>
            <a:pathLst>
              <a:path w="217170" h="261620">
                <a:moveTo>
                  <a:pt x="66294" y="195116"/>
                </a:moveTo>
                <a:lnTo>
                  <a:pt x="66294" y="25907"/>
                </a:lnTo>
                <a:lnTo>
                  <a:pt x="66127" y="32063"/>
                </a:lnTo>
                <a:lnTo>
                  <a:pt x="65532" y="39147"/>
                </a:lnTo>
                <a:lnTo>
                  <a:pt x="64365" y="47232"/>
                </a:lnTo>
                <a:lnTo>
                  <a:pt x="62484" y="56387"/>
                </a:lnTo>
                <a:lnTo>
                  <a:pt x="29718" y="204215"/>
                </a:lnTo>
                <a:lnTo>
                  <a:pt x="28015" y="213086"/>
                </a:lnTo>
                <a:lnTo>
                  <a:pt x="12953" y="248412"/>
                </a:lnTo>
                <a:lnTo>
                  <a:pt x="2286" y="252221"/>
                </a:lnTo>
                <a:lnTo>
                  <a:pt x="0" y="261365"/>
                </a:lnTo>
                <a:lnTo>
                  <a:pt x="59436" y="261365"/>
                </a:lnTo>
                <a:lnTo>
                  <a:pt x="59436" y="233171"/>
                </a:lnTo>
                <a:lnTo>
                  <a:pt x="60198" y="230124"/>
                </a:lnTo>
                <a:lnTo>
                  <a:pt x="60198" y="223265"/>
                </a:lnTo>
                <a:lnTo>
                  <a:pt x="60960" y="220217"/>
                </a:lnTo>
                <a:lnTo>
                  <a:pt x="61722" y="217931"/>
                </a:lnTo>
                <a:lnTo>
                  <a:pt x="61722" y="214883"/>
                </a:lnTo>
                <a:lnTo>
                  <a:pt x="62484" y="211074"/>
                </a:lnTo>
                <a:lnTo>
                  <a:pt x="64008" y="205739"/>
                </a:lnTo>
                <a:lnTo>
                  <a:pt x="66294" y="195116"/>
                </a:lnTo>
                <a:close/>
              </a:path>
              <a:path w="217170" h="261620">
                <a:moveTo>
                  <a:pt x="217170" y="59435"/>
                </a:moveTo>
                <a:lnTo>
                  <a:pt x="217170" y="51815"/>
                </a:lnTo>
                <a:lnTo>
                  <a:pt x="216408" y="44957"/>
                </a:lnTo>
                <a:lnTo>
                  <a:pt x="214122" y="38862"/>
                </a:lnTo>
                <a:lnTo>
                  <a:pt x="212598" y="32765"/>
                </a:lnTo>
                <a:lnTo>
                  <a:pt x="209550" y="26669"/>
                </a:lnTo>
                <a:lnTo>
                  <a:pt x="204977" y="21335"/>
                </a:lnTo>
                <a:lnTo>
                  <a:pt x="201168" y="16763"/>
                </a:lnTo>
                <a:lnTo>
                  <a:pt x="161544" y="1329"/>
                </a:lnTo>
                <a:lnTo>
                  <a:pt x="50292" y="0"/>
                </a:lnTo>
                <a:lnTo>
                  <a:pt x="48006" y="9143"/>
                </a:lnTo>
                <a:lnTo>
                  <a:pt x="54863" y="9143"/>
                </a:lnTo>
                <a:lnTo>
                  <a:pt x="59436" y="10667"/>
                </a:lnTo>
                <a:lnTo>
                  <a:pt x="65532" y="15239"/>
                </a:lnTo>
                <a:lnTo>
                  <a:pt x="66294" y="19812"/>
                </a:lnTo>
                <a:lnTo>
                  <a:pt x="66294" y="195116"/>
                </a:lnTo>
                <a:lnTo>
                  <a:pt x="76962" y="145541"/>
                </a:lnTo>
                <a:lnTo>
                  <a:pt x="80772" y="145541"/>
                </a:lnTo>
                <a:lnTo>
                  <a:pt x="80772" y="128777"/>
                </a:lnTo>
                <a:lnTo>
                  <a:pt x="105156" y="17525"/>
                </a:lnTo>
                <a:lnTo>
                  <a:pt x="112013" y="16840"/>
                </a:lnTo>
                <a:lnTo>
                  <a:pt x="142494" y="16763"/>
                </a:lnTo>
                <a:lnTo>
                  <a:pt x="147542" y="17594"/>
                </a:lnTo>
                <a:lnTo>
                  <a:pt x="152400" y="18287"/>
                </a:lnTo>
                <a:lnTo>
                  <a:pt x="156972" y="19050"/>
                </a:lnTo>
                <a:lnTo>
                  <a:pt x="160782" y="21335"/>
                </a:lnTo>
                <a:lnTo>
                  <a:pt x="164592" y="22859"/>
                </a:lnTo>
                <a:lnTo>
                  <a:pt x="167639" y="24383"/>
                </a:lnTo>
                <a:lnTo>
                  <a:pt x="169925" y="26669"/>
                </a:lnTo>
                <a:lnTo>
                  <a:pt x="172974" y="28955"/>
                </a:lnTo>
                <a:lnTo>
                  <a:pt x="174498" y="31241"/>
                </a:lnTo>
                <a:lnTo>
                  <a:pt x="176022" y="34289"/>
                </a:lnTo>
                <a:lnTo>
                  <a:pt x="178308" y="37337"/>
                </a:lnTo>
                <a:lnTo>
                  <a:pt x="179070" y="40385"/>
                </a:lnTo>
                <a:lnTo>
                  <a:pt x="180594" y="44957"/>
                </a:lnTo>
                <a:lnTo>
                  <a:pt x="181356" y="48767"/>
                </a:lnTo>
                <a:lnTo>
                  <a:pt x="182118" y="54101"/>
                </a:lnTo>
                <a:lnTo>
                  <a:pt x="182118" y="124548"/>
                </a:lnTo>
                <a:lnTo>
                  <a:pt x="189487" y="119431"/>
                </a:lnTo>
                <a:lnTo>
                  <a:pt x="199644" y="109727"/>
                </a:lnTo>
                <a:lnTo>
                  <a:pt x="207525" y="98762"/>
                </a:lnTo>
                <a:lnTo>
                  <a:pt x="212979" y="86582"/>
                </a:lnTo>
                <a:lnTo>
                  <a:pt x="216146" y="73402"/>
                </a:lnTo>
                <a:lnTo>
                  <a:pt x="217170" y="59435"/>
                </a:lnTo>
                <a:close/>
              </a:path>
              <a:path w="217170" h="261620">
                <a:moveTo>
                  <a:pt x="80772" y="252221"/>
                </a:moveTo>
                <a:lnTo>
                  <a:pt x="59436" y="239267"/>
                </a:lnTo>
                <a:lnTo>
                  <a:pt x="59436" y="261365"/>
                </a:lnTo>
                <a:lnTo>
                  <a:pt x="78486" y="261365"/>
                </a:lnTo>
                <a:lnTo>
                  <a:pt x="80772" y="252221"/>
                </a:lnTo>
                <a:close/>
              </a:path>
              <a:path w="217170" h="261620">
                <a:moveTo>
                  <a:pt x="182118" y="124548"/>
                </a:moveTo>
                <a:lnTo>
                  <a:pt x="182118" y="59435"/>
                </a:lnTo>
                <a:lnTo>
                  <a:pt x="181534" y="69127"/>
                </a:lnTo>
                <a:lnTo>
                  <a:pt x="179736" y="78676"/>
                </a:lnTo>
                <a:lnTo>
                  <a:pt x="154638" y="116705"/>
                </a:lnTo>
                <a:lnTo>
                  <a:pt x="116633" y="128230"/>
                </a:lnTo>
                <a:lnTo>
                  <a:pt x="80772" y="128777"/>
                </a:lnTo>
                <a:lnTo>
                  <a:pt x="80772" y="145541"/>
                </a:lnTo>
                <a:lnTo>
                  <a:pt x="108965" y="145541"/>
                </a:lnTo>
                <a:lnTo>
                  <a:pt x="112013" y="146303"/>
                </a:lnTo>
                <a:lnTo>
                  <a:pt x="115824" y="147065"/>
                </a:lnTo>
                <a:lnTo>
                  <a:pt x="121920" y="151637"/>
                </a:lnTo>
                <a:lnTo>
                  <a:pt x="124206" y="153924"/>
                </a:lnTo>
                <a:lnTo>
                  <a:pt x="127253" y="157733"/>
                </a:lnTo>
                <a:lnTo>
                  <a:pt x="128777" y="162305"/>
                </a:lnTo>
                <a:lnTo>
                  <a:pt x="131063" y="167639"/>
                </a:lnTo>
                <a:lnTo>
                  <a:pt x="132587" y="172974"/>
                </a:lnTo>
                <a:lnTo>
                  <a:pt x="142494" y="220979"/>
                </a:lnTo>
                <a:lnTo>
                  <a:pt x="144910" y="232112"/>
                </a:lnTo>
                <a:lnTo>
                  <a:pt x="146303" y="237665"/>
                </a:lnTo>
                <a:lnTo>
                  <a:pt x="146303" y="140969"/>
                </a:lnTo>
                <a:lnTo>
                  <a:pt x="162889" y="135124"/>
                </a:lnTo>
                <a:lnTo>
                  <a:pt x="177260" y="127920"/>
                </a:lnTo>
                <a:lnTo>
                  <a:pt x="182118" y="124548"/>
                </a:lnTo>
                <a:close/>
              </a:path>
              <a:path w="217170" h="261620">
                <a:moveTo>
                  <a:pt x="208025" y="251459"/>
                </a:moveTo>
                <a:lnTo>
                  <a:pt x="185927" y="240029"/>
                </a:lnTo>
                <a:lnTo>
                  <a:pt x="183642" y="236981"/>
                </a:lnTo>
                <a:lnTo>
                  <a:pt x="181356" y="232409"/>
                </a:lnTo>
                <a:lnTo>
                  <a:pt x="179832" y="227075"/>
                </a:lnTo>
                <a:lnTo>
                  <a:pt x="177546" y="221741"/>
                </a:lnTo>
                <a:lnTo>
                  <a:pt x="174498" y="208025"/>
                </a:lnTo>
                <a:lnTo>
                  <a:pt x="170687" y="185927"/>
                </a:lnTo>
                <a:lnTo>
                  <a:pt x="168830" y="177903"/>
                </a:lnTo>
                <a:lnTo>
                  <a:pt x="146303" y="143255"/>
                </a:lnTo>
                <a:lnTo>
                  <a:pt x="146303" y="237665"/>
                </a:lnTo>
                <a:lnTo>
                  <a:pt x="147542" y="242601"/>
                </a:lnTo>
                <a:lnTo>
                  <a:pt x="150316" y="252376"/>
                </a:lnTo>
                <a:lnTo>
                  <a:pt x="153162" y="261365"/>
                </a:lnTo>
                <a:lnTo>
                  <a:pt x="206501" y="261365"/>
                </a:lnTo>
                <a:lnTo>
                  <a:pt x="208025" y="251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14566" y="1433322"/>
            <a:ext cx="214884" cy="1889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36408" y="1433322"/>
            <a:ext cx="193548" cy="18973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00817" y="1214882"/>
            <a:ext cx="8622030" cy="5448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46425" marR="5080" indent="-287020">
              <a:lnSpc>
                <a:spcPct val="100800"/>
              </a:lnSpc>
              <a:spcBef>
                <a:spcPts val="105"/>
              </a:spcBef>
              <a:tabLst>
                <a:tab pos="5733415" algn="l"/>
                <a:tab pos="6736080" algn="l"/>
              </a:tabLst>
            </a:pPr>
            <a:r>
              <a:rPr sz="3050" dirty="0">
                <a:solidFill>
                  <a:srgbClr val="00B050"/>
                </a:solidFill>
                <a:latin typeface="Calibri"/>
                <a:cs typeface="Calibri"/>
              </a:rPr>
              <a:t>probability</a:t>
            </a:r>
            <a:r>
              <a:rPr sz="3050" spc="4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00B050"/>
                </a:solidFill>
                <a:latin typeface="Calibri"/>
                <a:cs typeface="Calibri"/>
              </a:rPr>
              <a:t>that	</a:t>
            </a:r>
            <a:r>
              <a:rPr sz="3050" spc="10" dirty="0">
                <a:solidFill>
                  <a:srgbClr val="00B050"/>
                </a:solidFill>
                <a:latin typeface="Calibri"/>
                <a:cs typeface="Calibri"/>
              </a:rPr>
              <a:t>and	</a:t>
            </a:r>
            <a:r>
              <a:rPr sz="3050" spc="5" dirty="0">
                <a:solidFill>
                  <a:srgbClr val="00B050"/>
                </a:solidFill>
                <a:latin typeface="Calibri"/>
                <a:cs typeface="Calibri"/>
              </a:rPr>
              <a:t>co‐occur</a:t>
            </a:r>
            <a:r>
              <a:rPr sz="3050" spc="-3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50" spc="15" dirty="0">
                <a:solidFill>
                  <a:srgbClr val="00B050"/>
                </a:solidFill>
                <a:latin typeface="Calibri"/>
                <a:cs typeface="Calibri"/>
              </a:rPr>
              <a:t>on </a:t>
            </a:r>
            <a:r>
              <a:rPr sz="3050" spc="-67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50" spc="15" dirty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sz="3050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00B050"/>
                </a:solidFill>
                <a:latin typeface="Calibri"/>
                <a:cs typeface="Calibri"/>
              </a:rPr>
              <a:t>random </a:t>
            </a:r>
            <a:r>
              <a:rPr sz="3050" spc="5" dirty="0">
                <a:solidFill>
                  <a:srgbClr val="00B050"/>
                </a:solidFill>
                <a:latin typeface="Calibri"/>
                <a:cs typeface="Calibri"/>
              </a:rPr>
              <a:t>walk</a:t>
            </a:r>
            <a:r>
              <a:rPr sz="3050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50" spc="5" dirty="0">
                <a:solidFill>
                  <a:srgbClr val="00B050"/>
                </a:solidFill>
                <a:latin typeface="Calibri"/>
                <a:cs typeface="Calibri"/>
              </a:rPr>
              <a:t>over </a:t>
            </a:r>
            <a:r>
              <a:rPr sz="3050" spc="15" dirty="0">
                <a:solidFill>
                  <a:srgbClr val="00B050"/>
                </a:solidFill>
                <a:latin typeface="Calibri"/>
                <a:cs typeface="Calibri"/>
              </a:rPr>
              <a:t>the</a:t>
            </a:r>
            <a:r>
              <a:rPr sz="3050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50" spc="5" dirty="0">
                <a:solidFill>
                  <a:srgbClr val="00B050"/>
                </a:solidFill>
                <a:latin typeface="Calibri"/>
                <a:cs typeface="Calibri"/>
              </a:rPr>
              <a:t>network</a:t>
            </a:r>
            <a:endParaRPr sz="3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50">
              <a:latin typeface="Calibri"/>
              <a:cs typeface="Calibri"/>
            </a:endParaRPr>
          </a:p>
          <a:p>
            <a:pPr marL="390525" marR="4343400" indent="-378460">
              <a:lnSpc>
                <a:spcPct val="101200"/>
              </a:lnSpc>
              <a:spcBef>
                <a:spcPts val="5"/>
              </a:spcBef>
              <a:buFont typeface="Arial MT"/>
              <a:buChar char="•"/>
              <a:tabLst>
                <a:tab pos="390525" algn="l"/>
                <a:tab pos="391160" algn="l"/>
                <a:tab pos="2475230" algn="l"/>
                <a:tab pos="2814955" algn="l"/>
              </a:tabLst>
            </a:pPr>
            <a:r>
              <a:rPr sz="3050" spc="-5" dirty="0">
                <a:latin typeface="Calibri"/>
                <a:cs typeface="Calibri"/>
              </a:rPr>
              <a:t>Estimate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probability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of </a:t>
            </a:r>
            <a:r>
              <a:rPr sz="3050" spc="10" dirty="0">
                <a:latin typeface="Calibri"/>
                <a:cs typeface="Calibri"/>
              </a:rPr>
              <a:t> visiting</a:t>
            </a:r>
            <a:r>
              <a:rPr sz="3050" spc="3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node		</a:t>
            </a:r>
            <a:r>
              <a:rPr sz="3050" spc="15" dirty="0">
                <a:latin typeface="Calibri"/>
                <a:cs typeface="Calibri"/>
              </a:rPr>
              <a:t>on a </a:t>
            </a:r>
            <a:r>
              <a:rPr sz="3050" spc="2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random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walk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starting 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from</a:t>
            </a:r>
            <a:r>
              <a:rPr sz="3050" spc="2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node	using</a:t>
            </a:r>
            <a:r>
              <a:rPr sz="3050" spc="-70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some </a:t>
            </a:r>
            <a:r>
              <a:rPr sz="3050" spc="-67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random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walk </a:t>
            </a:r>
            <a:r>
              <a:rPr sz="3050" spc="-10" dirty="0">
                <a:latin typeface="Calibri"/>
                <a:cs typeface="Calibri"/>
              </a:rPr>
              <a:t>strategy</a:t>
            </a:r>
            <a:endParaRPr sz="3050">
              <a:latin typeface="Calibri"/>
              <a:cs typeface="Calibri"/>
            </a:endParaRPr>
          </a:p>
          <a:p>
            <a:pPr marL="390525" marR="4330700" indent="-378460">
              <a:lnSpc>
                <a:spcPct val="101099"/>
              </a:lnSpc>
              <a:spcBef>
                <a:spcPts val="725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050" dirty="0">
                <a:latin typeface="Calibri"/>
                <a:cs typeface="Calibri"/>
              </a:rPr>
              <a:t>Optimize</a:t>
            </a:r>
            <a:r>
              <a:rPr sz="3050" spc="-30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embeddings</a:t>
            </a:r>
            <a:r>
              <a:rPr sz="3050" spc="-2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-67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encode </a:t>
            </a:r>
            <a:r>
              <a:rPr sz="3050" spc="15" dirty="0">
                <a:latin typeface="Calibri"/>
                <a:cs typeface="Calibri"/>
              </a:rPr>
              <a:t>these </a:t>
            </a:r>
            <a:r>
              <a:rPr sz="3050" spc="5" dirty="0">
                <a:latin typeface="Calibri"/>
                <a:cs typeface="Calibri"/>
              </a:rPr>
              <a:t>random 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walk </a:t>
            </a:r>
            <a:r>
              <a:rPr sz="3050" spc="-10" dirty="0">
                <a:latin typeface="Calibri"/>
                <a:cs typeface="Calibri"/>
              </a:rPr>
              <a:t>statistics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34681" y="1677923"/>
            <a:ext cx="328930" cy="344170"/>
          </a:xfrm>
          <a:custGeom>
            <a:avLst/>
            <a:gdLst/>
            <a:ahLst/>
            <a:cxnLst/>
            <a:rect l="l" t="t" r="r" b="b"/>
            <a:pathLst>
              <a:path w="328930" h="344169">
                <a:moveTo>
                  <a:pt x="328422" y="188213"/>
                </a:moveTo>
                <a:lnTo>
                  <a:pt x="291845" y="188213"/>
                </a:lnTo>
                <a:lnTo>
                  <a:pt x="284618" y="240530"/>
                </a:lnTo>
                <a:lnTo>
                  <a:pt x="267747" y="279844"/>
                </a:lnTo>
                <a:lnTo>
                  <a:pt x="233017" y="304585"/>
                </a:lnTo>
                <a:lnTo>
                  <a:pt x="172212" y="313181"/>
                </a:lnTo>
                <a:lnTo>
                  <a:pt x="106679" y="313181"/>
                </a:lnTo>
                <a:lnTo>
                  <a:pt x="318516" y="33527"/>
                </a:lnTo>
                <a:lnTo>
                  <a:pt x="325373" y="23621"/>
                </a:lnTo>
                <a:lnTo>
                  <a:pt x="326897" y="23621"/>
                </a:lnTo>
                <a:lnTo>
                  <a:pt x="326897" y="16001"/>
                </a:lnTo>
                <a:lnTo>
                  <a:pt x="324885" y="6750"/>
                </a:lnTo>
                <a:lnTo>
                  <a:pt x="319373" y="2000"/>
                </a:lnTo>
                <a:lnTo>
                  <a:pt x="311146" y="250"/>
                </a:lnTo>
                <a:lnTo>
                  <a:pt x="300990" y="0"/>
                </a:lnTo>
                <a:lnTo>
                  <a:pt x="22097" y="0"/>
                </a:lnTo>
                <a:lnTo>
                  <a:pt x="12953" y="135636"/>
                </a:lnTo>
                <a:lnTo>
                  <a:pt x="49529" y="135636"/>
                </a:lnTo>
                <a:lnTo>
                  <a:pt x="56209" y="85296"/>
                </a:lnTo>
                <a:lnTo>
                  <a:pt x="73818" y="51816"/>
                </a:lnTo>
                <a:lnTo>
                  <a:pt x="105572" y="33194"/>
                </a:lnTo>
                <a:lnTo>
                  <a:pt x="154685" y="27431"/>
                </a:lnTo>
                <a:lnTo>
                  <a:pt x="220218" y="27431"/>
                </a:lnTo>
                <a:lnTo>
                  <a:pt x="8381" y="309371"/>
                </a:lnTo>
                <a:lnTo>
                  <a:pt x="0" y="319277"/>
                </a:lnTo>
                <a:lnTo>
                  <a:pt x="0" y="327659"/>
                </a:lnTo>
                <a:lnTo>
                  <a:pt x="2012" y="336911"/>
                </a:lnTo>
                <a:lnTo>
                  <a:pt x="7524" y="341661"/>
                </a:lnTo>
                <a:lnTo>
                  <a:pt x="15751" y="343411"/>
                </a:lnTo>
                <a:lnTo>
                  <a:pt x="25907" y="343662"/>
                </a:lnTo>
                <a:lnTo>
                  <a:pt x="313944" y="343662"/>
                </a:lnTo>
                <a:lnTo>
                  <a:pt x="328422" y="1882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40827" y="1325117"/>
            <a:ext cx="394335" cy="376555"/>
          </a:xfrm>
          <a:custGeom>
            <a:avLst/>
            <a:gdLst/>
            <a:ahLst/>
            <a:cxnLst/>
            <a:rect l="l" t="t" r="r" b="b"/>
            <a:pathLst>
              <a:path w="394335" h="376555">
                <a:moveTo>
                  <a:pt x="393954" y="28194"/>
                </a:moveTo>
                <a:lnTo>
                  <a:pt x="393954" y="15240"/>
                </a:lnTo>
                <a:lnTo>
                  <a:pt x="391810" y="6429"/>
                </a:lnTo>
                <a:lnTo>
                  <a:pt x="386524" y="1905"/>
                </a:lnTo>
                <a:lnTo>
                  <a:pt x="379809" y="238"/>
                </a:lnTo>
                <a:lnTo>
                  <a:pt x="373380" y="0"/>
                </a:lnTo>
                <a:lnTo>
                  <a:pt x="22860" y="0"/>
                </a:lnTo>
                <a:lnTo>
                  <a:pt x="15751" y="202"/>
                </a:lnTo>
                <a:lnTo>
                  <a:pt x="8286" y="1619"/>
                </a:lnTo>
                <a:lnTo>
                  <a:pt x="2393" y="5464"/>
                </a:lnTo>
                <a:lnTo>
                  <a:pt x="0" y="12954"/>
                </a:lnTo>
                <a:lnTo>
                  <a:pt x="2178" y="21764"/>
                </a:lnTo>
                <a:lnTo>
                  <a:pt x="7715" y="26289"/>
                </a:lnTo>
                <a:lnTo>
                  <a:pt x="15109" y="27955"/>
                </a:lnTo>
                <a:lnTo>
                  <a:pt x="22860" y="28194"/>
                </a:lnTo>
                <a:lnTo>
                  <a:pt x="185166" y="28194"/>
                </a:lnTo>
                <a:lnTo>
                  <a:pt x="185166" y="376428"/>
                </a:lnTo>
                <a:lnTo>
                  <a:pt x="210312" y="376428"/>
                </a:lnTo>
                <a:lnTo>
                  <a:pt x="210312" y="28194"/>
                </a:lnTo>
                <a:lnTo>
                  <a:pt x="393954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4825" y="1974342"/>
            <a:ext cx="309880" cy="245745"/>
          </a:xfrm>
          <a:custGeom>
            <a:avLst/>
            <a:gdLst/>
            <a:ahLst/>
            <a:cxnLst/>
            <a:rect l="l" t="t" r="r" b="b"/>
            <a:pathLst>
              <a:path w="309880" h="245744">
                <a:moveTo>
                  <a:pt x="309371" y="162305"/>
                </a:moveTo>
                <a:lnTo>
                  <a:pt x="309371" y="156209"/>
                </a:lnTo>
                <a:lnTo>
                  <a:pt x="293369" y="156209"/>
                </a:lnTo>
                <a:lnTo>
                  <a:pt x="293369" y="157733"/>
                </a:lnTo>
                <a:lnTo>
                  <a:pt x="288797" y="172211"/>
                </a:lnTo>
                <a:lnTo>
                  <a:pt x="283380" y="192309"/>
                </a:lnTo>
                <a:lnTo>
                  <a:pt x="275748" y="211264"/>
                </a:lnTo>
                <a:lnTo>
                  <a:pt x="265116" y="225361"/>
                </a:lnTo>
                <a:lnTo>
                  <a:pt x="250697" y="230885"/>
                </a:lnTo>
                <a:lnTo>
                  <a:pt x="241851" y="228623"/>
                </a:lnTo>
                <a:lnTo>
                  <a:pt x="236505" y="222503"/>
                </a:lnTo>
                <a:lnTo>
                  <a:pt x="233874" y="213526"/>
                </a:lnTo>
                <a:lnTo>
                  <a:pt x="233171" y="202691"/>
                </a:lnTo>
                <a:lnTo>
                  <a:pt x="233933" y="194964"/>
                </a:lnTo>
                <a:lnTo>
                  <a:pt x="235838" y="184308"/>
                </a:lnTo>
                <a:lnTo>
                  <a:pt x="240791" y="160781"/>
                </a:lnTo>
                <a:lnTo>
                  <a:pt x="250221" y="122420"/>
                </a:lnTo>
                <a:lnTo>
                  <a:pt x="252221" y="112013"/>
                </a:lnTo>
                <a:lnTo>
                  <a:pt x="265175" y="63245"/>
                </a:lnTo>
                <a:lnTo>
                  <a:pt x="273319" y="29277"/>
                </a:lnTo>
                <a:lnTo>
                  <a:pt x="274319" y="24383"/>
                </a:lnTo>
                <a:lnTo>
                  <a:pt x="274319" y="12953"/>
                </a:lnTo>
                <a:lnTo>
                  <a:pt x="265175" y="6857"/>
                </a:lnTo>
                <a:lnTo>
                  <a:pt x="256793" y="6857"/>
                </a:lnTo>
                <a:lnTo>
                  <a:pt x="228599" y="38861"/>
                </a:lnTo>
                <a:lnTo>
                  <a:pt x="201167" y="152399"/>
                </a:lnTo>
                <a:lnTo>
                  <a:pt x="198691" y="161460"/>
                </a:lnTo>
                <a:lnTo>
                  <a:pt x="183201" y="198417"/>
                </a:lnTo>
                <a:lnTo>
                  <a:pt x="150792" y="225968"/>
                </a:lnTo>
                <a:lnTo>
                  <a:pt x="128015" y="230885"/>
                </a:lnTo>
                <a:lnTo>
                  <a:pt x="106870" y="225135"/>
                </a:lnTo>
                <a:lnTo>
                  <a:pt x="96012" y="211740"/>
                </a:lnTo>
                <a:lnTo>
                  <a:pt x="92011" y="196488"/>
                </a:lnTo>
                <a:lnTo>
                  <a:pt x="91440" y="185165"/>
                </a:lnTo>
                <a:lnTo>
                  <a:pt x="93940" y="159758"/>
                </a:lnTo>
                <a:lnTo>
                  <a:pt x="100584" y="132778"/>
                </a:lnTo>
                <a:lnTo>
                  <a:pt x="110085" y="104370"/>
                </a:lnTo>
                <a:lnTo>
                  <a:pt x="123836" y="67603"/>
                </a:lnTo>
                <a:lnTo>
                  <a:pt x="126015" y="60959"/>
                </a:lnTo>
                <a:lnTo>
                  <a:pt x="127480" y="54316"/>
                </a:lnTo>
                <a:lnTo>
                  <a:pt x="128015" y="47243"/>
                </a:lnTo>
                <a:lnTo>
                  <a:pt x="124134" y="28289"/>
                </a:lnTo>
                <a:lnTo>
                  <a:pt x="113537" y="13334"/>
                </a:lnTo>
                <a:lnTo>
                  <a:pt x="97797" y="3524"/>
                </a:lnTo>
                <a:lnTo>
                  <a:pt x="78485" y="0"/>
                </a:lnTo>
                <a:lnTo>
                  <a:pt x="43398" y="11822"/>
                </a:lnTo>
                <a:lnTo>
                  <a:pt x="18954" y="38576"/>
                </a:lnTo>
                <a:lnTo>
                  <a:pt x="4655" y="67186"/>
                </a:lnTo>
                <a:lnTo>
                  <a:pt x="0" y="84581"/>
                </a:lnTo>
                <a:lnTo>
                  <a:pt x="0" y="90677"/>
                </a:lnTo>
                <a:lnTo>
                  <a:pt x="17525" y="90677"/>
                </a:lnTo>
                <a:lnTo>
                  <a:pt x="17525" y="87629"/>
                </a:lnTo>
                <a:lnTo>
                  <a:pt x="19812" y="83057"/>
                </a:lnTo>
                <a:lnTo>
                  <a:pt x="30991" y="53411"/>
                </a:lnTo>
                <a:lnTo>
                  <a:pt x="45243" y="32765"/>
                </a:lnTo>
                <a:lnTo>
                  <a:pt x="61067" y="20693"/>
                </a:lnTo>
                <a:lnTo>
                  <a:pt x="76962" y="16763"/>
                </a:lnTo>
                <a:lnTo>
                  <a:pt x="84581" y="16763"/>
                </a:lnTo>
                <a:lnTo>
                  <a:pt x="89915" y="22859"/>
                </a:lnTo>
                <a:lnTo>
                  <a:pt x="89915" y="35813"/>
                </a:lnTo>
                <a:lnTo>
                  <a:pt x="89011" y="44410"/>
                </a:lnTo>
                <a:lnTo>
                  <a:pt x="86677" y="53149"/>
                </a:lnTo>
                <a:lnTo>
                  <a:pt x="63269" y="117526"/>
                </a:lnTo>
                <a:lnTo>
                  <a:pt x="54673" y="146780"/>
                </a:lnTo>
                <a:lnTo>
                  <a:pt x="51506" y="164746"/>
                </a:lnTo>
                <a:lnTo>
                  <a:pt x="51053" y="176783"/>
                </a:lnTo>
                <a:lnTo>
                  <a:pt x="51351" y="185927"/>
                </a:lnTo>
                <a:lnTo>
                  <a:pt x="70103" y="227075"/>
                </a:lnTo>
                <a:lnTo>
                  <a:pt x="111894" y="244328"/>
                </a:lnTo>
                <a:lnTo>
                  <a:pt x="126491" y="245363"/>
                </a:lnTo>
                <a:lnTo>
                  <a:pt x="148887" y="242232"/>
                </a:lnTo>
                <a:lnTo>
                  <a:pt x="166782" y="234029"/>
                </a:lnTo>
                <a:lnTo>
                  <a:pt x="181677" y="222539"/>
                </a:lnTo>
                <a:lnTo>
                  <a:pt x="195072" y="209549"/>
                </a:lnTo>
                <a:lnTo>
                  <a:pt x="207704" y="229612"/>
                </a:lnTo>
                <a:lnTo>
                  <a:pt x="224123" y="240315"/>
                </a:lnTo>
                <a:lnTo>
                  <a:pt x="239541" y="244590"/>
                </a:lnTo>
                <a:lnTo>
                  <a:pt x="249173" y="245363"/>
                </a:lnTo>
                <a:lnTo>
                  <a:pt x="261711" y="243292"/>
                </a:lnTo>
                <a:lnTo>
                  <a:pt x="290321" y="215645"/>
                </a:lnTo>
                <a:lnTo>
                  <a:pt x="308217" y="168390"/>
                </a:lnTo>
                <a:lnTo>
                  <a:pt x="309371" y="162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39937" y="1677923"/>
            <a:ext cx="327025" cy="344170"/>
          </a:xfrm>
          <a:custGeom>
            <a:avLst/>
            <a:gdLst/>
            <a:ahLst/>
            <a:cxnLst/>
            <a:rect l="l" t="t" r="r" b="b"/>
            <a:pathLst>
              <a:path w="327025" h="344169">
                <a:moveTo>
                  <a:pt x="326898" y="188213"/>
                </a:moveTo>
                <a:lnTo>
                  <a:pt x="291845" y="188213"/>
                </a:lnTo>
                <a:lnTo>
                  <a:pt x="283761" y="240530"/>
                </a:lnTo>
                <a:lnTo>
                  <a:pt x="266604" y="279844"/>
                </a:lnTo>
                <a:lnTo>
                  <a:pt x="232159" y="304585"/>
                </a:lnTo>
                <a:lnTo>
                  <a:pt x="172212" y="313181"/>
                </a:lnTo>
                <a:lnTo>
                  <a:pt x="106680" y="313181"/>
                </a:lnTo>
                <a:lnTo>
                  <a:pt x="316992" y="33527"/>
                </a:lnTo>
                <a:lnTo>
                  <a:pt x="323850" y="23621"/>
                </a:lnTo>
                <a:lnTo>
                  <a:pt x="325374" y="23621"/>
                </a:lnTo>
                <a:lnTo>
                  <a:pt x="325374" y="16001"/>
                </a:lnTo>
                <a:lnTo>
                  <a:pt x="323361" y="6750"/>
                </a:lnTo>
                <a:lnTo>
                  <a:pt x="317849" y="2000"/>
                </a:lnTo>
                <a:lnTo>
                  <a:pt x="309622" y="250"/>
                </a:lnTo>
                <a:lnTo>
                  <a:pt x="299465" y="0"/>
                </a:lnTo>
                <a:lnTo>
                  <a:pt x="20574" y="0"/>
                </a:lnTo>
                <a:lnTo>
                  <a:pt x="11430" y="135636"/>
                </a:lnTo>
                <a:lnTo>
                  <a:pt x="48006" y="135636"/>
                </a:lnTo>
                <a:lnTo>
                  <a:pt x="55352" y="85296"/>
                </a:lnTo>
                <a:lnTo>
                  <a:pt x="73056" y="51816"/>
                </a:lnTo>
                <a:lnTo>
                  <a:pt x="104905" y="33194"/>
                </a:lnTo>
                <a:lnTo>
                  <a:pt x="154686" y="27431"/>
                </a:lnTo>
                <a:lnTo>
                  <a:pt x="218694" y="27431"/>
                </a:lnTo>
                <a:lnTo>
                  <a:pt x="6095" y="309371"/>
                </a:lnTo>
                <a:lnTo>
                  <a:pt x="0" y="319277"/>
                </a:lnTo>
                <a:lnTo>
                  <a:pt x="0" y="327659"/>
                </a:lnTo>
                <a:lnTo>
                  <a:pt x="1762" y="336911"/>
                </a:lnTo>
                <a:lnTo>
                  <a:pt x="6667" y="341661"/>
                </a:lnTo>
                <a:lnTo>
                  <a:pt x="14144" y="343411"/>
                </a:lnTo>
                <a:lnTo>
                  <a:pt x="23621" y="343662"/>
                </a:lnTo>
                <a:lnTo>
                  <a:pt x="313944" y="343662"/>
                </a:lnTo>
                <a:lnTo>
                  <a:pt x="326898" y="1882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30081" y="1899666"/>
            <a:ext cx="258445" cy="243840"/>
          </a:xfrm>
          <a:custGeom>
            <a:avLst/>
            <a:gdLst/>
            <a:ahLst/>
            <a:cxnLst/>
            <a:rect l="l" t="t" r="r" b="b"/>
            <a:pathLst>
              <a:path w="258444" h="243839">
                <a:moveTo>
                  <a:pt x="258318" y="42671"/>
                </a:moveTo>
                <a:lnTo>
                  <a:pt x="254365" y="18002"/>
                </a:lnTo>
                <a:lnTo>
                  <a:pt x="245554" y="5333"/>
                </a:lnTo>
                <a:lnTo>
                  <a:pt x="236458" y="666"/>
                </a:lnTo>
                <a:lnTo>
                  <a:pt x="231648" y="0"/>
                </a:lnTo>
                <a:lnTo>
                  <a:pt x="221658" y="2464"/>
                </a:lnTo>
                <a:lnTo>
                  <a:pt x="212312" y="8858"/>
                </a:lnTo>
                <a:lnTo>
                  <a:pt x="205394" y="17680"/>
                </a:lnTo>
                <a:lnTo>
                  <a:pt x="202692" y="27431"/>
                </a:lnTo>
                <a:lnTo>
                  <a:pt x="202692" y="37337"/>
                </a:lnTo>
                <a:lnTo>
                  <a:pt x="208787" y="42671"/>
                </a:lnTo>
                <a:lnTo>
                  <a:pt x="212598" y="45719"/>
                </a:lnTo>
                <a:lnTo>
                  <a:pt x="219432" y="51946"/>
                </a:lnTo>
                <a:lnTo>
                  <a:pt x="225552" y="61245"/>
                </a:lnTo>
                <a:lnTo>
                  <a:pt x="229957" y="73259"/>
                </a:lnTo>
                <a:lnTo>
                  <a:pt x="231648" y="87629"/>
                </a:lnTo>
                <a:lnTo>
                  <a:pt x="225194" y="120062"/>
                </a:lnTo>
                <a:lnTo>
                  <a:pt x="206311" y="167639"/>
                </a:lnTo>
                <a:lnTo>
                  <a:pt x="175712" y="210645"/>
                </a:lnTo>
                <a:lnTo>
                  <a:pt x="134112" y="229361"/>
                </a:lnTo>
                <a:lnTo>
                  <a:pt x="109442" y="223027"/>
                </a:lnTo>
                <a:lnTo>
                  <a:pt x="96774" y="208406"/>
                </a:lnTo>
                <a:lnTo>
                  <a:pt x="92106" y="192071"/>
                </a:lnTo>
                <a:lnTo>
                  <a:pt x="91439" y="180593"/>
                </a:lnTo>
                <a:lnTo>
                  <a:pt x="93166" y="160829"/>
                </a:lnTo>
                <a:lnTo>
                  <a:pt x="98393" y="137350"/>
                </a:lnTo>
                <a:lnTo>
                  <a:pt x="107191" y="109013"/>
                </a:lnTo>
                <a:lnTo>
                  <a:pt x="119633" y="74675"/>
                </a:lnTo>
                <a:lnTo>
                  <a:pt x="123193" y="66746"/>
                </a:lnTo>
                <a:lnTo>
                  <a:pt x="125825" y="59816"/>
                </a:lnTo>
                <a:lnTo>
                  <a:pt x="127456" y="53459"/>
                </a:lnTo>
                <a:lnTo>
                  <a:pt x="128015" y="47243"/>
                </a:lnTo>
                <a:lnTo>
                  <a:pt x="123789" y="27646"/>
                </a:lnTo>
                <a:lnTo>
                  <a:pt x="112490" y="12763"/>
                </a:lnTo>
                <a:lnTo>
                  <a:pt x="96190" y="3309"/>
                </a:lnTo>
                <a:lnTo>
                  <a:pt x="76962" y="0"/>
                </a:lnTo>
                <a:lnTo>
                  <a:pt x="42755" y="11799"/>
                </a:lnTo>
                <a:lnTo>
                  <a:pt x="18764" y="38385"/>
                </a:lnTo>
                <a:lnTo>
                  <a:pt x="4631" y="66544"/>
                </a:lnTo>
                <a:lnTo>
                  <a:pt x="0" y="83057"/>
                </a:lnTo>
                <a:lnTo>
                  <a:pt x="0" y="89153"/>
                </a:lnTo>
                <a:lnTo>
                  <a:pt x="16001" y="89153"/>
                </a:lnTo>
                <a:lnTo>
                  <a:pt x="16001" y="87629"/>
                </a:lnTo>
                <a:lnTo>
                  <a:pt x="17525" y="81533"/>
                </a:lnTo>
                <a:lnTo>
                  <a:pt x="29146" y="52411"/>
                </a:lnTo>
                <a:lnTo>
                  <a:pt x="43624" y="31432"/>
                </a:lnTo>
                <a:lnTo>
                  <a:pt x="59531" y="18740"/>
                </a:lnTo>
                <a:lnTo>
                  <a:pt x="75437" y="14477"/>
                </a:lnTo>
                <a:lnTo>
                  <a:pt x="84581" y="14477"/>
                </a:lnTo>
                <a:lnTo>
                  <a:pt x="87630" y="21335"/>
                </a:lnTo>
                <a:lnTo>
                  <a:pt x="87630" y="34289"/>
                </a:lnTo>
                <a:lnTo>
                  <a:pt x="87058" y="43743"/>
                </a:lnTo>
                <a:lnTo>
                  <a:pt x="85344" y="52768"/>
                </a:lnTo>
                <a:lnTo>
                  <a:pt x="82486" y="61507"/>
                </a:lnTo>
                <a:lnTo>
                  <a:pt x="78486" y="70103"/>
                </a:lnTo>
                <a:lnTo>
                  <a:pt x="64639" y="109013"/>
                </a:lnTo>
                <a:lnTo>
                  <a:pt x="55721" y="137350"/>
                </a:lnTo>
                <a:lnTo>
                  <a:pt x="50946" y="157972"/>
                </a:lnTo>
                <a:lnTo>
                  <a:pt x="49530" y="173735"/>
                </a:lnTo>
                <a:lnTo>
                  <a:pt x="56721" y="207192"/>
                </a:lnTo>
                <a:lnTo>
                  <a:pt x="75628" y="228790"/>
                </a:lnTo>
                <a:lnTo>
                  <a:pt x="102250" y="240387"/>
                </a:lnTo>
                <a:lnTo>
                  <a:pt x="132587" y="243839"/>
                </a:lnTo>
                <a:lnTo>
                  <a:pt x="172857" y="231954"/>
                </a:lnTo>
                <a:lnTo>
                  <a:pt x="204808" y="201337"/>
                </a:lnTo>
                <a:lnTo>
                  <a:pt x="228885" y="159543"/>
                </a:lnTo>
                <a:lnTo>
                  <a:pt x="245533" y="114130"/>
                </a:lnTo>
                <a:lnTo>
                  <a:pt x="255195" y="72654"/>
                </a:lnTo>
                <a:lnTo>
                  <a:pt x="258318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19869" y="1648205"/>
            <a:ext cx="508634" cy="331470"/>
          </a:xfrm>
          <a:custGeom>
            <a:avLst/>
            <a:gdLst/>
            <a:ahLst/>
            <a:cxnLst/>
            <a:rect l="l" t="t" r="r" b="b"/>
            <a:pathLst>
              <a:path w="508635" h="331469">
                <a:moveTo>
                  <a:pt x="508253" y="22860"/>
                </a:moveTo>
                <a:lnTo>
                  <a:pt x="508253" y="6857"/>
                </a:lnTo>
                <a:lnTo>
                  <a:pt x="502158" y="0"/>
                </a:lnTo>
                <a:lnTo>
                  <a:pt x="494538" y="0"/>
                </a:lnTo>
                <a:lnTo>
                  <a:pt x="487679" y="3048"/>
                </a:lnTo>
                <a:lnTo>
                  <a:pt x="486155" y="21336"/>
                </a:lnTo>
                <a:lnTo>
                  <a:pt x="475404" y="57292"/>
                </a:lnTo>
                <a:lnTo>
                  <a:pt x="451008" y="84391"/>
                </a:lnTo>
                <a:lnTo>
                  <a:pt x="417897" y="101488"/>
                </a:lnTo>
                <a:lnTo>
                  <a:pt x="381000" y="107442"/>
                </a:lnTo>
                <a:lnTo>
                  <a:pt x="348757" y="103203"/>
                </a:lnTo>
                <a:lnTo>
                  <a:pt x="317944" y="91820"/>
                </a:lnTo>
                <a:lnTo>
                  <a:pt x="287988" y="75295"/>
                </a:lnTo>
                <a:lnTo>
                  <a:pt x="258318" y="55625"/>
                </a:lnTo>
                <a:lnTo>
                  <a:pt x="228099" y="35040"/>
                </a:lnTo>
                <a:lnTo>
                  <a:pt x="196595" y="17240"/>
                </a:lnTo>
                <a:lnTo>
                  <a:pt x="163377" y="4726"/>
                </a:lnTo>
                <a:lnTo>
                  <a:pt x="128016" y="0"/>
                </a:lnTo>
                <a:lnTo>
                  <a:pt x="77473" y="9453"/>
                </a:lnTo>
                <a:lnTo>
                  <a:pt x="36861" y="35623"/>
                </a:lnTo>
                <a:lnTo>
                  <a:pt x="9822" y="75223"/>
                </a:lnTo>
                <a:lnTo>
                  <a:pt x="0" y="124968"/>
                </a:lnTo>
                <a:lnTo>
                  <a:pt x="1143" y="136493"/>
                </a:lnTo>
                <a:lnTo>
                  <a:pt x="4000" y="144018"/>
                </a:lnTo>
                <a:lnTo>
                  <a:pt x="7715" y="148113"/>
                </a:lnTo>
                <a:lnTo>
                  <a:pt x="11430" y="149352"/>
                </a:lnTo>
                <a:lnTo>
                  <a:pt x="17525" y="149352"/>
                </a:lnTo>
                <a:lnTo>
                  <a:pt x="20574" y="134874"/>
                </a:lnTo>
                <a:lnTo>
                  <a:pt x="20574" y="131826"/>
                </a:lnTo>
                <a:lnTo>
                  <a:pt x="33932" y="90570"/>
                </a:lnTo>
                <a:lnTo>
                  <a:pt x="61150" y="62960"/>
                </a:lnTo>
                <a:lnTo>
                  <a:pt x="94940" y="47494"/>
                </a:lnTo>
                <a:lnTo>
                  <a:pt x="128016" y="42671"/>
                </a:lnTo>
                <a:lnTo>
                  <a:pt x="159912" y="46910"/>
                </a:lnTo>
                <a:lnTo>
                  <a:pt x="190023" y="58293"/>
                </a:lnTo>
                <a:lnTo>
                  <a:pt x="219420" y="74818"/>
                </a:lnTo>
                <a:lnTo>
                  <a:pt x="249174" y="94487"/>
                </a:lnTo>
                <a:lnTo>
                  <a:pt x="280165" y="114633"/>
                </a:lnTo>
                <a:lnTo>
                  <a:pt x="311943" y="132206"/>
                </a:lnTo>
                <a:lnTo>
                  <a:pt x="345293" y="144637"/>
                </a:lnTo>
                <a:lnTo>
                  <a:pt x="381000" y="149351"/>
                </a:lnTo>
                <a:lnTo>
                  <a:pt x="430458" y="139660"/>
                </a:lnTo>
                <a:lnTo>
                  <a:pt x="470915" y="112966"/>
                </a:lnTo>
                <a:lnTo>
                  <a:pt x="498228" y="72842"/>
                </a:lnTo>
                <a:lnTo>
                  <a:pt x="508253" y="22860"/>
                </a:lnTo>
                <a:close/>
              </a:path>
              <a:path w="508635" h="331469">
                <a:moveTo>
                  <a:pt x="508253" y="204977"/>
                </a:moveTo>
                <a:lnTo>
                  <a:pt x="506801" y="191523"/>
                </a:lnTo>
                <a:lnTo>
                  <a:pt x="503491" y="184213"/>
                </a:lnTo>
                <a:lnTo>
                  <a:pt x="499895" y="181189"/>
                </a:lnTo>
                <a:lnTo>
                  <a:pt x="497586" y="180594"/>
                </a:lnTo>
                <a:lnTo>
                  <a:pt x="494538" y="180594"/>
                </a:lnTo>
                <a:lnTo>
                  <a:pt x="487679" y="185166"/>
                </a:lnTo>
                <a:lnTo>
                  <a:pt x="486155" y="201168"/>
                </a:lnTo>
                <a:lnTo>
                  <a:pt x="475404" y="237446"/>
                </a:lnTo>
                <a:lnTo>
                  <a:pt x="451008" y="264509"/>
                </a:lnTo>
                <a:lnTo>
                  <a:pt x="417897" y="281428"/>
                </a:lnTo>
                <a:lnTo>
                  <a:pt x="381000" y="287274"/>
                </a:lnTo>
                <a:lnTo>
                  <a:pt x="348757" y="283035"/>
                </a:lnTo>
                <a:lnTo>
                  <a:pt x="317944" y="271652"/>
                </a:lnTo>
                <a:lnTo>
                  <a:pt x="287988" y="255127"/>
                </a:lnTo>
                <a:lnTo>
                  <a:pt x="228099" y="215312"/>
                </a:lnTo>
                <a:lnTo>
                  <a:pt x="196595" y="197738"/>
                </a:lnTo>
                <a:lnTo>
                  <a:pt x="163377" y="185308"/>
                </a:lnTo>
                <a:lnTo>
                  <a:pt x="128016" y="180594"/>
                </a:lnTo>
                <a:lnTo>
                  <a:pt x="77473" y="190285"/>
                </a:lnTo>
                <a:lnTo>
                  <a:pt x="36861" y="216979"/>
                </a:lnTo>
                <a:lnTo>
                  <a:pt x="9822" y="257103"/>
                </a:lnTo>
                <a:lnTo>
                  <a:pt x="0" y="307086"/>
                </a:lnTo>
                <a:lnTo>
                  <a:pt x="0" y="323088"/>
                </a:lnTo>
                <a:lnTo>
                  <a:pt x="6857" y="329184"/>
                </a:lnTo>
                <a:lnTo>
                  <a:pt x="17525" y="329184"/>
                </a:lnTo>
                <a:lnTo>
                  <a:pt x="20574" y="314706"/>
                </a:lnTo>
                <a:lnTo>
                  <a:pt x="20574" y="311658"/>
                </a:lnTo>
                <a:lnTo>
                  <a:pt x="33932" y="270640"/>
                </a:lnTo>
                <a:lnTo>
                  <a:pt x="61150" y="243554"/>
                </a:lnTo>
                <a:lnTo>
                  <a:pt x="94940" y="228611"/>
                </a:lnTo>
                <a:lnTo>
                  <a:pt x="128016" y="224027"/>
                </a:lnTo>
                <a:lnTo>
                  <a:pt x="159912" y="228242"/>
                </a:lnTo>
                <a:lnTo>
                  <a:pt x="190023" y="239458"/>
                </a:lnTo>
                <a:lnTo>
                  <a:pt x="219420" y="255531"/>
                </a:lnTo>
                <a:lnTo>
                  <a:pt x="249174" y="274319"/>
                </a:lnTo>
                <a:lnTo>
                  <a:pt x="280165" y="294822"/>
                </a:lnTo>
                <a:lnTo>
                  <a:pt x="311943" y="313181"/>
                </a:lnTo>
                <a:lnTo>
                  <a:pt x="345293" y="326397"/>
                </a:lnTo>
                <a:lnTo>
                  <a:pt x="381000" y="331469"/>
                </a:lnTo>
                <a:lnTo>
                  <a:pt x="431101" y="321242"/>
                </a:lnTo>
                <a:lnTo>
                  <a:pt x="471487" y="293655"/>
                </a:lnTo>
                <a:lnTo>
                  <a:pt x="498443" y="253353"/>
                </a:lnTo>
                <a:lnTo>
                  <a:pt x="508253" y="2049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96356" y="2415281"/>
            <a:ext cx="4441398" cy="25995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77848" y="5239675"/>
            <a:ext cx="3452051" cy="1920392"/>
          </a:xfrm>
          <a:prstGeom prst="rect">
            <a:avLst/>
          </a:prstGeom>
        </p:spPr>
      </p:pic>
      <p:sp>
        <p:nvSpPr>
          <p:cNvPr id="20" name="頁尾版面配置區 19">
            <a:extLst>
              <a:ext uri="{FF2B5EF4-FFF2-40B4-BE49-F238E27FC236}">
                <a16:creationId xmlns:a16="http://schemas.microsoft.com/office/drawing/2014/main" id="{4A8719A4-A3C3-DF5F-7461-F6746BB99A8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"/>
              <a:t>Prof.</a:t>
            </a:r>
            <a:r>
              <a:rPr lang="en" spc="-30"/>
              <a:t> </a:t>
            </a:r>
            <a:r>
              <a:rPr lang="en" spc="-5"/>
              <a:t>Cheng‐Te</a:t>
            </a:r>
            <a:r>
              <a:rPr lang="en" spc="-30"/>
              <a:t> </a:t>
            </a:r>
            <a:r>
              <a:rPr lang="en" spc="-5"/>
              <a:t>Li</a:t>
            </a:r>
            <a:r>
              <a:rPr lang="en" spc="-15"/>
              <a:t> </a:t>
            </a:r>
            <a:r>
              <a:rPr lang="en"/>
              <a:t>@</a:t>
            </a:r>
            <a:r>
              <a:rPr lang="en" spc="-10"/>
              <a:t> </a:t>
            </a:r>
            <a:r>
              <a:rPr lang="en"/>
              <a:t>NCKU</a:t>
            </a:r>
            <a:endParaRPr lang="en" dirty="0"/>
          </a:p>
        </p:txBody>
      </p:sp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00DE1439-A992-0E33-CD34-77F6A900F4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altLang="zh-TW" smtClean="0"/>
              <a:t>18</a:t>
            </a:fld>
            <a:endParaRPr lang="en-US" altLang="zh-TW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4669" y="228091"/>
            <a:ext cx="5164455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400" spc="-20" dirty="0"/>
              <a:t>Graph</a:t>
            </a:r>
            <a:r>
              <a:rPr sz="4400" spc="-35" dirty="0"/>
              <a:t> </a:t>
            </a:r>
            <a:r>
              <a:rPr sz="4400" spc="-20" dirty="0"/>
              <a:t>Representation: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04881" y="684495"/>
            <a:ext cx="8882380" cy="1534795"/>
          </a:xfrm>
          <a:prstGeom prst="rect">
            <a:avLst/>
          </a:prstGeom>
        </p:spPr>
        <p:txBody>
          <a:bodyPr vert="horz" wrap="square" lIns="0" tIns="2387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880"/>
              </a:spcBef>
            </a:pPr>
            <a:r>
              <a:rPr sz="3500" spc="-5" dirty="0">
                <a:solidFill>
                  <a:srgbClr val="0070C0"/>
                </a:solidFill>
                <a:latin typeface="Calibri"/>
                <a:cs typeface="Calibri"/>
              </a:rPr>
              <a:t>from</a:t>
            </a:r>
            <a:r>
              <a:rPr sz="3500" spc="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500" b="1" spc="-5" dirty="0">
                <a:solidFill>
                  <a:srgbClr val="0070C0"/>
                </a:solidFill>
                <a:latin typeface="Calibri"/>
                <a:cs typeface="Calibri"/>
              </a:rPr>
              <a:t>Hand‐crafted </a:t>
            </a:r>
            <a:r>
              <a:rPr sz="3500" spc="-10" dirty="0">
                <a:solidFill>
                  <a:srgbClr val="0070C0"/>
                </a:solidFill>
                <a:latin typeface="Calibri"/>
                <a:cs typeface="Calibri"/>
              </a:rPr>
              <a:t>Features</a:t>
            </a:r>
            <a:r>
              <a:rPr sz="3500" spc="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500" spc="-10" dirty="0">
                <a:solidFill>
                  <a:srgbClr val="0070C0"/>
                </a:solidFill>
                <a:latin typeface="Calibri"/>
                <a:cs typeface="Calibri"/>
              </a:rPr>
              <a:t>to</a:t>
            </a:r>
            <a:r>
              <a:rPr sz="3500" spc="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500" b="1" spc="10" dirty="0">
                <a:solidFill>
                  <a:srgbClr val="0070C0"/>
                </a:solidFill>
                <a:latin typeface="Calibri"/>
                <a:cs typeface="Calibri"/>
              </a:rPr>
              <a:t>Learned</a:t>
            </a:r>
            <a:r>
              <a:rPr sz="3500" b="1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500" spc="-10" dirty="0">
                <a:solidFill>
                  <a:srgbClr val="0070C0"/>
                </a:solidFill>
                <a:latin typeface="Calibri"/>
                <a:cs typeface="Calibri"/>
              </a:rPr>
              <a:t>Features</a:t>
            </a:r>
            <a:endParaRPr sz="3500">
              <a:latin typeface="Calibri"/>
              <a:cs typeface="Calibri"/>
            </a:endParaRPr>
          </a:p>
          <a:p>
            <a:pPr marL="168910" algn="ctr">
              <a:lnSpc>
                <a:spcPct val="100000"/>
              </a:lnSpc>
              <a:spcBef>
                <a:spcPts val="1025"/>
              </a:spcBef>
            </a:pPr>
            <a:r>
              <a:rPr sz="1950" spc="130" dirty="0">
                <a:latin typeface="Cambria"/>
                <a:cs typeface="Cambria"/>
              </a:rPr>
              <a:t>𝑥</a:t>
            </a:r>
            <a:r>
              <a:rPr sz="2175" spc="195" baseline="-15325" dirty="0">
                <a:latin typeface="Cambria"/>
                <a:cs typeface="Cambria"/>
              </a:rPr>
              <a:t>ij</a:t>
            </a:r>
            <a:r>
              <a:rPr sz="1950" spc="130" dirty="0">
                <a:latin typeface="Calibri"/>
                <a:cs typeface="Calibri"/>
              </a:rPr>
              <a:t>: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node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30" dirty="0">
                <a:latin typeface="Cambria"/>
                <a:cs typeface="Cambria"/>
              </a:rPr>
              <a:t>𝑣</a:t>
            </a:r>
            <a:r>
              <a:rPr sz="2175" spc="44" baseline="-15325" dirty="0">
                <a:latin typeface="Cambria"/>
                <a:cs typeface="Cambria"/>
              </a:rPr>
              <a:t>i</a:t>
            </a:r>
            <a:r>
              <a:rPr sz="1950" spc="30" dirty="0">
                <a:latin typeface="Calibri"/>
                <a:cs typeface="Calibri"/>
              </a:rPr>
              <a:t>’s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spc="100" dirty="0">
                <a:latin typeface="Cambria"/>
                <a:cs typeface="Cambria"/>
              </a:rPr>
              <a:t>𝑗</a:t>
            </a:r>
            <a:r>
              <a:rPr sz="2175" spc="150" baseline="28735" dirty="0">
                <a:latin typeface="Cambria"/>
                <a:cs typeface="Cambria"/>
              </a:rPr>
              <a:t>th</a:t>
            </a:r>
            <a:r>
              <a:rPr sz="2175" spc="337" baseline="28735" dirty="0">
                <a:latin typeface="Cambria"/>
                <a:cs typeface="Cambria"/>
              </a:rPr>
              <a:t> </a:t>
            </a:r>
            <a:r>
              <a:rPr sz="1950" dirty="0">
                <a:latin typeface="Calibri"/>
                <a:cs typeface="Calibri"/>
              </a:rPr>
              <a:t>feature,</a:t>
            </a:r>
            <a:endParaRPr sz="1950">
              <a:latin typeface="Calibri"/>
              <a:cs typeface="Calibri"/>
            </a:endParaRPr>
          </a:p>
          <a:p>
            <a:pPr marL="170815" algn="ctr">
              <a:lnSpc>
                <a:spcPct val="100000"/>
              </a:lnSpc>
              <a:spcBef>
                <a:spcPts val="190"/>
              </a:spcBef>
            </a:pPr>
            <a:r>
              <a:rPr sz="1950" spc="15" dirty="0">
                <a:latin typeface="Calibri"/>
                <a:cs typeface="Calibri"/>
              </a:rPr>
              <a:t>e.g.,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30" dirty="0">
                <a:latin typeface="Cambria"/>
                <a:cs typeface="Cambria"/>
              </a:rPr>
              <a:t>𝑣</a:t>
            </a:r>
            <a:r>
              <a:rPr sz="2175" spc="44" baseline="-15325" dirty="0">
                <a:latin typeface="Cambria"/>
                <a:cs typeface="Cambria"/>
              </a:rPr>
              <a:t>i</a:t>
            </a:r>
            <a:r>
              <a:rPr sz="1950" spc="30" dirty="0">
                <a:latin typeface="Calibri"/>
                <a:cs typeface="Calibri"/>
              </a:rPr>
              <a:t>’s</a:t>
            </a:r>
            <a:r>
              <a:rPr sz="1950" spc="10" dirty="0">
                <a:latin typeface="Calibri"/>
                <a:cs typeface="Calibri"/>
              </a:rPr>
              <a:t> degree,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centrality,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and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pagerank</a:t>
            </a:r>
            <a:r>
              <a:rPr sz="1950" spc="10" dirty="0">
                <a:latin typeface="Calibri"/>
                <a:cs typeface="Calibri"/>
              </a:rPr>
              <a:t> values</a:t>
            </a:r>
            <a:endParaRPr sz="19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3171" y="2248661"/>
            <a:ext cx="6177280" cy="4650740"/>
            <a:chOff x="383171" y="2248661"/>
            <a:chExt cx="6177280" cy="46507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649" y="3694176"/>
              <a:ext cx="3212591" cy="191109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83171" y="3687317"/>
              <a:ext cx="3242310" cy="1925955"/>
            </a:xfrm>
            <a:custGeom>
              <a:avLst/>
              <a:gdLst/>
              <a:ahLst/>
              <a:cxnLst/>
              <a:rect l="l" t="t" r="r" b="b"/>
              <a:pathLst>
                <a:path w="3242310" h="1925954">
                  <a:moveTo>
                    <a:pt x="3242310" y="1922526"/>
                  </a:moveTo>
                  <a:lnTo>
                    <a:pt x="3242310" y="2286"/>
                  </a:lnTo>
                  <a:lnTo>
                    <a:pt x="3240023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1922526"/>
                  </a:lnTo>
                  <a:lnTo>
                    <a:pt x="2286" y="1925574"/>
                  </a:lnTo>
                  <a:lnTo>
                    <a:pt x="5334" y="1925574"/>
                  </a:lnTo>
                  <a:lnTo>
                    <a:pt x="5334" y="10668"/>
                  </a:lnTo>
                  <a:lnTo>
                    <a:pt x="10667" y="5334"/>
                  </a:lnTo>
                  <a:lnTo>
                    <a:pt x="10667" y="10668"/>
                  </a:lnTo>
                  <a:lnTo>
                    <a:pt x="3231641" y="10668"/>
                  </a:lnTo>
                  <a:lnTo>
                    <a:pt x="3231641" y="5334"/>
                  </a:lnTo>
                  <a:lnTo>
                    <a:pt x="3236975" y="10668"/>
                  </a:lnTo>
                  <a:lnTo>
                    <a:pt x="3236975" y="1925574"/>
                  </a:lnTo>
                  <a:lnTo>
                    <a:pt x="3240023" y="1925574"/>
                  </a:lnTo>
                  <a:lnTo>
                    <a:pt x="3242310" y="1922526"/>
                  </a:lnTo>
                  <a:close/>
                </a:path>
                <a:path w="3242310" h="1925954">
                  <a:moveTo>
                    <a:pt x="10667" y="10668"/>
                  </a:moveTo>
                  <a:lnTo>
                    <a:pt x="10667" y="5334"/>
                  </a:lnTo>
                  <a:lnTo>
                    <a:pt x="5334" y="10668"/>
                  </a:lnTo>
                  <a:lnTo>
                    <a:pt x="10667" y="10668"/>
                  </a:lnTo>
                  <a:close/>
                </a:path>
                <a:path w="3242310" h="1925954">
                  <a:moveTo>
                    <a:pt x="10668" y="1914906"/>
                  </a:moveTo>
                  <a:lnTo>
                    <a:pt x="10667" y="10668"/>
                  </a:lnTo>
                  <a:lnTo>
                    <a:pt x="5334" y="10668"/>
                  </a:lnTo>
                  <a:lnTo>
                    <a:pt x="5334" y="1914906"/>
                  </a:lnTo>
                  <a:lnTo>
                    <a:pt x="10668" y="1914906"/>
                  </a:lnTo>
                  <a:close/>
                </a:path>
                <a:path w="3242310" h="1925954">
                  <a:moveTo>
                    <a:pt x="3236975" y="1914906"/>
                  </a:moveTo>
                  <a:lnTo>
                    <a:pt x="5334" y="1914906"/>
                  </a:lnTo>
                  <a:lnTo>
                    <a:pt x="10668" y="1920240"/>
                  </a:lnTo>
                  <a:lnTo>
                    <a:pt x="10668" y="1925574"/>
                  </a:lnTo>
                  <a:lnTo>
                    <a:pt x="3231641" y="1925574"/>
                  </a:lnTo>
                  <a:lnTo>
                    <a:pt x="3231641" y="1920240"/>
                  </a:lnTo>
                  <a:lnTo>
                    <a:pt x="3236975" y="1914906"/>
                  </a:lnTo>
                  <a:close/>
                </a:path>
                <a:path w="3242310" h="1925954">
                  <a:moveTo>
                    <a:pt x="10668" y="1925574"/>
                  </a:moveTo>
                  <a:lnTo>
                    <a:pt x="10668" y="1920240"/>
                  </a:lnTo>
                  <a:lnTo>
                    <a:pt x="5334" y="1914906"/>
                  </a:lnTo>
                  <a:lnTo>
                    <a:pt x="5334" y="1925574"/>
                  </a:lnTo>
                  <a:lnTo>
                    <a:pt x="10668" y="1925574"/>
                  </a:lnTo>
                  <a:close/>
                </a:path>
                <a:path w="3242310" h="1925954">
                  <a:moveTo>
                    <a:pt x="3236975" y="10668"/>
                  </a:moveTo>
                  <a:lnTo>
                    <a:pt x="3231641" y="5334"/>
                  </a:lnTo>
                  <a:lnTo>
                    <a:pt x="3231641" y="10668"/>
                  </a:lnTo>
                  <a:lnTo>
                    <a:pt x="3236975" y="10668"/>
                  </a:lnTo>
                  <a:close/>
                </a:path>
                <a:path w="3242310" h="1925954">
                  <a:moveTo>
                    <a:pt x="3236975" y="1914906"/>
                  </a:moveTo>
                  <a:lnTo>
                    <a:pt x="3236975" y="10668"/>
                  </a:lnTo>
                  <a:lnTo>
                    <a:pt x="3231641" y="10668"/>
                  </a:lnTo>
                  <a:lnTo>
                    <a:pt x="3231641" y="1914906"/>
                  </a:lnTo>
                  <a:lnTo>
                    <a:pt x="3236975" y="1914906"/>
                  </a:lnTo>
                  <a:close/>
                </a:path>
                <a:path w="3242310" h="1925954">
                  <a:moveTo>
                    <a:pt x="3236975" y="1925574"/>
                  </a:moveTo>
                  <a:lnTo>
                    <a:pt x="3236975" y="1914906"/>
                  </a:lnTo>
                  <a:lnTo>
                    <a:pt x="3231641" y="1920240"/>
                  </a:lnTo>
                  <a:lnTo>
                    <a:pt x="3231641" y="1925574"/>
                  </a:lnTo>
                  <a:lnTo>
                    <a:pt x="3236975" y="1925574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55655" y="2435351"/>
              <a:ext cx="2291080" cy="1679575"/>
            </a:xfrm>
            <a:custGeom>
              <a:avLst/>
              <a:gdLst/>
              <a:ahLst/>
              <a:cxnLst/>
              <a:rect l="l" t="t" r="r" b="b"/>
              <a:pathLst>
                <a:path w="2291079" h="1679575">
                  <a:moveTo>
                    <a:pt x="2290572" y="1679447"/>
                  </a:moveTo>
                  <a:lnTo>
                    <a:pt x="2290572" y="0"/>
                  </a:lnTo>
                  <a:lnTo>
                    <a:pt x="0" y="0"/>
                  </a:lnTo>
                  <a:lnTo>
                    <a:pt x="0" y="1679448"/>
                  </a:lnTo>
                  <a:lnTo>
                    <a:pt x="2290572" y="1679447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41939" y="2420873"/>
              <a:ext cx="2318385" cy="1708150"/>
            </a:xfrm>
            <a:custGeom>
              <a:avLst/>
              <a:gdLst/>
              <a:ahLst/>
              <a:cxnLst/>
              <a:rect l="l" t="t" r="r" b="b"/>
              <a:pathLst>
                <a:path w="2318384" h="1708150">
                  <a:moveTo>
                    <a:pt x="2318003" y="1701545"/>
                  </a:moveTo>
                  <a:lnTo>
                    <a:pt x="2318003" y="6857"/>
                  </a:lnTo>
                  <a:lnTo>
                    <a:pt x="2311908" y="0"/>
                  </a:lnTo>
                  <a:lnTo>
                    <a:pt x="6095" y="0"/>
                  </a:lnTo>
                  <a:lnTo>
                    <a:pt x="0" y="6857"/>
                  </a:lnTo>
                  <a:lnTo>
                    <a:pt x="0" y="1701546"/>
                  </a:lnTo>
                  <a:lnTo>
                    <a:pt x="6095" y="1707641"/>
                  </a:lnTo>
                  <a:lnTo>
                    <a:pt x="13715" y="1707641"/>
                  </a:lnTo>
                  <a:lnTo>
                    <a:pt x="13715" y="28193"/>
                  </a:lnTo>
                  <a:lnTo>
                    <a:pt x="28193" y="14477"/>
                  </a:lnTo>
                  <a:lnTo>
                    <a:pt x="28193" y="28193"/>
                  </a:lnTo>
                  <a:lnTo>
                    <a:pt x="2289810" y="28193"/>
                  </a:lnTo>
                  <a:lnTo>
                    <a:pt x="2289810" y="14477"/>
                  </a:lnTo>
                  <a:lnTo>
                    <a:pt x="2304288" y="28193"/>
                  </a:lnTo>
                  <a:lnTo>
                    <a:pt x="2304288" y="1707641"/>
                  </a:lnTo>
                  <a:lnTo>
                    <a:pt x="2311908" y="1707641"/>
                  </a:lnTo>
                  <a:lnTo>
                    <a:pt x="2318003" y="1701545"/>
                  </a:lnTo>
                  <a:close/>
                </a:path>
                <a:path w="2318384" h="1708150">
                  <a:moveTo>
                    <a:pt x="28193" y="28193"/>
                  </a:moveTo>
                  <a:lnTo>
                    <a:pt x="28193" y="14477"/>
                  </a:lnTo>
                  <a:lnTo>
                    <a:pt x="13715" y="28193"/>
                  </a:lnTo>
                  <a:lnTo>
                    <a:pt x="28193" y="28193"/>
                  </a:lnTo>
                  <a:close/>
                </a:path>
                <a:path w="2318384" h="1708150">
                  <a:moveTo>
                    <a:pt x="28193" y="1679448"/>
                  </a:moveTo>
                  <a:lnTo>
                    <a:pt x="28193" y="28193"/>
                  </a:lnTo>
                  <a:lnTo>
                    <a:pt x="13715" y="28193"/>
                  </a:lnTo>
                  <a:lnTo>
                    <a:pt x="13715" y="1679448"/>
                  </a:lnTo>
                  <a:lnTo>
                    <a:pt x="28193" y="1679448"/>
                  </a:lnTo>
                  <a:close/>
                </a:path>
                <a:path w="2318384" h="1708150">
                  <a:moveTo>
                    <a:pt x="2304288" y="1679447"/>
                  </a:moveTo>
                  <a:lnTo>
                    <a:pt x="13715" y="1679448"/>
                  </a:lnTo>
                  <a:lnTo>
                    <a:pt x="28193" y="1693926"/>
                  </a:lnTo>
                  <a:lnTo>
                    <a:pt x="28193" y="1707641"/>
                  </a:lnTo>
                  <a:lnTo>
                    <a:pt x="2289810" y="1707641"/>
                  </a:lnTo>
                  <a:lnTo>
                    <a:pt x="2289810" y="1693925"/>
                  </a:lnTo>
                  <a:lnTo>
                    <a:pt x="2304288" y="1679447"/>
                  </a:lnTo>
                  <a:close/>
                </a:path>
                <a:path w="2318384" h="1708150">
                  <a:moveTo>
                    <a:pt x="28193" y="1707641"/>
                  </a:moveTo>
                  <a:lnTo>
                    <a:pt x="28193" y="1693926"/>
                  </a:lnTo>
                  <a:lnTo>
                    <a:pt x="13715" y="1679448"/>
                  </a:lnTo>
                  <a:lnTo>
                    <a:pt x="13715" y="1707641"/>
                  </a:lnTo>
                  <a:lnTo>
                    <a:pt x="28193" y="1707641"/>
                  </a:lnTo>
                  <a:close/>
                </a:path>
                <a:path w="2318384" h="1708150">
                  <a:moveTo>
                    <a:pt x="2304288" y="28193"/>
                  </a:moveTo>
                  <a:lnTo>
                    <a:pt x="2289810" y="14477"/>
                  </a:lnTo>
                  <a:lnTo>
                    <a:pt x="2289810" y="28193"/>
                  </a:lnTo>
                  <a:lnTo>
                    <a:pt x="2304288" y="28193"/>
                  </a:lnTo>
                  <a:close/>
                </a:path>
                <a:path w="2318384" h="1708150">
                  <a:moveTo>
                    <a:pt x="2304288" y="1679447"/>
                  </a:moveTo>
                  <a:lnTo>
                    <a:pt x="2304288" y="28193"/>
                  </a:lnTo>
                  <a:lnTo>
                    <a:pt x="2289810" y="28193"/>
                  </a:lnTo>
                  <a:lnTo>
                    <a:pt x="2289810" y="1679447"/>
                  </a:lnTo>
                  <a:lnTo>
                    <a:pt x="2304288" y="1679447"/>
                  </a:lnTo>
                  <a:close/>
                </a:path>
                <a:path w="2318384" h="1708150">
                  <a:moveTo>
                    <a:pt x="2304288" y="1707641"/>
                  </a:moveTo>
                  <a:lnTo>
                    <a:pt x="2304288" y="1679447"/>
                  </a:lnTo>
                  <a:lnTo>
                    <a:pt x="2289810" y="1693925"/>
                  </a:lnTo>
                  <a:lnTo>
                    <a:pt x="2289810" y="1707641"/>
                  </a:lnTo>
                  <a:lnTo>
                    <a:pt x="2304288" y="1707641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80723" y="3185922"/>
              <a:ext cx="428625" cy="410845"/>
            </a:xfrm>
            <a:custGeom>
              <a:avLst/>
              <a:gdLst/>
              <a:ahLst/>
              <a:cxnLst/>
              <a:rect l="l" t="t" r="r" b="b"/>
              <a:pathLst>
                <a:path w="428625" h="410845">
                  <a:moveTo>
                    <a:pt x="428244" y="0"/>
                  </a:moveTo>
                  <a:lnTo>
                    <a:pt x="303275" y="0"/>
                  </a:lnTo>
                  <a:lnTo>
                    <a:pt x="298704" y="19811"/>
                  </a:lnTo>
                  <a:lnTo>
                    <a:pt x="306324" y="20573"/>
                  </a:lnTo>
                  <a:lnTo>
                    <a:pt x="312420" y="22859"/>
                  </a:lnTo>
                  <a:lnTo>
                    <a:pt x="315468" y="25907"/>
                  </a:lnTo>
                  <a:lnTo>
                    <a:pt x="319278" y="28955"/>
                  </a:lnTo>
                  <a:lnTo>
                    <a:pt x="320801" y="33527"/>
                  </a:lnTo>
                  <a:lnTo>
                    <a:pt x="320801" y="45719"/>
                  </a:lnTo>
                  <a:lnTo>
                    <a:pt x="318516" y="52577"/>
                  </a:lnTo>
                  <a:lnTo>
                    <a:pt x="313182" y="60959"/>
                  </a:lnTo>
                  <a:lnTo>
                    <a:pt x="308586" y="67520"/>
                  </a:lnTo>
                  <a:lnTo>
                    <a:pt x="295394" y="85498"/>
                  </a:lnTo>
                  <a:lnTo>
                    <a:pt x="246125" y="147065"/>
                  </a:lnTo>
                  <a:lnTo>
                    <a:pt x="223920" y="88487"/>
                  </a:lnTo>
                  <a:lnTo>
                    <a:pt x="219039" y="73628"/>
                  </a:lnTo>
                  <a:lnTo>
                    <a:pt x="214884" y="58673"/>
                  </a:lnTo>
                  <a:lnTo>
                    <a:pt x="213360" y="51815"/>
                  </a:lnTo>
                  <a:lnTo>
                    <a:pt x="213360" y="38099"/>
                  </a:lnTo>
                  <a:lnTo>
                    <a:pt x="215646" y="32765"/>
                  </a:lnTo>
                  <a:lnTo>
                    <a:pt x="223266" y="23621"/>
                  </a:lnTo>
                  <a:lnTo>
                    <a:pt x="229362" y="20573"/>
                  </a:lnTo>
                  <a:lnTo>
                    <a:pt x="238506" y="19811"/>
                  </a:lnTo>
                  <a:lnTo>
                    <a:pt x="243078" y="0"/>
                  </a:lnTo>
                  <a:lnTo>
                    <a:pt x="89916" y="0"/>
                  </a:lnTo>
                  <a:lnTo>
                    <a:pt x="85344" y="19811"/>
                  </a:lnTo>
                  <a:lnTo>
                    <a:pt x="89916" y="20573"/>
                  </a:lnTo>
                  <a:lnTo>
                    <a:pt x="94487" y="22859"/>
                  </a:lnTo>
                  <a:lnTo>
                    <a:pt x="117859" y="53506"/>
                  </a:lnTo>
                  <a:lnTo>
                    <a:pt x="179070" y="210312"/>
                  </a:lnTo>
                  <a:lnTo>
                    <a:pt x="74675" y="327660"/>
                  </a:lnTo>
                  <a:lnTo>
                    <a:pt x="59388" y="345245"/>
                  </a:lnTo>
                  <a:lnTo>
                    <a:pt x="28956" y="376427"/>
                  </a:lnTo>
                  <a:lnTo>
                    <a:pt x="4572" y="390905"/>
                  </a:lnTo>
                  <a:lnTo>
                    <a:pt x="0" y="410717"/>
                  </a:lnTo>
                  <a:lnTo>
                    <a:pt x="125730" y="410717"/>
                  </a:lnTo>
                  <a:lnTo>
                    <a:pt x="129539" y="390905"/>
                  </a:lnTo>
                  <a:lnTo>
                    <a:pt x="119979" y="388881"/>
                  </a:lnTo>
                  <a:lnTo>
                    <a:pt x="113061" y="385000"/>
                  </a:lnTo>
                  <a:lnTo>
                    <a:pt x="108858" y="379118"/>
                  </a:lnTo>
                  <a:lnTo>
                    <a:pt x="107442" y="371093"/>
                  </a:lnTo>
                  <a:lnTo>
                    <a:pt x="107442" y="364998"/>
                  </a:lnTo>
                  <a:lnTo>
                    <a:pt x="195072" y="251460"/>
                  </a:lnTo>
                  <a:lnTo>
                    <a:pt x="221742" y="322325"/>
                  </a:lnTo>
                  <a:lnTo>
                    <a:pt x="226123" y="335375"/>
                  </a:lnTo>
                  <a:lnTo>
                    <a:pt x="231648" y="354329"/>
                  </a:lnTo>
                  <a:lnTo>
                    <a:pt x="232410" y="361950"/>
                  </a:lnTo>
                  <a:lnTo>
                    <a:pt x="232410" y="368807"/>
                  </a:lnTo>
                  <a:lnTo>
                    <a:pt x="230862" y="377404"/>
                  </a:lnTo>
                  <a:lnTo>
                    <a:pt x="226313" y="383857"/>
                  </a:lnTo>
                  <a:lnTo>
                    <a:pt x="218908" y="388310"/>
                  </a:lnTo>
                  <a:lnTo>
                    <a:pt x="208787" y="390905"/>
                  </a:lnTo>
                  <a:lnTo>
                    <a:pt x="204216" y="410717"/>
                  </a:lnTo>
                  <a:lnTo>
                    <a:pt x="357378" y="410717"/>
                  </a:lnTo>
                  <a:lnTo>
                    <a:pt x="361950" y="390905"/>
                  </a:lnTo>
                  <a:lnTo>
                    <a:pt x="354377" y="388155"/>
                  </a:lnTo>
                  <a:lnTo>
                    <a:pt x="347662" y="384333"/>
                  </a:lnTo>
                  <a:lnTo>
                    <a:pt x="321159" y="342078"/>
                  </a:lnTo>
                  <a:lnTo>
                    <a:pt x="262128" y="188975"/>
                  </a:lnTo>
                  <a:lnTo>
                    <a:pt x="348234" y="88391"/>
                  </a:lnTo>
                  <a:lnTo>
                    <a:pt x="382095" y="50244"/>
                  </a:lnTo>
                  <a:lnTo>
                    <a:pt x="414528" y="22859"/>
                  </a:lnTo>
                  <a:lnTo>
                    <a:pt x="423672" y="19811"/>
                  </a:lnTo>
                  <a:lnTo>
                    <a:pt x="4282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71045" y="2248661"/>
              <a:ext cx="232410" cy="553720"/>
            </a:xfrm>
            <a:custGeom>
              <a:avLst/>
              <a:gdLst/>
              <a:ahLst/>
              <a:cxnLst/>
              <a:rect l="l" t="t" r="r" b="b"/>
              <a:pathLst>
                <a:path w="232410" h="553719">
                  <a:moveTo>
                    <a:pt x="131063" y="106680"/>
                  </a:moveTo>
                  <a:lnTo>
                    <a:pt x="16763" y="0"/>
                  </a:lnTo>
                  <a:lnTo>
                    <a:pt x="0" y="155448"/>
                  </a:lnTo>
                  <a:lnTo>
                    <a:pt x="51053" y="136451"/>
                  </a:lnTo>
                  <a:lnTo>
                    <a:pt x="51053" y="121920"/>
                  </a:lnTo>
                  <a:lnTo>
                    <a:pt x="70865" y="114300"/>
                  </a:lnTo>
                  <a:lnTo>
                    <a:pt x="75717" y="127274"/>
                  </a:lnTo>
                  <a:lnTo>
                    <a:pt x="131063" y="106680"/>
                  </a:lnTo>
                  <a:close/>
                </a:path>
                <a:path w="232410" h="553719">
                  <a:moveTo>
                    <a:pt x="75717" y="127274"/>
                  </a:moveTo>
                  <a:lnTo>
                    <a:pt x="70865" y="114300"/>
                  </a:lnTo>
                  <a:lnTo>
                    <a:pt x="51053" y="121920"/>
                  </a:lnTo>
                  <a:lnTo>
                    <a:pt x="55830" y="134673"/>
                  </a:lnTo>
                  <a:lnTo>
                    <a:pt x="75717" y="127274"/>
                  </a:lnTo>
                  <a:close/>
                </a:path>
                <a:path w="232410" h="553719">
                  <a:moveTo>
                    <a:pt x="55830" y="134673"/>
                  </a:moveTo>
                  <a:lnTo>
                    <a:pt x="51053" y="121920"/>
                  </a:lnTo>
                  <a:lnTo>
                    <a:pt x="51053" y="136451"/>
                  </a:lnTo>
                  <a:lnTo>
                    <a:pt x="55830" y="134673"/>
                  </a:lnTo>
                  <a:close/>
                </a:path>
                <a:path w="232410" h="553719">
                  <a:moveTo>
                    <a:pt x="232410" y="546354"/>
                  </a:moveTo>
                  <a:lnTo>
                    <a:pt x="75717" y="127274"/>
                  </a:lnTo>
                  <a:lnTo>
                    <a:pt x="55830" y="134673"/>
                  </a:lnTo>
                  <a:lnTo>
                    <a:pt x="212598" y="553212"/>
                  </a:lnTo>
                  <a:lnTo>
                    <a:pt x="232410" y="546354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55655" y="2794253"/>
              <a:ext cx="2291080" cy="0"/>
            </a:xfrm>
            <a:custGeom>
              <a:avLst/>
              <a:gdLst/>
              <a:ahLst/>
              <a:cxnLst/>
              <a:rect l="l" t="t" r="r" b="b"/>
              <a:pathLst>
                <a:path w="2291079">
                  <a:moveTo>
                    <a:pt x="0" y="0"/>
                  </a:moveTo>
                  <a:lnTo>
                    <a:pt x="2290559" y="0"/>
                  </a:lnTo>
                </a:path>
              </a:pathLst>
            </a:custGeom>
            <a:ln w="13715">
              <a:solidFill>
                <a:srgbClr val="7F7F7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24791" y="2798063"/>
              <a:ext cx="56515" cy="3175"/>
            </a:xfrm>
            <a:custGeom>
              <a:avLst/>
              <a:gdLst/>
              <a:ahLst/>
              <a:cxnLst/>
              <a:rect l="l" t="t" r="r" b="b"/>
              <a:pathLst>
                <a:path w="56514" h="3175">
                  <a:moveTo>
                    <a:pt x="0" y="3048"/>
                  </a:moveTo>
                  <a:lnTo>
                    <a:pt x="56387" y="3048"/>
                  </a:lnTo>
                  <a:lnTo>
                    <a:pt x="56387" y="0"/>
                  </a:lnTo>
                  <a:lnTo>
                    <a:pt x="0" y="0"/>
                  </a:lnTo>
                  <a:lnTo>
                    <a:pt x="0" y="3048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55655" y="2976752"/>
              <a:ext cx="2291080" cy="0"/>
            </a:xfrm>
            <a:custGeom>
              <a:avLst/>
              <a:gdLst/>
              <a:ahLst/>
              <a:cxnLst/>
              <a:rect l="l" t="t" r="r" b="b"/>
              <a:pathLst>
                <a:path w="2291079">
                  <a:moveTo>
                    <a:pt x="0" y="0"/>
                  </a:moveTo>
                  <a:lnTo>
                    <a:pt x="2290559" y="0"/>
                  </a:lnTo>
                </a:path>
              </a:pathLst>
            </a:custGeom>
            <a:ln w="14478">
              <a:solidFill>
                <a:srgbClr val="7F7F7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24791" y="2969513"/>
              <a:ext cx="56515" cy="1270"/>
            </a:xfrm>
            <a:custGeom>
              <a:avLst/>
              <a:gdLst/>
              <a:ahLst/>
              <a:cxnLst/>
              <a:rect l="l" t="t" r="r" b="b"/>
              <a:pathLst>
                <a:path w="56514" h="1269">
                  <a:moveTo>
                    <a:pt x="0" y="762"/>
                  </a:moveTo>
                  <a:lnTo>
                    <a:pt x="56387" y="762"/>
                  </a:lnTo>
                  <a:lnTo>
                    <a:pt x="56387" y="0"/>
                  </a:ln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96775" y="2784360"/>
              <a:ext cx="193675" cy="200025"/>
            </a:xfrm>
            <a:custGeom>
              <a:avLst/>
              <a:gdLst/>
              <a:ahLst/>
              <a:cxnLst/>
              <a:rect l="l" t="t" r="r" b="b"/>
              <a:pathLst>
                <a:path w="193675" h="200025">
                  <a:moveTo>
                    <a:pt x="193548" y="6096"/>
                  </a:moveTo>
                  <a:lnTo>
                    <a:pt x="187452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193548"/>
                  </a:lnTo>
                  <a:lnTo>
                    <a:pt x="6096" y="199644"/>
                  </a:lnTo>
                  <a:lnTo>
                    <a:pt x="13716" y="199644"/>
                  </a:lnTo>
                  <a:lnTo>
                    <a:pt x="28194" y="199644"/>
                  </a:lnTo>
                  <a:lnTo>
                    <a:pt x="166116" y="199644"/>
                  </a:lnTo>
                  <a:lnTo>
                    <a:pt x="179832" y="199644"/>
                  </a:lnTo>
                  <a:lnTo>
                    <a:pt x="187452" y="199644"/>
                  </a:lnTo>
                  <a:lnTo>
                    <a:pt x="193548" y="193548"/>
                  </a:lnTo>
                  <a:lnTo>
                    <a:pt x="193548" y="6096"/>
                  </a:lnTo>
                  <a:close/>
                </a:path>
              </a:pathLst>
            </a:custGeom>
            <a:solidFill>
              <a:srgbClr val="FF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98611" y="3204972"/>
              <a:ext cx="2257425" cy="493395"/>
            </a:xfrm>
            <a:custGeom>
              <a:avLst/>
              <a:gdLst/>
              <a:ahLst/>
              <a:cxnLst/>
              <a:rect l="l" t="t" r="r" b="b"/>
              <a:pathLst>
                <a:path w="2257425" h="493395">
                  <a:moveTo>
                    <a:pt x="2131313" y="75437"/>
                  </a:moveTo>
                  <a:lnTo>
                    <a:pt x="2131313" y="64769"/>
                  </a:lnTo>
                  <a:lnTo>
                    <a:pt x="2285" y="64769"/>
                  </a:lnTo>
                  <a:lnTo>
                    <a:pt x="0" y="67055"/>
                  </a:lnTo>
                  <a:lnTo>
                    <a:pt x="0" y="493013"/>
                  </a:lnTo>
                  <a:lnTo>
                    <a:pt x="5333" y="493013"/>
                  </a:lnTo>
                  <a:lnTo>
                    <a:pt x="5333" y="75437"/>
                  </a:lnTo>
                  <a:lnTo>
                    <a:pt x="10668" y="70103"/>
                  </a:lnTo>
                  <a:lnTo>
                    <a:pt x="10668" y="75437"/>
                  </a:lnTo>
                  <a:lnTo>
                    <a:pt x="2131313" y="75437"/>
                  </a:lnTo>
                  <a:close/>
                </a:path>
                <a:path w="2257425" h="493395">
                  <a:moveTo>
                    <a:pt x="10668" y="75437"/>
                  </a:moveTo>
                  <a:lnTo>
                    <a:pt x="10668" y="70103"/>
                  </a:lnTo>
                  <a:lnTo>
                    <a:pt x="5333" y="75437"/>
                  </a:lnTo>
                  <a:lnTo>
                    <a:pt x="10668" y="75437"/>
                  </a:lnTo>
                  <a:close/>
                </a:path>
                <a:path w="2257425" h="493395">
                  <a:moveTo>
                    <a:pt x="10668" y="493013"/>
                  </a:moveTo>
                  <a:lnTo>
                    <a:pt x="10668" y="75437"/>
                  </a:lnTo>
                  <a:lnTo>
                    <a:pt x="5333" y="75437"/>
                  </a:lnTo>
                  <a:lnTo>
                    <a:pt x="5333" y="493013"/>
                  </a:lnTo>
                  <a:lnTo>
                    <a:pt x="10668" y="493013"/>
                  </a:lnTo>
                  <a:close/>
                </a:path>
                <a:path w="2257425" h="493395">
                  <a:moveTo>
                    <a:pt x="2257043" y="70103"/>
                  </a:moveTo>
                  <a:lnTo>
                    <a:pt x="2117597" y="0"/>
                  </a:lnTo>
                  <a:lnTo>
                    <a:pt x="2117597" y="64769"/>
                  </a:lnTo>
                  <a:lnTo>
                    <a:pt x="2131313" y="64769"/>
                  </a:lnTo>
                  <a:lnTo>
                    <a:pt x="2131313" y="133312"/>
                  </a:lnTo>
                  <a:lnTo>
                    <a:pt x="2257043" y="70103"/>
                  </a:lnTo>
                  <a:close/>
                </a:path>
                <a:path w="2257425" h="493395">
                  <a:moveTo>
                    <a:pt x="2131313" y="133312"/>
                  </a:moveTo>
                  <a:lnTo>
                    <a:pt x="2131313" y="75437"/>
                  </a:lnTo>
                  <a:lnTo>
                    <a:pt x="2117597" y="75437"/>
                  </a:lnTo>
                  <a:lnTo>
                    <a:pt x="2117597" y="140207"/>
                  </a:lnTo>
                  <a:lnTo>
                    <a:pt x="2131313" y="133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55655" y="5205983"/>
              <a:ext cx="2291080" cy="1679575"/>
            </a:xfrm>
            <a:custGeom>
              <a:avLst/>
              <a:gdLst/>
              <a:ahLst/>
              <a:cxnLst/>
              <a:rect l="l" t="t" r="r" b="b"/>
              <a:pathLst>
                <a:path w="2291079" h="1679575">
                  <a:moveTo>
                    <a:pt x="2290572" y="1679448"/>
                  </a:moveTo>
                  <a:lnTo>
                    <a:pt x="2290572" y="0"/>
                  </a:lnTo>
                  <a:lnTo>
                    <a:pt x="0" y="0"/>
                  </a:lnTo>
                  <a:lnTo>
                    <a:pt x="0" y="1679448"/>
                  </a:lnTo>
                  <a:lnTo>
                    <a:pt x="2290572" y="1679448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41939" y="5192267"/>
              <a:ext cx="2318385" cy="1706880"/>
            </a:xfrm>
            <a:custGeom>
              <a:avLst/>
              <a:gdLst/>
              <a:ahLst/>
              <a:cxnLst/>
              <a:rect l="l" t="t" r="r" b="b"/>
              <a:pathLst>
                <a:path w="2318384" h="1706879">
                  <a:moveTo>
                    <a:pt x="2318003" y="1700784"/>
                  </a:moveTo>
                  <a:lnTo>
                    <a:pt x="2318003" y="6096"/>
                  </a:lnTo>
                  <a:lnTo>
                    <a:pt x="2311908" y="0"/>
                  </a:lnTo>
                  <a:lnTo>
                    <a:pt x="6095" y="0"/>
                  </a:lnTo>
                  <a:lnTo>
                    <a:pt x="0" y="6096"/>
                  </a:lnTo>
                  <a:lnTo>
                    <a:pt x="0" y="1700784"/>
                  </a:lnTo>
                  <a:lnTo>
                    <a:pt x="6096" y="1706880"/>
                  </a:lnTo>
                  <a:lnTo>
                    <a:pt x="13716" y="1706880"/>
                  </a:lnTo>
                  <a:lnTo>
                    <a:pt x="13715" y="27432"/>
                  </a:lnTo>
                  <a:lnTo>
                    <a:pt x="28193" y="13716"/>
                  </a:lnTo>
                  <a:lnTo>
                    <a:pt x="28193" y="27432"/>
                  </a:lnTo>
                  <a:lnTo>
                    <a:pt x="2289810" y="27432"/>
                  </a:lnTo>
                  <a:lnTo>
                    <a:pt x="2289810" y="13716"/>
                  </a:lnTo>
                  <a:lnTo>
                    <a:pt x="2304288" y="27432"/>
                  </a:lnTo>
                  <a:lnTo>
                    <a:pt x="2304288" y="1706880"/>
                  </a:lnTo>
                  <a:lnTo>
                    <a:pt x="2311908" y="1706880"/>
                  </a:lnTo>
                  <a:lnTo>
                    <a:pt x="2318003" y="1700784"/>
                  </a:lnTo>
                  <a:close/>
                </a:path>
                <a:path w="2318384" h="1706879">
                  <a:moveTo>
                    <a:pt x="28193" y="27432"/>
                  </a:moveTo>
                  <a:lnTo>
                    <a:pt x="28193" y="13716"/>
                  </a:lnTo>
                  <a:lnTo>
                    <a:pt x="13715" y="27432"/>
                  </a:lnTo>
                  <a:lnTo>
                    <a:pt x="28193" y="27432"/>
                  </a:lnTo>
                  <a:close/>
                </a:path>
                <a:path w="2318384" h="1706879">
                  <a:moveTo>
                    <a:pt x="28194" y="1678686"/>
                  </a:moveTo>
                  <a:lnTo>
                    <a:pt x="28193" y="27432"/>
                  </a:lnTo>
                  <a:lnTo>
                    <a:pt x="13715" y="27432"/>
                  </a:lnTo>
                  <a:lnTo>
                    <a:pt x="13716" y="1678686"/>
                  </a:lnTo>
                  <a:lnTo>
                    <a:pt x="28194" y="1678686"/>
                  </a:lnTo>
                  <a:close/>
                </a:path>
                <a:path w="2318384" h="1706879">
                  <a:moveTo>
                    <a:pt x="2304288" y="1678686"/>
                  </a:moveTo>
                  <a:lnTo>
                    <a:pt x="13716" y="1678686"/>
                  </a:lnTo>
                  <a:lnTo>
                    <a:pt x="28194" y="1693164"/>
                  </a:lnTo>
                  <a:lnTo>
                    <a:pt x="28194" y="1706880"/>
                  </a:lnTo>
                  <a:lnTo>
                    <a:pt x="2289810" y="1706880"/>
                  </a:lnTo>
                  <a:lnTo>
                    <a:pt x="2289810" y="1693164"/>
                  </a:lnTo>
                  <a:lnTo>
                    <a:pt x="2304288" y="1678686"/>
                  </a:lnTo>
                  <a:close/>
                </a:path>
                <a:path w="2318384" h="1706879">
                  <a:moveTo>
                    <a:pt x="28194" y="1706880"/>
                  </a:moveTo>
                  <a:lnTo>
                    <a:pt x="28194" y="1693164"/>
                  </a:lnTo>
                  <a:lnTo>
                    <a:pt x="13716" y="1678686"/>
                  </a:lnTo>
                  <a:lnTo>
                    <a:pt x="13716" y="1706880"/>
                  </a:lnTo>
                  <a:lnTo>
                    <a:pt x="28194" y="1706880"/>
                  </a:lnTo>
                  <a:close/>
                </a:path>
                <a:path w="2318384" h="1706879">
                  <a:moveTo>
                    <a:pt x="2304288" y="27432"/>
                  </a:moveTo>
                  <a:lnTo>
                    <a:pt x="2289810" y="13716"/>
                  </a:lnTo>
                  <a:lnTo>
                    <a:pt x="2289810" y="27432"/>
                  </a:lnTo>
                  <a:lnTo>
                    <a:pt x="2304288" y="27432"/>
                  </a:lnTo>
                  <a:close/>
                </a:path>
                <a:path w="2318384" h="1706879">
                  <a:moveTo>
                    <a:pt x="2304288" y="1678686"/>
                  </a:moveTo>
                  <a:lnTo>
                    <a:pt x="2304288" y="27432"/>
                  </a:lnTo>
                  <a:lnTo>
                    <a:pt x="2289810" y="27432"/>
                  </a:lnTo>
                  <a:lnTo>
                    <a:pt x="2289810" y="1678686"/>
                  </a:lnTo>
                  <a:lnTo>
                    <a:pt x="2304288" y="1678686"/>
                  </a:lnTo>
                  <a:close/>
                </a:path>
                <a:path w="2318384" h="1706879">
                  <a:moveTo>
                    <a:pt x="2304288" y="1706880"/>
                  </a:moveTo>
                  <a:lnTo>
                    <a:pt x="2304288" y="1678686"/>
                  </a:lnTo>
                  <a:lnTo>
                    <a:pt x="2289810" y="1693164"/>
                  </a:lnTo>
                  <a:lnTo>
                    <a:pt x="2289810" y="1706880"/>
                  </a:lnTo>
                  <a:lnTo>
                    <a:pt x="2304288" y="170688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49303" y="6003035"/>
              <a:ext cx="378460" cy="410845"/>
            </a:xfrm>
            <a:custGeom>
              <a:avLst/>
              <a:gdLst/>
              <a:ahLst/>
              <a:cxnLst/>
              <a:rect l="l" t="t" r="r" b="b"/>
              <a:pathLst>
                <a:path w="378460" h="410845">
                  <a:moveTo>
                    <a:pt x="377951" y="0"/>
                  </a:moveTo>
                  <a:lnTo>
                    <a:pt x="92963" y="0"/>
                  </a:lnTo>
                  <a:lnTo>
                    <a:pt x="70103" y="105155"/>
                  </a:lnTo>
                  <a:lnTo>
                    <a:pt x="109727" y="105155"/>
                  </a:lnTo>
                  <a:lnTo>
                    <a:pt x="112299" y="99167"/>
                  </a:lnTo>
                  <a:lnTo>
                    <a:pt x="115442" y="92678"/>
                  </a:lnTo>
                  <a:lnTo>
                    <a:pt x="135445" y="59412"/>
                  </a:lnTo>
                  <a:lnTo>
                    <a:pt x="152400" y="43434"/>
                  </a:lnTo>
                  <a:lnTo>
                    <a:pt x="155448" y="40386"/>
                  </a:lnTo>
                  <a:lnTo>
                    <a:pt x="160019" y="38862"/>
                  </a:lnTo>
                  <a:lnTo>
                    <a:pt x="163829" y="37337"/>
                  </a:lnTo>
                  <a:lnTo>
                    <a:pt x="168401" y="36575"/>
                  </a:lnTo>
                  <a:lnTo>
                    <a:pt x="175259" y="35813"/>
                  </a:lnTo>
                  <a:lnTo>
                    <a:pt x="256793" y="35813"/>
                  </a:lnTo>
                  <a:lnTo>
                    <a:pt x="4571" y="390905"/>
                  </a:lnTo>
                  <a:lnTo>
                    <a:pt x="0" y="410717"/>
                  </a:lnTo>
                  <a:lnTo>
                    <a:pt x="287274" y="410717"/>
                  </a:lnTo>
                  <a:lnTo>
                    <a:pt x="310895" y="298703"/>
                  </a:lnTo>
                  <a:lnTo>
                    <a:pt x="272033" y="298703"/>
                  </a:lnTo>
                  <a:lnTo>
                    <a:pt x="266295" y="312408"/>
                  </a:lnTo>
                  <a:lnTo>
                    <a:pt x="260413" y="324897"/>
                  </a:lnTo>
                  <a:lnTo>
                    <a:pt x="234981" y="361473"/>
                  </a:lnTo>
                  <a:lnTo>
                    <a:pt x="197357" y="374903"/>
                  </a:lnTo>
                  <a:lnTo>
                    <a:pt x="121157" y="374903"/>
                  </a:lnTo>
                  <a:lnTo>
                    <a:pt x="373379" y="19812"/>
                  </a:lnTo>
                  <a:lnTo>
                    <a:pt x="3779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55655" y="5564885"/>
              <a:ext cx="2291080" cy="0"/>
            </a:xfrm>
            <a:custGeom>
              <a:avLst/>
              <a:gdLst/>
              <a:ahLst/>
              <a:cxnLst/>
              <a:rect l="l" t="t" r="r" b="b"/>
              <a:pathLst>
                <a:path w="2291079">
                  <a:moveTo>
                    <a:pt x="0" y="0"/>
                  </a:moveTo>
                  <a:lnTo>
                    <a:pt x="2290559" y="0"/>
                  </a:lnTo>
                </a:path>
              </a:pathLst>
            </a:custGeom>
            <a:ln w="13716">
              <a:solidFill>
                <a:srgbClr val="7F7F7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24791" y="5569458"/>
              <a:ext cx="56515" cy="2540"/>
            </a:xfrm>
            <a:custGeom>
              <a:avLst/>
              <a:gdLst/>
              <a:ahLst/>
              <a:cxnLst/>
              <a:rect l="l" t="t" r="r" b="b"/>
              <a:pathLst>
                <a:path w="56514" h="2539">
                  <a:moveTo>
                    <a:pt x="0" y="2286"/>
                  </a:moveTo>
                  <a:lnTo>
                    <a:pt x="56387" y="2286"/>
                  </a:lnTo>
                  <a:lnTo>
                    <a:pt x="56387" y="0"/>
                  </a:lnTo>
                  <a:lnTo>
                    <a:pt x="0" y="0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55655" y="5747384"/>
              <a:ext cx="2291080" cy="0"/>
            </a:xfrm>
            <a:custGeom>
              <a:avLst/>
              <a:gdLst/>
              <a:ahLst/>
              <a:cxnLst/>
              <a:rect l="l" t="t" r="r" b="b"/>
              <a:pathLst>
                <a:path w="2291079">
                  <a:moveTo>
                    <a:pt x="0" y="0"/>
                  </a:moveTo>
                  <a:lnTo>
                    <a:pt x="2290559" y="0"/>
                  </a:lnTo>
                </a:path>
              </a:pathLst>
            </a:custGeom>
            <a:ln w="14477">
              <a:solidFill>
                <a:srgbClr val="7F7F7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24791" y="5740146"/>
              <a:ext cx="56515" cy="1270"/>
            </a:xfrm>
            <a:custGeom>
              <a:avLst/>
              <a:gdLst/>
              <a:ahLst/>
              <a:cxnLst/>
              <a:rect l="l" t="t" r="r" b="b"/>
              <a:pathLst>
                <a:path w="56514" h="1270">
                  <a:moveTo>
                    <a:pt x="0" y="762"/>
                  </a:moveTo>
                  <a:lnTo>
                    <a:pt x="56387" y="762"/>
                  </a:lnTo>
                  <a:lnTo>
                    <a:pt x="56387" y="0"/>
                  </a:ln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96775" y="5554992"/>
              <a:ext cx="193675" cy="200660"/>
            </a:xfrm>
            <a:custGeom>
              <a:avLst/>
              <a:gdLst/>
              <a:ahLst/>
              <a:cxnLst/>
              <a:rect l="l" t="t" r="r" b="b"/>
              <a:pathLst>
                <a:path w="193675" h="200660">
                  <a:moveTo>
                    <a:pt x="193548" y="6096"/>
                  </a:moveTo>
                  <a:lnTo>
                    <a:pt x="187452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193548"/>
                  </a:lnTo>
                  <a:lnTo>
                    <a:pt x="6096" y="200406"/>
                  </a:lnTo>
                  <a:lnTo>
                    <a:pt x="13716" y="200406"/>
                  </a:lnTo>
                  <a:lnTo>
                    <a:pt x="28194" y="200406"/>
                  </a:lnTo>
                  <a:lnTo>
                    <a:pt x="166116" y="200406"/>
                  </a:lnTo>
                  <a:lnTo>
                    <a:pt x="179832" y="200406"/>
                  </a:lnTo>
                  <a:lnTo>
                    <a:pt x="187452" y="200406"/>
                  </a:lnTo>
                  <a:lnTo>
                    <a:pt x="193548" y="193548"/>
                  </a:lnTo>
                  <a:lnTo>
                    <a:pt x="193548" y="6096"/>
                  </a:lnTo>
                  <a:close/>
                </a:path>
              </a:pathLst>
            </a:custGeom>
            <a:solidFill>
              <a:srgbClr val="FF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71045" y="5015483"/>
              <a:ext cx="232410" cy="557530"/>
            </a:xfrm>
            <a:custGeom>
              <a:avLst/>
              <a:gdLst/>
              <a:ahLst/>
              <a:cxnLst/>
              <a:rect l="l" t="t" r="r" b="b"/>
              <a:pathLst>
                <a:path w="232410" h="557529">
                  <a:moveTo>
                    <a:pt x="131063" y="106679"/>
                  </a:moveTo>
                  <a:lnTo>
                    <a:pt x="16763" y="0"/>
                  </a:lnTo>
                  <a:lnTo>
                    <a:pt x="0" y="155448"/>
                  </a:lnTo>
                  <a:lnTo>
                    <a:pt x="51053" y="136451"/>
                  </a:lnTo>
                  <a:lnTo>
                    <a:pt x="51053" y="121157"/>
                  </a:lnTo>
                  <a:lnTo>
                    <a:pt x="70103" y="114300"/>
                  </a:lnTo>
                  <a:lnTo>
                    <a:pt x="75030" y="127529"/>
                  </a:lnTo>
                  <a:lnTo>
                    <a:pt x="131063" y="106679"/>
                  </a:lnTo>
                  <a:close/>
                </a:path>
                <a:path w="232410" h="557529">
                  <a:moveTo>
                    <a:pt x="75030" y="127529"/>
                  </a:moveTo>
                  <a:lnTo>
                    <a:pt x="70103" y="114300"/>
                  </a:lnTo>
                  <a:lnTo>
                    <a:pt x="51053" y="121157"/>
                  </a:lnTo>
                  <a:lnTo>
                    <a:pt x="56035" y="134597"/>
                  </a:lnTo>
                  <a:lnTo>
                    <a:pt x="75030" y="127529"/>
                  </a:lnTo>
                  <a:close/>
                </a:path>
                <a:path w="232410" h="557529">
                  <a:moveTo>
                    <a:pt x="56035" y="134597"/>
                  </a:moveTo>
                  <a:lnTo>
                    <a:pt x="51053" y="121157"/>
                  </a:lnTo>
                  <a:lnTo>
                    <a:pt x="51053" y="136451"/>
                  </a:lnTo>
                  <a:lnTo>
                    <a:pt x="56035" y="134597"/>
                  </a:lnTo>
                  <a:close/>
                </a:path>
                <a:path w="232410" h="557529">
                  <a:moveTo>
                    <a:pt x="232410" y="550163"/>
                  </a:moveTo>
                  <a:lnTo>
                    <a:pt x="75030" y="127529"/>
                  </a:lnTo>
                  <a:lnTo>
                    <a:pt x="56035" y="134597"/>
                  </a:lnTo>
                  <a:lnTo>
                    <a:pt x="212598" y="557021"/>
                  </a:lnTo>
                  <a:lnTo>
                    <a:pt x="232410" y="55016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897509" y="2823463"/>
            <a:ext cx="27622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950" spc="50" dirty="0">
                <a:latin typeface="Cambria"/>
                <a:cs typeface="Cambria"/>
              </a:rPr>
              <a:t>𝑣</a:t>
            </a:r>
            <a:r>
              <a:rPr sz="2175" spc="75" baseline="-15325" dirty="0">
                <a:latin typeface="Cambria"/>
                <a:cs typeface="Cambria"/>
              </a:rPr>
              <a:t>i</a:t>
            </a:r>
            <a:endParaRPr sz="2175" baseline="-15325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05485" y="4002437"/>
            <a:ext cx="3448050" cy="949325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R="48895" algn="ctr">
              <a:lnSpc>
                <a:spcPct val="100000"/>
              </a:lnSpc>
              <a:spcBef>
                <a:spcPts val="1385"/>
              </a:spcBef>
            </a:pPr>
            <a:r>
              <a:rPr sz="1950" spc="5" dirty="0">
                <a:solidFill>
                  <a:srgbClr val="FF9A00"/>
                </a:solidFill>
                <a:latin typeface="Calibri"/>
                <a:cs typeface="Calibri"/>
              </a:rPr>
              <a:t>Hand‐craft</a:t>
            </a:r>
            <a:r>
              <a:rPr sz="1950" spc="-5" dirty="0">
                <a:solidFill>
                  <a:srgbClr val="FF9A00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FF9A00"/>
                </a:solidFill>
                <a:latin typeface="Calibri"/>
                <a:cs typeface="Calibri"/>
              </a:rPr>
              <a:t>Feature</a:t>
            </a:r>
            <a:r>
              <a:rPr sz="1950" spc="-5" dirty="0">
                <a:solidFill>
                  <a:srgbClr val="FF9A00"/>
                </a:solidFill>
                <a:latin typeface="Calibri"/>
                <a:cs typeface="Calibri"/>
              </a:rPr>
              <a:t> </a:t>
            </a:r>
            <a:r>
              <a:rPr sz="1950" spc="5" dirty="0">
                <a:solidFill>
                  <a:srgbClr val="FF9A00"/>
                </a:solidFill>
                <a:latin typeface="Calibri"/>
                <a:cs typeface="Calibri"/>
              </a:rPr>
              <a:t>Matrix</a:t>
            </a:r>
            <a:endParaRPr sz="19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1950" spc="130" dirty="0">
                <a:latin typeface="Cambria"/>
                <a:cs typeface="Cambria"/>
              </a:rPr>
              <a:t>𝑥</a:t>
            </a:r>
            <a:r>
              <a:rPr sz="2175" spc="195" baseline="-15325" dirty="0">
                <a:latin typeface="Cambria"/>
                <a:cs typeface="Cambria"/>
              </a:rPr>
              <a:t>ij</a:t>
            </a:r>
            <a:r>
              <a:rPr sz="1950" spc="130" dirty="0">
                <a:latin typeface="Calibri"/>
                <a:cs typeface="Calibri"/>
              </a:rPr>
              <a:t>: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node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30" dirty="0">
                <a:latin typeface="Cambria"/>
                <a:cs typeface="Cambria"/>
              </a:rPr>
              <a:t>𝑣</a:t>
            </a:r>
            <a:r>
              <a:rPr sz="2175" spc="44" baseline="-15325" dirty="0">
                <a:latin typeface="Cambria"/>
                <a:cs typeface="Cambria"/>
              </a:rPr>
              <a:t>i</a:t>
            </a:r>
            <a:r>
              <a:rPr sz="1950" spc="30" dirty="0">
                <a:latin typeface="Calibri"/>
                <a:cs typeface="Calibri"/>
              </a:rPr>
              <a:t>’s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spc="100" dirty="0">
                <a:latin typeface="Cambria"/>
                <a:cs typeface="Cambria"/>
              </a:rPr>
              <a:t>𝑗</a:t>
            </a:r>
            <a:r>
              <a:rPr sz="2175" spc="150" baseline="28735" dirty="0">
                <a:latin typeface="Cambria"/>
                <a:cs typeface="Cambria"/>
              </a:rPr>
              <a:t>th</a:t>
            </a:r>
            <a:r>
              <a:rPr sz="2175" spc="345" baseline="28735" dirty="0">
                <a:latin typeface="Cambria"/>
                <a:cs typeface="Cambria"/>
              </a:rPr>
              <a:t> </a:t>
            </a:r>
            <a:r>
              <a:rPr sz="1950" spc="10" dirty="0">
                <a:latin typeface="Calibri"/>
                <a:cs typeface="Calibri"/>
              </a:rPr>
              <a:t>learned</a:t>
            </a:r>
            <a:r>
              <a:rPr sz="1950" dirty="0">
                <a:latin typeface="Calibri"/>
                <a:cs typeface="Calibri"/>
              </a:rPr>
              <a:t> feature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23075" y="6943599"/>
            <a:ext cx="313499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Learned </a:t>
            </a:r>
            <a:r>
              <a:rPr sz="1950" dirty="0">
                <a:solidFill>
                  <a:srgbClr val="00B050"/>
                </a:solidFill>
                <a:latin typeface="Calibri"/>
                <a:cs typeface="Calibri"/>
              </a:rPr>
              <a:t>Latent</a:t>
            </a:r>
            <a:r>
              <a:rPr sz="1950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00B050"/>
                </a:solidFill>
                <a:latin typeface="Calibri"/>
                <a:cs typeface="Calibri"/>
              </a:rPr>
              <a:t>Feature</a:t>
            </a: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 Matrix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97505" y="5443231"/>
            <a:ext cx="27622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950" spc="50" dirty="0">
                <a:latin typeface="Cambria"/>
                <a:cs typeface="Cambria"/>
              </a:rPr>
              <a:t>𝑣</a:t>
            </a:r>
            <a:r>
              <a:rPr sz="2175" spc="75" baseline="-15325" dirty="0">
                <a:latin typeface="Cambria"/>
                <a:cs typeface="Cambria"/>
              </a:rPr>
              <a:t>i</a:t>
            </a:r>
            <a:endParaRPr sz="2175" baseline="-15325">
              <a:latin typeface="Cambria"/>
              <a:cs typeface="Cambri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998611" y="5602223"/>
            <a:ext cx="2257425" cy="513715"/>
          </a:xfrm>
          <a:custGeom>
            <a:avLst/>
            <a:gdLst/>
            <a:ahLst/>
            <a:cxnLst/>
            <a:rect l="l" t="t" r="r" b="b"/>
            <a:pathLst>
              <a:path w="2257425" h="513714">
                <a:moveTo>
                  <a:pt x="10668" y="438150"/>
                </a:moveTo>
                <a:lnTo>
                  <a:pt x="10668" y="0"/>
                </a:lnTo>
                <a:lnTo>
                  <a:pt x="0" y="0"/>
                </a:lnTo>
                <a:lnTo>
                  <a:pt x="0" y="446531"/>
                </a:lnTo>
                <a:lnTo>
                  <a:pt x="2285" y="448817"/>
                </a:lnTo>
                <a:lnTo>
                  <a:pt x="5333" y="448817"/>
                </a:lnTo>
                <a:lnTo>
                  <a:pt x="5333" y="438150"/>
                </a:lnTo>
                <a:lnTo>
                  <a:pt x="10668" y="438150"/>
                </a:lnTo>
                <a:close/>
              </a:path>
              <a:path w="2257425" h="513714">
                <a:moveTo>
                  <a:pt x="2131314" y="448817"/>
                </a:moveTo>
                <a:lnTo>
                  <a:pt x="2131314" y="438150"/>
                </a:lnTo>
                <a:lnTo>
                  <a:pt x="5333" y="438150"/>
                </a:lnTo>
                <a:lnTo>
                  <a:pt x="10668" y="443484"/>
                </a:lnTo>
                <a:lnTo>
                  <a:pt x="10668" y="448817"/>
                </a:lnTo>
                <a:lnTo>
                  <a:pt x="2131314" y="448817"/>
                </a:lnTo>
                <a:close/>
              </a:path>
              <a:path w="2257425" h="513714">
                <a:moveTo>
                  <a:pt x="10668" y="448817"/>
                </a:moveTo>
                <a:lnTo>
                  <a:pt x="10668" y="443484"/>
                </a:lnTo>
                <a:lnTo>
                  <a:pt x="5333" y="438150"/>
                </a:lnTo>
                <a:lnTo>
                  <a:pt x="5333" y="448817"/>
                </a:lnTo>
                <a:lnTo>
                  <a:pt x="10668" y="448817"/>
                </a:lnTo>
                <a:close/>
              </a:path>
              <a:path w="2257425" h="513714">
                <a:moveTo>
                  <a:pt x="2257044" y="443484"/>
                </a:moveTo>
                <a:lnTo>
                  <a:pt x="2117598" y="373379"/>
                </a:lnTo>
                <a:lnTo>
                  <a:pt x="2117598" y="438150"/>
                </a:lnTo>
                <a:lnTo>
                  <a:pt x="2131314" y="438150"/>
                </a:lnTo>
                <a:lnTo>
                  <a:pt x="2131314" y="506692"/>
                </a:lnTo>
                <a:lnTo>
                  <a:pt x="2257044" y="443484"/>
                </a:lnTo>
                <a:close/>
              </a:path>
              <a:path w="2257425" h="513714">
                <a:moveTo>
                  <a:pt x="2131314" y="506692"/>
                </a:moveTo>
                <a:lnTo>
                  <a:pt x="2131314" y="448817"/>
                </a:lnTo>
                <a:lnTo>
                  <a:pt x="2117598" y="448817"/>
                </a:lnTo>
                <a:lnTo>
                  <a:pt x="2117598" y="513588"/>
                </a:lnTo>
                <a:lnTo>
                  <a:pt x="2131314" y="5066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49764" y="2822701"/>
            <a:ext cx="208089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dirty="0">
                <a:latin typeface="Calibri"/>
                <a:cs typeface="Calibri"/>
              </a:rPr>
              <a:t>Feature</a:t>
            </a:r>
            <a:r>
              <a:rPr sz="1950" spc="-4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Engineering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29428" y="6121387"/>
            <a:ext cx="174942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dirty="0">
                <a:latin typeface="Calibri"/>
                <a:cs typeface="Calibri"/>
              </a:rPr>
              <a:t>Feature</a:t>
            </a:r>
            <a:r>
              <a:rPr sz="1950" spc="-4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Learning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346327" y="3675126"/>
            <a:ext cx="2811780" cy="1950085"/>
          </a:xfrm>
          <a:custGeom>
            <a:avLst/>
            <a:gdLst/>
            <a:ahLst/>
            <a:cxnLst/>
            <a:rect l="l" t="t" r="r" b="b"/>
            <a:pathLst>
              <a:path w="2811779" h="1950085">
                <a:moveTo>
                  <a:pt x="2811779" y="1946148"/>
                </a:moveTo>
                <a:lnTo>
                  <a:pt x="2811779" y="3810"/>
                </a:lnTo>
                <a:lnTo>
                  <a:pt x="2807970" y="0"/>
                </a:lnTo>
                <a:lnTo>
                  <a:pt x="4572" y="0"/>
                </a:lnTo>
                <a:lnTo>
                  <a:pt x="0" y="3810"/>
                </a:lnTo>
                <a:lnTo>
                  <a:pt x="0" y="1946148"/>
                </a:lnTo>
                <a:lnTo>
                  <a:pt x="4572" y="1949958"/>
                </a:lnTo>
                <a:lnTo>
                  <a:pt x="9144" y="1949958"/>
                </a:lnTo>
                <a:lnTo>
                  <a:pt x="9144" y="17525"/>
                </a:lnTo>
                <a:lnTo>
                  <a:pt x="17525" y="8382"/>
                </a:lnTo>
                <a:lnTo>
                  <a:pt x="17525" y="17525"/>
                </a:lnTo>
                <a:lnTo>
                  <a:pt x="2794254" y="17525"/>
                </a:lnTo>
                <a:lnTo>
                  <a:pt x="2794254" y="8382"/>
                </a:lnTo>
                <a:lnTo>
                  <a:pt x="2803398" y="17525"/>
                </a:lnTo>
                <a:lnTo>
                  <a:pt x="2803398" y="1949958"/>
                </a:lnTo>
                <a:lnTo>
                  <a:pt x="2807970" y="1949958"/>
                </a:lnTo>
                <a:lnTo>
                  <a:pt x="2811779" y="1946148"/>
                </a:lnTo>
                <a:close/>
              </a:path>
              <a:path w="2811779" h="1950085">
                <a:moveTo>
                  <a:pt x="17525" y="17525"/>
                </a:moveTo>
                <a:lnTo>
                  <a:pt x="17525" y="8382"/>
                </a:lnTo>
                <a:lnTo>
                  <a:pt x="9144" y="17525"/>
                </a:lnTo>
                <a:lnTo>
                  <a:pt x="17525" y="17525"/>
                </a:lnTo>
                <a:close/>
              </a:path>
              <a:path w="2811779" h="1950085">
                <a:moveTo>
                  <a:pt x="17525" y="1932432"/>
                </a:moveTo>
                <a:lnTo>
                  <a:pt x="17525" y="17525"/>
                </a:lnTo>
                <a:lnTo>
                  <a:pt x="9144" y="17525"/>
                </a:lnTo>
                <a:lnTo>
                  <a:pt x="9144" y="1932432"/>
                </a:lnTo>
                <a:lnTo>
                  <a:pt x="17525" y="1932432"/>
                </a:lnTo>
                <a:close/>
              </a:path>
              <a:path w="2811779" h="1950085">
                <a:moveTo>
                  <a:pt x="2803398" y="1932432"/>
                </a:moveTo>
                <a:lnTo>
                  <a:pt x="9144" y="1932432"/>
                </a:lnTo>
                <a:lnTo>
                  <a:pt x="17525" y="1941576"/>
                </a:lnTo>
                <a:lnTo>
                  <a:pt x="17525" y="1949958"/>
                </a:lnTo>
                <a:lnTo>
                  <a:pt x="2794254" y="1949958"/>
                </a:lnTo>
                <a:lnTo>
                  <a:pt x="2794254" y="1941576"/>
                </a:lnTo>
                <a:lnTo>
                  <a:pt x="2803398" y="1932432"/>
                </a:lnTo>
                <a:close/>
              </a:path>
              <a:path w="2811779" h="1950085">
                <a:moveTo>
                  <a:pt x="17525" y="1949958"/>
                </a:moveTo>
                <a:lnTo>
                  <a:pt x="17525" y="1941576"/>
                </a:lnTo>
                <a:lnTo>
                  <a:pt x="9144" y="1932432"/>
                </a:lnTo>
                <a:lnTo>
                  <a:pt x="9144" y="1949958"/>
                </a:lnTo>
                <a:lnTo>
                  <a:pt x="17525" y="1949958"/>
                </a:lnTo>
                <a:close/>
              </a:path>
              <a:path w="2811779" h="1950085">
                <a:moveTo>
                  <a:pt x="2803398" y="17525"/>
                </a:moveTo>
                <a:lnTo>
                  <a:pt x="2794254" y="8382"/>
                </a:lnTo>
                <a:lnTo>
                  <a:pt x="2794254" y="17525"/>
                </a:lnTo>
                <a:lnTo>
                  <a:pt x="2803398" y="17525"/>
                </a:lnTo>
                <a:close/>
              </a:path>
              <a:path w="2811779" h="1950085">
                <a:moveTo>
                  <a:pt x="2803398" y="1932432"/>
                </a:moveTo>
                <a:lnTo>
                  <a:pt x="2803398" y="17525"/>
                </a:lnTo>
                <a:lnTo>
                  <a:pt x="2794254" y="17525"/>
                </a:lnTo>
                <a:lnTo>
                  <a:pt x="2794254" y="1932432"/>
                </a:lnTo>
                <a:lnTo>
                  <a:pt x="2803398" y="1932432"/>
                </a:lnTo>
                <a:close/>
              </a:path>
              <a:path w="2811779" h="1950085">
                <a:moveTo>
                  <a:pt x="2803398" y="1949958"/>
                </a:moveTo>
                <a:lnTo>
                  <a:pt x="2803398" y="1932432"/>
                </a:lnTo>
                <a:lnTo>
                  <a:pt x="2794254" y="1941576"/>
                </a:lnTo>
                <a:lnTo>
                  <a:pt x="2794254" y="1949958"/>
                </a:lnTo>
                <a:lnTo>
                  <a:pt x="2803398" y="194995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443349" y="3704335"/>
            <a:ext cx="2591435" cy="1839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Network</a:t>
            </a:r>
            <a:r>
              <a:rPr sz="195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950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Analysis</a:t>
            </a:r>
            <a:r>
              <a:rPr sz="1950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95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Tasks</a:t>
            </a:r>
            <a:endParaRPr sz="1950">
              <a:latin typeface="Calibri"/>
              <a:cs typeface="Calibri"/>
            </a:endParaRPr>
          </a:p>
          <a:p>
            <a:pPr marL="327025" indent="-314960">
              <a:lnSpc>
                <a:spcPct val="100000"/>
              </a:lnSpc>
              <a:spcBef>
                <a:spcPts val="40"/>
              </a:spcBef>
              <a:buFont typeface="Wingdings"/>
              <a:buChar char=""/>
              <a:tabLst>
                <a:tab pos="327660" algn="l"/>
              </a:tabLst>
            </a:pPr>
            <a:r>
              <a:rPr sz="1950" spc="15" dirty="0">
                <a:latin typeface="Calibri"/>
                <a:cs typeface="Calibri"/>
              </a:rPr>
              <a:t>Node</a:t>
            </a:r>
            <a:r>
              <a:rPr sz="1950" spc="-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Classification</a:t>
            </a:r>
            <a:endParaRPr sz="1950">
              <a:latin typeface="Calibri"/>
              <a:cs typeface="Calibri"/>
            </a:endParaRPr>
          </a:p>
          <a:p>
            <a:pPr marL="327025" indent="-314960">
              <a:lnSpc>
                <a:spcPct val="100000"/>
              </a:lnSpc>
              <a:spcBef>
                <a:spcPts val="45"/>
              </a:spcBef>
              <a:buFont typeface="Wingdings"/>
              <a:buChar char=""/>
              <a:tabLst>
                <a:tab pos="327660" algn="l"/>
              </a:tabLst>
            </a:pPr>
            <a:r>
              <a:rPr sz="1950" spc="10" dirty="0">
                <a:latin typeface="Calibri"/>
                <a:cs typeface="Calibri"/>
              </a:rPr>
              <a:t>Link</a:t>
            </a:r>
            <a:r>
              <a:rPr sz="1950" spc="-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Prediction</a:t>
            </a:r>
            <a:endParaRPr sz="1950">
              <a:latin typeface="Calibri"/>
              <a:cs typeface="Calibri"/>
            </a:endParaRPr>
          </a:p>
          <a:p>
            <a:pPr marL="327025" indent="-314960">
              <a:lnSpc>
                <a:spcPct val="100000"/>
              </a:lnSpc>
              <a:spcBef>
                <a:spcPts val="35"/>
              </a:spcBef>
              <a:buFont typeface="Wingdings"/>
              <a:buChar char=""/>
              <a:tabLst>
                <a:tab pos="327660" algn="l"/>
              </a:tabLst>
            </a:pPr>
            <a:r>
              <a:rPr sz="1950" spc="10" dirty="0">
                <a:latin typeface="Calibri"/>
                <a:cs typeface="Calibri"/>
              </a:rPr>
              <a:t>Community</a:t>
            </a:r>
            <a:r>
              <a:rPr sz="1950" spc="-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Detection</a:t>
            </a:r>
            <a:endParaRPr sz="1950">
              <a:latin typeface="Calibri"/>
              <a:cs typeface="Calibri"/>
            </a:endParaRPr>
          </a:p>
          <a:p>
            <a:pPr marL="327025" indent="-314960">
              <a:lnSpc>
                <a:spcPct val="100000"/>
              </a:lnSpc>
              <a:spcBef>
                <a:spcPts val="40"/>
              </a:spcBef>
              <a:buFont typeface="Wingdings"/>
              <a:buChar char=""/>
              <a:tabLst>
                <a:tab pos="327660" algn="l"/>
              </a:tabLst>
            </a:pPr>
            <a:r>
              <a:rPr sz="1950" spc="15" dirty="0">
                <a:latin typeface="Calibri"/>
                <a:cs typeface="Calibri"/>
              </a:rPr>
              <a:t>User</a:t>
            </a:r>
            <a:r>
              <a:rPr sz="1950" spc="-3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Profiling</a:t>
            </a:r>
            <a:endParaRPr sz="1950">
              <a:latin typeface="Calibri"/>
              <a:cs typeface="Calibri"/>
            </a:endParaRPr>
          </a:p>
          <a:p>
            <a:pPr marL="327025" indent="-314960">
              <a:lnSpc>
                <a:spcPct val="100000"/>
              </a:lnSpc>
              <a:spcBef>
                <a:spcPts val="40"/>
              </a:spcBef>
              <a:buFont typeface="Wingdings"/>
              <a:buChar char=""/>
              <a:tabLst>
                <a:tab pos="327660" algn="l"/>
              </a:tabLst>
            </a:pPr>
            <a:r>
              <a:rPr sz="1950" dirty="0">
                <a:latin typeface="Calibri"/>
                <a:cs typeface="Calibri"/>
              </a:rPr>
              <a:t>etc.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546228" y="3269754"/>
            <a:ext cx="2276475" cy="2781300"/>
          </a:xfrm>
          <a:custGeom>
            <a:avLst/>
            <a:gdLst/>
            <a:ahLst/>
            <a:cxnLst/>
            <a:rect l="l" t="t" r="r" b="b"/>
            <a:pathLst>
              <a:path w="2276475" h="2781300">
                <a:moveTo>
                  <a:pt x="2276094" y="2486406"/>
                </a:moveTo>
                <a:lnTo>
                  <a:pt x="2205990" y="2346960"/>
                </a:lnTo>
                <a:lnTo>
                  <a:pt x="2135886" y="2486406"/>
                </a:lnTo>
                <a:lnTo>
                  <a:pt x="2200656" y="2486406"/>
                </a:lnTo>
                <a:lnTo>
                  <a:pt x="2200656" y="2770632"/>
                </a:lnTo>
                <a:lnTo>
                  <a:pt x="0" y="2770632"/>
                </a:lnTo>
                <a:lnTo>
                  <a:pt x="0" y="2781300"/>
                </a:lnTo>
                <a:lnTo>
                  <a:pt x="2200656" y="2781300"/>
                </a:lnTo>
                <a:lnTo>
                  <a:pt x="2205990" y="2781300"/>
                </a:lnTo>
                <a:lnTo>
                  <a:pt x="2209038" y="2781300"/>
                </a:lnTo>
                <a:lnTo>
                  <a:pt x="2211324" y="2779014"/>
                </a:lnTo>
                <a:lnTo>
                  <a:pt x="2211324" y="2486406"/>
                </a:lnTo>
                <a:lnTo>
                  <a:pt x="2276094" y="2486406"/>
                </a:lnTo>
                <a:close/>
              </a:path>
              <a:path w="2276475" h="2781300">
                <a:moveTo>
                  <a:pt x="2276094" y="273558"/>
                </a:moveTo>
                <a:lnTo>
                  <a:pt x="2211324" y="273558"/>
                </a:lnTo>
                <a:lnTo>
                  <a:pt x="2211324" y="2286"/>
                </a:lnTo>
                <a:lnTo>
                  <a:pt x="2209038" y="0"/>
                </a:lnTo>
                <a:lnTo>
                  <a:pt x="0" y="0"/>
                </a:lnTo>
                <a:lnTo>
                  <a:pt x="0" y="10668"/>
                </a:lnTo>
                <a:lnTo>
                  <a:pt x="2200656" y="10668"/>
                </a:lnTo>
                <a:lnTo>
                  <a:pt x="2200656" y="273558"/>
                </a:lnTo>
                <a:lnTo>
                  <a:pt x="2135886" y="273558"/>
                </a:lnTo>
                <a:lnTo>
                  <a:pt x="2200656" y="403098"/>
                </a:lnTo>
                <a:lnTo>
                  <a:pt x="2205990" y="413766"/>
                </a:lnTo>
                <a:lnTo>
                  <a:pt x="2211324" y="403098"/>
                </a:lnTo>
                <a:lnTo>
                  <a:pt x="2276094" y="273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412107" y="2822701"/>
            <a:ext cx="267970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5" dirty="0">
                <a:latin typeface="Calibri"/>
                <a:cs typeface="Calibri"/>
              </a:rPr>
              <a:t>Machine</a:t>
            </a:r>
            <a:r>
              <a:rPr sz="1950" spc="-2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Learning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Models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412107" y="6121387"/>
            <a:ext cx="267970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5" dirty="0">
                <a:latin typeface="Calibri"/>
                <a:cs typeface="Calibri"/>
              </a:rPr>
              <a:t>Machine</a:t>
            </a:r>
            <a:r>
              <a:rPr sz="1950" spc="-2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Learning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Models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1" name="頁尾版面配置區 40">
            <a:extLst>
              <a:ext uri="{FF2B5EF4-FFF2-40B4-BE49-F238E27FC236}">
                <a16:creationId xmlns:a16="http://schemas.microsoft.com/office/drawing/2014/main" id="{C5AA3D08-6760-4FC3-80D0-98AC0A22F3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"/>
              <a:t>Prof.</a:t>
            </a:r>
            <a:r>
              <a:rPr lang="en" spc="-30"/>
              <a:t> </a:t>
            </a:r>
            <a:r>
              <a:rPr lang="en" spc="-5"/>
              <a:t>Cheng‐Te</a:t>
            </a:r>
            <a:r>
              <a:rPr lang="en" spc="-30"/>
              <a:t> </a:t>
            </a:r>
            <a:r>
              <a:rPr lang="en" spc="-5"/>
              <a:t>Li</a:t>
            </a:r>
            <a:r>
              <a:rPr lang="en" spc="-15"/>
              <a:t> </a:t>
            </a:r>
            <a:r>
              <a:rPr lang="en"/>
              <a:t>@</a:t>
            </a:r>
            <a:r>
              <a:rPr lang="en" spc="-10"/>
              <a:t> </a:t>
            </a:r>
            <a:r>
              <a:rPr lang="en"/>
              <a:t>NCKU</a:t>
            </a:r>
            <a:endParaRPr lang="en" dirty="0"/>
          </a:p>
        </p:txBody>
      </p:sp>
      <p:sp>
        <p:nvSpPr>
          <p:cNvPr id="42" name="投影片編號版面配置區 41">
            <a:extLst>
              <a:ext uri="{FF2B5EF4-FFF2-40B4-BE49-F238E27FC236}">
                <a16:creationId xmlns:a16="http://schemas.microsoft.com/office/drawing/2014/main" id="{F7453EE8-063F-88C2-3864-3F2F01339B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altLang="zh-TW" smtClean="0"/>
              <a:t>1</a:t>
            </a:fld>
            <a:endParaRPr lang="en-US" altLang="zh-TW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6851" y="510794"/>
            <a:ext cx="529907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Why</a:t>
            </a:r>
            <a:r>
              <a:rPr spc="-30" dirty="0"/>
              <a:t> </a:t>
            </a:r>
            <a:r>
              <a:rPr spc="-5" dirty="0"/>
              <a:t>Random</a:t>
            </a:r>
            <a:r>
              <a:rPr spc="-35" dirty="0"/>
              <a:t> </a:t>
            </a:r>
            <a:r>
              <a:rPr spc="-40" dirty="0"/>
              <a:t>Walks?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0817" y="1659976"/>
            <a:ext cx="8197850" cy="489648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579120" indent="-567055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579120" algn="l"/>
                <a:tab pos="579755" algn="l"/>
              </a:tabLst>
            </a:pPr>
            <a:r>
              <a:rPr sz="3500" b="1" dirty="0">
                <a:latin typeface="Calibri"/>
                <a:cs typeface="Calibri"/>
              </a:rPr>
              <a:t>Expressivity</a:t>
            </a:r>
            <a:endParaRPr sz="3500">
              <a:latin typeface="Calibri"/>
              <a:cs typeface="Calibri"/>
            </a:endParaRPr>
          </a:p>
          <a:p>
            <a:pPr marL="830580" marR="5080" lvl="1" indent="-314960">
              <a:lnSpc>
                <a:spcPct val="101099"/>
              </a:lnSpc>
              <a:spcBef>
                <a:spcPts val="770"/>
              </a:spcBef>
              <a:buSzPct val="60655"/>
              <a:buFont typeface="Wingdings"/>
              <a:buChar char=""/>
              <a:tabLst>
                <a:tab pos="830580" algn="l"/>
                <a:tab pos="831215" algn="l"/>
              </a:tabLst>
            </a:pPr>
            <a:r>
              <a:rPr sz="3050" dirty="0">
                <a:latin typeface="Calibri"/>
                <a:cs typeface="Calibri"/>
              </a:rPr>
              <a:t>Flexible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stochastic</a:t>
            </a:r>
            <a:r>
              <a:rPr sz="3050" spc="3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definition</a:t>
            </a:r>
            <a:r>
              <a:rPr sz="3050" spc="1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of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node </a:t>
            </a:r>
            <a:r>
              <a:rPr sz="3050" spc="5" dirty="0">
                <a:latin typeface="Calibri"/>
                <a:cs typeface="Calibri"/>
              </a:rPr>
              <a:t>similarity </a:t>
            </a:r>
            <a:r>
              <a:rPr sz="3050" spc="-67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that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spc="-5" dirty="0">
                <a:solidFill>
                  <a:srgbClr val="00B050"/>
                </a:solidFill>
                <a:latin typeface="Calibri"/>
                <a:cs typeface="Calibri"/>
              </a:rPr>
              <a:t>incorporates</a:t>
            </a:r>
            <a:r>
              <a:rPr sz="3050" spc="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50" spc="10" dirty="0">
                <a:solidFill>
                  <a:srgbClr val="00B050"/>
                </a:solidFill>
                <a:latin typeface="Calibri"/>
                <a:cs typeface="Calibri"/>
              </a:rPr>
              <a:t>both</a:t>
            </a:r>
            <a:r>
              <a:rPr sz="3050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00B050"/>
                </a:solidFill>
                <a:latin typeface="Calibri"/>
                <a:cs typeface="Calibri"/>
              </a:rPr>
              <a:t>local</a:t>
            </a:r>
            <a:r>
              <a:rPr sz="3050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50" spc="15" dirty="0">
                <a:solidFill>
                  <a:srgbClr val="00B050"/>
                </a:solidFill>
                <a:latin typeface="Calibri"/>
                <a:cs typeface="Calibri"/>
              </a:rPr>
              <a:t>and</a:t>
            </a:r>
            <a:r>
              <a:rPr sz="3050" spc="5" dirty="0">
                <a:solidFill>
                  <a:srgbClr val="00B050"/>
                </a:solidFill>
                <a:latin typeface="Calibri"/>
                <a:cs typeface="Calibri"/>
              </a:rPr>
              <a:t> higher‐order </a:t>
            </a:r>
            <a:r>
              <a:rPr sz="3050" spc="10" dirty="0">
                <a:solidFill>
                  <a:srgbClr val="00B050"/>
                </a:solidFill>
                <a:latin typeface="Calibri"/>
                <a:cs typeface="Calibri"/>
              </a:rPr>
              <a:t> neighborhood</a:t>
            </a:r>
            <a:r>
              <a:rPr sz="3050" dirty="0">
                <a:solidFill>
                  <a:srgbClr val="00B050"/>
                </a:solidFill>
                <a:latin typeface="Calibri"/>
                <a:cs typeface="Calibri"/>
              </a:rPr>
              <a:t> information</a:t>
            </a:r>
            <a:endParaRPr sz="3050">
              <a:latin typeface="Calibri"/>
              <a:cs typeface="Calibri"/>
            </a:endParaRPr>
          </a:p>
          <a:p>
            <a:pPr marL="579755" indent="-567690">
              <a:lnSpc>
                <a:spcPct val="100000"/>
              </a:lnSpc>
              <a:spcBef>
                <a:spcPts val="845"/>
              </a:spcBef>
              <a:buAutoNum type="arabicPeriod"/>
              <a:tabLst>
                <a:tab pos="579755" algn="l"/>
                <a:tab pos="580390" algn="l"/>
              </a:tabLst>
            </a:pPr>
            <a:r>
              <a:rPr sz="3500" b="1" spc="-5" dirty="0">
                <a:latin typeface="Calibri"/>
                <a:cs typeface="Calibri"/>
              </a:rPr>
              <a:t>Efficiency</a:t>
            </a:r>
            <a:endParaRPr sz="3500">
              <a:latin typeface="Calibri"/>
              <a:cs typeface="Calibri"/>
            </a:endParaRPr>
          </a:p>
          <a:p>
            <a:pPr marL="830580" marR="1164590" lvl="1" indent="-314960">
              <a:lnSpc>
                <a:spcPct val="101099"/>
              </a:lnSpc>
              <a:spcBef>
                <a:spcPts val="770"/>
              </a:spcBef>
              <a:buSzPct val="60655"/>
              <a:buFont typeface="Wingdings"/>
              <a:buChar char=""/>
              <a:tabLst>
                <a:tab pos="830580" algn="l"/>
                <a:tab pos="831215" algn="l"/>
              </a:tabLst>
            </a:pPr>
            <a:r>
              <a:rPr sz="3050" spc="15" dirty="0">
                <a:latin typeface="Calibri"/>
                <a:cs typeface="Calibri"/>
              </a:rPr>
              <a:t>Do </a:t>
            </a:r>
            <a:r>
              <a:rPr sz="3050" spc="-10" dirty="0">
                <a:latin typeface="Calibri"/>
                <a:cs typeface="Calibri"/>
              </a:rPr>
              <a:t>NOT </a:t>
            </a:r>
            <a:r>
              <a:rPr sz="3050" spc="10" dirty="0">
                <a:latin typeface="Calibri"/>
                <a:cs typeface="Calibri"/>
              </a:rPr>
              <a:t>need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5" dirty="0">
                <a:latin typeface="Calibri"/>
                <a:cs typeface="Calibri"/>
              </a:rPr>
              <a:t>consider </a:t>
            </a:r>
            <a:r>
              <a:rPr sz="3050" spc="10" dirty="0">
                <a:latin typeface="Calibri"/>
                <a:cs typeface="Calibri"/>
              </a:rPr>
              <a:t>all node </a:t>
            </a:r>
            <a:r>
              <a:rPr sz="3050" spc="-5" dirty="0">
                <a:latin typeface="Calibri"/>
                <a:cs typeface="Calibri"/>
              </a:rPr>
              <a:t>pairs </a:t>
            </a:r>
            <a:r>
              <a:rPr sz="3050" spc="-675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when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training</a:t>
            </a:r>
            <a:endParaRPr sz="3050">
              <a:latin typeface="Calibri"/>
              <a:cs typeface="Calibri"/>
            </a:endParaRPr>
          </a:p>
          <a:p>
            <a:pPr marL="830580" marR="2276475" lvl="1" indent="-314960">
              <a:lnSpc>
                <a:spcPct val="101099"/>
              </a:lnSpc>
              <a:spcBef>
                <a:spcPts val="740"/>
              </a:spcBef>
              <a:buSzPct val="60655"/>
              <a:buFont typeface="Wingdings"/>
              <a:buChar char=""/>
              <a:tabLst>
                <a:tab pos="830580" algn="l"/>
                <a:tab pos="831215" algn="l"/>
              </a:tabLst>
            </a:pPr>
            <a:r>
              <a:rPr sz="3050" spc="15" dirty="0">
                <a:solidFill>
                  <a:srgbClr val="FF0065"/>
                </a:solidFill>
                <a:latin typeface="Calibri"/>
                <a:cs typeface="Calibri"/>
              </a:rPr>
              <a:t>Only </a:t>
            </a:r>
            <a:r>
              <a:rPr sz="3050" spc="10" dirty="0">
                <a:solidFill>
                  <a:srgbClr val="FF0065"/>
                </a:solidFill>
                <a:latin typeface="Calibri"/>
                <a:cs typeface="Calibri"/>
              </a:rPr>
              <a:t>need </a:t>
            </a:r>
            <a:r>
              <a:rPr sz="3050" spc="-5" dirty="0">
                <a:solidFill>
                  <a:srgbClr val="FF0065"/>
                </a:solidFill>
                <a:latin typeface="Calibri"/>
                <a:cs typeface="Calibri"/>
              </a:rPr>
              <a:t>to </a:t>
            </a:r>
            <a:r>
              <a:rPr sz="3050" spc="5" dirty="0">
                <a:solidFill>
                  <a:srgbClr val="FF0065"/>
                </a:solidFill>
                <a:latin typeface="Calibri"/>
                <a:cs typeface="Calibri"/>
              </a:rPr>
              <a:t>consider </a:t>
            </a:r>
            <a:r>
              <a:rPr sz="3050" spc="-5" dirty="0">
                <a:solidFill>
                  <a:srgbClr val="FF0065"/>
                </a:solidFill>
                <a:latin typeface="Calibri"/>
                <a:cs typeface="Calibri"/>
              </a:rPr>
              <a:t>pairs </a:t>
            </a:r>
            <a:r>
              <a:rPr sz="3050" spc="5" dirty="0">
                <a:solidFill>
                  <a:srgbClr val="FF0065"/>
                </a:solidFill>
                <a:latin typeface="Calibri"/>
                <a:cs typeface="Calibri"/>
              </a:rPr>
              <a:t>that </a:t>
            </a:r>
            <a:r>
              <a:rPr sz="3050" spc="-675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3050" spc="10" dirty="0">
                <a:solidFill>
                  <a:srgbClr val="FF0065"/>
                </a:solidFill>
                <a:latin typeface="Calibri"/>
                <a:cs typeface="Calibri"/>
              </a:rPr>
              <a:t>co‐occur</a:t>
            </a:r>
            <a:r>
              <a:rPr sz="3050" spc="35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3050" spc="15" dirty="0">
                <a:solidFill>
                  <a:srgbClr val="FF0065"/>
                </a:solidFill>
                <a:latin typeface="Calibri"/>
                <a:cs typeface="Calibri"/>
              </a:rPr>
              <a:t>on</a:t>
            </a:r>
            <a:r>
              <a:rPr sz="3050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3050" spc="5" dirty="0">
                <a:solidFill>
                  <a:srgbClr val="FF0065"/>
                </a:solidFill>
                <a:latin typeface="Calibri"/>
                <a:cs typeface="Calibri"/>
              </a:rPr>
              <a:t>random </a:t>
            </a:r>
            <a:r>
              <a:rPr sz="3050" dirty="0">
                <a:solidFill>
                  <a:srgbClr val="FF0065"/>
                </a:solidFill>
                <a:latin typeface="Calibri"/>
                <a:cs typeface="Calibri"/>
              </a:rPr>
              <a:t>walks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BD5C51F7-6C79-3CC5-6FE7-6B8F03E27B2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"/>
              <a:t>Prof.</a:t>
            </a:r>
            <a:r>
              <a:rPr lang="en" spc="-30"/>
              <a:t> </a:t>
            </a:r>
            <a:r>
              <a:rPr lang="en" spc="-5"/>
              <a:t>Cheng‐Te</a:t>
            </a:r>
            <a:r>
              <a:rPr lang="en" spc="-30"/>
              <a:t> </a:t>
            </a:r>
            <a:r>
              <a:rPr lang="en" spc="-5"/>
              <a:t>Li</a:t>
            </a:r>
            <a:r>
              <a:rPr lang="en" spc="-15"/>
              <a:t> </a:t>
            </a:r>
            <a:r>
              <a:rPr lang="en"/>
              <a:t>@</a:t>
            </a:r>
            <a:r>
              <a:rPr lang="en" spc="-10"/>
              <a:t> </a:t>
            </a:r>
            <a:r>
              <a:rPr lang="en"/>
              <a:t>NCKU</a:t>
            </a:r>
            <a:endParaRPr lang="en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7342B636-70AE-1B75-2835-B27027EE023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altLang="zh-TW" smtClean="0"/>
              <a:t>19</a:t>
            </a:fld>
            <a:endParaRPr lang="en-US" altLang="zh-TW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2267" y="510794"/>
            <a:ext cx="854583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Random</a:t>
            </a:r>
            <a:r>
              <a:rPr spc="-10" dirty="0"/>
              <a:t> </a:t>
            </a:r>
            <a:r>
              <a:rPr spc="-20" dirty="0"/>
              <a:t>Walk‐based</a:t>
            </a:r>
            <a:r>
              <a:rPr spc="-5" dirty="0"/>
              <a:t> </a:t>
            </a:r>
            <a:r>
              <a:rPr spc="-20" dirty="0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0817" y="1574546"/>
            <a:ext cx="8350250" cy="9671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579120" marR="5080" indent="-567055">
              <a:lnSpc>
                <a:spcPct val="101499"/>
              </a:lnSpc>
              <a:spcBef>
                <a:spcPts val="80"/>
              </a:spcBef>
              <a:tabLst>
                <a:tab pos="579120" algn="l"/>
              </a:tabLst>
            </a:pPr>
            <a:r>
              <a:rPr sz="3050" spc="10" dirty="0">
                <a:latin typeface="Calibri"/>
                <a:cs typeface="Calibri"/>
              </a:rPr>
              <a:t>1)	</a:t>
            </a:r>
            <a:r>
              <a:rPr sz="3050" spc="15" dirty="0">
                <a:latin typeface="Calibri"/>
                <a:cs typeface="Calibri"/>
              </a:rPr>
              <a:t>Run</a:t>
            </a:r>
            <a:r>
              <a:rPr sz="3050" spc="3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short</a:t>
            </a:r>
            <a:r>
              <a:rPr sz="3050" spc="2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random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walks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starting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from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each</a:t>
            </a:r>
            <a:r>
              <a:rPr sz="3050" spc="10" dirty="0">
                <a:latin typeface="Calibri"/>
                <a:cs typeface="Calibri"/>
              </a:rPr>
              <a:t> node </a:t>
            </a:r>
            <a:r>
              <a:rPr sz="3050" spc="-675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on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the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graph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using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some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RW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-10" dirty="0">
                <a:latin typeface="Calibri"/>
                <a:cs typeface="Calibri"/>
              </a:rPr>
              <a:t>strategy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10919" y="2189226"/>
            <a:ext cx="217170" cy="261620"/>
          </a:xfrm>
          <a:custGeom>
            <a:avLst/>
            <a:gdLst/>
            <a:ahLst/>
            <a:cxnLst/>
            <a:rect l="l" t="t" r="r" b="b"/>
            <a:pathLst>
              <a:path w="217170" h="261619">
                <a:moveTo>
                  <a:pt x="66294" y="195116"/>
                </a:moveTo>
                <a:lnTo>
                  <a:pt x="66294" y="25907"/>
                </a:lnTo>
                <a:lnTo>
                  <a:pt x="66127" y="32063"/>
                </a:lnTo>
                <a:lnTo>
                  <a:pt x="65532" y="39147"/>
                </a:lnTo>
                <a:lnTo>
                  <a:pt x="64365" y="47232"/>
                </a:lnTo>
                <a:lnTo>
                  <a:pt x="62484" y="56387"/>
                </a:lnTo>
                <a:lnTo>
                  <a:pt x="29718" y="204215"/>
                </a:lnTo>
                <a:lnTo>
                  <a:pt x="28015" y="213086"/>
                </a:lnTo>
                <a:lnTo>
                  <a:pt x="12954" y="248411"/>
                </a:lnTo>
                <a:lnTo>
                  <a:pt x="2286" y="252221"/>
                </a:lnTo>
                <a:lnTo>
                  <a:pt x="0" y="261365"/>
                </a:lnTo>
                <a:lnTo>
                  <a:pt x="59436" y="261365"/>
                </a:lnTo>
                <a:lnTo>
                  <a:pt x="59436" y="233171"/>
                </a:lnTo>
                <a:lnTo>
                  <a:pt x="60198" y="230123"/>
                </a:lnTo>
                <a:lnTo>
                  <a:pt x="60198" y="223265"/>
                </a:lnTo>
                <a:lnTo>
                  <a:pt x="60960" y="220217"/>
                </a:lnTo>
                <a:lnTo>
                  <a:pt x="61722" y="217931"/>
                </a:lnTo>
                <a:lnTo>
                  <a:pt x="61722" y="214883"/>
                </a:lnTo>
                <a:lnTo>
                  <a:pt x="62484" y="211073"/>
                </a:lnTo>
                <a:lnTo>
                  <a:pt x="64008" y="205739"/>
                </a:lnTo>
                <a:lnTo>
                  <a:pt x="66294" y="195116"/>
                </a:lnTo>
                <a:close/>
              </a:path>
              <a:path w="217170" h="261619">
                <a:moveTo>
                  <a:pt x="217170" y="59435"/>
                </a:moveTo>
                <a:lnTo>
                  <a:pt x="217170" y="51815"/>
                </a:lnTo>
                <a:lnTo>
                  <a:pt x="216408" y="44957"/>
                </a:lnTo>
                <a:lnTo>
                  <a:pt x="214122" y="38861"/>
                </a:lnTo>
                <a:lnTo>
                  <a:pt x="212598" y="32765"/>
                </a:lnTo>
                <a:lnTo>
                  <a:pt x="209550" y="26669"/>
                </a:lnTo>
                <a:lnTo>
                  <a:pt x="204978" y="21335"/>
                </a:lnTo>
                <a:lnTo>
                  <a:pt x="201168" y="16763"/>
                </a:lnTo>
                <a:lnTo>
                  <a:pt x="161544" y="1329"/>
                </a:lnTo>
                <a:lnTo>
                  <a:pt x="50292" y="0"/>
                </a:lnTo>
                <a:lnTo>
                  <a:pt x="48006" y="9143"/>
                </a:lnTo>
                <a:lnTo>
                  <a:pt x="54864" y="9143"/>
                </a:lnTo>
                <a:lnTo>
                  <a:pt x="59436" y="10667"/>
                </a:lnTo>
                <a:lnTo>
                  <a:pt x="65532" y="15239"/>
                </a:lnTo>
                <a:lnTo>
                  <a:pt x="66294" y="19811"/>
                </a:lnTo>
                <a:lnTo>
                  <a:pt x="66294" y="195116"/>
                </a:lnTo>
                <a:lnTo>
                  <a:pt x="76962" y="145541"/>
                </a:lnTo>
                <a:lnTo>
                  <a:pt x="80772" y="145541"/>
                </a:lnTo>
                <a:lnTo>
                  <a:pt x="80772" y="128777"/>
                </a:lnTo>
                <a:lnTo>
                  <a:pt x="105156" y="17525"/>
                </a:lnTo>
                <a:lnTo>
                  <a:pt x="112014" y="16840"/>
                </a:lnTo>
                <a:lnTo>
                  <a:pt x="142494" y="16763"/>
                </a:lnTo>
                <a:lnTo>
                  <a:pt x="147542" y="17594"/>
                </a:lnTo>
                <a:lnTo>
                  <a:pt x="152400" y="18287"/>
                </a:lnTo>
                <a:lnTo>
                  <a:pt x="156972" y="19049"/>
                </a:lnTo>
                <a:lnTo>
                  <a:pt x="160782" y="21335"/>
                </a:lnTo>
                <a:lnTo>
                  <a:pt x="164592" y="22859"/>
                </a:lnTo>
                <a:lnTo>
                  <a:pt x="167640" y="24383"/>
                </a:lnTo>
                <a:lnTo>
                  <a:pt x="169926" y="26669"/>
                </a:lnTo>
                <a:lnTo>
                  <a:pt x="172974" y="28955"/>
                </a:lnTo>
                <a:lnTo>
                  <a:pt x="174498" y="31241"/>
                </a:lnTo>
                <a:lnTo>
                  <a:pt x="176022" y="34289"/>
                </a:lnTo>
                <a:lnTo>
                  <a:pt x="178308" y="37337"/>
                </a:lnTo>
                <a:lnTo>
                  <a:pt x="179070" y="40385"/>
                </a:lnTo>
                <a:lnTo>
                  <a:pt x="180594" y="44957"/>
                </a:lnTo>
                <a:lnTo>
                  <a:pt x="181356" y="48767"/>
                </a:lnTo>
                <a:lnTo>
                  <a:pt x="182118" y="54101"/>
                </a:lnTo>
                <a:lnTo>
                  <a:pt x="182118" y="124548"/>
                </a:lnTo>
                <a:lnTo>
                  <a:pt x="189487" y="119431"/>
                </a:lnTo>
                <a:lnTo>
                  <a:pt x="199644" y="109727"/>
                </a:lnTo>
                <a:lnTo>
                  <a:pt x="207525" y="98762"/>
                </a:lnTo>
                <a:lnTo>
                  <a:pt x="212979" y="86582"/>
                </a:lnTo>
                <a:lnTo>
                  <a:pt x="216146" y="73402"/>
                </a:lnTo>
                <a:lnTo>
                  <a:pt x="217170" y="59435"/>
                </a:lnTo>
                <a:close/>
              </a:path>
              <a:path w="217170" h="261619">
                <a:moveTo>
                  <a:pt x="80772" y="252221"/>
                </a:moveTo>
                <a:lnTo>
                  <a:pt x="59436" y="239267"/>
                </a:lnTo>
                <a:lnTo>
                  <a:pt x="59436" y="261365"/>
                </a:lnTo>
                <a:lnTo>
                  <a:pt x="78486" y="261365"/>
                </a:lnTo>
                <a:lnTo>
                  <a:pt x="80772" y="252221"/>
                </a:lnTo>
                <a:close/>
              </a:path>
              <a:path w="217170" h="261619">
                <a:moveTo>
                  <a:pt x="182118" y="124548"/>
                </a:moveTo>
                <a:lnTo>
                  <a:pt x="182118" y="59435"/>
                </a:lnTo>
                <a:lnTo>
                  <a:pt x="181534" y="69127"/>
                </a:lnTo>
                <a:lnTo>
                  <a:pt x="179736" y="78676"/>
                </a:lnTo>
                <a:lnTo>
                  <a:pt x="154638" y="116705"/>
                </a:lnTo>
                <a:lnTo>
                  <a:pt x="116633" y="128230"/>
                </a:lnTo>
                <a:lnTo>
                  <a:pt x="80772" y="128777"/>
                </a:lnTo>
                <a:lnTo>
                  <a:pt x="80772" y="145541"/>
                </a:lnTo>
                <a:lnTo>
                  <a:pt x="108966" y="145541"/>
                </a:lnTo>
                <a:lnTo>
                  <a:pt x="112014" y="146303"/>
                </a:lnTo>
                <a:lnTo>
                  <a:pt x="115824" y="147065"/>
                </a:lnTo>
                <a:lnTo>
                  <a:pt x="121920" y="151637"/>
                </a:lnTo>
                <a:lnTo>
                  <a:pt x="124206" y="153923"/>
                </a:lnTo>
                <a:lnTo>
                  <a:pt x="127254" y="157733"/>
                </a:lnTo>
                <a:lnTo>
                  <a:pt x="128778" y="162305"/>
                </a:lnTo>
                <a:lnTo>
                  <a:pt x="131064" y="167639"/>
                </a:lnTo>
                <a:lnTo>
                  <a:pt x="132588" y="172973"/>
                </a:lnTo>
                <a:lnTo>
                  <a:pt x="142494" y="220979"/>
                </a:lnTo>
                <a:lnTo>
                  <a:pt x="144910" y="232112"/>
                </a:lnTo>
                <a:lnTo>
                  <a:pt x="146304" y="237665"/>
                </a:lnTo>
                <a:lnTo>
                  <a:pt x="146304" y="140969"/>
                </a:lnTo>
                <a:lnTo>
                  <a:pt x="162889" y="135124"/>
                </a:lnTo>
                <a:lnTo>
                  <a:pt x="177260" y="127920"/>
                </a:lnTo>
                <a:lnTo>
                  <a:pt x="182118" y="124548"/>
                </a:lnTo>
                <a:close/>
              </a:path>
              <a:path w="217170" h="261619">
                <a:moveTo>
                  <a:pt x="208026" y="251459"/>
                </a:moveTo>
                <a:lnTo>
                  <a:pt x="185928" y="240029"/>
                </a:lnTo>
                <a:lnTo>
                  <a:pt x="183642" y="236981"/>
                </a:lnTo>
                <a:lnTo>
                  <a:pt x="181356" y="232409"/>
                </a:lnTo>
                <a:lnTo>
                  <a:pt x="179832" y="227075"/>
                </a:lnTo>
                <a:lnTo>
                  <a:pt x="177546" y="221741"/>
                </a:lnTo>
                <a:lnTo>
                  <a:pt x="174498" y="208025"/>
                </a:lnTo>
                <a:lnTo>
                  <a:pt x="170688" y="185927"/>
                </a:lnTo>
                <a:lnTo>
                  <a:pt x="168830" y="177903"/>
                </a:lnTo>
                <a:lnTo>
                  <a:pt x="146304" y="143255"/>
                </a:lnTo>
                <a:lnTo>
                  <a:pt x="146304" y="237665"/>
                </a:lnTo>
                <a:lnTo>
                  <a:pt x="147542" y="242601"/>
                </a:lnTo>
                <a:lnTo>
                  <a:pt x="150316" y="252376"/>
                </a:lnTo>
                <a:lnTo>
                  <a:pt x="153162" y="261365"/>
                </a:lnTo>
                <a:lnTo>
                  <a:pt x="206502" y="261365"/>
                </a:lnTo>
                <a:lnTo>
                  <a:pt x="208026" y="251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7317" y="2828544"/>
            <a:ext cx="214884" cy="1889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0817" y="2610103"/>
            <a:ext cx="4406265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79120" algn="l"/>
                <a:tab pos="3166745" algn="l"/>
              </a:tabLst>
            </a:pPr>
            <a:r>
              <a:rPr sz="3050" spc="10" dirty="0">
                <a:latin typeface="Calibri"/>
                <a:cs typeface="Calibri"/>
              </a:rPr>
              <a:t>2)	</a:t>
            </a:r>
            <a:r>
              <a:rPr sz="3050" spc="-5" dirty="0">
                <a:latin typeface="Calibri"/>
                <a:cs typeface="Calibri"/>
              </a:rPr>
              <a:t>For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each </a:t>
            </a:r>
            <a:r>
              <a:rPr sz="3050" spc="10" dirty="0">
                <a:latin typeface="Calibri"/>
                <a:cs typeface="Calibri"/>
              </a:rPr>
              <a:t>node	</a:t>
            </a:r>
            <a:r>
              <a:rPr sz="3050" spc="5" dirty="0">
                <a:latin typeface="Calibri"/>
                <a:cs typeface="Calibri"/>
              </a:rPr>
              <a:t>,</a:t>
            </a:r>
            <a:r>
              <a:rPr sz="3050" spc="-70" dirty="0">
                <a:latin typeface="Calibri"/>
                <a:cs typeface="Calibri"/>
              </a:rPr>
              <a:t> </a:t>
            </a:r>
            <a:r>
              <a:rPr sz="3050" spc="5" dirty="0">
                <a:solidFill>
                  <a:srgbClr val="00B050"/>
                </a:solidFill>
                <a:latin typeface="Calibri"/>
                <a:cs typeface="Calibri"/>
              </a:rPr>
              <a:t>collect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93321" y="2753105"/>
            <a:ext cx="266065" cy="261620"/>
          </a:xfrm>
          <a:custGeom>
            <a:avLst/>
            <a:gdLst/>
            <a:ahLst/>
            <a:cxnLst/>
            <a:rect l="l" t="t" r="r" b="b"/>
            <a:pathLst>
              <a:path w="266064" h="261619">
                <a:moveTo>
                  <a:pt x="265938" y="0"/>
                </a:moveTo>
                <a:lnTo>
                  <a:pt x="198882" y="0"/>
                </a:lnTo>
                <a:lnTo>
                  <a:pt x="196596" y="9143"/>
                </a:lnTo>
                <a:lnTo>
                  <a:pt x="203453" y="9143"/>
                </a:lnTo>
                <a:lnTo>
                  <a:pt x="208025" y="10668"/>
                </a:lnTo>
                <a:lnTo>
                  <a:pt x="214122" y="15239"/>
                </a:lnTo>
                <a:lnTo>
                  <a:pt x="215646" y="19812"/>
                </a:lnTo>
                <a:lnTo>
                  <a:pt x="215646" y="25145"/>
                </a:lnTo>
                <a:lnTo>
                  <a:pt x="198120" y="116586"/>
                </a:lnTo>
                <a:lnTo>
                  <a:pt x="187451" y="164592"/>
                </a:lnTo>
                <a:lnTo>
                  <a:pt x="180594" y="203454"/>
                </a:lnTo>
                <a:lnTo>
                  <a:pt x="178308" y="203454"/>
                </a:lnTo>
                <a:lnTo>
                  <a:pt x="175152" y="191452"/>
                </a:lnTo>
                <a:lnTo>
                  <a:pt x="171354" y="178307"/>
                </a:lnTo>
                <a:lnTo>
                  <a:pt x="166842" y="164020"/>
                </a:lnTo>
                <a:lnTo>
                  <a:pt x="111251" y="0"/>
                </a:lnTo>
                <a:lnTo>
                  <a:pt x="50291" y="0"/>
                </a:lnTo>
                <a:lnTo>
                  <a:pt x="48006" y="9143"/>
                </a:lnTo>
                <a:lnTo>
                  <a:pt x="54863" y="9143"/>
                </a:lnTo>
                <a:lnTo>
                  <a:pt x="59436" y="10668"/>
                </a:lnTo>
                <a:lnTo>
                  <a:pt x="65532" y="15239"/>
                </a:lnTo>
                <a:lnTo>
                  <a:pt x="67056" y="19812"/>
                </a:lnTo>
                <a:lnTo>
                  <a:pt x="67056" y="30480"/>
                </a:lnTo>
                <a:lnTo>
                  <a:pt x="64008" y="51054"/>
                </a:lnTo>
                <a:lnTo>
                  <a:pt x="62484" y="56387"/>
                </a:lnTo>
                <a:lnTo>
                  <a:pt x="30480" y="204216"/>
                </a:lnTo>
                <a:lnTo>
                  <a:pt x="26479" y="220313"/>
                </a:lnTo>
                <a:lnTo>
                  <a:pt x="23622" y="230124"/>
                </a:lnTo>
                <a:lnTo>
                  <a:pt x="22860" y="233933"/>
                </a:lnTo>
                <a:lnTo>
                  <a:pt x="21336" y="237744"/>
                </a:lnTo>
                <a:lnTo>
                  <a:pt x="19050" y="240792"/>
                </a:lnTo>
                <a:lnTo>
                  <a:pt x="17525" y="243839"/>
                </a:lnTo>
                <a:lnTo>
                  <a:pt x="16001" y="246125"/>
                </a:lnTo>
                <a:lnTo>
                  <a:pt x="10668" y="249936"/>
                </a:lnTo>
                <a:lnTo>
                  <a:pt x="6858" y="251460"/>
                </a:lnTo>
                <a:lnTo>
                  <a:pt x="2286" y="252221"/>
                </a:lnTo>
                <a:lnTo>
                  <a:pt x="0" y="261366"/>
                </a:lnTo>
                <a:lnTo>
                  <a:pt x="67056" y="261366"/>
                </a:lnTo>
                <a:lnTo>
                  <a:pt x="69341" y="252221"/>
                </a:lnTo>
                <a:lnTo>
                  <a:pt x="62484" y="251460"/>
                </a:lnTo>
                <a:lnTo>
                  <a:pt x="57912" y="249936"/>
                </a:lnTo>
                <a:lnTo>
                  <a:pt x="51815" y="245363"/>
                </a:lnTo>
                <a:lnTo>
                  <a:pt x="50291" y="241554"/>
                </a:lnTo>
                <a:lnTo>
                  <a:pt x="50291" y="235457"/>
                </a:lnTo>
                <a:lnTo>
                  <a:pt x="50577" y="229314"/>
                </a:lnTo>
                <a:lnTo>
                  <a:pt x="51434" y="222313"/>
                </a:lnTo>
                <a:lnTo>
                  <a:pt x="52863" y="214455"/>
                </a:lnTo>
                <a:lnTo>
                  <a:pt x="77247" y="102393"/>
                </a:lnTo>
                <a:lnTo>
                  <a:pt x="84748" y="62745"/>
                </a:lnTo>
                <a:lnTo>
                  <a:pt x="86487" y="52196"/>
                </a:lnTo>
                <a:lnTo>
                  <a:pt x="88391" y="38100"/>
                </a:lnTo>
                <a:lnTo>
                  <a:pt x="91439" y="38100"/>
                </a:lnTo>
                <a:lnTo>
                  <a:pt x="95142" y="52518"/>
                </a:lnTo>
                <a:lnTo>
                  <a:pt x="99345" y="67151"/>
                </a:lnTo>
                <a:lnTo>
                  <a:pt x="103977" y="81926"/>
                </a:lnTo>
                <a:lnTo>
                  <a:pt x="164591" y="261366"/>
                </a:lnTo>
                <a:lnTo>
                  <a:pt x="190500" y="261366"/>
                </a:lnTo>
                <a:lnTo>
                  <a:pt x="235458" y="56387"/>
                </a:lnTo>
                <a:lnTo>
                  <a:pt x="243839" y="24383"/>
                </a:lnTo>
                <a:lnTo>
                  <a:pt x="247650" y="18287"/>
                </a:lnTo>
                <a:lnTo>
                  <a:pt x="249174" y="15239"/>
                </a:lnTo>
                <a:lnTo>
                  <a:pt x="250698" y="13716"/>
                </a:lnTo>
                <a:lnTo>
                  <a:pt x="252984" y="12192"/>
                </a:lnTo>
                <a:lnTo>
                  <a:pt x="259080" y="9906"/>
                </a:lnTo>
                <a:lnTo>
                  <a:pt x="263651" y="9143"/>
                </a:lnTo>
                <a:lnTo>
                  <a:pt x="265938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57221" y="2837942"/>
            <a:ext cx="192405" cy="339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50" spc="5" dirty="0">
                <a:solidFill>
                  <a:srgbClr val="00B050"/>
                </a:solidFill>
                <a:latin typeface="Cambria"/>
                <a:cs typeface="Cambria"/>
              </a:rPr>
              <a:t>𝑅</a:t>
            </a:r>
            <a:endParaRPr sz="205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881763" y="2737866"/>
            <a:ext cx="492759" cy="363220"/>
            <a:chOff x="5881763" y="2737866"/>
            <a:chExt cx="492759" cy="363220"/>
          </a:xfrm>
        </p:grpSpPr>
        <p:sp>
          <p:nvSpPr>
            <p:cNvPr id="10" name="object 10"/>
            <p:cNvSpPr/>
            <p:nvPr/>
          </p:nvSpPr>
          <p:spPr>
            <a:xfrm>
              <a:off x="5881763" y="2737866"/>
              <a:ext cx="120650" cy="363220"/>
            </a:xfrm>
            <a:custGeom>
              <a:avLst/>
              <a:gdLst/>
              <a:ahLst/>
              <a:cxnLst/>
              <a:rect l="l" t="t" r="r" b="b"/>
              <a:pathLst>
                <a:path w="120650" h="363219">
                  <a:moveTo>
                    <a:pt x="120396" y="14477"/>
                  </a:moveTo>
                  <a:lnTo>
                    <a:pt x="115062" y="0"/>
                  </a:lnTo>
                  <a:lnTo>
                    <a:pt x="88761" y="9453"/>
                  </a:lnTo>
                  <a:lnTo>
                    <a:pt x="65817" y="23050"/>
                  </a:lnTo>
                  <a:lnTo>
                    <a:pt x="29718" y="63245"/>
                  </a:lnTo>
                  <a:lnTo>
                    <a:pt x="7429" y="117157"/>
                  </a:lnTo>
                  <a:lnTo>
                    <a:pt x="0" y="181356"/>
                  </a:lnTo>
                  <a:lnTo>
                    <a:pt x="1845" y="214479"/>
                  </a:lnTo>
                  <a:lnTo>
                    <a:pt x="16394" y="273296"/>
                  </a:lnTo>
                  <a:lnTo>
                    <a:pt x="45517" y="321135"/>
                  </a:lnTo>
                  <a:lnTo>
                    <a:pt x="88642" y="353139"/>
                  </a:lnTo>
                  <a:lnTo>
                    <a:pt x="115062" y="362711"/>
                  </a:lnTo>
                  <a:lnTo>
                    <a:pt x="119634" y="347471"/>
                  </a:lnTo>
                  <a:lnTo>
                    <a:pt x="98893" y="338316"/>
                  </a:lnTo>
                  <a:lnTo>
                    <a:pt x="81153" y="325659"/>
                  </a:lnTo>
                  <a:lnTo>
                    <a:pt x="54102" y="289559"/>
                  </a:lnTo>
                  <a:lnTo>
                    <a:pt x="38004" y="240315"/>
                  </a:lnTo>
                  <a:lnTo>
                    <a:pt x="32766" y="179069"/>
                  </a:lnTo>
                  <a:lnTo>
                    <a:pt x="34063" y="148351"/>
                  </a:lnTo>
                  <a:lnTo>
                    <a:pt x="44660" y="94630"/>
                  </a:lnTo>
                  <a:lnTo>
                    <a:pt x="66389" y="52196"/>
                  </a:lnTo>
                  <a:lnTo>
                    <a:pt x="99536" y="23621"/>
                  </a:lnTo>
                  <a:lnTo>
                    <a:pt x="120396" y="14477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5113" y="2828544"/>
              <a:ext cx="214884" cy="18897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252845" y="2737866"/>
              <a:ext cx="121285" cy="363220"/>
            </a:xfrm>
            <a:custGeom>
              <a:avLst/>
              <a:gdLst/>
              <a:ahLst/>
              <a:cxnLst/>
              <a:rect l="l" t="t" r="r" b="b"/>
              <a:pathLst>
                <a:path w="121285" h="363219">
                  <a:moveTo>
                    <a:pt x="121157" y="181356"/>
                  </a:moveTo>
                  <a:lnTo>
                    <a:pt x="113633" y="117157"/>
                  </a:lnTo>
                  <a:lnTo>
                    <a:pt x="90677" y="63245"/>
                  </a:lnTo>
                  <a:lnTo>
                    <a:pt x="54578" y="23050"/>
                  </a:lnTo>
                  <a:lnTo>
                    <a:pt x="5333" y="0"/>
                  </a:lnTo>
                  <a:lnTo>
                    <a:pt x="0" y="14477"/>
                  </a:lnTo>
                  <a:lnTo>
                    <a:pt x="21288" y="23621"/>
                  </a:lnTo>
                  <a:lnTo>
                    <a:pt x="39433" y="36194"/>
                  </a:lnTo>
                  <a:lnTo>
                    <a:pt x="66293" y="71627"/>
                  </a:lnTo>
                  <a:lnTo>
                    <a:pt x="82772" y="120205"/>
                  </a:lnTo>
                  <a:lnTo>
                    <a:pt x="88391" y="179069"/>
                  </a:lnTo>
                  <a:lnTo>
                    <a:pt x="86975" y="211228"/>
                  </a:lnTo>
                  <a:lnTo>
                    <a:pt x="75854" y="266402"/>
                  </a:lnTo>
                  <a:lnTo>
                    <a:pt x="54125" y="309431"/>
                  </a:lnTo>
                  <a:lnTo>
                    <a:pt x="21502" y="338316"/>
                  </a:lnTo>
                  <a:lnTo>
                    <a:pt x="762" y="347471"/>
                  </a:lnTo>
                  <a:lnTo>
                    <a:pt x="5333" y="362711"/>
                  </a:lnTo>
                  <a:lnTo>
                    <a:pt x="54959" y="339280"/>
                  </a:lnTo>
                  <a:lnTo>
                    <a:pt x="91439" y="298703"/>
                  </a:lnTo>
                  <a:lnTo>
                    <a:pt x="113728" y="245173"/>
                  </a:lnTo>
                  <a:lnTo>
                    <a:pt x="119300" y="214479"/>
                  </a:lnTo>
                  <a:lnTo>
                    <a:pt x="121157" y="181356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370961" y="2610103"/>
            <a:ext cx="2734310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050" spc="5" dirty="0">
                <a:solidFill>
                  <a:srgbClr val="00B050"/>
                </a:solidFill>
                <a:latin typeface="Calibri"/>
                <a:cs typeface="Calibri"/>
              </a:rPr>
              <a:t>,</a:t>
            </a:r>
            <a:r>
              <a:rPr sz="3050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50" spc="15" dirty="0">
                <a:solidFill>
                  <a:srgbClr val="00B050"/>
                </a:solidFill>
                <a:latin typeface="Calibri"/>
                <a:cs typeface="Calibri"/>
              </a:rPr>
              <a:t>the</a:t>
            </a:r>
            <a:r>
              <a:rPr sz="3050" spc="-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50" spc="5" dirty="0">
                <a:solidFill>
                  <a:srgbClr val="00B050"/>
                </a:solidFill>
                <a:latin typeface="Calibri"/>
                <a:cs typeface="Calibri"/>
              </a:rPr>
              <a:t>multiset</a:t>
            </a:r>
            <a:r>
              <a:rPr sz="3075" spc="7" baseline="24390" dirty="0">
                <a:solidFill>
                  <a:srgbClr val="00B050"/>
                </a:solidFill>
                <a:latin typeface="Calibri"/>
                <a:cs typeface="Calibri"/>
              </a:rPr>
              <a:t>*</a:t>
            </a:r>
            <a:r>
              <a:rPr sz="3075" spc="322" baseline="2439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50" spc="5" dirty="0">
                <a:solidFill>
                  <a:srgbClr val="00B050"/>
                </a:solidFill>
                <a:latin typeface="Calibri"/>
                <a:cs typeface="Calibri"/>
              </a:rPr>
              <a:t>of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0817" y="2990205"/>
            <a:ext cx="7649209" cy="114871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579120">
              <a:lnSpc>
                <a:spcPct val="100000"/>
              </a:lnSpc>
              <a:spcBef>
                <a:spcPts val="855"/>
              </a:spcBef>
            </a:pPr>
            <a:r>
              <a:rPr sz="3050" spc="10" dirty="0">
                <a:solidFill>
                  <a:srgbClr val="00B050"/>
                </a:solidFill>
                <a:latin typeface="Calibri"/>
                <a:cs typeface="Calibri"/>
              </a:rPr>
              <a:t>nodes</a:t>
            </a:r>
            <a:r>
              <a:rPr sz="305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50" spc="5" dirty="0">
                <a:solidFill>
                  <a:srgbClr val="00B050"/>
                </a:solidFill>
                <a:latin typeface="Calibri"/>
                <a:cs typeface="Calibri"/>
              </a:rPr>
              <a:t>visited</a:t>
            </a:r>
            <a:r>
              <a:rPr sz="3050" spc="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50" spc="15" dirty="0">
                <a:solidFill>
                  <a:srgbClr val="00B050"/>
                </a:solidFill>
                <a:latin typeface="Calibri"/>
                <a:cs typeface="Calibri"/>
              </a:rPr>
              <a:t>on</a:t>
            </a:r>
            <a:r>
              <a:rPr sz="3050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00B050"/>
                </a:solidFill>
                <a:latin typeface="Calibri"/>
                <a:cs typeface="Calibri"/>
              </a:rPr>
              <a:t>random</a:t>
            </a:r>
            <a:r>
              <a:rPr sz="3050" spc="2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00B050"/>
                </a:solidFill>
                <a:latin typeface="Calibri"/>
                <a:cs typeface="Calibri"/>
              </a:rPr>
              <a:t>walks</a:t>
            </a:r>
            <a:r>
              <a:rPr sz="3050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00B050"/>
                </a:solidFill>
                <a:latin typeface="Calibri"/>
                <a:cs typeface="Calibri"/>
              </a:rPr>
              <a:t>starting from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579120" algn="l"/>
              </a:tabLst>
            </a:pPr>
            <a:r>
              <a:rPr sz="3050" spc="10" dirty="0">
                <a:latin typeface="Calibri"/>
                <a:cs typeface="Calibri"/>
              </a:rPr>
              <a:t>3)	</a:t>
            </a:r>
            <a:r>
              <a:rPr sz="3050" spc="5" dirty="0">
                <a:latin typeface="Calibri"/>
                <a:cs typeface="Calibri"/>
              </a:rPr>
              <a:t>Optimize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embeddings</a:t>
            </a:r>
            <a:r>
              <a:rPr sz="3050" spc="-5" dirty="0">
                <a:latin typeface="Calibri"/>
                <a:cs typeface="Calibri"/>
              </a:rPr>
              <a:t> to</a:t>
            </a:r>
            <a:r>
              <a:rPr sz="3050" dirty="0">
                <a:latin typeface="Calibri"/>
                <a:cs typeface="Calibri"/>
              </a:rPr>
              <a:t> according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to:</a:t>
            </a:r>
            <a:endParaRPr sz="305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31808" y="3300221"/>
            <a:ext cx="214884" cy="188975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1987943" y="4741164"/>
            <a:ext cx="310515" cy="365760"/>
          </a:xfrm>
          <a:custGeom>
            <a:avLst/>
            <a:gdLst/>
            <a:ahLst/>
            <a:cxnLst/>
            <a:rect l="l" t="t" r="r" b="b"/>
            <a:pathLst>
              <a:path w="310514" h="365760">
                <a:moveTo>
                  <a:pt x="292607" y="48006"/>
                </a:moveTo>
                <a:lnTo>
                  <a:pt x="290024" y="29253"/>
                </a:lnTo>
                <a:lnTo>
                  <a:pt x="282225" y="14001"/>
                </a:lnTo>
                <a:lnTo>
                  <a:pt x="269140" y="3750"/>
                </a:lnTo>
                <a:lnTo>
                  <a:pt x="250697" y="0"/>
                </a:lnTo>
                <a:lnTo>
                  <a:pt x="234338" y="1369"/>
                </a:lnTo>
                <a:lnTo>
                  <a:pt x="178474" y="24110"/>
                </a:lnTo>
                <a:lnTo>
                  <a:pt x="143256" y="53339"/>
                </a:lnTo>
                <a:lnTo>
                  <a:pt x="116395" y="91880"/>
                </a:lnTo>
                <a:lnTo>
                  <a:pt x="95249" y="139350"/>
                </a:lnTo>
                <a:lnTo>
                  <a:pt x="79819" y="186106"/>
                </a:lnTo>
                <a:lnTo>
                  <a:pt x="64091" y="245625"/>
                </a:lnTo>
                <a:lnTo>
                  <a:pt x="58578" y="264604"/>
                </a:lnTo>
                <a:lnTo>
                  <a:pt x="41909" y="303275"/>
                </a:lnTo>
                <a:lnTo>
                  <a:pt x="19050" y="338327"/>
                </a:lnTo>
                <a:lnTo>
                  <a:pt x="10287" y="346745"/>
                </a:lnTo>
                <a:lnTo>
                  <a:pt x="4381" y="353663"/>
                </a:lnTo>
                <a:lnTo>
                  <a:pt x="1047" y="359009"/>
                </a:lnTo>
                <a:lnTo>
                  <a:pt x="0" y="362712"/>
                </a:lnTo>
                <a:lnTo>
                  <a:pt x="0" y="363474"/>
                </a:lnTo>
                <a:lnTo>
                  <a:pt x="1524" y="365760"/>
                </a:lnTo>
                <a:lnTo>
                  <a:pt x="4571" y="365760"/>
                </a:lnTo>
                <a:lnTo>
                  <a:pt x="39624" y="348424"/>
                </a:lnTo>
                <a:lnTo>
                  <a:pt x="51053" y="336041"/>
                </a:lnTo>
                <a:lnTo>
                  <a:pt x="68818" y="337661"/>
                </a:lnTo>
                <a:lnTo>
                  <a:pt x="73913" y="338493"/>
                </a:lnTo>
                <a:lnTo>
                  <a:pt x="73913" y="307848"/>
                </a:lnTo>
                <a:lnTo>
                  <a:pt x="91189" y="277451"/>
                </a:lnTo>
                <a:lnTo>
                  <a:pt x="102965" y="250983"/>
                </a:lnTo>
                <a:lnTo>
                  <a:pt x="110882" y="227802"/>
                </a:lnTo>
                <a:lnTo>
                  <a:pt x="116586" y="207263"/>
                </a:lnTo>
                <a:lnTo>
                  <a:pt x="129742" y="157102"/>
                </a:lnTo>
                <a:lnTo>
                  <a:pt x="144684" y="111728"/>
                </a:lnTo>
                <a:lnTo>
                  <a:pt x="162341" y="72782"/>
                </a:lnTo>
                <a:lnTo>
                  <a:pt x="188011" y="37671"/>
                </a:lnTo>
                <a:lnTo>
                  <a:pt x="209550" y="31241"/>
                </a:lnTo>
                <a:lnTo>
                  <a:pt x="229492" y="36814"/>
                </a:lnTo>
                <a:lnTo>
                  <a:pt x="239934" y="49530"/>
                </a:lnTo>
                <a:lnTo>
                  <a:pt x="243947" y="63388"/>
                </a:lnTo>
                <a:lnTo>
                  <a:pt x="244601" y="72389"/>
                </a:lnTo>
                <a:lnTo>
                  <a:pt x="244601" y="94487"/>
                </a:lnTo>
                <a:lnTo>
                  <a:pt x="246125" y="94487"/>
                </a:lnTo>
                <a:lnTo>
                  <a:pt x="285214" y="75330"/>
                </a:lnTo>
                <a:lnTo>
                  <a:pt x="291857" y="60733"/>
                </a:lnTo>
                <a:lnTo>
                  <a:pt x="292607" y="48006"/>
                </a:lnTo>
                <a:close/>
              </a:path>
              <a:path w="310514" h="365760">
                <a:moveTo>
                  <a:pt x="310133" y="284988"/>
                </a:moveTo>
                <a:lnTo>
                  <a:pt x="310133" y="281177"/>
                </a:lnTo>
                <a:lnTo>
                  <a:pt x="307086" y="281177"/>
                </a:lnTo>
                <a:lnTo>
                  <a:pt x="300323" y="282118"/>
                </a:lnTo>
                <a:lnTo>
                  <a:pt x="292989" y="284702"/>
                </a:lnTo>
                <a:lnTo>
                  <a:pt x="285654" y="288571"/>
                </a:lnTo>
                <a:lnTo>
                  <a:pt x="278892" y="293370"/>
                </a:lnTo>
                <a:lnTo>
                  <a:pt x="271117" y="298823"/>
                </a:lnTo>
                <a:lnTo>
                  <a:pt x="266414" y="303275"/>
                </a:lnTo>
                <a:lnTo>
                  <a:pt x="263568" y="307728"/>
                </a:lnTo>
                <a:lnTo>
                  <a:pt x="261365" y="313182"/>
                </a:lnTo>
                <a:lnTo>
                  <a:pt x="259080" y="321563"/>
                </a:lnTo>
                <a:lnTo>
                  <a:pt x="256031" y="324612"/>
                </a:lnTo>
                <a:lnTo>
                  <a:pt x="254507" y="327660"/>
                </a:lnTo>
                <a:lnTo>
                  <a:pt x="249936" y="333756"/>
                </a:lnTo>
                <a:lnTo>
                  <a:pt x="239934" y="333643"/>
                </a:lnTo>
                <a:lnTo>
                  <a:pt x="223897" y="332529"/>
                </a:lnTo>
                <a:lnTo>
                  <a:pt x="204882" y="329088"/>
                </a:lnTo>
                <a:lnTo>
                  <a:pt x="184011" y="323790"/>
                </a:lnTo>
                <a:lnTo>
                  <a:pt x="160781" y="316991"/>
                </a:lnTo>
                <a:lnTo>
                  <a:pt x="148054" y="313598"/>
                </a:lnTo>
                <a:lnTo>
                  <a:pt x="131540" y="309848"/>
                </a:lnTo>
                <a:lnTo>
                  <a:pt x="112883" y="306812"/>
                </a:lnTo>
                <a:lnTo>
                  <a:pt x="95249" y="305661"/>
                </a:lnTo>
                <a:lnTo>
                  <a:pt x="81533" y="305562"/>
                </a:lnTo>
                <a:lnTo>
                  <a:pt x="73913" y="307848"/>
                </a:lnTo>
                <a:lnTo>
                  <a:pt x="73913" y="338493"/>
                </a:lnTo>
                <a:lnTo>
                  <a:pt x="85725" y="340423"/>
                </a:lnTo>
                <a:lnTo>
                  <a:pt x="103774" y="344614"/>
                </a:lnTo>
                <a:lnTo>
                  <a:pt x="143839" y="355794"/>
                </a:lnTo>
                <a:lnTo>
                  <a:pt x="162782" y="360711"/>
                </a:lnTo>
                <a:lnTo>
                  <a:pt x="181867" y="364343"/>
                </a:lnTo>
                <a:lnTo>
                  <a:pt x="201168" y="365760"/>
                </a:lnTo>
                <a:lnTo>
                  <a:pt x="230755" y="360414"/>
                </a:lnTo>
                <a:lnTo>
                  <a:pt x="281642" y="329434"/>
                </a:lnTo>
                <a:lnTo>
                  <a:pt x="308038" y="294322"/>
                </a:lnTo>
                <a:lnTo>
                  <a:pt x="309729" y="288083"/>
                </a:lnTo>
                <a:lnTo>
                  <a:pt x="310133" y="284988"/>
                </a:lnTo>
                <a:close/>
              </a:path>
              <a:path w="310514" h="365760">
                <a:moveTo>
                  <a:pt x="244601" y="94487"/>
                </a:moveTo>
                <a:lnTo>
                  <a:pt x="244601" y="81534"/>
                </a:lnTo>
                <a:lnTo>
                  <a:pt x="241553" y="89153"/>
                </a:lnTo>
                <a:lnTo>
                  <a:pt x="241553" y="94487"/>
                </a:lnTo>
                <a:lnTo>
                  <a:pt x="244601" y="94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82481" y="4911090"/>
            <a:ext cx="330835" cy="20320"/>
          </a:xfrm>
          <a:custGeom>
            <a:avLst/>
            <a:gdLst/>
            <a:ahLst/>
            <a:cxnLst/>
            <a:rect l="l" t="t" r="r" b="b"/>
            <a:pathLst>
              <a:path w="330835" h="20320">
                <a:moveTo>
                  <a:pt x="330707" y="19812"/>
                </a:moveTo>
                <a:lnTo>
                  <a:pt x="330707" y="0"/>
                </a:lnTo>
                <a:lnTo>
                  <a:pt x="0" y="0"/>
                </a:lnTo>
                <a:lnTo>
                  <a:pt x="0" y="19812"/>
                </a:lnTo>
                <a:lnTo>
                  <a:pt x="330707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82481" y="5007864"/>
            <a:ext cx="330835" cy="21590"/>
          </a:xfrm>
          <a:custGeom>
            <a:avLst/>
            <a:gdLst/>
            <a:ahLst/>
            <a:cxnLst/>
            <a:rect l="l" t="t" r="r" b="b"/>
            <a:pathLst>
              <a:path w="330835" h="21589">
                <a:moveTo>
                  <a:pt x="330707" y="21336"/>
                </a:moveTo>
                <a:lnTo>
                  <a:pt x="330707" y="0"/>
                </a:lnTo>
                <a:lnTo>
                  <a:pt x="0" y="0"/>
                </a:lnTo>
                <a:lnTo>
                  <a:pt x="0" y="21336"/>
                </a:lnTo>
                <a:lnTo>
                  <a:pt x="330707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59315" y="4618482"/>
            <a:ext cx="662940" cy="702945"/>
          </a:xfrm>
          <a:custGeom>
            <a:avLst/>
            <a:gdLst/>
            <a:ahLst/>
            <a:cxnLst/>
            <a:rect l="l" t="t" r="r" b="b"/>
            <a:pathLst>
              <a:path w="662939" h="702945">
                <a:moveTo>
                  <a:pt x="662939" y="541781"/>
                </a:moveTo>
                <a:lnTo>
                  <a:pt x="650747" y="541781"/>
                </a:lnTo>
                <a:lnTo>
                  <a:pt x="630066" y="577774"/>
                </a:lnTo>
                <a:lnTo>
                  <a:pt x="599598" y="606837"/>
                </a:lnTo>
                <a:lnTo>
                  <a:pt x="562129" y="628900"/>
                </a:lnTo>
                <a:lnTo>
                  <a:pt x="520445" y="643889"/>
                </a:lnTo>
                <a:lnTo>
                  <a:pt x="474916" y="652367"/>
                </a:lnTo>
                <a:lnTo>
                  <a:pt x="428934" y="657070"/>
                </a:lnTo>
                <a:lnTo>
                  <a:pt x="366521" y="659129"/>
                </a:lnTo>
                <a:lnTo>
                  <a:pt x="65531" y="659129"/>
                </a:lnTo>
                <a:lnTo>
                  <a:pt x="319277" y="358901"/>
                </a:lnTo>
                <a:lnTo>
                  <a:pt x="323088" y="355091"/>
                </a:lnTo>
                <a:lnTo>
                  <a:pt x="323850" y="353567"/>
                </a:lnTo>
                <a:lnTo>
                  <a:pt x="323850" y="348233"/>
                </a:lnTo>
                <a:lnTo>
                  <a:pt x="320801" y="344423"/>
                </a:lnTo>
                <a:lnTo>
                  <a:pt x="88392" y="23621"/>
                </a:lnTo>
                <a:lnTo>
                  <a:pt x="361188" y="23621"/>
                </a:lnTo>
                <a:lnTo>
                  <a:pt x="406622" y="24824"/>
                </a:lnTo>
                <a:lnTo>
                  <a:pt x="466629" y="30372"/>
                </a:lnTo>
                <a:lnTo>
                  <a:pt x="527399" y="43052"/>
                </a:lnTo>
                <a:lnTo>
                  <a:pt x="586739" y="70103"/>
                </a:lnTo>
                <a:lnTo>
                  <a:pt x="634853" y="113609"/>
                </a:lnTo>
                <a:lnTo>
                  <a:pt x="650747" y="140207"/>
                </a:lnTo>
                <a:lnTo>
                  <a:pt x="662939" y="140207"/>
                </a:lnTo>
                <a:lnTo>
                  <a:pt x="602741" y="0"/>
                </a:lnTo>
                <a:lnTo>
                  <a:pt x="3810" y="0"/>
                </a:lnTo>
                <a:lnTo>
                  <a:pt x="2286" y="762"/>
                </a:lnTo>
                <a:lnTo>
                  <a:pt x="1524" y="3047"/>
                </a:lnTo>
                <a:lnTo>
                  <a:pt x="0" y="5333"/>
                </a:lnTo>
                <a:lnTo>
                  <a:pt x="0" y="19812"/>
                </a:lnTo>
                <a:lnTo>
                  <a:pt x="263651" y="383285"/>
                </a:lnTo>
                <a:lnTo>
                  <a:pt x="6858" y="688085"/>
                </a:lnTo>
                <a:lnTo>
                  <a:pt x="1524" y="694181"/>
                </a:lnTo>
                <a:lnTo>
                  <a:pt x="1524" y="702563"/>
                </a:lnTo>
                <a:lnTo>
                  <a:pt x="602741" y="702563"/>
                </a:lnTo>
                <a:lnTo>
                  <a:pt x="662939" y="541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96069" y="5540502"/>
            <a:ext cx="201930" cy="15849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52101" y="5493258"/>
            <a:ext cx="192023" cy="229362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3509657" y="5456682"/>
            <a:ext cx="272415" cy="245745"/>
          </a:xfrm>
          <a:custGeom>
            <a:avLst/>
            <a:gdLst/>
            <a:ahLst/>
            <a:cxnLst/>
            <a:rect l="l" t="t" r="r" b="b"/>
            <a:pathLst>
              <a:path w="272414" h="245745">
                <a:moveTo>
                  <a:pt x="96774" y="12191"/>
                </a:moveTo>
                <a:lnTo>
                  <a:pt x="96774" y="3809"/>
                </a:lnTo>
                <a:lnTo>
                  <a:pt x="96012" y="0"/>
                </a:lnTo>
                <a:lnTo>
                  <a:pt x="80986" y="119"/>
                </a:lnTo>
                <a:lnTo>
                  <a:pt x="56173" y="642"/>
                </a:lnTo>
                <a:lnTo>
                  <a:pt x="38052" y="642"/>
                </a:lnTo>
                <a:lnTo>
                  <a:pt x="16049" y="119"/>
                </a:lnTo>
                <a:lnTo>
                  <a:pt x="4572" y="0"/>
                </a:lnTo>
                <a:lnTo>
                  <a:pt x="0" y="762"/>
                </a:lnTo>
                <a:lnTo>
                  <a:pt x="0" y="12191"/>
                </a:lnTo>
                <a:lnTo>
                  <a:pt x="28194" y="12191"/>
                </a:lnTo>
                <a:lnTo>
                  <a:pt x="29717" y="14477"/>
                </a:lnTo>
                <a:lnTo>
                  <a:pt x="30479" y="22859"/>
                </a:lnTo>
                <a:lnTo>
                  <a:pt x="64770" y="211118"/>
                </a:lnTo>
                <a:lnTo>
                  <a:pt x="64770" y="12191"/>
                </a:lnTo>
                <a:lnTo>
                  <a:pt x="96774" y="12191"/>
                </a:lnTo>
                <a:close/>
              </a:path>
              <a:path w="272414" h="245745">
                <a:moveTo>
                  <a:pt x="216408" y="49087"/>
                </a:moveTo>
                <a:lnTo>
                  <a:pt x="216408" y="27431"/>
                </a:lnTo>
                <a:lnTo>
                  <a:pt x="214884" y="30479"/>
                </a:lnTo>
                <a:lnTo>
                  <a:pt x="210312" y="36575"/>
                </a:lnTo>
                <a:lnTo>
                  <a:pt x="96774" y="205739"/>
                </a:lnTo>
                <a:lnTo>
                  <a:pt x="64770" y="27431"/>
                </a:lnTo>
                <a:lnTo>
                  <a:pt x="64770" y="211118"/>
                </a:lnTo>
                <a:lnTo>
                  <a:pt x="69341" y="236219"/>
                </a:lnTo>
                <a:lnTo>
                  <a:pt x="70103" y="243839"/>
                </a:lnTo>
                <a:lnTo>
                  <a:pt x="70103" y="245363"/>
                </a:lnTo>
                <a:lnTo>
                  <a:pt x="83820" y="245363"/>
                </a:lnTo>
                <a:lnTo>
                  <a:pt x="85344" y="243839"/>
                </a:lnTo>
                <a:lnTo>
                  <a:pt x="89153" y="238505"/>
                </a:lnTo>
                <a:lnTo>
                  <a:pt x="216408" y="49087"/>
                </a:lnTo>
                <a:close/>
              </a:path>
              <a:path w="272414" h="245745">
                <a:moveTo>
                  <a:pt x="272034" y="11429"/>
                </a:moveTo>
                <a:lnTo>
                  <a:pt x="272034" y="0"/>
                </a:lnTo>
                <a:lnTo>
                  <a:pt x="260699" y="119"/>
                </a:lnTo>
                <a:lnTo>
                  <a:pt x="246030" y="642"/>
                </a:lnTo>
                <a:lnTo>
                  <a:pt x="230243" y="642"/>
                </a:lnTo>
                <a:lnTo>
                  <a:pt x="211621" y="119"/>
                </a:lnTo>
                <a:lnTo>
                  <a:pt x="200405" y="0"/>
                </a:lnTo>
                <a:lnTo>
                  <a:pt x="196596" y="762"/>
                </a:lnTo>
                <a:lnTo>
                  <a:pt x="196596" y="11429"/>
                </a:lnTo>
                <a:lnTo>
                  <a:pt x="200405" y="12064"/>
                </a:lnTo>
                <a:lnTo>
                  <a:pt x="213360" y="12191"/>
                </a:lnTo>
                <a:lnTo>
                  <a:pt x="216408" y="16763"/>
                </a:lnTo>
                <a:lnTo>
                  <a:pt x="216408" y="49087"/>
                </a:lnTo>
                <a:lnTo>
                  <a:pt x="221741" y="41147"/>
                </a:lnTo>
                <a:lnTo>
                  <a:pt x="231302" y="28801"/>
                </a:lnTo>
                <a:lnTo>
                  <a:pt x="241077" y="20097"/>
                </a:lnTo>
                <a:lnTo>
                  <a:pt x="251852" y="14680"/>
                </a:lnTo>
                <a:lnTo>
                  <a:pt x="264413" y="12191"/>
                </a:lnTo>
                <a:lnTo>
                  <a:pt x="268986" y="11429"/>
                </a:lnTo>
                <a:lnTo>
                  <a:pt x="272034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66145" y="4618482"/>
            <a:ext cx="661670" cy="702945"/>
          </a:xfrm>
          <a:custGeom>
            <a:avLst/>
            <a:gdLst/>
            <a:ahLst/>
            <a:cxnLst/>
            <a:rect l="l" t="t" r="r" b="b"/>
            <a:pathLst>
              <a:path w="661670" h="702945">
                <a:moveTo>
                  <a:pt x="661415" y="541781"/>
                </a:moveTo>
                <a:lnTo>
                  <a:pt x="649224" y="541781"/>
                </a:lnTo>
                <a:lnTo>
                  <a:pt x="628661" y="577774"/>
                </a:lnTo>
                <a:lnTo>
                  <a:pt x="598455" y="606837"/>
                </a:lnTo>
                <a:lnTo>
                  <a:pt x="561248" y="628900"/>
                </a:lnTo>
                <a:lnTo>
                  <a:pt x="519684" y="643889"/>
                </a:lnTo>
                <a:lnTo>
                  <a:pt x="474630" y="652367"/>
                </a:lnTo>
                <a:lnTo>
                  <a:pt x="428279" y="657070"/>
                </a:lnTo>
                <a:lnTo>
                  <a:pt x="364998" y="659129"/>
                </a:lnTo>
                <a:lnTo>
                  <a:pt x="65532" y="659129"/>
                </a:lnTo>
                <a:lnTo>
                  <a:pt x="321563" y="355091"/>
                </a:lnTo>
                <a:lnTo>
                  <a:pt x="322325" y="353567"/>
                </a:lnTo>
                <a:lnTo>
                  <a:pt x="322325" y="348233"/>
                </a:lnTo>
                <a:lnTo>
                  <a:pt x="319277" y="344423"/>
                </a:lnTo>
                <a:lnTo>
                  <a:pt x="87629" y="23621"/>
                </a:lnTo>
                <a:lnTo>
                  <a:pt x="359663" y="23621"/>
                </a:lnTo>
                <a:lnTo>
                  <a:pt x="405634" y="24824"/>
                </a:lnTo>
                <a:lnTo>
                  <a:pt x="465855" y="30372"/>
                </a:lnTo>
                <a:lnTo>
                  <a:pt x="526161" y="43052"/>
                </a:lnTo>
                <a:lnTo>
                  <a:pt x="585215" y="70103"/>
                </a:lnTo>
                <a:lnTo>
                  <a:pt x="615791" y="93154"/>
                </a:lnTo>
                <a:lnTo>
                  <a:pt x="649224" y="140207"/>
                </a:lnTo>
                <a:lnTo>
                  <a:pt x="661415" y="140207"/>
                </a:lnTo>
                <a:lnTo>
                  <a:pt x="601217" y="0"/>
                </a:lnTo>
                <a:lnTo>
                  <a:pt x="2286" y="0"/>
                </a:lnTo>
                <a:lnTo>
                  <a:pt x="2286" y="762"/>
                </a:lnTo>
                <a:lnTo>
                  <a:pt x="0" y="3047"/>
                </a:lnTo>
                <a:lnTo>
                  <a:pt x="0" y="19812"/>
                </a:lnTo>
                <a:lnTo>
                  <a:pt x="262889" y="383285"/>
                </a:lnTo>
                <a:lnTo>
                  <a:pt x="5334" y="688085"/>
                </a:lnTo>
                <a:lnTo>
                  <a:pt x="0" y="694181"/>
                </a:lnTo>
                <a:lnTo>
                  <a:pt x="0" y="702563"/>
                </a:lnTo>
                <a:lnTo>
                  <a:pt x="601217" y="702563"/>
                </a:lnTo>
                <a:lnTo>
                  <a:pt x="661415" y="541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2087" y="5563361"/>
            <a:ext cx="169925" cy="159258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35259" y="5516117"/>
            <a:ext cx="192024" cy="229362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4389767" y="5479541"/>
            <a:ext cx="538480" cy="295910"/>
            <a:chOff x="4389767" y="5479541"/>
            <a:chExt cx="538480" cy="295910"/>
          </a:xfrm>
        </p:grpSpPr>
        <p:sp>
          <p:nvSpPr>
            <p:cNvPr id="27" name="object 27"/>
            <p:cNvSpPr/>
            <p:nvPr/>
          </p:nvSpPr>
          <p:spPr>
            <a:xfrm>
              <a:off x="4389767" y="5479541"/>
              <a:ext cx="310515" cy="239395"/>
            </a:xfrm>
            <a:custGeom>
              <a:avLst/>
              <a:gdLst/>
              <a:ahLst/>
              <a:cxnLst/>
              <a:rect l="l" t="t" r="r" b="b"/>
              <a:pathLst>
                <a:path w="310514" h="239395">
                  <a:moveTo>
                    <a:pt x="90677" y="67791"/>
                  </a:moveTo>
                  <a:lnTo>
                    <a:pt x="90677" y="14478"/>
                  </a:lnTo>
                  <a:lnTo>
                    <a:pt x="44195" y="201930"/>
                  </a:lnTo>
                  <a:lnTo>
                    <a:pt x="40945" y="211538"/>
                  </a:lnTo>
                  <a:lnTo>
                    <a:pt x="34766" y="219360"/>
                  </a:lnTo>
                  <a:lnTo>
                    <a:pt x="24157" y="224754"/>
                  </a:lnTo>
                  <a:lnTo>
                    <a:pt x="7619" y="227075"/>
                  </a:lnTo>
                  <a:lnTo>
                    <a:pt x="0" y="227075"/>
                  </a:lnTo>
                  <a:lnTo>
                    <a:pt x="0" y="238506"/>
                  </a:lnTo>
                  <a:lnTo>
                    <a:pt x="3048" y="239268"/>
                  </a:lnTo>
                  <a:lnTo>
                    <a:pt x="14263" y="239148"/>
                  </a:lnTo>
                  <a:lnTo>
                    <a:pt x="32980" y="238625"/>
                  </a:lnTo>
                  <a:lnTo>
                    <a:pt x="49982" y="238625"/>
                  </a:lnTo>
                  <a:lnTo>
                    <a:pt x="55625" y="238769"/>
                  </a:lnTo>
                  <a:lnTo>
                    <a:pt x="55625" y="209550"/>
                  </a:lnTo>
                  <a:lnTo>
                    <a:pt x="57150" y="204216"/>
                  </a:lnTo>
                  <a:lnTo>
                    <a:pt x="90677" y="67791"/>
                  </a:lnTo>
                  <a:close/>
                </a:path>
                <a:path w="310514" h="239395">
                  <a:moveTo>
                    <a:pt x="85343" y="237744"/>
                  </a:moveTo>
                  <a:lnTo>
                    <a:pt x="85343" y="227075"/>
                  </a:lnTo>
                  <a:lnTo>
                    <a:pt x="76962" y="227075"/>
                  </a:lnTo>
                  <a:lnTo>
                    <a:pt x="64627" y="225242"/>
                  </a:lnTo>
                  <a:lnTo>
                    <a:pt x="58292" y="221551"/>
                  </a:lnTo>
                  <a:lnTo>
                    <a:pt x="55959" y="217003"/>
                  </a:lnTo>
                  <a:lnTo>
                    <a:pt x="55625" y="212598"/>
                  </a:lnTo>
                  <a:lnTo>
                    <a:pt x="55625" y="238769"/>
                  </a:lnTo>
                  <a:lnTo>
                    <a:pt x="70413" y="239148"/>
                  </a:lnTo>
                  <a:lnTo>
                    <a:pt x="82295" y="239268"/>
                  </a:lnTo>
                  <a:lnTo>
                    <a:pt x="85343" y="237744"/>
                  </a:lnTo>
                  <a:close/>
                </a:path>
                <a:path w="310514" h="239395">
                  <a:moveTo>
                    <a:pt x="255269" y="83646"/>
                  </a:moveTo>
                  <a:lnTo>
                    <a:pt x="255269" y="29718"/>
                  </a:lnTo>
                  <a:lnTo>
                    <a:pt x="253745" y="32004"/>
                  </a:lnTo>
                  <a:lnTo>
                    <a:pt x="252984" y="35813"/>
                  </a:lnTo>
                  <a:lnTo>
                    <a:pt x="215645" y="188213"/>
                  </a:lnTo>
                  <a:lnTo>
                    <a:pt x="127253" y="6096"/>
                  </a:lnTo>
                  <a:lnTo>
                    <a:pt x="124205" y="0"/>
                  </a:lnTo>
                  <a:lnTo>
                    <a:pt x="56387" y="0"/>
                  </a:lnTo>
                  <a:lnTo>
                    <a:pt x="56387" y="12954"/>
                  </a:lnTo>
                  <a:lnTo>
                    <a:pt x="83057" y="12954"/>
                  </a:lnTo>
                  <a:lnTo>
                    <a:pt x="90677" y="14478"/>
                  </a:lnTo>
                  <a:lnTo>
                    <a:pt x="90677" y="67791"/>
                  </a:lnTo>
                  <a:lnTo>
                    <a:pt x="101345" y="24384"/>
                  </a:lnTo>
                  <a:lnTo>
                    <a:pt x="202691" y="233172"/>
                  </a:lnTo>
                  <a:lnTo>
                    <a:pt x="206501" y="239268"/>
                  </a:lnTo>
                  <a:lnTo>
                    <a:pt x="216407" y="239268"/>
                  </a:lnTo>
                  <a:lnTo>
                    <a:pt x="216407" y="238506"/>
                  </a:lnTo>
                  <a:lnTo>
                    <a:pt x="255269" y="83646"/>
                  </a:lnTo>
                  <a:close/>
                </a:path>
                <a:path w="310514" h="239395">
                  <a:moveTo>
                    <a:pt x="310134" y="12954"/>
                  </a:moveTo>
                  <a:lnTo>
                    <a:pt x="310134" y="3048"/>
                  </a:lnTo>
                  <a:lnTo>
                    <a:pt x="307848" y="0"/>
                  </a:lnTo>
                  <a:lnTo>
                    <a:pt x="302513" y="60"/>
                  </a:lnTo>
                  <a:lnTo>
                    <a:pt x="295870" y="238"/>
                  </a:lnTo>
                  <a:lnTo>
                    <a:pt x="277153" y="1285"/>
                  </a:lnTo>
                  <a:lnTo>
                    <a:pt x="269724" y="1483"/>
                  </a:lnTo>
                  <a:lnTo>
                    <a:pt x="266700" y="1476"/>
                  </a:lnTo>
                  <a:lnTo>
                    <a:pt x="260592" y="1285"/>
                  </a:lnTo>
                  <a:lnTo>
                    <a:pt x="240470" y="238"/>
                  </a:lnTo>
                  <a:lnTo>
                    <a:pt x="232410" y="0"/>
                  </a:lnTo>
                  <a:lnTo>
                    <a:pt x="224789" y="0"/>
                  </a:lnTo>
                  <a:lnTo>
                    <a:pt x="224789" y="12954"/>
                  </a:lnTo>
                  <a:lnTo>
                    <a:pt x="232410" y="12954"/>
                  </a:lnTo>
                  <a:lnTo>
                    <a:pt x="243054" y="13930"/>
                  </a:lnTo>
                  <a:lnTo>
                    <a:pt x="250126" y="16763"/>
                  </a:lnTo>
                  <a:lnTo>
                    <a:pt x="254055" y="21312"/>
                  </a:lnTo>
                  <a:lnTo>
                    <a:pt x="255269" y="27432"/>
                  </a:lnTo>
                  <a:lnTo>
                    <a:pt x="255269" y="83646"/>
                  </a:lnTo>
                  <a:lnTo>
                    <a:pt x="266700" y="38100"/>
                  </a:lnTo>
                  <a:lnTo>
                    <a:pt x="269724" y="28813"/>
                  </a:lnTo>
                  <a:lnTo>
                    <a:pt x="275463" y="20955"/>
                  </a:lnTo>
                  <a:lnTo>
                    <a:pt x="285773" y="15382"/>
                  </a:lnTo>
                  <a:lnTo>
                    <a:pt x="302513" y="12954"/>
                  </a:lnTo>
                  <a:lnTo>
                    <a:pt x="310134" y="129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10569" y="5598413"/>
              <a:ext cx="217170" cy="176784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5001653" y="5456682"/>
            <a:ext cx="466090" cy="349885"/>
            <a:chOff x="5001653" y="5456682"/>
            <a:chExt cx="466090" cy="349885"/>
          </a:xfrm>
        </p:grpSpPr>
        <p:sp>
          <p:nvSpPr>
            <p:cNvPr id="30" name="object 30"/>
            <p:cNvSpPr/>
            <p:nvPr/>
          </p:nvSpPr>
          <p:spPr>
            <a:xfrm>
              <a:off x="5001653" y="5456682"/>
              <a:ext cx="90805" cy="349885"/>
            </a:xfrm>
            <a:custGeom>
              <a:avLst/>
              <a:gdLst/>
              <a:ahLst/>
              <a:cxnLst/>
              <a:rect l="l" t="t" r="r" b="b"/>
              <a:pathLst>
                <a:path w="90804" h="349885">
                  <a:moveTo>
                    <a:pt x="90677" y="349757"/>
                  </a:moveTo>
                  <a:lnTo>
                    <a:pt x="90677" y="343662"/>
                  </a:lnTo>
                  <a:lnTo>
                    <a:pt x="89153" y="343662"/>
                  </a:lnTo>
                  <a:lnTo>
                    <a:pt x="87629" y="340613"/>
                  </a:lnTo>
                  <a:lnTo>
                    <a:pt x="57697" y="305669"/>
                  </a:lnTo>
                  <a:lnTo>
                    <a:pt x="37909" y="265652"/>
                  </a:lnTo>
                  <a:lnTo>
                    <a:pt x="26979" y="221777"/>
                  </a:lnTo>
                  <a:lnTo>
                    <a:pt x="23621" y="175259"/>
                  </a:lnTo>
                  <a:lnTo>
                    <a:pt x="29777" y="112537"/>
                  </a:lnTo>
                  <a:lnTo>
                    <a:pt x="45434" y="65531"/>
                  </a:lnTo>
                  <a:lnTo>
                    <a:pt x="66377" y="31670"/>
                  </a:lnTo>
                  <a:lnTo>
                    <a:pt x="88391" y="8381"/>
                  </a:lnTo>
                  <a:lnTo>
                    <a:pt x="89153" y="6095"/>
                  </a:lnTo>
                  <a:lnTo>
                    <a:pt x="90677" y="5333"/>
                  </a:lnTo>
                  <a:lnTo>
                    <a:pt x="90677" y="0"/>
                  </a:lnTo>
                  <a:lnTo>
                    <a:pt x="83819" y="0"/>
                  </a:lnTo>
                  <a:lnTo>
                    <a:pt x="42755" y="38945"/>
                  </a:lnTo>
                  <a:lnTo>
                    <a:pt x="17049" y="84105"/>
                  </a:lnTo>
                  <a:lnTo>
                    <a:pt x="3774" y="130837"/>
                  </a:lnTo>
                  <a:lnTo>
                    <a:pt x="0" y="174497"/>
                  </a:lnTo>
                  <a:lnTo>
                    <a:pt x="3345" y="215705"/>
                  </a:lnTo>
                  <a:lnTo>
                    <a:pt x="15906" y="262413"/>
                  </a:lnTo>
                  <a:lnTo>
                    <a:pt x="41469" y="308979"/>
                  </a:lnTo>
                  <a:lnTo>
                    <a:pt x="83819" y="349757"/>
                  </a:lnTo>
                  <a:lnTo>
                    <a:pt x="90677" y="3497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33479" y="5564886"/>
              <a:ext cx="201929" cy="15773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377319" y="5456682"/>
              <a:ext cx="90170" cy="349885"/>
            </a:xfrm>
            <a:custGeom>
              <a:avLst/>
              <a:gdLst/>
              <a:ahLst/>
              <a:cxnLst/>
              <a:rect l="l" t="t" r="r" b="b"/>
              <a:pathLst>
                <a:path w="90170" h="349885">
                  <a:moveTo>
                    <a:pt x="89915" y="175259"/>
                  </a:moveTo>
                  <a:lnTo>
                    <a:pt x="86570" y="133730"/>
                  </a:lnTo>
                  <a:lnTo>
                    <a:pt x="74009" y="87058"/>
                  </a:lnTo>
                  <a:lnTo>
                    <a:pt x="48446" y="40671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5333"/>
                  </a:lnTo>
                  <a:lnTo>
                    <a:pt x="3048" y="9143"/>
                  </a:lnTo>
                  <a:lnTo>
                    <a:pt x="25467" y="33801"/>
                  </a:lnTo>
                  <a:lnTo>
                    <a:pt x="45815" y="68103"/>
                  </a:lnTo>
                  <a:lnTo>
                    <a:pt x="60590" y="114264"/>
                  </a:lnTo>
                  <a:lnTo>
                    <a:pt x="66293" y="174497"/>
                  </a:lnTo>
                  <a:lnTo>
                    <a:pt x="62138" y="226028"/>
                  </a:lnTo>
                  <a:lnTo>
                    <a:pt x="50196" y="270700"/>
                  </a:lnTo>
                  <a:lnTo>
                    <a:pt x="31253" y="308228"/>
                  </a:lnTo>
                  <a:lnTo>
                    <a:pt x="6096" y="338327"/>
                  </a:lnTo>
                  <a:lnTo>
                    <a:pt x="0" y="343662"/>
                  </a:lnTo>
                  <a:lnTo>
                    <a:pt x="0" y="347471"/>
                  </a:lnTo>
                  <a:lnTo>
                    <a:pt x="762" y="349757"/>
                  </a:lnTo>
                  <a:lnTo>
                    <a:pt x="3810" y="349757"/>
                  </a:lnTo>
                  <a:lnTo>
                    <a:pt x="45600" y="311824"/>
                  </a:lnTo>
                  <a:lnTo>
                    <a:pt x="74806" y="259484"/>
                  </a:lnTo>
                  <a:lnTo>
                    <a:pt x="88118" y="205335"/>
                  </a:lnTo>
                  <a:lnTo>
                    <a:pt x="89915" y="1752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5632450" y="4959870"/>
            <a:ext cx="304800" cy="20320"/>
          </a:xfrm>
          <a:custGeom>
            <a:avLst/>
            <a:gdLst/>
            <a:ahLst/>
            <a:cxnLst/>
            <a:rect l="l" t="t" r="r" b="b"/>
            <a:pathLst>
              <a:path w="304800" h="20320">
                <a:moveTo>
                  <a:pt x="304800" y="0"/>
                </a:moveTo>
                <a:lnTo>
                  <a:pt x="287020" y="0"/>
                </a:lnTo>
                <a:lnTo>
                  <a:pt x="0" y="0"/>
                </a:lnTo>
                <a:lnTo>
                  <a:pt x="0" y="19812"/>
                </a:lnTo>
                <a:lnTo>
                  <a:pt x="287020" y="19812"/>
                </a:lnTo>
                <a:lnTo>
                  <a:pt x="304800" y="19812"/>
                </a:lnTo>
                <a:lnTo>
                  <a:pt x="3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6076835" y="4746497"/>
            <a:ext cx="611505" cy="452755"/>
            <a:chOff x="6076835" y="4746497"/>
            <a:chExt cx="611505" cy="452755"/>
          </a:xfrm>
        </p:grpSpPr>
        <p:sp>
          <p:nvSpPr>
            <p:cNvPr id="35" name="object 35"/>
            <p:cNvSpPr/>
            <p:nvPr/>
          </p:nvSpPr>
          <p:spPr>
            <a:xfrm>
              <a:off x="6076835" y="4746497"/>
              <a:ext cx="110489" cy="349250"/>
            </a:xfrm>
            <a:custGeom>
              <a:avLst/>
              <a:gdLst/>
              <a:ahLst/>
              <a:cxnLst/>
              <a:rect l="l" t="t" r="r" b="b"/>
              <a:pathLst>
                <a:path w="110489" h="349250">
                  <a:moveTo>
                    <a:pt x="110489" y="348996"/>
                  </a:moveTo>
                  <a:lnTo>
                    <a:pt x="110489" y="332993"/>
                  </a:lnTo>
                  <a:lnTo>
                    <a:pt x="90273" y="332648"/>
                  </a:lnTo>
                  <a:lnTo>
                    <a:pt x="78485" y="330231"/>
                  </a:lnTo>
                  <a:lnTo>
                    <a:pt x="72985" y="323671"/>
                  </a:lnTo>
                  <a:lnTo>
                    <a:pt x="71627" y="310896"/>
                  </a:lnTo>
                  <a:lnTo>
                    <a:pt x="71627" y="0"/>
                  </a:lnTo>
                  <a:lnTo>
                    <a:pt x="0" y="6096"/>
                  </a:lnTo>
                  <a:lnTo>
                    <a:pt x="0" y="20574"/>
                  </a:lnTo>
                  <a:lnTo>
                    <a:pt x="20538" y="21669"/>
                  </a:lnTo>
                  <a:lnTo>
                    <a:pt x="32289" y="25908"/>
                  </a:lnTo>
                  <a:lnTo>
                    <a:pt x="37611" y="34718"/>
                  </a:lnTo>
                  <a:lnTo>
                    <a:pt x="38862" y="49529"/>
                  </a:lnTo>
                  <a:lnTo>
                    <a:pt x="38862" y="310896"/>
                  </a:lnTo>
                  <a:lnTo>
                    <a:pt x="37504" y="323671"/>
                  </a:lnTo>
                  <a:lnTo>
                    <a:pt x="32003" y="330231"/>
                  </a:lnTo>
                  <a:lnTo>
                    <a:pt x="20216" y="332648"/>
                  </a:lnTo>
                  <a:lnTo>
                    <a:pt x="0" y="332993"/>
                  </a:lnTo>
                  <a:lnTo>
                    <a:pt x="0" y="348996"/>
                  </a:lnTo>
                  <a:lnTo>
                    <a:pt x="55625" y="347472"/>
                  </a:lnTo>
                  <a:lnTo>
                    <a:pt x="95595" y="348757"/>
                  </a:lnTo>
                  <a:lnTo>
                    <a:pt x="110489" y="3489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12458" y="4870703"/>
              <a:ext cx="220217" cy="22936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460883" y="4868417"/>
              <a:ext cx="227329" cy="330835"/>
            </a:xfrm>
            <a:custGeom>
              <a:avLst/>
              <a:gdLst/>
              <a:ahLst/>
              <a:cxnLst/>
              <a:rect l="l" t="t" r="r" b="b"/>
              <a:pathLst>
                <a:path w="227329" h="330835">
                  <a:moveTo>
                    <a:pt x="45720" y="231362"/>
                  </a:moveTo>
                  <a:lnTo>
                    <a:pt x="45720" y="216408"/>
                  </a:lnTo>
                  <a:lnTo>
                    <a:pt x="25717" y="225016"/>
                  </a:lnTo>
                  <a:lnTo>
                    <a:pt x="11429" y="237267"/>
                  </a:lnTo>
                  <a:lnTo>
                    <a:pt x="2857" y="251662"/>
                  </a:lnTo>
                  <a:lnTo>
                    <a:pt x="0" y="266700"/>
                  </a:lnTo>
                  <a:lnTo>
                    <a:pt x="8584" y="291810"/>
                  </a:lnTo>
                  <a:lnTo>
                    <a:pt x="25908" y="306783"/>
                  </a:lnTo>
                  <a:lnTo>
                    <a:pt x="25908" y="266700"/>
                  </a:lnTo>
                  <a:lnTo>
                    <a:pt x="29217" y="250483"/>
                  </a:lnTo>
                  <a:lnTo>
                    <a:pt x="38100" y="236982"/>
                  </a:lnTo>
                  <a:lnTo>
                    <a:pt x="45720" y="231362"/>
                  </a:lnTo>
                  <a:close/>
                </a:path>
                <a:path w="227329" h="330835">
                  <a:moveTo>
                    <a:pt x="227075" y="35814"/>
                  </a:moveTo>
                  <a:lnTo>
                    <a:pt x="227075" y="23622"/>
                  </a:lnTo>
                  <a:lnTo>
                    <a:pt x="225932" y="16394"/>
                  </a:lnTo>
                  <a:lnTo>
                    <a:pt x="221932" y="8667"/>
                  </a:lnTo>
                  <a:lnTo>
                    <a:pt x="214217" y="2512"/>
                  </a:lnTo>
                  <a:lnTo>
                    <a:pt x="201929" y="0"/>
                  </a:lnTo>
                  <a:lnTo>
                    <a:pt x="191988" y="678"/>
                  </a:lnTo>
                  <a:lnTo>
                    <a:pt x="178974" y="3714"/>
                  </a:lnTo>
                  <a:lnTo>
                    <a:pt x="164103" y="10608"/>
                  </a:lnTo>
                  <a:lnTo>
                    <a:pt x="148590" y="22860"/>
                  </a:lnTo>
                  <a:lnTo>
                    <a:pt x="133314" y="13049"/>
                  </a:lnTo>
                  <a:lnTo>
                    <a:pt x="118967" y="7810"/>
                  </a:lnTo>
                  <a:lnTo>
                    <a:pt x="106477" y="5714"/>
                  </a:lnTo>
                  <a:lnTo>
                    <a:pt x="96774" y="5334"/>
                  </a:lnTo>
                  <a:lnTo>
                    <a:pt x="64103" y="11299"/>
                  </a:lnTo>
                  <a:lnTo>
                    <a:pt x="38290" y="27336"/>
                  </a:lnTo>
                  <a:lnTo>
                    <a:pt x="21336" y="50661"/>
                  </a:lnTo>
                  <a:lnTo>
                    <a:pt x="15239" y="78486"/>
                  </a:lnTo>
                  <a:lnTo>
                    <a:pt x="17228" y="94404"/>
                  </a:lnTo>
                  <a:lnTo>
                    <a:pt x="22574" y="108680"/>
                  </a:lnTo>
                  <a:lnTo>
                    <a:pt x="30349" y="120812"/>
                  </a:lnTo>
                  <a:lnTo>
                    <a:pt x="39624" y="130302"/>
                  </a:lnTo>
                  <a:lnTo>
                    <a:pt x="39624" y="150327"/>
                  </a:lnTo>
                  <a:lnTo>
                    <a:pt x="41636" y="144387"/>
                  </a:lnTo>
                  <a:lnTo>
                    <a:pt x="46481" y="136398"/>
                  </a:lnTo>
                  <a:lnTo>
                    <a:pt x="53340" y="140204"/>
                  </a:lnTo>
                  <a:lnTo>
                    <a:pt x="53340" y="78486"/>
                  </a:lnTo>
                  <a:lnTo>
                    <a:pt x="61722" y="36576"/>
                  </a:lnTo>
                  <a:lnTo>
                    <a:pt x="96774" y="16764"/>
                  </a:lnTo>
                  <a:lnTo>
                    <a:pt x="121443" y="24800"/>
                  </a:lnTo>
                  <a:lnTo>
                    <a:pt x="134112" y="43338"/>
                  </a:lnTo>
                  <a:lnTo>
                    <a:pt x="138779" y="64019"/>
                  </a:lnTo>
                  <a:lnTo>
                    <a:pt x="139446" y="78486"/>
                  </a:lnTo>
                  <a:lnTo>
                    <a:pt x="139446" y="139321"/>
                  </a:lnTo>
                  <a:lnTo>
                    <a:pt x="153923" y="130016"/>
                  </a:lnTo>
                  <a:lnTo>
                    <a:pt x="156972" y="125733"/>
                  </a:lnTo>
                  <a:lnTo>
                    <a:pt x="156972" y="30480"/>
                  </a:lnTo>
                  <a:lnTo>
                    <a:pt x="169997" y="19669"/>
                  </a:lnTo>
                  <a:lnTo>
                    <a:pt x="182308" y="13716"/>
                  </a:lnTo>
                  <a:lnTo>
                    <a:pt x="193190" y="11191"/>
                  </a:lnTo>
                  <a:lnTo>
                    <a:pt x="200405" y="10759"/>
                  </a:lnTo>
                  <a:lnTo>
                    <a:pt x="204977" y="10668"/>
                  </a:lnTo>
                  <a:lnTo>
                    <a:pt x="205740" y="11430"/>
                  </a:lnTo>
                  <a:lnTo>
                    <a:pt x="205740" y="38862"/>
                  </a:lnTo>
                  <a:lnTo>
                    <a:pt x="217170" y="38862"/>
                  </a:lnTo>
                  <a:lnTo>
                    <a:pt x="227075" y="35814"/>
                  </a:lnTo>
                  <a:close/>
                </a:path>
                <a:path w="227329" h="330835">
                  <a:moveTo>
                    <a:pt x="39624" y="150327"/>
                  </a:moveTo>
                  <a:lnTo>
                    <a:pt x="39624" y="130302"/>
                  </a:lnTo>
                  <a:lnTo>
                    <a:pt x="34551" y="137171"/>
                  </a:lnTo>
                  <a:lnTo>
                    <a:pt x="29337" y="146970"/>
                  </a:lnTo>
                  <a:lnTo>
                    <a:pt x="25265" y="158912"/>
                  </a:lnTo>
                  <a:lnTo>
                    <a:pt x="23622" y="172212"/>
                  </a:lnTo>
                  <a:lnTo>
                    <a:pt x="24931" y="183832"/>
                  </a:lnTo>
                  <a:lnTo>
                    <a:pt x="28955" y="196024"/>
                  </a:lnTo>
                  <a:lnTo>
                    <a:pt x="35837" y="207359"/>
                  </a:lnTo>
                  <a:lnTo>
                    <a:pt x="38100" y="209430"/>
                  </a:lnTo>
                  <a:lnTo>
                    <a:pt x="38100" y="160782"/>
                  </a:lnTo>
                  <a:lnTo>
                    <a:pt x="38230" y="157507"/>
                  </a:lnTo>
                  <a:lnTo>
                    <a:pt x="39147" y="151733"/>
                  </a:lnTo>
                  <a:lnTo>
                    <a:pt x="39624" y="150327"/>
                  </a:lnTo>
                  <a:close/>
                </a:path>
                <a:path w="227329" h="330835">
                  <a:moveTo>
                    <a:pt x="194309" y="306767"/>
                  </a:moveTo>
                  <a:lnTo>
                    <a:pt x="194309" y="266700"/>
                  </a:lnTo>
                  <a:lnTo>
                    <a:pt x="188071" y="286488"/>
                  </a:lnTo>
                  <a:lnTo>
                    <a:pt x="170687" y="303276"/>
                  </a:lnTo>
                  <a:lnTo>
                    <a:pt x="144160" y="314920"/>
                  </a:lnTo>
                  <a:lnTo>
                    <a:pt x="110490" y="319278"/>
                  </a:lnTo>
                  <a:lnTo>
                    <a:pt x="76057" y="314706"/>
                  </a:lnTo>
                  <a:lnTo>
                    <a:pt x="49339" y="302704"/>
                  </a:lnTo>
                  <a:lnTo>
                    <a:pt x="32051" y="285845"/>
                  </a:lnTo>
                  <a:lnTo>
                    <a:pt x="25908" y="266700"/>
                  </a:lnTo>
                  <a:lnTo>
                    <a:pt x="25908" y="306783"/>
                  </a:lnTo>
                  <a:lnTo>
                    <a:pt x="32099" y="312134"/>
                  </a:lnTo>
                  <a:lnTo>
                    <a:pt x="67186" y="325743"/>
                  </a:lnTo>
                  <a:lnTo>
                    <a:pt x="110490" y="330708"/>
                  </a:lnTo>
                  <a:lnTo>
                    <a:pt x="152066" y="326052"/>
                  </a:lnTo>
                  <a:lnTo>
                    <a:pt x="187071" y="312896"/>
                  </a:lnTo>
                  <a:lnTo>
                    <a:pt x="194309" y="306767"/>
                  </a:lnTo>
                  <a:close/>
                </a:path>
                <a:path w="227329" h="330835">
                  <a:moveTo>
                    <a:pt x="220218" y="265938"/>
                  </a:moveTo>
                  <a:lnTo>
                    <a:pt x="203823" y="220610"/>
                  </a:lnTo>
                  <a:lnTo>
                    <a:pt x="167901" y="200096"/>
                  </a:lnTo>
                  <a:lnTo>
                    <a:pt x="124991" y="194524"/>
                  </a:lnTo>
                  <a:lnTo>
                    <a:pt x="65531" y="194310"/>
                  </a:lnTo>
                  <a:lnTo>
                    <a:pt x="54173" y="190249"/>
                  </a:lnTo>
                  <a:lnTo>
                    <a:pt x="45529" y="182403"/>
                  </a:lnTo>
                  <a:lnTo>
                    <a:pt x="40028" y="172128"/>
                  </a:lnTo>
                  <a:lnTo>
                    <a:pt x="38100" y="160782"/>
                  </a:lnTo>
                  <a:lnTo>
                    <a:pt x="38100" y="209430"/>
                  </a:lnTo>
                  <a:lnTo>
                    <a:pt x="45720" y="216408"/>
                  </a:lnTo>
                  <a:lnTo>
                    <a:pt x="45720" y="231362"/>
                  </a:lnTo>
                  <a:lnTo>
                    <a:pt x="50982" y="227480"/>
                  </a:lnTo>
                  <a:lnTo>
                    <a:pt x="66020" y="223341"/>
                  </a:lnTo>
                  <a:lnTo>
                    <a:pt x="102107" y="223390"/>
                  </a:lnTo>
                  <a:lnTo>
                    <a:pt x="129373" y="223944"/>
                  </a:lnTo>
                  <a:lnTo>
                    <a:pt x="161162" y="228695"/>
                  </a:lnTo>
                  <a:lnTo>
                    <a:pt x="184951" y="241589"/>
                  </a:lnTo>
                  <a:lnTo>
                    <a:pt x="194309" y="266700"/>
                  </a:lnTo>
                  <a:lnTo>
                    <a:pt x="194309" y="306767"/>
                  </a:lnTo>
                  <a:lnTo>
                    <a:pt x="211216" y="292453"/>
                  </a:lnTo>
                  <a:lnTo>
                    <a:pt x="220218" y="265938"/>
                  </a:lnTo>
                  <a:close/>
                </a:path>
                <a:path w="227329" h="330835">
                  <a:moveTo>
                    <a:pt x="139446" y="139321"/>
                  </a:moveTo>
                  <a:lnTo>
                    <a:pt x="139446" y="78486"/>
                  </a:lnTo>
                  <a:lnTo>
                    <a:pt x="139326" y="89106"/>
                  </a:lnTo>
                  <a:lnTo>
                    <a:pt x="138493" y="100012"/>
                  </a:lnTo>
                  <a:lnTo>
                    <a:pt x="110073" y="138719"/>
                  </a:lnTo>
                  <a:lnTo>
                    <a:pt x="96774" y="140970"/>
                  </a:lnTo>
                  <a:lnTo>
                    <a:pt x="71663" y="132814"/>
                  </a:lnTo>
                  <a:lnTo>
                    <a:pt x="58769" y="114014"/>
                  </a:lnTo>
                  <a:lnTo>
                    <a:pt x="54018" y="93071"/>
                  </a:lnTo>
                  <a:lnTo>
                    <a:pt x="53340" y="78486"/>
                  </a:lnTo>
                  <a:lnTo>
                    <a:pt x="53340" y="140204"/>
                  </a:lnTo>
                  <a:lnTo>
                    <a:pt x="61412" y="144684"/>
                  </a:lnTo>
                  <a:lnTo>
                    <a:pt x="75628" y="149542"/>
                  </a:lnTo>
                  <a:lnTo>
                    <a:pt x="87844" y="151828"/>
                  </a:lnTo>
                  <a:lnTo>
                    <a:pt x="96774" y="152400"/>
                  </a:lnTo>
                  <a:lnTo>
                    <a:pt x="128563" y="146315"/>
                  </a:lnTo>
                  <a:lnTo>
                    <a:pt x="139446" y="139321"/>
                  </a:lnTo>
                  <a:close/>
                </a:path>
                <a:path w="227329" h="330835">
                  <a:moveTo>
                    <a:pt x="176783" y="78486"/>
                  </a:moveTo>
                  <a:lnTo>
                    <a:pt x="175402" y="64555"/>
                  </a:lnTo>
                  <a:lnTo>
                    <a:pt x="171450" y="51625"/>
                  </a:lnTo>
                  <a:lnTo>
                    <a:pt x="165211" y="40124"/>
                  </a:lnTo>
                  <a:lnTo>
                    <a:pt x="156972" y="30480"/>
                  </a:lnTo>
                  <a:lnTo>
                    <a:pt x="156972" y="125733"/>
                  </a:lnTo>
                  <a:lnTo>
                    <a:pt x="170711" y="106429"/>
                  </a:lnTo>
                  <a:lnTo>
                    <a:pt x="176783" y="78486"/>
                  </a:lnTo>
                  <a:close/>
                </a:path>
                <a:path w="227329" h="330835">
                  <a:moveTo>
                    <a:pt x="205740" y="38862"/>
                  </a:moveTo>
                  <a:lnTo>
                    <a:pt x="205740" y="11430"/>
                  </a:lnTo>
                  <a:lnTo>
                    <a:pt x="200405" y="12192"/>
                  </a:lnTo>
                  <a:lnTo>
                    <a:pt x="198881" y="19050"/>
                  </a:lnTo>
                  <a:lnTo>
                    <a:pt x="198881" y="33528"/>
                  </a:lnTo>
                  <a:lnTo>
                    <a:pt x="204977" y="38862"/>
                  </a:lnTo>
                  <a:lnTo>
                    <a:pt x="205740" y="38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6751967" y="4719065"/>
            <a:ext cx="116205" cy="502284"/>
          </a:xfrm>
          <a:custGeom>
            <a:avLst/>
            <a:gdLst/>
            <a:ahLst/>
            <a:cxnLst/>
            <a:rect l="l" t="t" r="r" b="b"/>
            <a:pathLst>
              <a:path w="116204" h="502285">
                <a:moveTo>
                  <a:pt x="115824" y="499872"/>
                </a:moveTo>
                <a:lnTo>
                  <a:pt x="115824" y="496824"/>
                </a:lnTo>
                <a:lnTo>
                  <a:pt x="115824" y="493775"/>
                </a:lnTo>
                <a:lnTo>
                  <a:pt x="107442" y="485394"/>
                </a:lnTo>
                <a:lnTo>
                  <a:pt x="75285" y="444093"/>
                </a:lnTo>
                <a:lnTo>
                  <a:pt x="52821" y="397672"/>
                </a:lnTo>
                <a:lnTo>
                  <a:pt x="38587" y="348508"/>
                </a:lnTo>
                <a:lnTo>
                  <a:pt x="31120" y="298978"/>
                </a:lnTo>
                <a:lnTo>
                  <a:pt x="28956" y="251460"/>
                </a:lnTo>
                <a:lnTo>
                  <a:pt x="31424" y="198717"/>
                </a:lnTo>
                <a:lnTo>
                  <a:pt x="39563" y="147364"/>
                </a:lnTo>
                <a:lnTo>
                  <a:pt x="54467" y="98608"/>
                </a:lnTo>
                <a:lnTo>
                  <a:pt x="77236" y="53656"/>
                </a:lnTo>
                <a:lnTo>
                  <a:pt x="108966" y="13716"/>
                </a:lnTo>
                <a:lnTo>
                  <a:pt x="115824" y="7620"/>
                </a:lnTo>
                <a:lnTo>
                  <a:pt x="115824" y="762"/>
                </a:lnTo>
                <a:lnTo>
                  <a:pt x="113538" y="0"/>
                </a:lnTo>
                <a:lnTo>
                  <a:pt x="110490" y="0"/>
                </a:lnTo>
                <a:lnTo>
                  <a:pt x="80581" y="24764"/>
                </a:lnTo>
                <a:lnTo>
                  <a:pt x="55840" y="55292"/>
                </a:lnTo>
                <a:lnTo>
                  <a:pt x="31242" y="97536"/>
                </a:lnTo>
                <a:lnTo>
                  <a:pt x="15751" y="138624"/>
                </a:lnTo>
                <a:lnTo>
                  <a:pt x="6191" y="178784"/>
                </a:lnTo>
                <a:lnTo>
                  <a:pt x="1345" y="216800"/>
                </a:lnTo>
                <a:lnTo>
                  <a:pt x="0" y="251460"/>
                </a:lnTo>
                <a:lnTo>
                  <a:pt x="1381" y="284225"/>
                </a:lnTo>
                <a:lnTo>
                  <a:pt x="6476" y="322707"/>
                </a:lnTo>
                <a:lnTo>
                  <a:pt x="16716" y="364617"/>
                </a:lnTo>
                <a:lnTo>
                  <a:pt x="33528" y="407670"/>
                </a:lnTo>
                <a:lnTo>
                  <a:pt x="57447" y="448472"/>
                </a:lnTo>
                <a:lnTo>
                  <a:pt x="100714" y="496073"/>
                </a:lnTo>
                <a:lnTo>
                  <a:pt x="110490" y="502158"/>
                </a:lnTo>
                <a:lnTo>
                  <a:pt x="113538" y="502158"/>
                </a:lnTo>
                <a:lnTo>
                  <a:pt x="115824" y="499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16546" y="4752594"/>
            <a:ext cx="354330" cy="342900"/>
          </a:xfrm>
          <a:custGeom>
            <a:avLst/>
            <a:gdLst/>
            <a:ahLst/>
            <a:cxnLst/>
            <a:rect l="l" t="t" r="r" b="b"/>
            <a:pathLst>
              <a:path w="354329" h="342900">
                <a:moveTo>
                  <a:pt x="128016" y="195982"/>
                </a:moveTo>
                <a:lnTo>
                  <a:pt x="128016" y="26669"/>
                </a:lnTo>
                <a:lnTo>
                  <a:pt x="126492" y="27431"/>
                </a:lnTo>
                <a:lnTo>
                  <a:pt x="125729" y="33527"/>
                </a:lnTo>
                <a:lnTo>
                  <a:pt x="59435" y="304038"/>
                </a:lnTo>
                <a:lnTo>
                  <a:pt x="55506" y="315325"/>
                </a:lnTo>
                <a:lnTo>
                  <a:pt x="49149" y="322325"/>
                </a:lnTo>
                <a:lnTo>
                  <a:pt x="36504" y="325897"/>
                </a:lnTo>
                <a:lnTo>
                  <a:pt x="13716" y="326897"/>
                </a:lnTo>
                <a:lnTo>
                  <a:pt x="0" y="326897"/>
                </a:lnTo>
                <a:lnTo>
                  <a:pt x="0" y="342900"/>
                </a:lnTo>
                <a:lnTo>
                  <a:pt x="13716" y="342781"/>
                </a:lnTo>
                <a:lnTo>
                  <a:pt x="20609" y="342661"/>
                </a:lnTo>
                <a:lnTo>
                  <a:pt x="55506" y="341648"/>
                </a:lnTo>
                <a:lnTo>
                  <a:pt x="70866" y="341375"/>
                </a:lnTo>
                <a:lnTo>
                  <a:pt x="99059" y="341375"/>
                </a:lnTo>
                <a:lnTo>
                  <a:pt x="99059" y="312419"/>
                </a:lnTo>
                <a:lnTo>
                  <a:pt x="99822" y="310133"/>
                </a:lnTo>
                <a:lnTo>
                  <a:pt x="128016" y="195982"/>
                </a:lnTo>
                <a:close/>
              </a:path>
              <a:path w="354329" h="342900">
                <a:moveTo>
                  <a:pt x="354329" y="75437"/>
                </a:moveTo>
                <a:lnTo>
                  <a:pt x="348305" y="47255"/>
                </a:lnTo>
                <a:lnTo>
                  <a:pt x="330136" y="23145"/>
                </a:lnTo>
                <a:lnTo>
                  <a:pt x="299680" y="6322"/>
                </a:lnTo>
                <a:lnTo>
                  <a:pt x="256794" y="0"/>
                </a:lnTo>
                <a:lnTo>
                  <a:pt x="80772" y="0"/>
                </a:lnTo>
                <a:lnTo>
                  <a:pt x="80772" y="14477"/>
                </a:lnTo>
                <a:lnTo>
                  <a:pt x="102107" y="14477"/>
                </a:lnTo>
                <a:lnTo>
                  <a:pt x="110430" y="15991"/>
                </a:lnTo>
                <a:lnTo>
                  <a:pt x="116585" y="16001"/>
                </a:lnTo>
                <a:lnTo>
                  <a:pt x="124968" y="16763"/>
                </a:lnTo>
                <a:lnTo>
                  <a:pt x="128016" y="19050"/>
                </a:lnTo>
                <a:lnTo>
                  <a:pt x="128016" y="195982"/>
                </a:lnTo>
                <a:lnTo>
                  <a:pt x="131063" y="183641"/>
                </a:lnTo>
                <a:lnTo>
                  <a:pt x="131825" y="183641"/>
                </a:lnTo>
                <a:lnTo>
                  <a:pt x="131825" y="171450"/>
                </a:lnTo>
                <a:lnTo>
                  <a:pt x="166116" y="35051"/>
                </a:lnTo>
                <a:lnTo>
                  <a:pt x="169223" y="24122"/>
                </a:lnTo>
                <a:lnTo>
                  <a:pt x="173259" y="17906"/>
                </a:lnTo>
                <a:lnTo>
                  <a:pt x="180582" y="15120"/>
                </a:lnTo>
                <a:lnTo>
                  <a:pt x="193548" y="14477"/>
                </a:lnTo>
                <a:lnTo>
                  <a:pt x="241553" y="14477"/>
                </a:lnTo>
                <a:lnTo>
                  <a:pt x="269069" y="17168"/>
                </a:lnTo>
                <a:lnTo>
                  <a:pt x="290226" y="25717"/>
                </a:lnTo>
                <a:lnTo>
                  <a:pt x="303811" y="40838"/>
                </a:lnTo>
                <a:lnTo>
                  <a:pt x="308609" y="63245"/>
                </a:lnTo>
                <a:lnTo>
                  <a:pt x="308609" y="151792"/>
                </a:lnTo>
                <a:lnTo>
                  <a:pt x="311181" y="150399"/>
                </a:lnTo>
                <a:lnTo>
                  <a:pt x="342507" y="115812"/>
                </a:lnTo>
                <a:lnTo>
                  <a:pt x="354329" y="75437"/>
                </a:lnTo>
                <a:close/>
              </a:path>
              <a:path w="354329" h="342900">
                <a:moveTo>
                  <a:pt x="144779" y="342900"/>
                </a:moveTo>
                <a:lnTo>
                  <a:pt x="144779" y="326897"/>
                </a:lnTo>
                <a:lnTo>
                  <a:pt x="128016" y="326867"/>
                </a:lnTo>
                <a:lnTo>
                  <a:pt x="118026" y="326767"/>
                </a:lnTo>
                <a:lnTo>
                  <a:pt x="107918" y="325850"/>
                </a:lnTo>
                <a:lnTo>
                  <a:pt x="101381" y="323361"/>
                </a:lnTo>
                <a:lnTo>
                  <a:pt x="99059" y="318515"/>
                </a:lnTo>
                <a:lnTo>
                  <a:pt x="99059" y="341375"/>
                </a:lnTo>
                <a:lnTo>
                  <a:pt x="102107" y="341375"/>
                </a:lnTo>
                <a:lnTo>
                  <a:pt x="110489" y="341618"/>
                </a:lnTo>
                <a:lnTo>
                  <a:pt x="126492" y="342670"/>
                </a:lnTo>
                <a:lnTo>
                  <a:pt x="131825" y="342831"/>
                </a:lnTo>
                <a:lnTo>
                  <a:pt x="144779" y="342900"/>
                </a:lnTo>
                <a:close/>
              </a:path>
              <a:path w="354329" h="342900">
                <a:moveTo>
                  <a:pt x="308609" y="151792"/>
                </a:moveTo>
                <a:lnTo>
                  <a:pt x="308609" y="63245"/>
                </a:lnTo>
                <a:lnTo>
                  <a:pt x="306752" y="81760"/>
                </a:lnTo>
                <a:lnTo>
                  <a:pt x="301180" y="104489"/>
                </a:lnTo>
                <a:lnTo>
                  <a:pt x="278892" y="144017"/>
                </a:lnTo>
                <a:lnTo>
                  <a:pt x="239934" y="166306"/>
                </a:lnTo>
                <a:lnTo>
                  <a:pt x="202692" y="171450"/>
                </a:lnTo>
                <a:lnTo>
                  <a:pt x="131825" y="171450"/>
                </a:lnTo>
                <a:lnTo>
                  <a:pt x="131825" y="183641"/>
                </a:lnTo>
                <a:lnTo>
                  <a:pt x="214883" y="183641"/>
                </a:lnTo>
                <a:lnTo>
                  <a:pt x="266569" y="174557"/>
                </a:lnTo>
                <a:lnTo>
                  <a:pt x="308609" y="151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7334884" y="4719065"/>
            <a:ext cx="376555" cy="502284"/>
            <a:chOff x="7334884" y="4719065"/>
            <a:chExt cx="376555" cy="502284"/>
          </a:xfrm>
        </p:grpSpPr>
        <p:sp>
          <p:nvSpPr>
            <p:cNvPr id="41" name="object 41"/>
            <p:cNvSpPr/>
            <p:nvPr/>
          </p:nvSpPr>
          <p:spPr>
            <a:xfrm>
              <a:off x="7334884" y="4719065"/>
              <a:ext cx="115570" cy="502284"/>
            </a:xfrm>
            <a:custGeom>
              <a:avLst/>
              <a:gdLst/>
              <a:ahLst/>
              <a:cxnLst/>
              <a:rect l="l" t="t" r="r" b="b"/>
              <a:pathLst>
                <a:path w="115570" h="502285">
                  <a:moveTo>
                    <a:pt x="115062" y="499872"/>
                  </a:moveTo>
                  <a:lnTo>
                    <a:pt x="115062" y="496824"/>
                  </a:lnTo>
                  <a:lnTo>
                    <a:pt x="115062" y="493775"/>
                  </a:lnTo>
                  <a:lnTo>
                    <a:pt x="106680" y="485394"/>
                  </a:lnTo>
                  <a:lnTo>
                    <a:pt x="74444" y="444093"/>
                  </a:lnTo>
                  <a:lnTo>
                    <a:pt x="51791" y="397672"/>
                  </a:lnTo>
                  <a:lnTo>
                    <a:pt x="37331" y="348508"/>
                  </a:lnTo>
                  <a:lnTo>
                    <a:pt x="29675" y="298978"/>
                  </a:lnTo>
                  <a:lnTo>
                    <a:pt x="27432" y="251460"/>
                  </a:lnTo>
                  <a:lnTo>
                    <a:pt x="29980" y="198717"/>
                  </a:lnTo>
                  <a:lnTo>
                    <a:pt x="38307" y="147364"/>
                  </a:lnTo>
                  <a:lnTo>
                    <a:pt x="53437" y="98608"/>
                  </a:lnTo>
                  <a:lnTo>
                    <a:pt x="76395" y="53656"/>
                  </a:lnTo>
                  <a:lnTo>
                    <a:pt x="108204" y="13716"/>
                  </a:lnTo>
                  <a:lnTo>
                    <a:pt x="115062" y="7620"/>
                  </a:lnTo>
                  <a:lnTo>
                    <a:pt x="115062" y="762"/>
                  </a:lnTo>
                  <a:lnTo>
                    <a:pt x="112775" y="0"/>
                  </a:lnTo>
                  <a:lnTo>
                    <a:pt x="109728" y="0"/>
                  </a:lnTo>
                  <a:lnTo>
                    <a:pt x="79343" y="24764"/>
                  </a:lnTo>
                  <a:lnTo>
                    <a:pt x="54971" y="55292"/>
                  </a:lnTo>
                  <a:lnTo>
                    <a:pt x="31242" y="97536"/>
                  </a:lnTo>
                  <a:lnTo>
                    <a:pt x="15109" y="138624"/>
                  </a:lnTo>
                  <a:lnTo>
                    <a:pt x="5619" y="178784"/>
                  </a:lnTo>
                  <a:lnTo>
                    <a:pt x="1131" y="216800"/>
                  </a:lnTo>
                  <a:lnTo>
                    <a:pt x="0" y="251460"/>
                  </a:lnTo>
                  <a:lnTo>
                    <a:pt x="1143" y="284225"/>
                  </a:lnTo>
                  <a:lnTo>
                    <a:pt x="5715" y="322707"/>
                  </a:lnTo>
                  <a:lnTo>
                    <a:pt x="15430" y="364617"/>
                  </a:lnTo>
                  <a:lnTo>
                    <a:pt x="32004" y="407670"/>
                  </a:lnTo>
                  <a:lnTo>
                    <a:pt x="55935" y="448472"/>
                  </a:lnTo>
                  <a:lnTo>
                    <a:pt x="80010" y="478059"/>
                  </a:lnTo>
                  <a:lnTo>
                    <a:pt x="109728" y="502158"/>
                  </a:lnTo>
                  <a:lnTo>
                    <a:pt x="112775" y="502158"/>
                  </a:lnTo>
                  <a:lnTo>
                    <a:pt x="115062" y="4998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92618" y="4873751"/>
              <a:ext cx="218694" cy="226313"/>
            </a:xfrm>
            <a:prstGeom prst="rect">
              <a:avLst/>
            </a:prstGeom>
          </p:spPr>
        </p:pic>
      </p:grpSp>
      <p:sp>
        <p:nvSpPr>
          <p:cNvPr id="43" name="object 43"/>
          <p:cNvSpPr/>
          <p:nvPr/>
        </p:nvSpPr>
        <p:spPr>
          <a:xfrm>
            <a:off x="7796669" y="4719065"/>
            <a:ext cx="20320" cy="502284"/>
          </a:xfrm>
          <a:custGeom>
            <a:avLst/>
            <a:gdLst/>
            <a:ahLst/>
            <a:cxnLst/>
            <a:rect l="l" t="t" r="r" b="b"/>
            <a:pathLst>
              <a:path w="20320" h="502285">
                <a:moveTo>
                  <a:pt x="19812" y="502158"/>
                </a:moveTo>
                <a:lnTo>
                  <a:pt x="19812" y="17525"/>
                </a:lnTo>
                <a:lnTo>
                  <a:pt x="19812" y="0"/>
                </a:lnTo>
                <a:lnTo>
                  <a:pt x="0" y="0"/>
                </a:lnTo>
                <a:lnTo>
                  <a:pt x="0" y="502158"/>
                </a:lnTo>
                <a:lnTo>
                  <a:pt x="19812" y="5021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7891144" y="4872228"/>
            <a:ext cx="456565" cy="302260"/>
            <a:chOff x="7891144" y="4872228"/>
            <a:chExt cx="456565" cy="302260"/>
          </a:xfrm>
        </p:grpSpPr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91144" y="4872228"/>
              <a:ext cx="214122" cy="22326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45665" y="5016246"/>
              <a:ext cx="201930" cy="157733"/>
            </a:xfrm>
            <a:prstGeom prst="rect">
              <a:avLst/>
            </a:prstGeom>
          </p:spPr>
        </p:pic>
      </p:grpSp>
      <p:sp>
        <p:nvSpPr>
          <p:cNvPr id="47" name="object 47"/>
          <p:cNvSpPr/>
          <p:nvPr/>
        </p:nvSpPr>
        <p:spPr>
          <a:xfrm>
            <a:off x="8418461" y="4719065"/>
            <a:ext cx="115570" cy="502284"/>
          </a:xfrm>
          <a:custGeom>
            <a:avLst/>
            <a:gdLst/>
            <a:ahLst/>
            <a:cxnLst/>
            <a:rect l="l" t="t" r="r" b="b"/>
            <a:pathLst>
              <a:path w="115570" h="502285">
                <a:moveTo>
                  <a:pt x="115062" y="251460"/>
                </a:moveTo>
                <a:lnTo>
                  <a:pt x="109251" y="178593"/>
                </a:lnTo>
                <a:lnTo>
                  <a:pt x="99310" y="136481"/>
                </a:lnTo>
                <a:lnTo>
                  <a:pt x="82296" y="93725"/>
                </a:lnTo>
                <a:lnTo>
                  <a:pt x="58804" y="53363"/>
                </a:lnTo>
                <a:lnTo>
                  <a:pt x="15537" y="6072"/>
                </a:lnTo>
                <a:lnTo>
                  <a:pt x="5334" y="0"/>
                </a:lnTo>
                <a:lnTo>
                  <a:pt x="2286" y="0"/>
                </a:lnTo>
                <a:lnTo>
                  <a:pt x="0" y="2286"/>
                </a:lnTo>
                <a:lnTo>
                  <a:pt x="0" y="7620"/>
                </a:lnTo>
                <a:lnTo>
                  <a:pt x="9144" y="16001"/>
                </a:lnTo>
                <a:lnTo>
                  <a:pt x="35874" y="49706"/>
                </a:lnTo>
                <a:lnTo>
                  <a:pt x="57302" y="90324"/>
                </a:lnTo>
                <a:lnTo>
                  <a:pt x="73060" y="137635"/>
                </a:lnTo>
                <a:lnTo>
                  <a:pt x="82783" y="191420"/>
                </a:lnTo>
                <a:lnTo>
                  <a:pt x="86105" y="251460"/>
                </a:lnTo>
                <a:lnTo>
                  <a:pt x="83710" y="302440"/>
                </a:lnTo>
                <a:lnTo>
                  <a:pt x="75718" y="352982"/>
                </a:lnTo>
                <a:lnTo>
                  <a:pt x="60923" y="401732"/>
                </a:lnTo>
                <a:lnTo>
                  <a:pt x="38118" y="447336"/>
                </a:lnTo>
                <a:lnTo>
                  <a:pt x="6096" y="488442"/>
                </a:lnTo>
                <a:lnTo>
                  <a:pt x="0" y="493775"/>
                </a:lnTo>
                <a:lnTo>
                  <a:pt x="0" y="499872"/>
                </a:lnTo>
                <a:lnTo>
                  <a:pt x="2286" y="502158"/>
                </a:lnTo>
                <a:lnTo>
                  <a:pt x="5334" y="502158"/>
                </a:lnTo>
                <a:lnTo>
                  <a:pt x="35718" y="476916"/>
                </a:lnTo>
                <a:lnTo>
                  <a:pt x="60090" y="445900"/>
                </a:lnTo>
                <a:lnTo>
                  <a:pt x="83820" y="403098"/>
                </a:lnTo>
                <a:lnTo>
                  <a:pt x="99310" y="362473"/>
                </a:lnTo>
                <a:lnTo>
                  <a:pt x="108870" y="322706"/>
                </a:lnTo>
                <a:lnTo>
                  <a:pt x="113716" y="285226"/>
                </a:lnTo>
                <a:lnTo>
                  <a:pt x="115062" y="2514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612009" y="4719065"/>
            <a:ext cx="115570" cy="502284"/>
          </a:xfrm>
          <a:custGeom>
            <a:avLst/>
            <a:gdLst/>
            <a:ahLst/>
            <a:cxnLst/>
            <a:rect l="l" t="t" r="r" b="b"/>
            <a:pathLst>
              <a:path w="115570" h="502285">
                <a:moveTo>
                  <a:pt x="115062" y="251460"/>
                </a:moveTo>
                <a:lnTo>
                  <a:pt x="108680" y="178593"/>
                </a:lnTo>
                <a:lnTo>
                  <a:pt x="98667" y="136481"/>
                </a:lnTo>
                <a:lnTo>
                  <a:pt x="82296" y="93725"/>
                </a:lnTo>
                <a:lnTo>
                  <a:pt x="57947" y="53363"/>
                </a:lnTo>
                <a:lnTo>
                  <a:pt x="14680" y="6072"/>
                </a:lnTo>
                <a:lnTo>
                  <a:pt x="5333" y="0"/>
                </a:lnTo>
                <a:lnTo>
                  <a:pt x="2286" y="0"/>
                </a:lnTo>
                <a:lnTo>
                  <a:pt x="0" y="2286"/>
                </a:lnTo>
                <a:lnTo>
                  <a:pt x="0" y="7620"/>
                </a:lnTo>
                <a:lnTo>
                  <a:pt x="9144" y="16001"/>
                </a:lnTo>
                <a:lnTo>
                  <a:pt x="35874" y="49706"/>
                </a:lnTo>
                <a:lnTo>
                  <a:pt x="57302" y="90324"/>
                </a:lnTo>
                <a:lnTo>
                  <a:pt x="73060" y="137635"/>
                </a:lnTo>
                <a:lnTo>
                  <a:pt x="82783" y="191420"/>
                </a:lnTo>
                <a:lnTo>
                  <a:pt x="86105" y="251460"/>
                </a:lnTo>
                <a:lnTo>
                  <a:pt x="83710" y="302440"/>
                </a:lnTo>
                <a:lnTo>
                  <a:pt x="75718" y="352982"/>
                </a:lnTo>
                <a:lnTo>
                  <a:pt x="60923" y="401732"/>
                </a:lnTo>
                <a:lnTo>
                  <a:pt x="38118" y="447336"/>
                </a:lnTo>
                <a:lnTo>
                  <a:pt x="6096" y="488442"/>
                </a:lnTo>
                <a:lnTo>
                  <a:pt x="0" y="493775"/>
                </a:lnTo>
                <a:lnTo>
                  <a:pt x="0" y="499872"/>
                </a:lnTo>
                <a:lnTo>
                  <a:pt x="2286" y="502158"/>
                </a:lnTo>
                <a:lnTo>
                  <a:pt x="5333" y="502158"/>
                </a:lnTo>
                <a:lnTo>
                  <a:pt x="34861" y="476916"/>
                </a:lnTo>
                <a:lnTo>
                  <a:pt x="59555" y="445900"/>
                </a:lnTo>
                <a:lnTo>
                  <a:pt x="83820" y="403098"/>
                </a:lnTo>
                <a:lnTo>
                  <a:pt x="99310" y="362473"/>
                </a:lnTo>
                <a:lnTo>
                  <a:pt x="108870" y="322706"/>
                </a:lnTo>
                <a:lnTo>
                  <a:pt x="113716" y="285226"/>
                </a:lnTo>
                <a:lnTo>
                  <a:pt x="115062" y="2514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80501" y="6242303"/>
            <a:ext cx="266065" cy="261620"/>
          </a:xfrm>
          <a:custGeom>
            <a:avLst/>
            <a:gdLst/>
            <a:ahLst/>
            <a:cxnLst/>
            <a:rect l="l" t="t" r="r" b="b"/>
            <a:pathLst>
              <a:path w="266064" h="261620">
                <a:moveTo>
                  <a:pt x="265938" y="0"/>
                </a:moveTo>
                <a:lnTo>
                  <a:pt x="198881" y="0"/>
                </a:lnTo>
                <a:lnTo>
                  <a:pt x="196595" y="9144"/>
                </a:lnTo>
                <a:lnTo>
                  <a:pt x="203454" y="9144"/>
                </a:lnTo>
                <a:lnTo>
                  <a:pt x="208025" y="10668"/>
                </a:lnTo>
                <a:lnTo>
                  <a:pt x="214122" y="15240"/>
                </a:lnTo>
                <a:lnTo>
                  <a:pt x="215645" y="19812"/>
                </a:lnTo>
                <a:lnTo>
                  <a:pt x="215645" y="25146"/>
                </a:lnTo>
                <a:lnTo>
                  <a:pt x="198119" y="116586"/>
                </a:lnTo>
                <a:lnTo>
                  <a:pt x="187451" y="164592"/>
                </a:lnTo>
                <a:lnTo>
                  <a:pt x="180594" y="203454"/>
                </a:lnTo>
                <a:lnTo>
                  <a:pt x="178307" y="203454"/>
                </a:lnTo>
                <a:lnTo>
                  <a:pt x="175152" y="191452"/>
                </a:lnTo>
                <a:lnTo>
                  <a:pt x="171354" y="178308"/>
                </a:lnTo>
                <a:lnTo>
                  <a:pt x="166842" y="164020"/>
                </a:lnTo>
                <a:lnTo>
                  <a:pt x="111251" y="0"/>
                </a:lnTo>
                <a:lnTo>
                  <a:pt x="50292" y="0"/>
                </a:lnTo>
                <a:lnTo>
                  <a:pt x="48006" y="9144"/>
                </a:lnTo>
                <a:lnTo>
                  <a:pt x="54863" y="9144"/>
                </a:lnTo>
                <a:lnTo>
                  <a:pt x="59436" y="10668"/>
                </a:lnTo>
                <a:lnTo>
                  <a:pt x="65531" y="15240"/>
                </a:lnTo>
                <a:lnTo>
                  <a:pt x="67056" y="19812"/>
                </a:lnTo>
                <a:lnTo>
                  <a:pt x="67056" y="30480"/>
                </a:lnTo>
                <a:lnTo>
                  <a:pt x="64007" y="51054"/>
                </a:lnTo>
                <a:lnTo>
                  <a:pt x="62484" y="56387"/>
                </a:lnTo>
                <a:lnTo>
                  <a:pt x="30480" y="204216"/>
                </a:lnTo>
                <a:lnTo>
                  <a:pt x="26479" y="220313"/>
                </a:lnTo>
                <a:lnTo>
                  <a:pt x="23622" y="230124"/>
                </a:lnTo>
                <a:lnTo>
                  <a:pt x="22860" y="233934"/>
                </a:lnTo>
                <a:lnTo>
                  <a:pt x="21336" y="237744"/>
                </a:lnTo>
                <a:lnTo>
                  <a:pt x="19050" y="240792"/>
                </a:lnTo>
                <a:lnTo>
                  <a:pt x="17525" y="243840"/>
                </a:lnTo>
                <a:lnTo>
                  <a:pt x="16001" y="246125"/>
                </a:lnTo>
                <a:lnTo>
                  <a:pt x="10668" y="249936"/>
                </a:lnTo>
                <a:lnTo>
                  <a:pt x="6857" y="251460"/>
                </a:lnTo>
                <a:lnTo>
                  <a:pt x="2286" y="252222"/>
                </a:lnTo>
                <a:lnTo>
                  <a:pt x="0" y="261366"/>
                </a:lnTo>
                <a:lnTo>
                  <a:pt x="67056" y="261366"/>
                </a:lnTo>
                <a:lnTo>
                  <a:pt x="69342" y="252222"/>
                </a:lnTo>
                <a:lnTo>
                  <a:pt x="62484" y="251460"/>
                </a:lnTo>
                <a:lnTo>
                  <a:pt x="57912" y="249936"/>
                </a:lnTo>
                <a:lnTo>
                  <a:pt x="51816" y="245363"/>
                </a:lnTo>
                <a:lnTo>
                  <a:pt x="50292" y="241554"/>
                </a:lnTo>
                <a:lnTo>
                  <a:pt x="50292" y="235458"/>
                </a:lnTo>
                <a:lnTo>
                  <a:pt x="50577" y="229314"/>
                </a:lnTo>
                <a:lnTo>
                  <a:pt x="51435" y="222313"/>
                </a:lnTo>
                <a:lnTo>
                  <a:pt x="52863" y="214455"/>
                </a:lnTo>
                <a:lnTo>
                  <a:pt x="77247" y="102393"/>
                </a:lnTo>
                <a:lnTo>
                  <a:pt x="84748" y="62745"/>
                </a:lnTo>
                <a:lnTo>
                  <a:pt x="86487" y="52197"/>
                </a:lnTo>
                <a:lnTo>
                  <a:pt x="88392" y="38100"/>
                </a:lnTo>
                <a:lnTo>
                  <a:pt x="91439" y="38100"/>
                </a:lnTo>
                <a:lnTo>
                  <a:pt x="95142" y="52518"/>
                </a:lnTo>
                <a:lnTo>
                  <a:pt x="99345" y="67151"/>
                </a:lnTo>
                <a:lnTo>
                  <a:pt x="103977" y="81926"/>
                </a:lnTo>
                <a:lnTo>
                  <a:pt x="164592" y="261366"/>
                </a:lnTo>
                <a:lnTo>
                  <a:pt x="190500" y="261366"/>
                </a:lnTo>
                <a:lnTo>
                  <a:pt x="235457" y="56387"/>
                </a:lnTo>
                <a:lnTo>
                  <a:pt x="243839" y="24384"/>
                </a:lnTo>
                <a:lnTo>
                  <a:pt x="247650" y="18287"/>
                </a:lnTo>
                <a:lnTo>
                  <a:pt x="249174" y="15240"/>
                </a:lnTo>
                <a:lnTo>
                  <a:pt x="250698" y="13716"/>
                </a:lnTo>
                <a:lnTo>
                  <a:pt x="252984" y="12192"/>
                </a:lnTo>
                <a:lnTo>
                  <a:pt x="259080" y="9906"/>
                </a:lnTo>
                <a:lnTo>
                  <a:pt x="263651" y="9144"/>
                </a:lnTo>
                <a:lnTo>
                  <a:pt x="265938" y="0"/>
                </a:lnTo>
                <a:close/>
              </a:path>
            </a:pathLst>
          </a:custGeom>
          <a:solidFill>
            <a:srgbClr val="FF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144401" y="6327140"/>
            <a:ext cx="192405" cy="339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50" spc="5" dirty="0">
                <a:solidFill>
                  <a:srgbClr val="FF0065"/>
                </a:solidFill>
                <a:latin typeface="Cambria"/>
                <a:cs typeface="Cambria"/>
              </a:rPr>
              <a:t>𝑅</a:t>
            </a:r>
            <a:endParaRPr sz="2050">
              <a:latin typeface="Cambria"/>
              <a:cs typeface="Cambri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369705" y="6227064"/>
            <a:ext cx="491490" cy="363220"/>
            <a:chOff x="2369705" y="6227064"/>
            <a:chExt cx="491490" cy="363220"/>
          </a:xfrm>
        </p:grpSpPr>
        <p:sp>
          <p:nvSpPr>
            <p:cNvPr id="52" name="object 52"/>
            <p:cNvSpPr/>
            <p:nvPr/>
          </p:nvSpPr>
          <p:spPr>
            <a:xfrm>
              <a:off x="2369705" y="6227064"/>
              <a:ext cx="120650" cy="363220"/>
            </a:xfrm>
            <a:custGeom>
              <a:avLst/>
              <a:gdLst/>
              <a:ahLst/>
              <a:cxnLst/>
              <a:rect l="l" t="t" r="r" b="b"/>
              <a:pathLst>
                <a:path w="120650" h="363220">
                  <a:moveTo>
                    <a:pt x="120395" y="14477"/>
                  </a:moveTo>
                  <a:lnTo>
                    <a:pt x="115062" y="0"/>
                  </a:lnTo>
                  <a:lnTo>
                    <a:pt x="88761" y="9453"/>
                  </a:lnTo>
                  <a:lnTo>
                    <a:pt x="65817" y="23050"/>
                  </a:lnTo>
                  <a:lnTo>
                    <a:pt x="29718" y="63246"/>
                  </a:lnTo>
                  <a:lnTo>
                    <a:pt x="7429" y="117157"/>
                  </a:lnTo>
                  <a:lnTo>
                    <a:pt x="0" y="181356"/>
                  </a:lnTo>
                  <a:lnTo>
                    <a:pt x="1845" y="214479"/>
                  </a:lnTo>
                  <a:lnTo>
                    <a:pt x="16394" y="273296"/>
                  </a:lnTo>
                  <a:lnTo>
                    <a:pt x="45517" y="321135"/>
                  </a:lnTo>
                  <a:lnTo>
                    <a:pt x="88642" y="353139"/>
                  </a:lnTo>
                  <a:lnTo>
                    <a:pt x="115062" y="362712"/>
                  </a:lnTo>
                  <a:lnTo>
                    <a:pt x="119633" y="347471"/>
                  </a:lnTo>
                  <a:lnTo>
                    <a:pt x="98893" y="338316"/>
                  </a:lnTo>
                  <a:lnTo>
                    <a:pt x="81152" y="325659"/>
                  </a:lnTo>
                  <a:lnTo>
                    <a:pt x="54101" y="289560"/>
                  </a:lnTo>
                  <a:lnTo>
                    <a:pt x="38004" y="240315"/>
                  </a:lnTo>
                  <a:lnTo>
                    <a:pt x="32765" y="179070"/>
                  </a:lnTo>
                  <a:lnTo>
                    <a:pt x="34063" y="148351"/>
                  </a:lnTo>
                  <a:lnTo>
                    <a:pt x="44660" y="94630"/>
                  </a:lnTo>
                  <a:lnTo>
                    <a:pt x="66389" y="52197"/>
                  </a:lnTo>
                  <a:lnTo>
                    <a:pt x="99536" y="23622"/>
                  </a:lnTo>
                  <a:lnTo>
                    <a:pt x="120395" y="14477"/>
                  </a:lnTo>
                  <a:close/>
                </a:path>
              </a:pathLst>
            </a:custGeom>
            <a:solidFill>
              <a:srgbClr val="FF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02293" y="6317742"/>
              <a:ext cx="214883" cy="188976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2740037" y="6227064"/>
              <a:ext cx="121285" cy="363220"/>
            </a:xfrm>
            <a:custGeom>
              <a:avLst/>
              <a:gdLst/>
              <a:ahLst/>
              <a:cxnLst/>
              <a:rect l="l" t="t" r="r" b="b"/>
              <a:pathLst>
                <a:path w="121285" h="363220">
                  <a:moveTo>
                    <a:pt x="121157" y="181356"/>
                  </a:moveTo>
                  <a:lnTo>
                    <a:pt x="113633" y="117157"/>
                  </a:lnTo>
                  <a:lnTo>
                    <a:pt x="90677" y="63246"/>
                  </a:lnTo>
                  <a:lnTo>
                    <a:pt x="54578" y="23050"/>
                  </a:lnTo>
                  <a:lnTo>
                    <a:pt x="5333" y="0"/>
                  </a:lnTo>
                  <a:lnTo>
                    <a:pt x="0" y="14477"/>
                  </a:lnTo>
                  <a:lnTo>
                    <a:pt x="21288" y="23622"/>
                  </a:lnTo>
                  <a:lnTo>
                    <a:pt x="39433" y="36195"/>
                  </a:lnTo>
                  <a:lnTo>
                    <a:pt x="66293" y="71627"/>
                  </a:lnTo>
                  <a:lnTo>
                    <a:pt x="82772" y="120205"/>
                  </a:lnTo>
                  <a:lnTo>
                    <a:pt x="88392" y="179070"/>
                  </a:lnTo>
                  <a:lnTo>
                    <a:pt x="86975" y="211228"/>
                  </a:lnTo>
                  <a:lnTo>
                    <a:pt x="75854" y="266402"/>
                  </a:lnTo>
                  <a:lnTo>
                    <a:pt x="54125" y="309431"/>
                  </a:lnTo>
                  <a:lnTo>
                    <a:pt x="21502" y="338316"/>
                  </a:lnTo>
                  <a:lnTo>
                    <a:pt x="762" y="347471"/>
                  </a:lnTo>
                  <a:lnTo>
                    <a:pt x="5333" y="362712"/>
                  </a:lnTo>
                  <a:lnTo>
                    <a:pt x="54959" y="339280"/>
                  </a:lnTo>
                  <a:lnTo>
                    <a:pt x="91439" y="298704"/>
                  </a:lnTo>
                  <a:lnTo>
                    <a:pt x="113728" y="245173"/>
                  </a:lnTo>
                  <a:lnTo>
                    <a:pt x="119300" y="214479"/>
                  </a:lnTo>
                  <a:lnTo>
                    <a:pt x="121157" y="181356"/>
                  </a:lnTo>
                  <a:close/>
                </a:path>
              </a:pathLst>
            </a:custGeom>
            <a:solidFill>
              <a:srgbClr val="FF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1572901" y="6099302"/>
            <a:ext cx="7473950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412240" algn="l"/>
              </a:tabLst>
            </a:pPr>
            <a:r>
              <a:rPr sz="3050" spc="15" dirty="0">
                <a:solidFill>
                  <a:srgbClr val="FF0065"/>
                </a:solidFill>
                <a:latin typeface="Calibri"/>
                <a:cs typeface="Calibri"/>
              </a:rPr>
              <a:t>*	</a:t>
            </a:r>
            <a:r>
              <a:rPr sz="3050" dirty="0">
                <a:solidFill>
                  <a:srgbClr val="FF0065"/>
                </a:solidFill>
                <a:latin typeface="Calibri"/>
                <a:cs typeface="Calibri"/>
              </a:rPr>
              <a:t>can </a:t>
            </a:r>
            <a:r>
              <a:rPr sz="3050" spc="-10" dirty="0">
                <a:solidFill>
                  <a:srgbClr val="FF0065"/>
                </a:solidFill>
                <a:latin typeface="Calibri"/>
                <a:cs typeface="Calibri"/>
              </a:rPr>
              <a:t>have</a:t>
            </a:r>
            <a:r>
              <a:rPr sz="3050" spc="5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FF0065"/>
                </a:solidFill>
                <a:latin typeface="Calibri"/>
                <a:cs typeface="Calibri"/>
              </a:rPr>
              <a:t>repeat</a:t>
            </a:r>
            <a:r>
              <a:rPr sz="3050" spc="10" dirty="0">
                <a:solidFill>
                  <a:srgbClr val="FF0065"/>
                </a:solidFill>
                <a:latin typeface="Calibri"/>
                <a:cs typeface="Calibri"/>
              </a:rPr>
              <a:t> elements</a:t>
            </a:r>
            <a:r>
              <a:rPr sz="3050" spc="5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3050" spc="10" dirty="0">
                <a:solidFill>
                  <a:srgbClr val="FF0065"/>
                </a:solidFill>
                <a:latin typeface="Calibri"/>
                <a:cs typeface="Calibri"/>
              </a:rPr>
              <a:t>since</a:t>
            </a:r>
            <a:r>
              <a:rPr sz="3050" spc="5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3050" spc="15" dirty="0">
                <a:solidFill>
                  <a:srgbClr val="FF0065"/>
                </a:solidFill>
                <a:latin typeface="Calibri"/>
                <a:cs typeface="Calibri"/>
              </a:rPr>
              <a:t>nodes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572912" y="6567933"/>
            <a:ext cx="7386955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50" dirty="0">
                <a:solidFill>
                  <a:srgbClr val="FF0065"/>
                </a:solidFill>
                <a:latin typeface="Calibri"/>
                <a:cs typeface="Calibri"/>
              </a:rPr>
              <a:t>can </a:t>
            </a:r>
            <a:r>
              <a:rPr sz="3050" spc="15" dirty="0">
                <a:solidFill>
                  <a:srgbClr val="FF0065"/>
                </a:solidFill>
                <a:latin typeface="Calibri"/>
                <a:cs typeface="Calibri"/>
              </a:rPr>
              <a:t>be</a:t>
            </a:r>
            <a:r>
              <a:rPr sz="3050" spc="10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3050" spc="5" dirty="0">
                <a:solidFill>
                  <a:srgbClr val="FF0065"/>
                </a:solidFill>
                <a:latin typeface="Calibri"/>
                <a:cs typeface="Calibri"/>
              </a:rPr>
              <a:t>visited</a:t>
            </a:r>
            <a:r>
              <a:rPr sz="3050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3050" spc="10" dirty="0">
                <a:solidFill>
                  <a:srgbClr val="FF0065"/>
                </a:solidFill>
                <a:latin typeface="Calibri"/>
                <a:cs typeface="Calibri"/>
              </a:rPr>
              <a:t>multiple </a:t>
            </a:r>
            <a:r>
              <a:rPr sz="3050" spc="15" dirty="0">
                <a:solidFill>
                  <a:srgbClr val="FF0065"/>
                </a:solidFill>
                <a:latin typeface="Calibri"/>
                <a:cs typeface="Calibri"/>
              </a:rPr>
              <a:t>times</a:t>
            </a:r>
            <a:r>
              <a:rPr sz="3050" spc="10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3050" spc="15" dirty="0">
                <a:solidFill>
                  <a:srgbClr val="FF0065"/>
                </a:solidFill>
                <a:latin typeface="Calibri"/>
                <a:cs typeface="Calibri"/>
              </a:rPr>
              <a:t>on</a:t>
            </a:r>
            <a:r>
              <a:rPr sz="3050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3050" spc="5" dirty="0">
                <a:solidFill>
                  <a:srgbClr val="FF0065"/>
                </a:solidFill>
                <a:latin typeface="Calibri"/>
                <a:cs typeface="Calibri"/>
              </a:rPr>
              <a:t>random</a:t>
            </a:r>
            <a:r>
              <a:rPr sz="3050" spc="25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FF0065"/>
                </a:solidFill>
                <a:latin typeface="Calibri"/>
                <a:cs typeface="Calibri"/>
              </a:rPr>
              <a:t>walks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0" name="頁尾版面配置區 59">
            <a:extLst>
              <a:ext uri="{FF2B5EF4-FFF2-40B4-BE49-F238E27FC236}">
                <a16:creationId xmlns:a16="http://schemas.microsoft.com/office/drawing/2014/main" id="{8AE58FD9-BE80-E835-7A29-FCFC79BB85C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"/>
              <a:t>Prof.</a:t>
            </a:r>
            <a:r>
              <a:rPr lang="en" spc="-30"/>
              <a:t> </a:t>
            </a:r>
            <a:r>
              <a:rPr lang="en" spc="-5"/>
              <a:t>Cheng‐Te</a:t>
            </a:r>
            <a:r>
              <a:rPr lang="en" spc="-30"/>
              <a:t> </a:t>
            </a:r>
            <a:r>
              <a:rPr lang="en" spc="-5"/>
              <a:t>Li</a:t>
            </a:r>
            <a:r>
              <a:rPr lang="en" spc="-15"/>
              <a:t> </a:t>
            </a:r>
            <a:r>
              <a:rPr lang="en"/>
              <a:t>@</a:t>
            </a:r>
            <a:r>
              <a:rPr lang="en" spc="-10"/>
              <a:t> </a:t>
            </a:r>
            <a:r>
              <a:rPr lang="en"/>
              <a:t>NCKU</a:t>
            </a:r>
            <a:endParaRPr lang="en" dirty="0"/>
          </a:p>
        </p:txBody>
      </p:sp>
      <p:sp>
        <p:nvSpPr>
          <p:cNvPr id="61" name="投影片編號版面配置區 60">
            <a:extLst>
              <a:ext uri="{FF2B5EF4-FFF2-40B4-BE49-F238E27FC236}">
                <a16:creationId xmlns:a16="http://schemas.microsoft.com/office/drawing/2014/main" id="{370F0BE5-11D5-0B8E-1F98-9B9673C97B9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altLang="zh-TW" smtClean="0"/>
              <a:t>20</a:t>
            </a:fld>
            <a:endParaRPr lang="en-US" altLang="zh-TW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2267" y="266954"/>
            <a:ext cx="854583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Random</a:t>
            </a:r>
            <a:r>
              <a:rPr spc="-10" dirty="0"/>
              <a:t> </a:t>
            </a:r>
            <a:r>
              <a:rPr spc="-20" dirty="0"/>
              <a:t>Walk‐based</a:t>
            </a:r>
            <a:r>
              <a:rPr spc="-5" dirty="0"/>
              <a:t> </a:t>
            </a:r>
            <a:r>
              <a:rPr spc="-20" dirty="0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1717" y="2130044"/>
            <a:ext cx="9117965" cy="9658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0525" marR="5080" indent="-378460">
              <a:lnSpc>
                <a:spcPct val="101099"/>
              </a:lnSpc>
              <a:spcBef>
                <a:spcPts val="90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050" b="1" spc="10" dirty="0">
                <a:latin typeface="Calibri"/>
                <a:cs typeface="Calibri"/>
              </a:rPr>
              <a:t>Intuition: </a:t>
            </a:r>
            <a:r>
              <a:rPr sz="3050" dirty="0">
                <a:latin typeface="Calibri"/>
                <a:cs typeface="Calibri"/>
              </a:rPr>
              <a:t>Optimize </a:t>
            </a:r>
            <a:r>
              <a:rPr sz="3050" spc="15" dirty="0">
                <a:latin typeface="Calibri"/>
                <a:cs typeface="Calibri"/>
              </a:rPr>
              <a:t>embeddings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-5" dirty="0">
                <a:solidFill>
                  <a:srgbClr val="FF0065"/>
                </a:solidFill>
                <a:latin typeface="Calibri"/>
                <a:cs typeface="Calibri"/>
              </a:rPr>
              <a:t>maximize </a:t>
            </a:r>
            <a:r>
              <a:rPr sz="3050" dirty="0">
                <a:solidFill>
                  <a:srgbClr val="FF0065"/>
                </a:solidFill>
                <a:latin typeface="Calibri"/>
                <a:cs typeface="Calibri"/>
              </a:rPr>
              <a:t>likelihood </a:t>
            </a:r>
            <a:r>
              <a:rPr sz="3050" spc="-675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3050" spc="10" dirty="0">
                <a:solidFill>
                  <a:srgbClr val="FF0065"/>
                </a:solidFill>
                <a:latin typeface="Calibri"/>
                <a:cs typeface="Calibri"/>
              </a:rPr>
              <a:t>of</a:t>
            </a:r>
            <a:r>
              <a:rPr sz="3050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3050" spc="5" dirty="0">
                <a:solidFill>
                  <a:srgbClr val="FF0065"/>
                </a:solidFill>
                <a:latin typeface="Calibri"/>
                <a:cs typeface="Calibri"/>
              </a:rPr>
              <a:t>random walk co‐occurrences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61601" y="3308603"/>
            <a:ext cx="215265" cy="261620"/>
          </a:xfrm>
          <a:custGeom>
            <a:avLst/>
            <a:gdLst/>
            <a:ahLst/>
            <a:cxnLst/>
            <a:rect l="l" t="t" r="r" b="b"/>
            <a:pathLst>
              <a:path w="215264" h="261620">
                <a:moveTo>
                  <a:pt x="66293" y="194405"/>
                </a:moveTo>
                <a:lnTo>
                  <a:pt x="66293" y="25908"/>
                </a:lnTo>
                <a:lnTo>
                  <a:pt x="66127" y="32063"/>
                </a:lnTo>
                <a:lnTo>
                  <a:pt x="65531" y="39147"/>
                </a:lnTo>
                <a:lnTo>
                  <a:pt x="64365" y="47232"/>
                </a:lnTo>
                <a:lnTo>
                  <a:pt x="62484" y="56387"/>
                </a:lnTo>
                <a:lnTo>
                  <a:pt x="29718" y="204216"/>
                </a:lnTo>
                <a:lnTo>
                  <a:pt x="28015" y="213086"/>
                </a:lnTo>
                <a:lnTo>
                  <a:pt x="12954" y="248412"/>
                </a:lnTo>
                <a:lnTo>
                  <a:pt x="2286" y="252222"/>
                </a:lnTo>
                <a:lnTo>
                  <a:pt x="0" y="261366"/>
                </a:lnTo>
                <a:lnTo>
                  <a:pt x="59436" y="261366"/>
                </a:lnTo>
                <a:lnTo>
                  <a:pt x="59436" y="232410"/>
                </a:lnTo>
                <a:lnTo>
                  <a:pt x="60198" y="230124"/>
                </a:lnTo>
                <a:lnTo>
                  <a:pt x="60198" y="223266"/>
                </a:lnTo>
                <a:lnTo>
                  <a:pt x="61722" y="217170"/>
                </a:lnTo>
                <a:lnTo>
                  <a:pt x="61722" y="214122"/>
                </a:lnTo>
                <a:lnTo>
                  <a:pt x="62484" y="210312"/>
                </a:lnTo>
                <a:lnTo>
                  <a:pt x="64007" y="204978"/>
                </a:lnTo>
                <a:lnTo>
                  <a:pt x="66293" y="194405"/>
                </a:lnTo>
                <a:close/>
              </a:path>
              <a:path w="215264" h="261620">
                <a:moveTo>
                  <a:pt x="214883" y="58674"/>
                </a:moveTo>
                <a:lnTo>
                  <a:pt x="201929" y="19050"/>
                </a:lnTo>
                <a:lnTo>
                  <a:pt x="163901" y="1607"/>
                </a:lnTo>
                <a:lnTo>
                  <a:pt x="50292" y="0"/>
                </a:lnTo>
                <a:lnTo>
                  <a:pt x="48006" y="9144"/>
                </a:lnTo>
                <a:lnTo>
                  <a:pt x="54863" y="9144"/>
                </a:lnTo>
                <a:lnTo>
                  <a:pt x="59436" y="10668"/>
                </a:lnTo>
                <a:lnTo>
                  <a:pt x="65531" y="15240"/>
                </a:lnTo>
                <a:lnTo>
                  <a:pt x="66293" y="19812"/>
                </a:lnTo>
                <a:lnTo>
                  <a:pt x="66293" y="194405"/>
                </a:lnTo>
                <a:lnTo>
                  <a:pt x="76200" y="148590"/>
                </a:lnTo>
                <a:lnTo>
                  <a:pt x="79248" y="148644"/>
                </a:lnTo>
                <a:lnTo>
                  <a:pt x="79248" y="133350"/>
                </a:lnTo>
                <a:lnTo>
                  <a:pt x="105156" y="16763"/>
                </a:lnTo>
                <a:lnTo>
                  <a:pt x="130301" y="16763"/>
                </a:lnTo>
                <a:lnTo>
                  <a:pt x="142458" y="17347"/>
                </a:lnTo>
                <a:lnTo>
                  <a:pt x="176212" y="39909"/>
                </a:lnTo>
                <a:lnTo>
                  <a:pt x="179069" y="59436"/>
                </a:lnTo>
                <a:lnTo>
                  <a:pt x="179069" y="131090"/>
                </a:lnTo>
                <a:lnTo>
                  <a:pt x="185165" y="126682"/>
                </a:lnTo>
                <a:lnTo>
                  <a:pt x="211454" y="85439"/>
                </a:lnTo>
                <a:lnTo>
                  <a:pt x="214026" y="72520"/>
                </a:lnTo>
                <a:lnTo>
                  <a:pt x="214883" y="58674"/>
                </a:lnTo>
                <a:close/>
              </a:path>
              <a:path w="215264" h="261620">
                <a:moveTo>
                  <a:pt x="80772" y="252222"/>
                </a:moveTo>
                <a:lnTo>
                  <a:pt x="59436" y="239268"/>
                </a:lnTo>
                <a:lnTo>
                  <a:pt x="59436" y="261366"/>
                </a:lnTo>
                <a:lnTo>
                  <a:pt x="78486" y="261366"/>
                </a:lnTo>
                <a:lnTo>
                  <a:pt x="80772" y="252222"/>
                </a:lnTo>
                <a:close/>
              </a:path>
              <a:path w="215264" h="261620">
                <a:moveTo>
                  <a:pt x="179069" y="131090"/>
                </a:moveTo>
                <a:lnTo>
                  <a:pt x="179069" y="59436"/>
                </a:lnTo>
                <a:lnTo>
                  <a:pt x="178772" y="67413"/>
                </a:lnTo>
                <a:lnTo>
                  <a:pt x="177831" y="75247"/>
                </a:lnTo>
                <a:lnTo>
                  <a:pt x="160019" y="113537"/>
                </a:lnTo>
                <a:lnTo>
                  <a:pt x="120015" y="132111"/>
                </a:lnTo>
                <a:lnTo>
                  <a:pt x="99060" y="133350"/>
                </a:lnTo>
                <a:lnTo>
                  <a:pt x="79248" y="133350"/>
                </a:lnTo>
                <a:lnTo>
                  <a:pt x="79248" y="148644"/>
                </a:lnTo>
                <a:lnTo>
                  <a:pt x="82915" y="148709"/>
                </a:lnTo>
                <a:lnTo>
                  <a:pt x="90487" y="148971"/>
                </a:lnTo>
                <a:lnTo>
                  <a:pt x="98917" y="149232"/>
                </a:lnTo>
                <a:lnTo>
                  <a:pt x="138683" y="146685"/>
                </a:lnTo>
                <a:lnTo>
                  <a:pt x="175450" y="133707"/>
                </a:lnTo>
                <a:lnTo>
                  <a:pt x="179069" y="13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338207" y="3293364"/>
            <a:ext cx="334645" cy="363220"/>
            <a:chOff x="3338207" y="3293364"/>
            <a:chExt cx="334645" cy="363220"/>
          </a:xfrm>
        </p:grpSpPr>
        <p:sp>
          <p:nvSpPr>
            <p:cNvPr id="6" name="object 6"/>
            <p:cNvSpPr/>
            <p:nvPr/>
          </p:nvSpPr>
          <p:spPr>
            <a:xfrm>
              <a:off x="3338207" y="3293364"/>
              <a:ext cx="120650" cy="363220"/>
            </a:xfrm>
            <a:custGeom>
              <a:avLst/>
              <a:gdLst/>
              <a:ahLst/>
              <a:cxnLst/>
              <a:rect l="l" t="t" r="r" b="b"/>
              <a:pathLst>
                <a:path w="120650" h="363220">
                  <a:moveTo>
                    <a:pt x="120396" y="14477"/>
                  </a:moveTo>
                  <a:lnTo>
                    <a:pt x="115062" y="0"/>
                  </a:lnTo>
                  <a:lnTo>
                    <a:pt x="88761" y="9453"/>
                  </a:lnTo>
                  <a:lnTo>
                    <a:pt x="65817" y="23050"/>
                  </a:lnTo>
                  <a:lnTo>
                    <a:pt x="29717" y="63246"/>
                  </a:lnTo>
                  <a:lnTo>
                    <a:pt x="7429" y="117157"/>
                  </a:lnTo>
                  <a:lnTo>
                    <a:pt x="0" y="181356"/>
                  </a:lnTo>
                  <a:lnTo>
                    <a:pt x="1845" y="214479"/>
                  </a:lnTo>
                  <a:lnTo>
                    <a:pt x="16394" y="273296"/>
                  </a:lnTo>
                  <a:lnTo>
                    <a:pt x="45517" y="321135"/>
                  </a:lnTo>
                  <a:lnTo>
                    <a:pt x="88642" y="353139"/>
                  </a:lnTo>
                  <a:lnTo>
                    <a:pt x="115062" y="362712"/>
                  </a:lnTo>
                  <a:lnTo>
                    <a:pt x="119634" y="347472"/>
                  </a:lnTo>
                  <a:lnTo>
                    <a:pt x="98893" y="338316"/>
                  </a:lnTo>
                  <a:lnTo>
                    <a:pt x="81152" y="325659"/>
                  </a:lnTo>
                  <a:lnTo>
                    <a:pt x="54101" y="289560"/>
                  </a:lnTo>
                  <a:lnTo>
                    <a:pt x="38004" y="240315"/>
                  </a:lnTo>
                  <a:lnTo>
                    <a:pt x="32765" y="179070"/>
                  </a:lnTo>
                  <a:lnTo>
                    <a:pt x="34063" y="148351"/>
                  </a:lnTo>
                  <a:lnTo>
                    <a:pt x="44660" y="94630"/>
                  </a:lnTo>
                  <a:lnTo>
                    <a:pt x="66389" y="52197"/>
                  </a:lnTo>
                  <a:lnTo>
                    <a:pt x="99536" y="23622"/>
                  </a:lnTo>
                  <a:lnTo>
                    <a:pt x="120396" y="144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9177" y="3384042"/>
              <a:ext cx="193547" cy="189737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3738257" y="3295650"/>
            <a:ext cx="28575" cy="356870"/>
          </a:xfrm>
          <a:custGeom>
            <a:avLst/>
            <a:gdLst/>
            <a:ahLst/>
            <a:cxnLst/>
            <a:rect l="l" t="t" r="r" b="b"/>
            <a:pathLst>
              <a:path w="28575" h="356870">
                <a:moveTo>
                  <a:pt x="28194" y="356615"/>
                </a:moveTo>
                <a:lnTo>
                  <a:pt x="28194" y="0"/>
                </a:lnTo>
                <a:lnTo>
                  <a:pt x="0" y="0"/>
                </a:lnTo>
                <a:lnTo>
                  <a:pt x="0" y="356615"/>
                </a:lnTo>
                <a:lnTo>
                  <a:pt x="28194" y="356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30459" y="3380232"/>
            <a:ext cx="163068" cy="18973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996061" y="3393440"/>
            <a:ext cx="175895" cy="339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50" spc="5" dirty="0">
                <a:latin typeface="Cambria"/>
                <a:cs typeface="Cambria"/>
              </a:rPr>
              <a:t>𝑢</a:t>
            </a:r>
            <a:endParaRPr sz="2050"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76407" y="3293364"/>
            <a:ext cx="121285" cy="363220"/>
          </a:xfrm>
          <a:custGeom>
            <a:avLst/>
            <a:gdLst/>
            <a:ahLst/>
            <a:cxnLst/>
            <a:rect l="l" t="t" r="r" b="b"/>
            <a:pathLst>
              <a:path w="121285" h="363220">
                <a:moveTo>
                  <a:pt x="121158" y="181356"/>
                </a:moveTo>
                <a:lnTo>
                  <a:pt x="113633" y="117157"/>
                </a:lnTo>
                <a:lnTo>
                  <a:pt x="90677" y="63246"/>
                </a:lnTo>
                <a:lnTo>
                  <a:pt x="54578" y="23050"/>
                </a:lnTo>
                <a:lnTo>
                  <a:pt x="5334" y="0"/>
                </a:lnTo>
                <a:lnTo>
                  <a:pt x="0" y="14477"/>
                </a:lnTo>
                <a:lnTo>
                  <a:pt x="21288" y="23622"/>
                </a:lnTo>
                <a:lnTo>
                  <a:pt x="39433" y="36195"/>
                </a:lnTo>
                <a:lnTo>
                  <a:pt x="66294" y="71627"/>
                </a:lnTo>
                <a:lnTo>
                  <a:pt x="82772" y="120205"/>
                </a:lnTo>
                <a:lnTo>
                  <a:pt x="88391" y="179070"/>
                </a:lnTo>
                <a:lnTo>
                  <a:pt x="86975" y="211228"/>
                </a:lnTo>
                <a:lnTo>
                  <a:pt x="75854" y="266402"/>
                </a:lnTo>
                <a:lnTo>
                  <a:pt x="54125" y="309431"/>
                </a:lnTo>
                <a:lnTo>
                  <a:pt x="21502" y="338316"/>
                </a:lnTo>
                <a:lnTo>
                  <a:pt x="762" y="347472"/>
                </a:lnTo>
                <a:lnTo>
                  <a:pt x="5334" y="362712"/>
                </a:lnTo>
                <a:lnTo>
                  <a:pt x="54959" y="339280"/>
                </a:lnTo>
                <a:lnTo>
                  <a:pt x="91439" y="298703"/>
                </a:lnTo>
                <a:lnTo>
                  <a:pt x="113728" y="245173"/>
                </a:lnTo>
                <a:lnTo>
                  <a:pt x="119300" y="214479"/>
                </a:lnTo>
                <a:lnTo>
                  <a:pt x="121158" y="1813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1696" y="3072527"/>
            <a:ext cx="5876290" cy="115189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90525" algn="l"/>
                <a:tab pos="391160" algn="l"/>
                <a:tab pos="3938270" algn="l"/>
              </a:tabLst>
            </a:pPr>
            <a:r>
              <a:rPr sz="3050" spc="-10" dirty="0">
                <a:latin typeface="Calibri"/>
                <a:cs typeface="Calibri"/>
              </a:rPr>
              <a:t>Parameterize	</a:t>
            </a:r>
            <a:r>
              <a:rPr sz="3050" spc="10" dirty="0">
                <a:latin typeface="Calibri"/>
                <a:cs typeface="Calibri"/>
              </a:rPr>
              <a:t>via</a:t>
            </a:r>
            <a:r>
              <a:rPr sz="3050" spc="-75" dirty="0">
                <a:latin typeface="Calibri"/>
                <a:cs typeface="Calibri"/>
              </a:rPr>
              <a:t> </a:t>
            </a:r>
            <a:r>
              <a:rPr sz="3050" spc="10" dirty="0">
                <a:solidFill>
                  <a:srgbClr val="FF9A00"/>
                </a:solidFill>
                <a:latin typeface="Calibri"/>
                <a:cs typeface="Calibri"/>
              </a:rPr>
              <a:t>softmax</a:t>
            </a:r>
            <a:r>
              <a:rPr sz="3050" spc="10" dirty="0">
                <a:latin typeface="Calibri"/>
                <a:cs typeface="Calibri"/>
              </a:rPr>
              <a:t>:</a:t>
            </a:r>
            <a:endParaRPr sz="30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050" spc="5" dirty="0">
                <a:latin typeface="Calibri"/>
                <a:cs typeface="Calibri"/>
              </a:rPr>
              <a:t>Putting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things</a:t>
            </a:r>
            <a:r>
              <a:rPr sz="3050" dirty="0">
                <a:latin typeface="Calibri"/>
                <a:cs typeface="Calibri"/>
              </a:rPr>
              <a:t> together: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84055" y="1316736"/>
            <a:ext cx="227329" cy="268605"/>
          </a:xfrm>
          <a:custGeom>
            <a:avLst/>
            <a:gdLst/>
            <a:ahLst/>
            <a:cxnLst/>
            <a:rect l="l" t="t" r="r" b="b"/>
            <a:pathLst>
              <a:path w="227330" h="268605">
                <a:moveTo>
                  <a:pt x="214121" y="35813"/>
                </a:moveTo>
                <a:lnTo>
                  <a:pt x="212252" y="21538"/>
                </a:lnTo>
                <a:lnTo>
                  <a:pt x="206597" y="10191"/>
                </a:lnTo>
                <a:lnTo>
                  <a:pt x="197084" y="2702"/>
                </a:lnTo>
                <a:lnTo>
                  <a:pt x="183641" y="0"/>
                </a:lnTo>
                <a:lnTo>
                  <a:pt x="171473" y="1047"/>
                </a:lnTo>
                <a:lnTo>
                  <a:pt x="130278" y="18002"/>
                </a:lnTo>
                <a:lnTo>
                  <a:pt x="84808" y="67591"/>
                </a:lnTo>
                <a:lnTo>
                  <a:pt x="58209" y="136386"/>
                </a:lnTo>
                <a:lnTo>
                  <a:pt x="46553" y="180177"/>
                </a:lnTo>
                <a:lnTo>
                  <a:pt x="42481" y="194214"/>
                </a:lnTo>
                <a:lnTo>
                  <a:pt x="23240" y="235457"/>
                </a:lnTo>
                <a:lnTo>
                  <a:pt x="3809" y="257555"/>
                </a:lnTo>
                <a:lnTo>
                  <a:pt x="0" y="263651"/>
                </a:lnTo>
                <a:lnTo>
                  <a:pt x="0" y="266699"/>
                </a:lnTo>
                <a:lnTo>
                  <a:pt x="762" y="268223"/>
                </a:lnTo>
                <a:lnTo>
                  <a:pt x="4571" y="268223"/>
                </a:lnTo>
                <a:lnTo>
                  <a:pt x="12191" y="266699"/>
                </a:lnTo>
                <a:lnTo>
                  <a:pt x="22097" y="260603"/>
                </a:lnTo>
                <a:lnTo>
                  <a:pt x="28193" y="256793"/>
                </a:lnTo>
                <a:lnTo>
                  <a:pt x="28956" y="256031"/>
                </a:lnTo>
                <a:lnTo>
                  <a:pt x="37337" y="246887"/>
                </a:lnTo>
                <a:lnTo>
                  <a:pt x="50292" y="247911"/>
                </a:lnTo>
                <a:lnTo>
                  <a:pt x="54101" y="248534"/>
                </a:lnTo>
                <a:lnTo>
                  <a:pt x="54101" y="225551"/>
                </a:lnTo>
                <a:lnTo>
                  <a:pt x="66591" y="203608"/>
                </a:lnTo>
                <a:lnTo>
                  <a:pt x="75152" y="184308"/>
                </a:lnTo>
                <a:lnTo>
                  <a:pt x="80998" y="167151"/>
                </a:lnTo>
                <a:lnTo>
                  <a:pt x="85343" y="151637"/>
                </a:lnTo>
                <a:lnTo>
                  <a:pt x="94892" y="115145"/>
                </a:lnTo>
                <a:lnTo>
                  <a:pt x="105727" y="82010"/>
                </a:lnTo>
                <a:lnTo>
                  <a:pt x="118562" y="53590"/>
                </a:lnTo>
                <a:lnTo>
                  <a:pt x="134112" y="31241"/>
                </a:lnTo>
                <a:lnTo>
                  <a:pt x="138683" y="25907"/>
                </a:lnTo>
                <a:lnTo>
                  <a:pt x="141731" y="22859"/>
                </a:lnTo>
                <a:lnTo>
                  <a:pt x="153162" y="22859"/>
                </a:lnTo>
                <a:lnTo>
                  <a:pt x="167818" y="26979"/>
                </a:lnTo>
                <a:lnTo>
                  <a:pt x="175545" y="36385"/>
                </a:lnTo>
                <a:lnTo>
                  <a:pt x="178558" y="46648"/>
                </a:lnTo>
                <a:lnTo>
                  <a:pt x="179069" y="53339"/>
                </a:lnTo>
                <a:lnTo>
                  <a:pt x="179069" y="69341"/>
                </a:lnTo>
                <a:lnTo>
                  <a:pt x="179831" y="69341"/>
                </a:lnTo>
                <a:lnTo>
                  <a:pt x="213538" y="44862"/>
                </a:lnTo>
                <a:lnTo>
                  <a:pt x="214121" y="35813"/>
                </a:lnTo>
                <a:close/>
              </a:path>
              <a:path w="227330" h="268605">
                <a:moveTo>
                  <a:pt x="227075" y="210311"/>
                </a:moveTo>
                <a:lnTo>
                  <a:pt x="227075" y="206501"/>
                </a:lnTo>
                <a:lnTo>
                  <a:pt x="218694" y="206501"/>
                </a:lnTo>
                <a:lnTo>
                  <a:pt x="210312" y="210311"/>
                </a:lnTo>
                <a:lnTo>
                  <a:pt x="204215" y="214883"/>
                </a:lnTo>
                <a:lnTo>
                  <a:pt x="194309" y="220979"/>
                </a:lnTo>
                <a:lnTo>
                  <a:pt x="193547" y="223265"/>
                </a:lnTo>
                <a:lnTo>
                  <a:pt x="191262" y="229361"/>
                </a:lnTo>
                <a:lnTo>
                  <a:pt x="189737" y="235457"/>
                </a:lnTo>
                <a:lnTo>
                  <a:pt x="187451" y="237743"/>
                </a:lnTo>
                <a:lnTo>
                  <a:pt x="185927" y="240029"/>
                </a:lnTo>
                <a:lnTo>
                  <a:pt x="182880" y="245363"/>
                </a:lnTo>
                <a:lnTo>
                  <a:pt x="175545" y="245262"/>
                </a:lnTo>
                <a:lnTo>
                  <a:pt x="163853" y="244304"/>
                </a:lnTo>
                <a:lnTo>
                  <a:pt x="149923" y="241458"/>
                </a:lnTo>
                <a:lnTo>
                  <a:pt x="134564" y="237327"/>
                </a:lnTo>
                <a:lnTo>
                  <a:pt x="117347" y="232409"/>
                </a:lnTo>
                <a:lnTo>
                  <a:pt x="108120" y="229814"/>
                </a:lnTo>
                <a:lnTo>
                  <a:pt x="96107" y="227075"/>
                </a:lnTo>
                <a:lnTo>
                  <a:pt x="82522" y="224909"/>
                </a:lnTo>
                <a:lnTo>
                  <a:pt x="69437" y="224082"/>
                </a:lnTo>
                <a:lnTo>
                  <a:pt x="59435" y="224027"/>
                </a:lnTo>
                <a:lnTo>
                  <a:pt x="54101" y="225551"/>
                </a:lnTo>
                <a:lnTo>
                  <a:pt x="54101" y="248534"/>
                </a:lnTo>
                <a:lnTo>
                  <a:pt x="62674" y="249935"/>
                </a:lnTo>
                <a:lnTo>
                  <a:pt x="75914" y="253103"/>
                </a:lnTo>
                <a:lnTo>
                  <a:pt x="118967" y="264604"/>
                </a:lnTo>
                <a:lnTo>
                  <a:pt x="147065" y="268223"/>
                </a:lnTo>
                <a:lnTo>
                  <a:pt x="168747" y="264390"/>
                </a:lnTo>
                <a:lnTo>
                  <a:pt x="189071" y="254698"/>
                </a:lnTo>
                <a:lnTo>
                  <a:pt x="206109" y="241863"/>
                </a:lnTo>
                <a:lnTo>
                  <a:pt x="217931" y="228599"/>
                </a:lnTo>
                <a:lnTo>
                  <a:pt x="225551" y="219455"/>
                </a:lnTo>
                <a:lnTo>
                  <a:pt x="227075" y="210311"/>
                </a:lnTo>
                <a:close/>
              </a:path>
              <a:path w="227330" h="268605">
                <a:moveTo>
                  <a:pt x="179069" y="69341"/>
                </a:moveTo>
                <a:lnTo>
                  <a:pt x="179069" y="60197"/>
                </a:lnTo>
                <a:lnTo>
                  <a:pt x="176783" y="65531"/>
                </a:lnTo>
                <a:lnTo>
                  <a:pt x="176783" y="69341"/>
                </a:lnTo>
                <a:lnTo>
                  <a:pt x="179069" y="69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46005" y="1441703"/>
            <a:ext cx="243204" cy="14604"/>
          </a:xfrm>
          <a:custGeom>
            <a:avLst/>
            <a:gdLst/>
            <a:ahLst/>
            <a:cxnLst/>
            <a:rect l="l" t="t" r="r" b="b"/>
            <a:pathLst>
              <a:path w="243204" h="14605">
                <a:moveTo>
                  <a:pt x="243077" y="14478"/>
                </a:moveTo>
                <a:lnTo>
                  <a:pt x="243077" y="0"/>
                </a:lnTo>
                <a:lnTo>
                  <a:pt x="0" y="0"/>
                </a:lnTo>
                <a:lnTo>
                  <a:pt x="0" y="14478"/>
                </a:lnTo>
                <a:lnTo>
                  <a:pt x="243077" y="144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46005" y="1512569"/>
            <a:ext cx="243204" cy="15240"/>
          </a:xfrm>
          <a:custGeom>
            <a:avLst/>
            <a:gdLst/>
            <a:ahLst/>
            <a:cxnLst/>
            <a:rect l="l" t="t" r="r" b="b"/>
            <a:pathLst>
              <a:path w="243204" h="15240">
                <a:moveTo>
                  <a:pt x="243077" y="15240"/>
                </a:moveTo>
                <a:lnTo>
                  <a:pt x="243077" y="0"/>
                </a:lnTo>
                <a:lnTo>
                  <a:pt x="0" y="0"/>
                </a:lnTo>
                <a:lnTo>
                  <a:pt x="0" y="15240"/>
                </a:lnTo>
                <a:lnTo>
                  <a:pt x="243077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69677" y="1226819"/>
            <a:ext cx="486409" cy="515620"/>
          </a:xfrm>
          <a:custGeom>
            <a:avLst/>
            <a:gdLst/>
            <a:ahLst/>
            <a:cxnLst/>
            <a:rect l="l" t="t" r="r" b="b"/>
            <a:pathLst>
              <a:path w="486410" h="515619">
                <a:moveTo>
                  <a:pt x="486155" y="397002"/>
                </a:moveTo>
                <a:lnTo>
                  <a:pt x="477012" y="397002"/>
                </a:lnTo>
                <a:lnTo>
                  <a:pt x="461795" y="423564"/>
                </a:lnTo>
                <a:lnTo>
                  <a:pt x="439292" y="444912"/>
                </a:lnTo>
                <a:lnTo>
                  <a:pt x="381000" y="471678"/>
                </a:lnTo>
                <a:lnTo>
                  <a:pt x="314027" y="482179"/>
                </a:lnTo>
                <a:lnTo>
                  <a:pt x="268224" y="483869"/>
                </a:lnTo>
                <a:lnTo>
                  <a:pt x="48005" y="483869"/>
                </a:lnTo>
                <a:lnTo>
                  <a:pt x="233933" y="263652"/>
                </a:lnTo>
                <a:lnTo>
                  <a:pt x="236981" y="259842"/>
                </a:lnTo>
                <a:lnTo>
                  <a:pt x="236981" y="255270"/>
                </a:lnTo>
                <a:lnTo>
                  <a:pt x="64769" y="17526"/>
                </a:lnTo>
                <a:lnTo>
                  <a:pt x="264413" y="17526"/>
                </a:lnTo>
                <a:lnTo>
                  <a:pt x="323945" y="20288"/>
                </a:lnTo>
                <a:lnTo>
                  <a:pt x="366557" y="26312"/>
                </a:lnTo>
                <a:lnTo>
                  <a:pt x="408158" y="39695"/>
                </a:lnTo>
                <a:lnTo>
                  <a:pt x="452342" y="68484"/>
                </a:lnTo>
                <a:lnTo>
                  <a:pt x="477012" y="102870"/>
                </a:lnTo>
                <a:lnTo>
                  <a:pt x="486155" y="102870"/>
                </a:lnTo>
                <a:lnTo>
                  <a:pt x="441959" y="0"/>
                </a:lnTo>
                <a:lnTo>
                  <a:pt x="2285" y="0"/>
                </a:lnTo>
                <a:lnTo>
                  <a:pt x="1524" y="762"/>
                </a:lnTo>
                <a:lnTo>
                  <a:pt x="0" y="3810"/>
                </a:lnTo>
                <a:lnTo>
                  <a:pt x="0" y="14478"/>
                </a:lnTo>
                <a:lnTo>
                  <a:pt x="192785" y="281178"/>
                </a:lnTo>
                <a:lnTo>
                  <a:pt x="762" y="509016"/>
                </a:lnTo>
                <a:lnTo>
                  <a:pt x="762" y="515112"/>
                </a:lnTo>
                <a:lnTo>
                  <a:pt x="441959" y="515112"/>
                </a:lnTo>
                <a:lnTo>
                  <a:pt x="486155" y="397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3623195" y="1868423"/>
            <a:ext cx="328930" cy="167640"/>
            <a:chOff x="3623195" y="1868423"/>
            <a:chExt cx="328930" cy="16764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3195" y="1902713"/>
              <a:ext cx="147827" cy="11658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10647" y="1868423"/>
              <a:ext cx="140970" cy="16763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99623" y="1840992"/>
            <a:ext cx="199644" cy="180593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4627511" y="1226819"/>
            <a:ext cx="485775" cy="515620"/>
          </a:xfrm>
          <a:custGeom>
            <a:avLst/>
            <a:gdLst/>
            <a:ahLst/>
            <a:cxnLst/>
            <a:rect l="l" t="t" r="r" b="b"/>
            <a:pathLst>
              <a:path w="485775" h="515619">
                <a:moveTo>
                  <a:pt x="485394" y="397002"/>
                </a:moveTo>
                <a:lnTo>
                  <a:pt x="476250" y="397002"/>
                </a:lnTo>
                <a:lnTo>
                  <a:pt x="461271" y="423564"/>
                </a:lnTo>
                <a:lnTo>
                  <a:pt x="439293" y="444912"/>
                </a:lnTo>
                <a:lnTo>
                  <a:pt x="381762" y="471678"/>
                </a:lnTo>
                <a:lnTo>
                  <a:pt x="314467" y="482179"/>
                </a:lnTo>
                <a:lnTo>
                  <a:pt x="268224" y="483869"/>
                </a:lnTo>
                <a:lnTo>
                  <a:pt x="48006" y="483869"/>
                </a:lnTo>
                <a:lnTo>
                  <a:pt x="233172" y="263652"/>
                </a:lnTo>
                <a:lnTo>
                  <a:pt x="236220" y="259842"/>
                </a:lnTo>
                <a:lnTo>
                  <a:pt x="236220" y="255270"/>
                </a:lnTo>
                <a:lnTo>
                  <a:pt x="64008" y="17526"/>
                </a:lnTo>
                <a:lnTo>
                  <a:pt x="263651" y="17526"/>
                </a:lnTo>
                <a:lnTo>
                  <a:pt x="324135" y="20288"/>
                </a:lnTo>
                <a:lnTo>
                  <a:pt x="366545" y="26312"/>
                </a:lnTo>
                <a:lnTo>
                  <a:pt x="407836" y="39695"/>
                </a:lnTo>
                <a:lnTo>
                  <a:pt x="451865" y="68484"/>
                </a:lnTo>
                <a:lnTo>
                  <a:pt x="476250" y="102870"/>
                </a:lnTo>
                <a:lnTo>
                  <a:pt x="485394" y="102870"/>
                </a:lnTo>
                <a:lnTo>
                  <a:pt x="441198" y="0"/>
                </a:lnTo>
                <a:lnTo>
                  <a:pt x="1524" y="0"/>
                </a:lnTo>
                <a:lnTo>
                  <a:pt x="1524" y="762"/>
                </a:lnTo>
                <a:lnTo>
                  <a:pt x="0" y="2286"/>
                </a:lnTo>
                <a:lnTo>
                  <a:pt x="0" y="14478"/>
                </a:lnTo>
                <a:lnTo>
                  <a:pt x="192786" y="281178"/>
                </a:lnTo>
                <a:lnTo>
                  <a:pt x="0" y="509016"/>
                </a:lnTo>
                <a:lnTo>
                  <a:pt x="0" y="515112"/>
                </a:lnTo>
                <a:lnTo>
                  <a:pt x="441198" y="515112"/>
                </a:lnTo>
                <a:lnTo>
                  <a:pt x="485394" y="397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87659" y="1920239"/>
            <a:ext cx="124206" cy="11582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58347" y="1885188"/>
            <a:ext cx="140970" cy="16764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645037" y="1858517"/>
            <a:ext cx="394716" cy="216408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5093855" y="1840992"/>
            <a:ext cx="341630" cy="257175"/>
            <a:chOff x="5093855" y="1840992"/>
            <a:chExt cx="341630" cy="257175"/>
          </a:xfrm>
        </p:grpSpPr>
        <p:sp>
          <p:nvSpPr>
            <p:cNvPr id="26" name="object 26"/>
            <p:cNvSpPr/>
            <p:nvPr/>
          </p:nvSpPr>
          <p:spPr>
            <a:xfrm>
              <a:off x="5093855" y="1840992"/>
              <a:ext cx="66675" cy="257175"/>
            </a:xfrm>
            <a:custGeom>
              <a:avLst/>
              <a:gdLst/>
              <a:ahLst/>
              <a:cxnLst/>
              <a:rect l="l" t="t" r="r" b="b"/>
              <a:pathLst>
                <a:path w="66675" h="257175">
                  <a:moveTo>
                    <a:pt x="66293" y="256794"/>
                  </a:moveTo>
                  <a:lnTo>
                    <a:pt x="66293" y="252221"/>
                  </a:lnTo>
                  <a:lnTo>
                    <a:pt x="65531" y="252221"/>
                  </a:lnTo>
                  <a:lnTo>
                    <a:pt x="64007" y="249935"/>
                  </a:lnTo>
                  <a:lnTo>
                    <a:pt x="42279" y="224682"/>
                  </a:lnTo>
                  <a:lnTo>
                    <a:pt x="27908" y="195357"/>
                  </a:lnTo>
                  <a:lnTo>
                    <a:pt x="19966" y="163032"/>
                  </a:lnTo>
                  <a:lnTo>
                    <a:pt x="17525" y="128777"/>
                  </a:lnTo>
                  <a:lnTo>
                    <a:pt x="22014" y="82724"/>
                  </a:lnTo>
                  <a:lnTo>
                    <a:pt x="33432" y="48386"/>
                  </a:lnTo>
                  <a:lnTo>
                    <a:pt x="48708" y="23764"/>
                  </a:lnTo>
                  <a:lnTo>
                    <a:pt x="64769" y="6857"/>
                  </a:lnTo>
                  <a:lnTo>
                    <a:pt x="65531" y="5333"/>
                  </a:lnTo>
                  <a:lnTo>
                    <a:pt x="66293" y="4571"/>
                  </a:lnTo>
                  <a:lnTo>
                    <a:pt x="66293" y="0"/>
                  </a:lnTo>
                  <a:lnTo>
                    <a:pt x="61722" y="0"/>
                  </a:lnTo>
                  <a:lnTo>
                    <a:pt x="31503" y="29003"/>
                  </a:lnTo>
                  <a:lnTo>
                    <a:pt x="12572" y="62293"/>
                  </a:lnTo>
                  <a:lnTo>
                    <a:pt x="2786" y="96440"/>
                  </a:lnTo>
                  <a:lnTo>
                    <a:pt x="0" y="128015"/>
                  </a:lnTo>
                  <a:lnTo>
                    <a:pt x="2464" y="158638"/>
                  </a:lnTo>
                  <a:lnTo>
                    <a:pt x="11715" y="192976"/>
                  </a:lnTo>
                  <a:lnTo>
                    <a:pt x="30539" y="227028"/>
                  </a:lnTo>
                  <a:lnTo>
                    <a:pt x="61722" y="256794"/>
                  </a:lnTo>
                  <a:lnTo>
                    <a:pt x="66293" y="2567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90629" y="1921002"/>
              <a:ext cx="147827" cy="11506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368937" y="1840992"/>
              <a:ext cx="66675" cy="257175"/>
            </a:xfrm>
            <a:custGeom>
              <a:avLst/>
              <a:gdLst/>
              <a:ahLst/>
              <a:cxnLst/>
              <a:rect l="l" t="t" r="r" b="b"/>
              <a:pathLst>
                <a:path w="66675" h="257175">
                  <a:moveTo>
                    <a:pt x="66294" y="128777"/>
                  </a:moveTo>
                  <a:lnTo>
                    <a:pt x="63829" y="98583"/>
                  </a:lnTo>
                  <a:lnTo>
                    <a:pt x="54578" y="64388"/>
                  </a:lnTo>
                  <a:lnTo>
                    <a:pt x="35754" y="30194"/>
                  </a:lnTo>
                  <a:lnTo>
                    <a:pt x="4572" y="0"/>
                  </a:lnTo>
                  <a:lnTo>
                    <a:pt x="0" y="0"/>
                  </a:lnTo>
                  <a:lnTo>
                    <a:pt x="0" y="4571"/>
                  </a:lnTo>
                  <a:lnTo>
                    <a:pt x="762" y="5333"/>
                  </a:lnTo>
                  <a:lnTo>
                    <a:pt x="2286" y="7619"/>
                  </a:lnTo>
                  <a:lnTo>
                    <a:pt x="18871" y="25467"/>
                  </a:lnTo>
                  <a:lnTo>
                    <a:pt x="33813" y="50387"/>
                  </a:lnTo>
                  <a:lnTo>
                    <a:pt x="44612" y="84022"/>
                  </a:lnTo>
                  <a:lnTo>
                    <a:pt x="48768" y="128015"/>
                  </a:lnTo>
                  <a:lnTo>
                    <a:pt x="45720" y="166115"/>
                  </a:lnTo>
                  <a:lnTo>
                    <a:pt x="36957" y="199072"/>
                  </a:lnTo>
                  <a:lnTo>
                    <a:pt x="23050" y="226599"/>
                  </a:lnTo>
                  <a:lnTo>
                    <a:pt x="4572" y="248412"/>
                  </a:lnTo>
                  <a:lnTo>
                    <a:pt x="0" y="252221"/>
                  </a:lnTo>
                  <a:lnTo>
                    <a:pt x="0" y="255269"/>
                  </a:lnTo>
                  <a:lnTo>
                    <a:pt x="762" y="256794"/>
                  </a:lnTo>
                  <a:lnTo>
                    <a:pt x="3048" y="256794"/>
                  </a:lnTo>
                  <a:lnTo>
                    <a:pt x="33694" y="228826"/>
                  </a:lnTo>
                  <a:lnTo>
                    <a:pt x="55042" y="190607"/>
                  </a:lnTo>
                  <a:lnTo>
                    <a:pt x="64924" y="151006"/>
                  </a:lnTo>
                  <a:lnTo>
                    <a:pt x="66294" y="1287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5556250" y="1476767"/>
            <a:ext cx="223520" cy="15240"/>
          </a:xfrm>
          <a:custGeom>
            <a:avLst/>
            <a:gdLst/>
            <a:ahLst/>
            <a:cxnLst/>
            <a:rect l="l" t="t" r="r" b="b"/>
            <a:pathLst>
              <a:path w="223520" h="15240">
                <a:moveTo>
                  <a:pt x="223520" y="0"/>
                </a:moveTo>
                <a:lnTo>
                  <a:pt x="210820" y="0"/>
                </a:lnTo>
                <a:lnTo>
                  <a:pt x="0" y="0"/>
                </a:lnTo>
                <a:lnTo>
                  <a:pt x="0" y="15240"/>
                </a:lnTo>
                <a:lnTo>
                  <a:pt x="210820" y="15240"/>
                </a:lnTo>
                <a:lnTo>
                  <a:pt x="223520" y="15240"/>
                </a:lnTo>
                <a:lnTo>
                  <a:pt x="223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5882525" y="1320546"/>
            <a:ext cx="447675" cy="332740"/>
            <a:chOff x="5882525" y="1320546"/>
            <a:chExt cx="447675" cy="332740"/>
          </a:xfrm>
        </p:grpSpPr>
        <p:sp>
          <p:nvSpPr>
            <p:cNvPr id="31" name="object 31"/>
            <p:cNvSpPr/>
            <p:nvPr/>
          </p:nvSpPr>
          <p:spPr>
            <a:xfrm>
              <a:off x="5882525" y="1320546"/>
              <a:ext cx="81280" cy="256540"/>
            </a:xfrm>
            <a:custGeom>
              <a:avLst/>
              <a:gdLst/>
              <a:ahLst/>
              <a:cxnLst/>
              <a:rect l="l" t="t" r="r" b="b"/>
              <a:pathLst>
                <a:path w="81279" h="256540">
                  <a:moveTo>
                    <a:pt x="80772" y="256032"/>
                  </a:moveTo>
                  <a:lnTo>
                    <a:pt x="80772" y="244602"/>
                  </a:lnTo>
                  <a:lnTo>
                    <a:pt x="66079" y="244340"/>
                  </a:lnTo>
                  <a:lnTo>
                    <a:pt x="57531" y="242506"/>
                  </a:lnTo>
                  <a:lnTo>
                    <a:pt x="53554" y="237529"/>
                  </a:lnTo>
                  <a:lnTo>
                    <a:pt x="52578" y="227838"/>
                  </a:lnTo>
                  <a:lnTo>
                    <a:pt x="52578" y="0"/>
                  </a:lnTo>
                  <a:lnTo>
                    <a:pt x="0" y="4572"/>
                  </a:lnTo>
                  <a:lnTo>
                    <a:pt x="0" y="15240"/>
                  </a:lnTo>
                  <a:lnTo>
                    <a:pt x="15013" y="16002"/>
                  </a:lnTo>
                  <a:lnTo>
                    <a:pt x="23526" y="19050"/>
                  </a:lnTo>
                  <a:lnTo>
                    <a:pt x="27324" y="25527"/>
                  </a:lnTo>
                  <a:lnTo>
                    <a:pt x="28194" y="36576"/>
                  </a:lnTo>
                  <a:lnTo>
                    <a:pt x="28194" y="227838"/>
                  </a:lnTo>
                  <a:lnTo>
                    <a:pt x="27217" y="237529"/>
                  </a:lnTo>
                  <a:lnTo>
                    <a:pt x="23240" y="242506"/>
                  </a:lnTo>
                  <a:lnTo>
                    <a:pt x="14692" y="244340"/>
                  </a:lnTo>
                  <a:lnTo>
                    <a:pt x="0" y="244602"/>
                  </a:lnTo>
                  <a:lnTo>
                    <a:pt x="0" y="256032"/>
                  </a:lnTo>
                  <a:lnTo>
                    <a:pt x="40386" y="255270"/>
                  </a:lnTo>
                  <a:lnTo>
                    <a:pt x="80772" y="2560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81585" y="1411224"/>
              <a:ext cx="161544" cy="16916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63703" y="1409700"/>
              <a:ext cx="166115" cy="243077"/>
            </a:xfrm>
            <a:prstGeom prst="rect">
              <a:avLst/>
            </a:prstGeom>
          </p:spPr>
        </p:pic>
      </p:grpSp>
      <p:sp>
        <p:nvSpPr>
          <p:cNvPr id="34" name="object 34"/>
          <p:cNvSpPr/>
          <p:nvPr/>
        </p:nvSpPr>
        <p:spPr>
          <a:xfrm>
            <a:off x="6377051" y="1300745"/>
            <a:ext cx="381000" cy="368300"/>
          </a:xfrm>
          <a:custGeom>
            <a:avLst/>
            <a:gdLst/>
            <a:ahLst/>
            <a:cxnLst/>
            <a:rect l="l" t="t" r="r" b="b"/>
            <a:pathLst>
              <a:path w="381000" h="368300">
                <a:moveTo>
                  <a:pt x="84582" y="762"/>
                </a:moveTo>
                <a:lnTo>
                  <a:pt x="83058" y="0"/>
                </a:lnTo>
                <a:lnTo>
                  <a:pt x="80772" y="0"/>
                </a:lnTo>
                <a:lnTo>
                  <a:pt x="40792" y="40500"/>
                </a:lnTo>
                <a:lnTo>
                  <a:pt x="11569" y="101447"/>
                </a:lnTo>
                <a:lnTo>
                  <a:pt x="990" y="158521"/>
                </a:lnTo>
                <a:lnTo>
                  <a:pt x="0" y="183642"/>
                </a:lnTo>
                <a:lnTo>
                  <a:pt x="1016" y="208038"/>
                </a:lnTo>
                <a:lnTo>
                  <a:pt x="12204" y="267436"/>
                </a:lnTo>
                <a:lnTo>
                  <a:pt x="42087" y="328815"/>
                </a:lnTo>
                <a:lnTo>
                  <a:pt x="73774" y="363639"/>
                </a:lnTo>
                <a:lnTo>
                  <a:pt x="80772" y="368046"/>
                </a:lnTo>
                <a:lnTo>
                  <a:pt x="83058" y="368046"/>
                </a:lnTo>
                <a:lnTo>
                  <a:pt x="84582" y="366522"/>
                </a:lnTo>
                <a:lnTo>
                  <a:pt x="84582" y="364236"/>
                </a:lnTo>
                <a:lnTo>
                  <a:pt x="84582" y="361950"/>
                </a:lnTo>
                <a:lnTo>
                  <a:pt x="50266" y="317258"/>
                </a:lnTo>
                <a:lnTo>
                  <a:pt x="32766" y="273456"/>
                </a:lnTo>
                <a:lnTo>
                  <a:pt x="23825" y="227799"/>
                </a:lnTo>
                <a:lnTo>
                  <a:pt x="21336" y="183642"/>
                </a:lnTo>
                <a:lnTo>
                  <a:pt x="24180" y="135915"/>
                </a:lnTo>
                <a:lnTo>
                  <a:pt x="33807" y="89916"/>
                </a:lnTo>
                <a:lnTo>
                  <a:pt x="51866" y="47332"/>
                </a:lnTo>
                <a:lnTo>
                  <a:pt x="80010" y="9906"/>
                </a:lnTo>
                <a:lnTo>
                  <a:pt x="84582" y="5334"/>
                </a:lnTo>
                <a:lnTo>
                  <a:pt x="84582" y="762"/>
                </a:lnTo>
                <a:close/>
              </a:path>
              <a:path w="381000" h="368300">
                <a:moveTo>
                  <a:pt x="381000" y="80010"/>
                </a:moveTo>
                <a:lnTo>
                  <a:pt x="376555" y="59423"/>
                </a:lnTo>
                <a:lnTo>
                  <a:pt x="363181" y="41617"/>
                </a:lnTo>
                <a:lnTo>
                  <a:pt x="347472" y="32842"/>
                </a:lnTo>
                <a:lnTo>
                  <a:pt x="347472" y="70866"/>
                </a:lnTo>
                <a:lnTo>
                  <a:pt x="346049" y="84429"/>
                </a:lnTo>
                <a:lnTo>
                  <a:pt x="325374" y="130302"/>
                </a:lnTo>
                <a:lnTo>
                  <a:pt x="282714" y="149364"/>
                </a:lnTo>
                <a:lnTo>
                  <a:pt x="269748" y="150114"/>
                </a:lnTo>
                <a:lnTo>
                  <a:pt x="217919" y="150114"/>
                </a:lnTo>
                <a:lnTo>
                  <a:pt x="243078" y="50292"/>
                </a:lnTo>
                <a:lnTo>
                  <a:pt x="246126" y="36576"/>
                </a:lnTo>
                <a:lnTo>
                  <a:pt x="246888" y="35052"/>
                </a:lnTo>
                <a:lnTo>
                  <a:pt x="297942" y="35052"/>
                </a:lnTo>
                <a:lnTo>
                  <a:pt x="318211" y="37109"/>
                </a:lnTo>
                <a:lnTo>
                  <a:pt x="333844" y="43522"/>
                </a:lnTo>
                <a:lnTo>
                  <a:pt x="343903" y="54660"/>
                </a:lnTo>
                <a:lnTo>
                  <a:pt x="347472" y="70866"/>
                </a:lnTo>
                <a:lnTo>
                  <a:pt x="347472" y="32842"/>
                </a:lnTo>
                <a:lnTo>
                  <a:pt x="340804" y="29108"/>
                </a:lnTo>
                <a:lnTo>
                  <a:pt x="309372" y="24384"/>
                </a:lnTo>
                <a:lnTo>
                  <a:pt x="180594" y="24384"/>
                </a:lnTo>
                <a:lnTo>
                  <a:pt x="180594" y="35052"/>
                </a:lnTo>
                <a:lnTo>
                  <a:pt x="195821" y="35052"/>
                </a:lnTo>
                <a:lnTo>
                  <a:pt x="201930" y="35814"/>
                </a:lnTo>
                <a:lnTo>
                  <a:pt x="206502" y="35814"/>
                </a:lnTo>
                <a:lnTo>
                  <a:pt x="212598" y="36576"/>
                </a:lnTo>
                <a:lnTo>
                  <a:pt x="214871" y="38100"/>
                </a:lnTo>
                <a:lnTo>
                  <a:pt x="214871" y="44196"/>
                </a:lnTo>
                <a:lnTo>
                  <a:pt x="214122" y="44958"/>
                </a:lnTo>
                <a:lnTo>
                  <a:pt x="213347" y="49530"/>
                </a:lnTo>
                <a:lnTo>
                  <a:pt x="164592" y="246888"/>
                </a:lnTo>
                <a:lnTo>
                  <a:pt x="131064" y="264414"/>
                </a:lnTo>
                <a:lnTo>
                  <a:pt x="121158" y="264414"/>
                </a:lnTo>
                <a:lnTo>
                  <a:pt x="121158" y="275844"/>
                </a:lnTo>
                <a:lnTo>
                  <a:pt x="136423" y="275717"/>
                </a:lnTo>
                <a:lnTo>
                  <a:pt x="162598" y="275196"/>
                </a:lnTo>
                <a:lnTo>
                  <a:pt x="193548" y="275082"/>
                </a:lnTo>
                <a:lnTo>
                  <a:pt x="204216" y="275082"/>
                </a:lnTo>
                <a:lnTo>
                  <a:pt x="211823" y="275844"/>
                </a:lnTo>
                <a:lnTo>
                  <a:pt x="227076" y="275844"/>
                </a:lnTo>
                <a:lnTo>
                  <a:pt x="227076" y="264414"/>
                </a:lnTo>
                <a:lnTo>
                  <a:pt x="193548" y="264414"/>
                </a:lnTo>
                <a:lnTo>
                  <a:pt x="193548" y="252984"/>
                </a:lnTo>
                <a:lnTo>
                  <a:pt x="194297" y="251460"/>
                </a:lnTo>
                <a:lnTo>
                  <a:pt x="214871" y="168478"/>
                </a:lnTo>
                <a:lnTo>
                  <a:pt x="217170" y="159258"/>
                </a:lnTo>
                <a:lnTo>
                  <a:pt x="217919" y="159258"/>
                </a:lnTo>
                <a:lnTo>
                  <a:pt x="278892" y="159258"/>
                </a:lnTo>
                <a:lnTo>
                  <a:pt x="316699" y="152654"/>
                </a:lnTo>
                <a:lnTo>
                  <a:pt x="347472" y="136080"/>
                </a:lnTo>
                <a:lnTo>
                  <a:pt x="349377" y="135064"/>
                </a:lnTo>
                <a:lnTo>
                  <a:pt x="372325" y="109740"/>
                </a:lnTo>
                <a:lnTo>
                  <a:pt x="381000" y="800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6804545" y="1300733"/>
            <a:ext cx="276225" cy="368300"/>
            <a:chOff x="6804545" y="1300733"/>
            <a:chExt cx="276225" cy="368300"/>
          </a:xfrm>
        </p:grpSpPr>
        <p:sp>
          <p:nvSpPr>
            <p:cNvPr id="36" name="object 36"/>
            <p:cNvSpPr/>
            <p:nvPr/>
          </p:nvSpPr>
          <p:spPr>
            <a:xfrm>
              <a:off x="6804545" y="1300733"/>
              <a:ext cx="85090" cy="368300"/>
            </a:xfrm>
            <a:custGeom>
              <a:avLst/>
              <a:gdLst/>
              <a:ahLst/>
              <a:cxnLst/>
              <a:rect l="l" t="t" r="r" b="b"/>
              <a:pathLst>
                <a:path w="85090" h="368300">
                  <a:moveTo>
                    <a:pt x="84581" y="366522"/>
                  </a:moveTo>
                  <a:lnTo>
                    <a:pt x="84581" y="364236"/>
                  </a:lnTo>
                  <a:lnTo>
                    <a:pt x="84581" y="361950"/>
                  </a:lnTo>
                  <a:lnTo>
                    <a:pt x="78485" y="355854"/>
                  </a:lnTo>
                  <a:lnTo>
                    <a:pt x="50149" y="317265"/>
                  </a:lnTo>
                  <a:lnTo>
                    <a:pt x="32384" y="273462"/>
                  </a:lnTo>
                  <a:lnTo>
                    <a:pt x="23193" y="227802"/>
                  </a:lnTo>
                  <a:lnTo>
                    <a:pt x="20573" y="183642"/>
                  </a:lnTo>
                  <a:lnTo>
                    <a:pt x="23526" y="135921"/>
                  </a:lnTo>
                  <a:lnTo>
                    <a:pt x="33337" y="89916"/>
                  </a:lnTo>
                  <a:lnTo>
                    <a:pt x="51434" y="47339"/>
                  </a:lnTo>
                  <a:lnTo>
                    <a:pt x="79247" y="9906"/>
                  </a:lnTo>
                  <a:lnTo>
                    <a:pt x="84581" y="5334"/>
                  </a:lnTo>
                  <a:lnTo>
                    <a:pt x="84581" y="762"/>
                  </a:lnTo>
                  <a:lnTo>
                    <a:pt x="83057" y="0"/>
                  </a:lnTo>
                  <a:lnTo>
                    <a:pt x="80771" y="0"/>
                  </a:lnTo>
                  <a:lnTo>
                    <a:pt x="40374" y="40505"/>
                  </a:lnTo>
                  <a:lnTo>
                    <a:pt x="11251" y="101453"/>
                  </a:lnTo>
                  <a:lnTo>
                    <a:pt x="892" y="158531"/>
                  </a:lnTo>
                  <a:lnTo>
                    <a:pt x="0" y="183642"/>
                  </a:lnTo>
                  <a:lnTo>
                    <a:pt x="904" y="208049"/>
                  </a:lnTo>
                  <a:lnTo>
                    <a:pt x="11572" y="267438"/>
                  </a:lnTo>
                  <a:lnTo>
                    <a:pt x="41338" y="328826"/>
                  </a:lnTo>
                  <a:lnTo>
                    <a:pt x="73342" y="363640"/>
                  </a:lnTo>
                  <a:lnTo>
                    <a:pt x="80771" y="368046"/>
                  </a:lnTo>
                  <a:lnTo>
                    <a:pt x="83057" y="368046"/>
                  </a:lnTo>
                  <a:lnTo>
                    <a:pt x="84581" y="3665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20357" y="1413509"/>
              <a:ext cx="160020" cy="166877"/>
            </a:xfrm>
            <a:prstGeom prst="rect">
              <a:avLst/>
            </a:prstGeom>
          </p:spPr>
        </p:pic>
      </p:grpSp>
      <p:sp>
        <p:nvSpPr>
          <p:cNvPr id="38" name="object 38"/>
          <p:cNvSpPr/>
          <p:nvPr/>
        </p:nvSpPr>
        <p:spPr>
          <a:xfrm>
            <a:off x="7142860" y="1300733"/>
            <a:ext cx="14604" cy="368300"/>
          </a:xfrm>
          <a:custGeom>
            <a:avLst/>
            <a:gdLst/>
            <a:ahLst/>
            <a:cxnLst/>
            <a:rect l="l" t="t" r="r" b="b"/>
            <a:pathLst>
              <a:path w="14604" h="368300">
                <a:moveTo>
                  <a:pt x="14478" y="368046"/>
                </a:moveTo>
                <a:lnTo>
                  <a:pt x="14478" y="12954"/>
                </a:lnTo>
                <a:lnTo>
                  <a:pt x="14478" y="0"/>
                </a:lnTo>
                <a:lnTo>
                  <a:pt x="0" y="0"/>
                </a:lnTo>
                <a:lnTo>
                  <a:pt x="0" y="368046"/>
                </a:lnTo>
                <a:lnTo>
                  <a:pt x="14478" y="368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7212215" y="1412747"/>
            <a:ext cx="335280" cy="222250"/>
            <a:chOff x="7212215" y="1412747"/>
            <a:chExt cx="335280" cy="222250"/>
          </a:xfrm>
        </p:grpSpPr>
        <p:pic>
          <p:nvPicPr>
            <p:cNvPr id="40" name="object 4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12215" y="1412747"/>
              <a:ext cx="157734" cy="16383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99667" y="1518665"/>
              <a:ext cx="147828" cy="115824"/>
            </a:xfrm>
            <a:prstGeom prst="rect">
              <a:avLst/>
            </a:prstGeom>
          </p:spPr>
        </p:pic>
      </p:grpSp>
      <p:sp>
        <p:nvSpPr>
          <p:cNvPr id="42" name="object 42"/>
          <p:cNvSpPr/>
          <p:nvPr/>
        </p:nvSpPr>
        <p:spPr>
          <a:xfrm>
            <a:off x="7599311" y="1300733"/>
            <a:ext cx="85090" cy="368300"/>
          </a:xfrm>
          <a:custGeom>
            <a:avLst/>
            <a:gdLst/>
            <a:ahLst/>
            <a:cxnLst/>
            <a:rect l="l" t="t" r="r" b="b"/>
            <a:pathLst>
              <a:path w="85090" h="368300">
                <a:moveTo>
                  <a:pt x="84581" y="183641"/>
                </a:moveTo>
                <a:lnTo>
                  <a:pt x="80105" y="130682"/>
                </a:lnTo>
                <a:lnTo>
                  <a:pt x="60198" y="68579"/>
                </a:lnTo>
                <a:lnTo>
                  <a:pt x="25431" y="17430"/>
                </a:lnTo>
                <a:lnTo>
                  <a:pt x="3810" y="0"/>
                </a:lnTo>
                <a:lnTo>
                  <a:pt x="1524" y="0"/>
                </a:lnTo>
                <a:lnTo>
                  <a:pt x="0" y="1524"/>
                </a:lnTo>
                <a:lnTo>
                  <a:pt x="0" y="5334"/>
                </a:lnTo>
                <a:lnTo>
                  <a:pt x="6857" y="11429"/>
                </a:lnTo>
                <a:lnTo>
                  <a:pt x="30777" y="43267"/>
                </a:lnTo>
                <a:lnTo>
                  <a:pt x="48482" y="82677"/>
                </a:lnTo>
                <a:lnTo>
                  <a:pt x="59471" y="129516"/>
                </a:lnTo>
                <a:lnTo>
                  <a:pt x="63246" y="183641"/>
                </a:lnTo>
                <a:lnTo>
                  <a:pt x="60400" y="230624"/>
                </a:lnTo>
                <a:lnTo>
                  <a:pt x="50768" y="276606"/>
                </a:lnTo>
                <a:lnTo>
                  <a:pt x="32706" y="319730"/>
                </a:lnTo>
                <a:lnTo>
                  <a:pt x="4572" y="358140"/>
                </a:lnTo>
                <a:lnTo>
                  <a:pt x="0" y="361950"/>
                </a:lnTo>
                <a:lnTo>
                  <a:pt x="0" y="366522"/>
                </a:lnTo>
                <a:lnTo>
                  <a:pt x="1524" y="368046"/>
                </a:lnTo>
                <a:lnTo>
                  <a:pt x="3810" y="368046"/>
                </a:lnTo>
                <a:lnTo>
                  <a:pt x="44207" y="326898"/>
                </a:lnTo>
                <a:lnTo>
                  <a:pt x="73009" y="265509"/>
                </a:lnTo>
                <a:lnTo>
                  <a:pt x="83581" y="208645"/>
                </a:lnTo>
                <a:lnTo>
                  <a:pt x="84581" y="1836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41031" y="1300733"/>
            <a:ext cx="85090" cy="368300"/>
          </a:xfrm>
          <a:custGeom>
            <a:avLst/>
            <a:gdLst/>
            <a:ahLst/>
            <a:cxnLst/>
            <a:rect l="l" t="t" r="r" b="b"/>
            <a:pathLst>
              <a:path w="85090" h="368300">
                <a:moveTo>
                  <a:pt x="84582" y="183641"/>
                </a:moveTo>
                <a:lnTo>
                  <a:pt x="79819" y="130682"/>
                </a:lnTo>
                <a:lnTo>
                  <a:pt x="60198" y="68579"/>
                </a:lnTo>
                <a:lnTo>
                  <a:pt x="24860" y="17430"/>
                </a:lnTo>
                <a:lnTo>
                  <a:pt x="3810" y="0"/>
                </a:lnTo>
                <a:lnTo>
                  <a:pt x="1524" y="0"/>
                </a:lnTo>
                <a:lnTo>
                  <a:pt x="0" y="1524"/>
                </a:lnTo>
                <a:lnTo>
                  <a:pt x="0" y="5334"/>
                </a:lnTo>
                <a:lnTo>
                  <a:pt x="6858" y="11429"/>
                </a:lnTo>
                <a:lnTo>
                  <a:pt x="30777" y="43267"/>
                </a:lnTo>
                <a:lnTo>
                  <a:pt x="48482" y="82677"/>
                </a:lnTo>
                <a:lnTo>
                  <a:pt x="59471" y="129516"/>
                </a:lnTo>
                <a:lnTo>
                  <a:pt x="63246" y="183641"/>
                </a:lnTo>
                <a:lnTo>
                  <a:pt x="60400" y="230624"/>
                </a:lnTo>
                <a:lnTo>
                  <a:pt x="50768" y="276606"/>
                </a:lnTo>
                <a:lnTo>
                  <a:pt x="32706" y="319730"/>
                </a:lnTo>
                <a:lnTo>
                  <a:pt x="4572" y="358140"/>
                </a:lnTo>
                <a:lnTo>
                  <a:pt x="0" y="361950"/>
                </a:lnTo>
                <a:lnTo>
                  <a:pt x="0" y="366522"/>
                </a:lnTo>
                <a:lnTo>
                  <a:pt x="1524" y="368046"/>
                </a:lnTo>
                <a:lnTo>
                  <a:pt x="3810" y="368046"/>
                </a:lnTo>
                <a:lnTo>
                  <a:pt x="43779" y="326898"/>
                </a:lnTo>
                <a:lnTo>
                  <a:pt x="73009" y="265509"/>
                </a:lnTo>
                <a:lnTo>
                  <a:pt x="83581" y="208645"/>
                </a:lnTo>
                <a:lnTo>
                  <a:pt x="84582" y="1836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6441071" y="3246120"/>
            <a:ext cx="490220" cy="308610"/>
            <a:chOff x="6441071" y="3246120"/>
            <a:chExt cx="490220" cy="308610"/>
          </a:xfrm>
        </p:grpSpPr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41071" y="3266694"/>
              <a:ext cx="219456" cy="21107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698627" y="3246120"/>
              <a:ext cx="71755" cy="308610"/>
            </a:xfrm>
            <a:custGeom>
              <a:avLst/>
              <a:gdLst/>
              <a:ahLst/>
              <a:cxnLst/>
              <a:rect l="l" t="t" r="r" b="b"/>
              <a:pathLst>
                <a:path w="71754" h="308610">
                  <a:moveTo>
                    <a:pt x="71627" y="307847"/>
                  </a:moveTo>
                  <a:lnTo>
                    <a:pt x="71627" y="306324"/>
                  </a:lnTo>
                  <a:lnTo>
                    <a:pt x="71627" y="304038"/>
                  </a:lnTo>
                  <a:lnTo>
                    <a:pt x="66294" y="298703"/>
                  </a:lnTo>
                  <a:lnTo>
                    <a:pt x="42398" y="266771"/>
                  </a:lnTo>
                  <a:lnTo>
                    <a:pt x="27717" y="230124"/>
                  </a:lnTo>
                  <a:lnTo>
                    <a:pt x="20323" y="191762"/>
                  </a:lnTo>
                  <a:lnTo>
                    <a:pt x="18287" y="154685"/>
                  </a:lnTo>
                  <a:lnTo>
                    <a:pt x="20669" y="114466"/>
                  </a:lnTo>
                  <a:lnTo>
                    <a:pt x="28765" y="75818"/>
                  </a:lnTo>
                  <a:lnTo>
                    <a:pt x="44005" y="40028"/>
                  </a:lnTo>
                  <a:lnTo>
                    <a:pt x="67818" y="8381"/>
                  </a:lnTo>
                  <a:lnTo>
                    <a:pt x="71627" y="5333"/>
                  </a:lnTo>
                  <a:lnTo>
                    <a:pt x="71627" y="1524"/>
                  </a:lnTo>
                  <a:lnTo>
                    <a:pt x="70103" y="0"/>
                  </a:lnTo>
                  <a:lnTo>
                    <a:pt x="67818" y="0"/>
                  </a:lnTo>
                  <a:lnTo>
                    <a:pt x="34278" y="34718"/>
                  </a:lnTo>
                  <a:lnTo>
                    <a:pt x="9965" y="86105"/>
                  </a:lnTo>
                  <a:lnTo>
                    <a:pt x="845" y="133826"/>
                  </a:lnTo>
                  <a:lnTo>
                    <a:pt x="0" y="154685"/>
                  </a:lnTo>
                  <a:lnTo>
                    <a:pt x="857" y="175164"/>
                  </a:lnTo>
                  <a:lnTo>
                    <a:pt x="10286" y="224980"/>
                  </a:lnTo>
                  <a:lnTo>
                    <a:pt x="35242" y="276141"/>
                  </a:lnTo>
                  <a:lnTo>
                    <a:pt x="61722" y="304930"/>
                  </a:lnTo>
                  <a:lnTo>
                    <a:pt x="67818" y="308609"/>
                  </a:lnTo>
                  <a:lnTo>
                    <a:pt x="70103" y="308609"/>
                  </a:lnTo>
                  <a:lnTo>
                    <a:pt x="71627" y="3078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96150" y="3342132"/>
              <a:ext cx="134874" cy="139445"/>
            </a:xfrm>
            <a:prstGeom prst="rect">
              <a:avLst/>
            </a:prstGeom>
          </p:spPr>
        </p:pic>
      </p:grpSp>
      <p:sp>
        <p:nvSpPr>
          <p:cNvPr id="48" name="object 48"/>
          <p:cNvSpPr/>
          <p:nvPr/>
        </p:nvSpPr>
        <p:spPr>
          <a:xfrm>
            <a:off x="6983615" y="3246120"/>
            <a:ext cx="12700" cy="308610"/>
          </a:xfrm>
          <a:custGeom>
            <a:avLst/>
            <a:gdLst/>
            <a:ahLst/>
            <a:cxnLst/>
            <a:rect l="l" t="t" r="r" b="b"/>
            <a:pathLst>
              <a:path w="12700" h="308610">
                <a:moveTo>
                  <a:pt x="12192" y="308609"/>
                </a:moveTo>
                <a:lnTo>
                  <a:pt x="12192" y="12191"/>
                </a:lnTo>
                <a:lnTo>
                  <a:pt x="12192" y="0"/>
                </a:lnTo>
                <a:lnTo>
                  <a:pt x="0" y="0"/>
                </a:lnTo>
                <a:lnTo>
                  <a:pt x="0" y="308609"/>
                </a:lnTo>
                <a:lnTo>
                  <a:pt x="12192" y="308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9" name="object 49"/>
          <p:cNvGrpSpPr/>
          <p:nvPr/>
        </p:nvGrpSpPr>
        <p:grpSpPr>
          <a:xfrm>
            <a:off x="7042289" y="3246120"/>
            <a:ext cx="395605" cy="308610"/>
            <a:chOff x="7042289" y="3246120"/>
            <a:chExt cx="395605" cy="308610"/>
          </a:xfrm>
        </p:grpSpPr>
        <p:pic>
          <p:nvPicPr>
            <p:cNvPr id="50" name="object 5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42289" y="3341370"/>
              <a:ext cx="131064" cy="13639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99261" y="3429000"/>
              <a:ext cx="124205" cy="97536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7366139" y="3246120"/>
              <a:ext cx="71755" cy="308610"/>
            </a:xfrm>
            <a:custGeom>
              <a:avLst/>
              <a:gdLst/>
              <a:ahLst/>
              <a:cxnLst/>
              <a:rect l="l" t="t" r="r" b="b"/>
              <a:pathLst>
                <a:path w="71754" h="308610">
                  <a:moveTo>
                    <a:pt x="71627" y="154685"/>
                  </a:moveTo>
                  <a:lnTo>
                    <a:pt x="67913" y="110394"/>
                  </a:lnTo>
                  <a:lnTo>
                    <a:pt x="51053" y="58674"/>
                  </a:lnTo>
                  <a:lnTo>
                    <a:pt x="21717" y="15049"/>
                  </a:lnTo>
                  <a:lnTo>
                    <a:pt x="3810" y="0"/>
                  </a:lnTo>
                  <a:lnTo>
                    <a:pt x="1524" y="0"/>
                  </a:lnTo>
                  <a:lnTo>
                    <a:pt x="0" y="1524"/>
                  </a:lnTo>
                  <a:lnTo>
                    <a:pt x="0" y="5333"/>
                  </a:lnTo>
                  <a:lnTo>
                    <a:pt x="6096" y="10667"/>
                  </a:lnTo>
                  <a:lnTo>
                    <a:pt x="26336" y="36921"/>
                  </a:lnTo>
                  <a:lnTo>
                    <a:pt x="41148" y="69818"/>
                  </a:lnTo>
                  <a:lnTo>
                    <a:pt x="50244" y="109144"/>
                  </a:lnTo>
                  <a:lnTo>
                    <a:pt x="53340" y="154685"/>
                  </a:lnTo>
                  <a:lnTo>
                    <a:pt x="50958" y="194143"/>
                  </a:lnTo>
                  <a:lnTo>
                    <a:pt x="42862" y="232600"/>
                  </a:lnTo>
                  <a:lnTo>
                    <a:pt x="27622" y="268485"/>
                  </a:lnTo>
                  <a:lnTo>
                    <a:pt x="3810" y="300227"/>
                  </a:lnTo>
                  <a:lnTo>
                    <a:pt x="0" y="304038"/>
                  </a:lnTo>
                  <a:lnTo>
                    <a:pt x="0" y="307085"/>
                  </a:lnTo>
                  <a:lnTo>
                    <a:pt x="1524" y="308609"/>
                  </a:lnTo>
                  <a:lnTo>
                    <a:pt x="3810" y="308609"/>
                  </a:lnTo>
                  <a:lnTo>
                    <a:pt x="37671" y="274534"/>
                  </a:lnTo>
                  <a:lnTo>
                    <a:pt x="61983" y="223265"/>
                  </a:lnTo>
                  <a:lnTo>
                    <a:pt x="70794" y="175545"/>
                  </a:lnTo>
                  <a:lnTo>
                    <a:pt x="71627" y="1546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/>
          <p:nvPr/>
        </p:nvSpPr>
        <p:spPr>
          <a:xfrm>
            <a:off x="7570355" y="3364229"/>
            <a:ext cx="203835" cy="13335"/>
          </a:xfrm>
          <a:custGeom>
            <a:avLst/>
            <a:gdLst/>
            <a:ahLst/>
            <a:cxnLst/>
            <a:rect l="l" t="t" r="r" b="b"/>
            <a:pathLst>
              <a:path w="203834" h="13335">
                <a:moveTo>
                  <a:pt x="203453" y="12954"/>
                </a:moveTo>
                <a:lnTo>
                  <a:pt x="203453" y="0"/>
                </a:lnTo>
                <a:lnTo>
                  <a:pt x="0" y="0"/>
                </a:lnTo>
                <a:lnTo>
                  <a:pt x="0" y="12954"/>
                </a:lnTo>
                <a:lnTo>
                  <a:pt x="203453" y="12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570355" y="3424428"/>
            <a:ext cx="203835" cy="12700"/>
          </a:xfrm>
          <a:custGeom>
            <a:avLst/>
            <a:gdLst/>
            <a:ahLst/>
            <a:cxnLst/>
            <a:rect l="l" t="t" r="r" b="b"/>
            <a:pathLst>
              <a:path w="203834" h="12700">
                <a:moveTo>
                  <a:pt x="203453" y="12192"/>
                </a:moveTo>
                <a:lnTo>
                  <a:pt x="203453" y="0"/>
                </a:lnTo>
                <a:lnTo>
                  <a:pt x="0" y="0"/>
                </a:lnTo>
                <a:lnTo>
                  <a:pt x="0" y="12192"/>
                </a:lnTo>
                <a:lnTo>
                  <a:pt x="203453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" name="object 55"/>
          <p:cNvGrpSpPr/>
          <p:nvPr/>
        </p:nvGrpSpPr>
        <p:grpSpPr>
          <a:xfrm>
            <a:off x="8384171" y="3007614"/>
            <a:ext cx="1213485" cy="340360"/>
            <a:chOff x="8384171" y="3007614"/>
            <a:chExt cx="1213485" cy="340360"/>
          </a:xfrm>
        </p:grpSpPr>
        <p:pic>
          <p:nvPicPr>
            <p:cNvPr id="56" name="object 5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384171" y="3131058"/>
              <a:ext cx="449567" cy="198119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8874899" y="3038094"/>
              <a:ext cx="71120" cy="308610"/>
            </a:xfrm>
            <a:custGeom>
              <a:avLst/>
              <a:gdLst/>
              <a:ahLst/>
              <a:cxnLst/>
              <a:rect l="l" t="t" r="r" b="b"/>
              <a:pathLst>
                <a:path w="71120" h="308610">
                  <a:moveTo>
                    <a:pt x="70865" y="4572"/>
                  </a:moveTo>
                  <a:lnTo>
                    <a:pt x="70865" y="762"/>
                  </a:lnTo>
                  <a:lnTo>
                    <a:pt x="69341" y="0"/>
                  </a:lnTo>
                  <a:lnTo>
                    <a:pt x="67817" y="0"/>
                  </a:lnTo>
                  <a:lnTo>
                    <a:pt x="61376" y="3821"/>
                  </a:lnTo>
                  <a:lnTo>
                    <a:pt x="33635" y="33754"/>
                  </a:lnTo>
                  <a:lnTo>
                    <a:pt x="9322" y="85022"/>
                  </a:lnTo>
                  <a:lnTo>
                    <a:pt x="726" y="133052"/>
                  </a:lnTo>
                  <a:lnTo>
                    <a:pt x="0" y="153924"/>
                  </a:lnTo>
                  <a:lnTo>
                    <a:pt x="738" y="174069"/>
                  </a:lnTo>
                  <a:lnTo>
                    <a:pt x="3619" y="197929"/>
                  </a:lnTo>
                  <a:lnTo>
                    <a:pt x="9644" y="223789"/>
                  </a:lnTo>
                  <a:lnTo>
                    <a:pt x="16763" y="242098"/>
                  </a:lnTo>
                  <a:lnTo>
                    <a:pt x="16763" y="153924"/>
                  </a:lnTo>
                  <a:lnTo>
                    <a:pt x="19252" y="114038"/>
                  </a:lnTo>
                  <a:lnTo>
                    <a:pt x="27527" y="75438"/>
                  </a:lnTo>
                  <a:lnTo>
                    <a:pt x="42802" y="39695"/>
                  </a:lnTo>
                  <a:lnTo>
                    <a:pt x="66293" y="8382"/>
                  </a:lnTo>
                  <a:lnTo>
                    <a:pt x="70865" y="4572"/>
                  </a:lnTo>
                  <a:close/>
                </a:path>
                <a:path w="71120" h="308610">
                  <a:moveTo>
                    <a:pt x="70865" y="307086"/>
                  </a:moveTo>
                  <a:lnTo>
                    <a:pt x="70865" y="304038"/>
                  </a:lnTo>
                  <a:lnTo>
                    <a:pt x="64769" y="298704"/>
                  </a:lnTo>
                  <a:lnTo>
                    <a:pt x="41517" y="266009"/>
                  </a:lnTo>
                  <a:lnTo>
                    <a:pt x="26765" y="229171"/>
                  </a:lnTo>
                  <a:lnTo>
                    <a:pt x="19014" y="190904"/>
                  </a:lnTo>
                  <a:lnTo>
                    <a:pt x="16763" y="153924"/>
                  </a:lnTo>
                  <a:lnTo>
                    <a:pt x="16763" y="242098"/>
                  </a:lnTo>
                  <a:lnTo>
                    <a:pt x="49529" y="293560"/>
                  </a:lnTo>
                  <a:lnTo>
                    <a:pt x="67817" y="308610"/>
                  </a:lnTo>
                  <a:lnTo>
                    <a:pt x="69341" y="308610"/>
                  </a:lnTo>
                  <a:lnTo>
                    <a:pt x="70865" y="3070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972423" y="3131820"/>
              <a:ext cx="131825" cy="13716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9136380" y="3007626"/>
              <a:ext cx="157480" cy="149860"/>
            </a:xfrm>
            <a:custGeom>
              <a:avLst/>
              <a:gdLst/>
              <a:ahLst/>
              <a:cxnLst/>
              <a:rect l="l" t="t" r="r" b="b"/>
              <a:pathLst>
                <a:path w="157479" h="149860">
                  <a:moveTo>
                    <a:pt x="157480" y="0"/>
                  </a:moveTo>
                  <a:lnTo>
                    <a:pt x="85090" y="0"/>
                  </a:lnTo>
                  <a:lnTo>
                    <a:pt x="73660" y="0"/>
                  </a:lnTo>
                  <a:lnTo>
                    <a:pt x="0" y="0"/>
                  </a:lnTo>
                  <a:lnTo>
                    <a:pt x="0" y="10668"/>
                  </a:lnTo>
                  <a:lnTo>
                    <a:pt x="73660" y="10668"/>
                  </a:lnTo>
                  <a:lnTo>
                    <a:pt x="73660" y="149352"/>
                  </a:lnTo>
                  <a:lnTo>
                    <a:pt x="85090" y="149352"/>
                  </a:lnTo>
                  <a:lnTo>
                    <a:pt x="85090" y="10668"/>
                  </a:lnTo>
                  <a:lnTo>
                    <a:pt x="157480" y="10668"/>
                  </a:lnTo>
                  <a:lnTo>
                    <a:pt x="1574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129407" y="3249930"/>
              <a:ext cx="124205" cy="97535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336671" y="3131820"/>
              <a:ext cx="131063" cy="13716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493643" y="3220212"/>
              <a:ext cx="103632" cy="96774"/>
            </a:xfrm>
            <a:prstGeom prst="rect">
              <a:avLst/>
            </a:prstGeom>
          </p:spPr>
        </p:pic>
      </p:grpSp>
      <p:sp>
        <p:nvSpPr>
          <p:cNvPr id="63" name="object 63"/>
          <p:cNvSpPr/>
          <p:nvPr/>
        </p:nvSpPr>
        <p:spPr>
          <a:xfrm>
            <a:off x="9646031" y="3038094"/>
            <a:ext cx="71120" cy="308610"/>
          </a:xfrm>
          <a:custGeom>
            <a:avLst/>
            <a:gdLst/>
            <a:ahLst/>
            <a:cxnLst/>
            <a:rect l="l" t="t" r="r" b="b"/>
            <a:pathLst>
              <a:path w="71120" h="308610">
                <a:moveTo>
                  <a:pt x="70866" y="153924"/>
                </a:moveTo>
                <a:lnTo>
                  <a:pt x="67246" y="110204"/>
                </a:lnTo>
                <a:lnTo>
                  <a:pt x="51053" y="57912"/>
                </a:lnTo>
                <a:lnTo>
                  <a:pt x="21336" y="14668"/>
                </a:lnTo>
                <a:lnTo>
                  <a:pt x="3048" y="0"/>
                </a:lnTo>
                <a:lnTo>
                  <a:pt x="1524" y="0"/>
                </a:lnTo>
                <a:lnTo>
                  <a:pt x="0" y="762"/>
                </a:lnTo>
                <a:lnTo>
                  <a:pt x="0" y="4572"/>
                </a:lnTo>
                <a:lnTo>
                  <a:pt x="5334" y="9906"/>
                </a:lnTo>
                <a:lnTo>
                  <a:pt x="25812" y="36159"/>
                </a:lnTo>
                <a:lnTo>
                  <a:pt x="41148" y="69056"/>
                </a:lnTo>
                <a:lnTo>
                  <a:pt x="50768" y="108382"/>
                </a:lnTo>
                <a:lnTo>
                  <a:pt x="54101" y="153924"/>
                </a:lnTo>
                <a:lnTo>
                  <a:pt x="54101" y="242193"/>
                </a:lnTo>
                <a:lnTo>
                  <a:pt x="61221" y="222825"/>
                </a:lnTo>
                <a:lnTo>
                  <a:pt x="67056" y="198024"/>
                </a:lnTo>
                <a:lnTo>
                  <a:pt x="70032" y="174795"/>
                </a:lnTo>
                <a:lnTo>
                  <a:pt x="70866" y="153924"/>
                </a:lnTo>
                <a:close/>
              </a:path>
              <a:path w="71120" h="308610">
                <a:moveTo>
                  <a:pt x="54101" y="242193"/>
                </a:moveTo>
                <a:lnTo>
                  <a:pt x="54101" y="153924"/>
                </a:lnTo>
                <a:lnTo>
                  <a:pt x="51613" y="193821"/>
                </a:lnTo>
                <a:lnTo>
                  <a:pt x="43338" y="232505"/>
                </a:lnTo>
                <a:lnTo>
                  <a:pt x="28063" y="268474"/>
                </a:lnTo>
                <a:lnTo>
                  <a:pt x="4572" y="300228"/>
                </a:lnTo>
                <a:lnTo>
                  <a:pt x="0" y="304038"/>
                </a:lnTo>
                <a:lnTo>
                  <a:pt x="0" y="307086"/>
                </a:lnTo>
                <a:lnTo>
                  <a:pt x="1524" y="308610"/>
                </a:lnTo>
                <a:lnTo>
                  <a:pt x="3048" y="308610"/>
                </a:lnTo>
                <a:lnTo>
                  <a:pt x="9382" y="304669"/>
                </a:lnTo>
                <a:lnTo>
                  <a:pt x="21717" y="293084"/>
                </a:lnTo>
                <a:lnTo>
                  <a:pt x="36909" y="274212"/>
                </a:lnTo>
                <a:lnTo>
                  <a:pt x="51816" y="248412"/>
                </a:lnTo>
                <a:lnTo>
                  <a:pt x="54101" y="242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4" name="object 64"/>
          <p:cNvGrpSpPr/>
          <p:nvPr/>
        </p:nvGrpSpPr>
        <p:grpSpPr>
          <a:xfrm>
            <a:off x="7913255" y="3394722"/>
            <a:ext cx="2297430" cy="373380"/>
            <a:chOff x="7913255" y="3394722"/>
            <a:chExt cx="2297430" cy="373380"/>
          </a:xfrm>
        </p:grpSpPr>
        <p:sp>
          <p:nvSpPr>
            <p:cNvPr id="65" name="object 65"/>
            <p:cNvSpPr/>
            <p:nvPr/>
          </p:nvSpPr>
          <p:spPr>
            <a:xfrm>
              <a:off x="7913255" y="3400805"/>
              <a:ext cx="2297430" cy="0"/>
            </a:xfrm>
            <a:custGeom>
              <a:avLst/>
              <a:gdLst/>
              <a:ahLst/>
              <a:cxnLst/>
              <a:rect l="l" t="t" r="r" b="b"/>
              <a:pathLst>
                <a:path w="2297429">
                  <a:moveTo>
                    <a:pt x="0" y="0"/>
                  </a:moveTo>
                  <a:lnTo>
                    <a:pt x="2297430" y="0"/>
                  </a:lnTo>
                </a:path>
              </a:pathLst>
            </a:custGeom>
            <a:ln w="121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826131" y="3551681"/>
              <a:ext cx="448055" cy="198119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9315323" y="3458717"/>
              <a:ext cx="71120" cy="308610"/>
            </a:xfrm>
            <a:custGeom>
              <a:avLst/>
              <a:gdLst/>
              <a:ahLst/>
              <a:cxnLst/>
              <a:rect l="l" t="t" r="r" b="b"/>
              <a:pathLst>
                <a:path w="71120" h="308610">
                  <a:moveTo>
                    <a:pt x="70866" y="307086"/>
                  </a:moveTo>
                  <a:lnTo>
                    <a:pt x="70866" y="305562"/>
                  </a:lnTo>
                  <a:lnTo>
                    <a:pt x="70866" y="304038"/>
                  </a:lnTo>
                  <a:lnTo>
                    <a:pt x="42398" y="265687"/>
                  </a:lnTo>
                  <a:lnTo>
                    <a:pt x="27717" y="229076"/>
                  </a:lnTo>
                  <a:lnTo>
                    <a:pt x="20323" y="190892"/>
                  </a:lnTo>
                  <a:lnTo>
                    <a:pt x="18287" y="153924"/>
                  </a:lnTo>
                  <a:lnTo>
                    <a:pt x="20657" y="114038"/>
                  </a:lnTo>
                  <a:lnTo>
                    <a:pt x="28670" y="75437"/>
                  </a:lnTo>
                  <a:lnTo>
                    <a:pt x="43684" y="39695"/>
                  </a:lnTo>
                  <a:lnTo>
                    <a:pt x="67055" y="8382"/>
                  </a:lnTo>
                  <a:lnTo>
                    <a:pt x="70866" y="4572"/>
                  </a:lnTo>
                  <a:lnTo>
                    <a:pt x="70866" y="762"/>
                  </a:lnTo>
                  <a:lnTo>
                    <a:pt x="70103" y="0"/>
                  </a:lnTo>
                  <a:lnTo>
                    <a:pt x="67818" y="0"/>
                  </a:lnTo>
                  <a:lnTo>
                    <a:pt x="34385" y="34075"/>
                  </a:lnTo>
                  <a:lnTo>
                    <a:pt x="9644" y="85665"/>
                  </a:lnTo>
                  <a:lnTo>
                    <a:pt x="833" y="133171"/>
                  </a:lnTo>
                  <a:lnTo>
                    <a:pt x="0" y="153924"/>
                  </a:lnTo>
                  <a:lnTo>
                    <a:pt x="750" y="174402"/>
                  </a:lnTo>
                  <a:lnTo>
                    <a:pt x="9965" y="224218"/>
                  </a:lnTo>
                  <a:lnTo>
                    <a:pt x="35349" y="275820"/>
                  </a:lnTo>
                  <a:lnTo>
                    <a:pt x="62043" y="304919"/>
                  </a:lnTo>
                  <a:lnTo>
                    <a:pt x="67818" y="308610"/>
                  </a:lnTo>
                  <a:lnTo>
                    <a:pt x="70103" y="308610"/>
                  </a:lnTo>
                  <a:lnTo>
                    <a:pt x="70866" y="3070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414395" y="3553205"/>
              <a:ext cx="131825" cy="136398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9577070" y="3451110"/>
              <a:ext cx="158750" cy="149860"/>
            </a:xfrm>
            <a:custGeom>
              <a:avLst/>
              <a:gdLst/>
              <a:ahLst/>
              <a:cxnLst/>
              <a:rect l="l" t="t" r="r" b="b"/>
              <a:pathLst>
                <a:path w="158750" h="149860">
                  <a:moveTo>
                    <a:pt x="158750" y="0"/>
                  </a:moveTo>
                  <a:lnTo>
                    <a:pt x="85090" y="0"/>
                  </a:lnTo>
                  <a:lnTo>
                    <a:pt x="74930" y="0"/>
                  </a:lnTo>
                  <a:lnTo>
                    <a:pt x="0" y="0"/>
                  </a:lnTo>
                  <a:lnTo>
                    <a:pt x="0" y="10668"/>
                  </a:lnTo>
                  <a:lnTo>
                    <a:pt x="74930" y="10668"/>
                  </a:lnTo>
                  <a:lnTo>
                    <a:pt x="74930" y="149352"/>
                  </a:lnTo>
                  <a:lnTo>
                    <a:pt x="85090" y="149352"/>
                  </a:lnTo>
                  <a:lnTo>
                    <a:pt x="85090" y="10668"/>
                  </a:lnTo>
                  <a:lnTo>
                    <a:pt x="158750" y="10668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571367" y="3671315"/>
              <a:ext cx="124206" cy="96774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777869" y="3553205"/>
              <a:ext cx="131064" cy="136398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934841" y="3641597"/>
              <a:ext cx="131064" cy="96774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0108577" y="3458717"/>
              <a:ext cx="71120" cy="308610"/>
            </a:xfrm>
            <a:custGeom>
              <a:avLst/>
              <a:gdLst/>
              <a:ahLst/>
              <a:cxnLst/>
              <a:rect l="l" t="t" r="r" b="b"/>
              <a:pathLst>
                <a:path w="71120" h="308610">
                  <a:moveTo>
                    <a:pt x="70865" y="153924"/>
                  </a:moveTo>
                  <a:lnTo>
                    <a:pt x="67246" y="109918"/>
                  </a:lnTo>
                  <a:lnTo>
                    <a:pt x="51053" y="57912"/>
                  </a:lnTo>
                  <a:lnTo>
                    <a:pt x="21335" y="14668"/>
                  </a:lnTo>
                  <a:lnTo>
                    <a:pt x="3048" y="0"/>
                  </a:lnTo>
                  <a:lnTo>
                    <a:pt x="1524" y="0"/>
                  </a:lnTo>
                  <a:lnTo>
                    <a:pt x="0" y="1524"/>
                  </a:lnTo>
                  <a:lnTo>
                    <a:pt x="0" y="4572"/>
                  </a:lnTo>
                  <a:lnTo>
                    <a:pt x="6096" y="9906"/>
                  </a:lnTo>
                  <a:lnTo>
                    <a:pt x="26015" y="36266"/>
                  </a:lnTo>
                  <a:lnTo>
                    <a:pt x="40862" y="69342"/>
                  </a:lnTo>
                  <a:lnTo>
                    <a:pt x="50137" y="108704"/>
                  </a:lnTo>
                  <a:lnTo>
                    <a:pt x="53339" y="153924"/>
                  </a:lnTo>
                  <a:lnTo>
                    <a:pt x="50958" y="193500"/>
                  </a:lnTo>
                  <a:lnTo>
                    <a:pt x="42862" y="232219"/>
                  </a:lnTo>
                  <a:lnTo>
                    <a:pt x="27622" y="268366"/>
                  </a:lnTo>
                  <a:lnTo>
                    <a:pt x="3809" y="300228"/>
                  </a:lnTo>
                  <a:lnTo>
                    <a:pt x="0" y="304038"/>
                  </a:lnTo>
                  <a:lnTo>
                    <a:pt x="0" y="307086"/>
                  </a:lnTo>
                  <a:lnTo>
                    <a:pt x="1524" y="308610"/>
                  </a:lnTo>
                  <a:lnTo>
                    <a:pt x="3048" y="308610"/>
                  </a:lnTo>
                  <a:lnTo>
                    <a:pt x="37230" y="274212"/>
                  </a:lnTo>
                  <a:lnTo>
                    <a:pt x="61221" y="222825"/>
                  </a:lnTo>
                  <a:lnTo>
                    <a:pt x="70032" y="174795"/>
                  </a:lnTo>
                  <a:lnTo>
                    <a:pt x="70865" y="153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7930768" y="3457955"/>
            <a:ext cx="807085" cy="340995"/>
            <a:chOff x="7930768" y="3457955"/>
            <a:chExt cx="807085" cy="340995"/>
          </a:xfrm>
        </p:grpSpPr>
        <p:sp>
          <p:nvSpPr>
            <p:cNvPr id="75" name="object 75"/>
            <p:cNvSpPr/>
            <p:nvPr/>
          </p:nvSpPr>
          <p:spPr>
            <a:xfrm>
              <a:off x="7930768" y="3457955"/>
              <a:ext cx="288290" cy="308610"/>
            </a:xfrm>
            <a:custGeom>
              <a:avLst/>
              <a:gdLst/>
              <a:ahLst/>
              <a:cxnLst/>
              <a:rect l="l" t="t" r="r" b="b"/>
              <a:pathLst>
                <a:path w="288290" h="308610">
                  <a:moveTo>
                    <a:pt x="288035" y="72390"/>
                  </a:moveTo>
                  <a:lnTo>
                    <a:pt x="262127" y="0"/>
                  </a:lnTo>
                  <a:lnTo>
                    <a:pt x="0" y="0"/>
                  </a:lnTo>
                  <a:lnTo>
                    <a:pt x="0" y="10668"/>
                  </a:lnTo>
                  <a:lnTo>
                    <a:pt x="32765" y="56001"/>
                  </a:lnTo>
                  <a:lnTo>
                    <a:pt x="32765" y="12192"/>
                  </a:lnTo>
                  <a:lnTo>
                    <a:pt x="155448" y="12225"/>
                  </a:lnTo>
                  <a:lnTo>
                    <a:pt x="185916" y="13561"/>
                  </a:lnTo>
                  <a:lnTo>
                    <a:pt x="222789" y="20859"/>
                  </a:lnTo>
                  <a:lnTo>
                    <a:pt x="257234" y="38873"/>
                  </a:lnTo>
                  <a:lnTo>
                    <a:pt x="281177" y="72390"/>
                  </a:lnTo>
                  <a:lnTo>
                    <a:pt x="288035" y="72390"/>
                  </a:lnTo>
                  <a:close/>
                </a:path>
                <a:path w="288290" h="308610">
                  <a:moveTo>
                    <a:pt x="111251" y="185012"/>
                  </a:moveTo>
                  <a:lnTo>
                    <a:pt x="111251" y="164592"/>
                  </a:lnTo>
                  <a:lnTo>
                    <a:pt x="3048" y="300228"/>
                  </a:lnTo>
                  <a:lnTo>
                    <a:pt x="761" y="303276"/>
                  </a:lnTo>
                  <a:lnTo>
                    <a:pt x="0" y="304038"/>
                  </a:lnTo>
                  <a:lnTo>
                    <a:pt x="0" y="308610"/>
                  </a:lnTo>
                  <a:lnTo>
                    <a:pt x="25907" y="308610"/>
                  </a:lnTo>
                  <a:lnTo>
                    <a:pt x="25907" y="291846"/>
                  </a:lnTo>
                  <a:lnTo>
                    <a:pt x="111251" y="185012"/>
                  </a:lnTo>
                  <a:close/>
                </a:path>
                <a:path w="288290" h="308610">
                  <a:moveTo>
                    <a:pt x="288035" y="231648"/>
                  </a:moveTo>
                  <a:lnTo>
                    <a:pt x="281177" y="231648"/>
                  </a:lnTo>
                  <a:lnTo>
                    <a:pt x="273153" y="248304"/>
                  </a:lnTo>
                  <a:lnTo>
                    <a:pt x="260984" y="262604"/>
                  </a:lnTo>
                  <a:lnTo>
                    <a:pt x="227075" y="282702"/>
                  </a:lnTo>
                  <a:lnTo>
                    <a:pt x="184856" y="290631"/>
                  </a:lnTo>
                  <a:lnTo>
                    <a:pt x="155448" y="291846"/>
                  </a:lnTo>
                  <a:lnTo>
                    <a:pt x="25907" y="291846"/>
                  </a:lnTo>
                  <a:lnTo>
                    <a:pt x="25907" y="308610"/>
                  </a:lnTo>
                  <a:lnTo>
                    <a:pt x="262127" y="308610"/>
                  </a:lnTo>
                  <a:lnTo>
                    <a:pt x="288035" y="231648"/>
                  </a:lnTo>
                  <a:close/>
                </a:path>
                <a:path w="288290" h="308610">
                  <a:moveTo>
                    <a:pt x="134874" y="155448"/>
                  </a:moveTo>
                  <a:lnTo>
                    <a:pt x="134874" y="153162"/>
                  </a:lnTo>
                  <a:lnTo>
                    <a:pt x="132587" y="150114"/>
                  </a:lnTo>
                  <a:lnTo>
                    <a:pt x="32765" y="12192"/>
                  </a:lnTo>
                  <a:lnTo>
                    <a:pt x="32765" y="56001"/>
                  </a:lnTo>
                  <a:lnTo>
                    <a:pt x="111251" y="164592"/>
                  </a:lnTo>
                  <a:lnTo>
                    <a:pt x="111251" y="185012"/>
                  </a:lnTo>
                  <a:lnTo>
                    <a:pt x="131825" y="159258"/>
                  </a:lnTo>
                  <a:lnTo>
                    <a:pt x="134111" y="156972"/>
                  </a:lnTo>
                  <a:lnTo>
                    <a:pt x="134874" y="1554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246998" y="3687317"/>
              <a:ext cx="130301" cy="97536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411603" y="3658361"/>
              <a:ext cx="118109" cy="140208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570099" y="3635501"/>
              <a:ext cx="167639" cy="150875"/>
            </a:xfrm>
            <a:prstGeom prst="rect">
              <a:avLst/>
            </a:prstGeom>
          </p:spPr>
        </p:pic>
      </p:grpSp>
      <p:grpSp>
        <p:nvGrpSpPr>
          <p:cNvPr id="79" name="object 79"/>
          <p:cNvGrpSpPr/>
          <p:nvPr/>
        </p:nvGrpSpPr>
        <p:grpSpPr>
          <a:xfrm>
            <a:off x="2979305" y="5062728"/>
            <a:ext cx="1786255" cy="1106805"/>
            <a:chOff x="2979305" y="5062728"/>
            <a:chExt cx="1786255" cy="1106805"/>
          </a:xfrm>
        </p:grpSpPr>
        <p:pic>
          <p:nvPicPr>
            <p:cNvPr id="80" name="object 8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979305" y="5062728"/>
              <a:ext cx="621792" cy="1106424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628529" y="5062728"/>
              <a:ext cx="1136904" cy="1106424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3066935" y="5275326"/>
              <a:ext cx="455930" cy="483870"/>
            </a:xfrm>
            <a:custGeom>
              <a:avLst/>
              <a:gdLst/>
              <a:ahLst/>
              <a:cxnLst/>
              <a:rect l="l" t="t" r="r" b="b"/>
              <a:pathLst>
                <a:path w="455929" h="483870">
                  <a:moveTo>
                    <a:pt x="455675" y="373379"/>
                  </a:moveTo>
                  <a:lnTo>
                    <a:pt x="447293" y="373379"/>
                  </a:lnTo>
                  <a:lnTo>
                    <a:pt x="433470" y="397942"/>
                  </a:lnTo>
                  <a:lnTo>
                    <a:pt x="412718" y="417861"/>
                  </a:lnTo>
                  <a:lnTo>
                    <a:pt x="358139" y="443484"/>
                  </a:lnTo>
                  <a:lnTo>
                    <a:pt x="295132" y="452699"/>
                  </a:lnTo>
                  <a:lnTo>
                    <a:pt x="251459" y="454151"/>
                  </a:lnTo>
                  <a:lnTo>
                    <a:pt x="44957" y="454151"/>
                  </a:lnTo>
                  <a:lnTo>
                    <a:pt x="219455" y="246887"/>
                  </a:lnTo>
                  <a:lnTo>
                    <a:pt x="222503" y="245363"/>
                  </a:lnTo>
                  <a:lnTo>
                    <a:pt x="223265" y="243839"/>
                  </a:lnTo>
                  <a:lnTo>
                    <a:pt x="223265" y="240029"/>
                  </a:lnTo>
                  <a:lnTo>
                    <a:pt x="220217" y="236982"/>
                  </a:lnTo>
                  <a:lnTo>
                    <a:pt x="60959" y="16763"/>
                  </a:lnTo>
                  <a:lnTo>
                    <a:pt x="248411" y="16763"/>
                  </a:lnTo>
                  <a:lnTo>
                    <a:pt x="280094" y="17490"/>
                  </a:lnTo>
                  <a:lnTo>
                    <a:pt x="321171" y="20943"/>
                  </a:lnTo>
                  <a:lnTo>
                    <a:pt x="362997" y="30003"/>
                  </a:lnTo>
                  <a:lnTo>
                    <a:pt x="403859" y="48768"/>
                  </a:lnTo>
                  <a:lnTo>
                    <a:pt x="436864" y="78664"/>
                  </a:lnTo>
                  <a:lnTo>
                    <a:pt x="447293" y="97536"/>
                  </a:lnTo>
                  <a:lnTo>
                    <a:pt x="455675" y="97536"/>
                  </a:lnTo>
                  <a:lnTo>
                    <a:pt x="414527" y="0"/>
                  </a:lnTo>
                  <a:lnTo>
                    <a:pt x="1523" y="0"/>
                  </a:lnTo>
                  <a:lnTo>
                    <a:pt x="1523" y="762"/>
                  </a:lnTo>
                  <a:lnTo>
                    <a:pt x="0" y="3048"/>
                  </a:lnTo>
                  <a:lnTo>
                    <a:pt x="0" y="13715"/>
                  </a:lnTo>
                  <a:lnTo>
                    <a:pt x="181355" y="263651"/>
                  </a:lnTo>
                  <a:lnTo>
                    <a:pt x="3809" y="473963"/>
                  </a:lnTo>
                  <a:lnTo>
                    <a:pt x="0" y="477774"/>
                  </a:lnTo>
                  <a:lnTo>
                    <a:pt x="0" y="483870"/>
                  </a:lnTo>
                  <a:lnTo>
                    <a:pt x="414527" y="483870"/>
                  </a:lnTo>
                  <a:lnTo>
                    <a:pt x="455675" y="3733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022739" y="5910072"/>
              <a:ext cx="138684" cy="108965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199523" y="5877306"/>
              <a:ext cx="131825" cy="157734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377069" y="5852160"/>
              <a:ext cx="187451" cy="169163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3966095" y="5275326"/>
              <a:ext cx="456565" cy="483870"/>
            </a:xfrm>
            <a:custGeom>
              <a:avLst/>
              <a:gdLst/>
              <a:ahLst/>
              <a:cxnLst/>
              <a:rect l="l" t="t" r="r" b="b"/>
              <a:pathLst>
                <a:path w="456564" h="483870">
                  <a:moveTo>
                    <a:pt x="456438" y="373379"/>
                  </a:moveTo>
                  <a:lnTo>
                    <a:pt x="447294" y="373379"/>
                  </a:lnTo>
                  <a:lnTo>
                    <a:pt x="433470" y="397942"/>
                  </a:lnTo>
                  <a:lnTo>
                    <a:pt x="412718" y="417861"/>
                  </a:lnTo>
                  <a:lnTo>
                    <a:pt x="358139" y="443484"/>
                  </a:lnTo>
                  <a:lnTo>
                    <a:pt x="295132" y="452699"/>
                  </a:lnTo>
                  <a:lnTo>
                    <a:pt x="252222" y="454151"/>
                  </a:lnTo>
                  <a:lnTo>
                    <a:pt x="44958" y="454151"/>
                  </a:lnTo>
                  <a:lnTo>
                    <a:pt x="220217" y="246887"/>
                  </a:lnTo>
                  <a:lnTo>
                    <a:pt x="221741" y="245363"/>
                  </a:lnTo>
                  <a:lnTo>
                    <a:pt x="222503" y="243839"/>
                  </a:lnTo>
                  <a:lnTo>
                    <a:pt x="222503" y="240029"/>
                  </a:lnTo>
                  <a:lnTo>
                    <a:pt x="60960" y="16763"/>
                  </a:lnTo>
                  <a:lnTo>
                    <a:pt x="248412" y="16763"/>
                  </a:lnTo>
                  <a:lnTo>
                    <a:pt x="304419" y="19145"/>
                  </a:lnTo>
                  <a:lnTo>
                    <a:pt x="344388" y="25086"/>
                  </a:lnTo>
                  <a:lnTo>
                    <a:pt x="383178" y="37635"/>
                  </a:lnTo>
                  <a:lnTo>
                    <a:pt x="424148" y="64293"/>
                  </a:lnTo>
                  <a:lnTo>
                    <a:pt x="447294" y="97536"/>
                  </a:lnTo>
                  <a:lnTo>
                    <a:pt x="456438" y="97536"/>
                  </a:lnTo>
                  <a:lnTo>
                    <a:pt x="414527" y="0"/>
                  </a:lnTo>
                  <a:lnTo>
                    <a:pt x="2286" y="0"/>
                  </a:lnTo>
                  <a:lnTo>
                    <a:pt x="1524" y="762"/>
                  </a:lnTo>
                  <a:lnTo>
                    <a:pt x="762" y="3048"/>
                  </a:lnTo>
                  <a:lnTo>
                    <a:pt x="0" y="3810"/>
                  </a:lnTo>
                  <a:lnTo>
                    <a:pt x="0" y="13715"/>
                  </a:lnTo>
                  <a:lnTo>
                    <a:pt x="181356" y="263651"/>
                  </a:lnTo>
                  <a:lnTo>
                    <a:pt x="4572" y="473963"/>
                  </a:lnTo>
                  <a:lnTo>
                    <a:pt x="762" y="477774"/>
                  </a:lnTo>
                  <a:lnTo>
                    <a:pt x="762" y="483870"/>
                  </a:lnTo>
                  <a:lnTo>
                    <a:pt x="414527" y="483870"/>
                  </a:lnTo>
                  <a:lnTo>
                    <a:pt x="456438" y="3733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647579" y="5926836"/>
              <a:ext cx="116586" cy="108965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807599" y="5894070"/>
              <a:ext cx="132587" cy="157733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982859" y="5868162"/>
              <a:ext cx="370332" cy="203453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4404245" y="5852160"/>
              <a:ext cx="62865" cy="241300"/>
            </a:xfrm>
            <a:custGeom>
              <a:avLst/>
              <a:gdLst/>
              <a:ahLst/>
              <a:cxnLst/>
              <a:rect l="l" t="t" r="r" b="b"/>
              <a:pathLst>
                <a:path w="62864" h="241300">
                  <a:moveTo>
                    <a:pt x="62484" y="240791"/>
                  </a:moveTo>
                  <a:lnTo>
                    <a:pt x="62484" y="236219"/>
                  </a:lnTo>
                  <a:lnTo>
                    <a:pt x="61722" y="236219"/>
                  </a:lnTo>
                  <a:lnTo>
                    <a:pt x="60198" y="234695"/>
                  </a:lnTo>
                  <a:lnTo>
                    <a:pt x="39909" y="210954"/>
                  </a:lnTo>
                  <a:lnTo>
                    <a:pt x="26479" y="183641"/>
                  </a:lnTo>
                  <a:lnTo>
                    <a:pt x="19050" y="153471"/>
                  </a:lnTo>
                  <a:lnTo>
                    <a:pt x="16763" y="121157"/>
                  </a:lnTo>
                  <a:lnTo>
                    <a:pt x="20883" y="77997"/>
                  </a:lnTo>
                  <a:lnTo>
                    <a:pt x="31432" y="45624"/>
                  </a:lnTo>
                  <a:lnTo>
                    <a:pt x="45696" y="22252"/>
                  </a:lnTo>
                  <a:lnTo>
                    <a:pt x="60959" y="6095"/>
                  </a:lnTo>
                  <a:lnTo>
                    <a:pt x="61721" y="4572"/>
                  </a:lnTo>
                  <a:lnTo>
                    <a:pt x="62483" y="3810"/>
                  </a:lnTo>
                  <a:lnTo>
                    <a:pt x="62483" y="0"/>
                  </a:lnTo>
                  <a:lnTo>
                    <a:pt x="57149" y="0"/>
                  </a:lnTo>
                  <a:lnTo>
                    <a:pt x="29253" y="27062"/>
                  </a:lnTo>
                  <a:lnTo>
                    <a:pt x="11715" y="58197"/>
                  </a:lnTo>
                  <a:lnTo>
                    <a:pt x="2607" y="90332"/>
                  </a:lnTo>
                  <a:lnTo>
                    <a:pt x="0" y="120395"/>
                  </a:lnTo>
                  <a:lnTo>
                    <a:pt x="2286" y="148744"/>
                  </a:lnTo>
                  <a:lnTo>
                    <a:pt x="10858" y="180879"/>
                  </a:lnTo>
                  <a:lnTo>
                    <a:pt x="28289" y="212871"/>
                  </a:lnTo>
                  <a:lnTo>
                    <a:pt x="57150" y="240791"/>
                  </a:lnTo>
                  <a:lnTo>
                    <a:pt x="62484" y="2407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495685" y="5926836"/>
              <a:ext cx="138684" cy="108965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4663325" y="5852160"/>
              <a:ext cx="60960" cy="241300"/>
            </a:xfrm>
            <a:custGeom>
              <a:avLst/>
              <a:gdLst/>
              <a:ahLst/>
              <a:cxnLst/>
              <a:rect l="l" t="t" r="r" b="b"/>
              <a:pathLst>
                <a:path w="60960" h="241300">
                  <a:moveTo>
                    <a:pt x="60960" y="121157"/>
                  </a:moveTo>
                  <a:lnTo>
                    <a:pt x="58674" y="92475"/>
                  </a:lnTo>
                  <a:lnTo>
                    <a:pt x="50101" y="60293"/>
                  </a:lnTo>
                  <a:lnTo>
                    <a:pt x="32670" y="28253"/>
                  </a:lnTo>
                  <a:lnTo>
                    <a:pt x="381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762" y="4572"/>
                  </a:lnTo>
                  <a:lnTo>
                    <a:pt x="1524" y="6857"/>
                  </a:lnTo>
                  <a:lnTo>
                    <a:pt x="17109" y="23526"/>
                  </a:lnTo>
                  <a:lnTo>
                    <a:pt x="31337" y="47053"/>
                  </a:lnTo>
                  <a:lnTo>
                    <a:pt x="41707" y="78866"/>
                  </a:lnTo>
                  <a:lnTo>
                    <a:pt x="45720" y="120395"/>
                  </a:lnTo>
                  <a:lnTo>
                    <a:pt x="42814" y="155805"/>
                  </a:lnTo>
                  <a:lnTo>
                    <a:pt x="34480" y="186499"/>
                  </a:lnTo>
                  <a:lnTo>
                    <a:pt x="21288" y="212336"/>
                  </a:lnTo>
                  <a:lnTo>
                    <a:pt x="3810" y="233172"/>
                  </a:lnTo>
                  <a:lnTo>
                    <a:pt x="0" y="236219"/>
                  </a:lnTo>
                  <a:lnTo>
                    <a:pt x="0" y="239267"/>
                  </a:lnTo>
                  <a:lnTo>
                    <a:pt x="762" y="240791"/>
                  </a:lnTo>
                  <a:lnTo>
                    <a:pt x="2286" y="240791"/>
                  </a:lnTo>
                  <a:lnTo>
                    <a:pt x="31325" y="214753"/>
                  </a:lnTo>
                  <a:lnTo>
                    <a:pt x="51315" y="179129"/>
                  </a:lnTo>
                  <a:lnTo>
                    <a:pt x="59840" y="141815"/>
                  </a:lnTo>
                  <a:lnTo>
                    <a:pt x="60960" y="1211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3" name="object 93"/>
          <p:cNvGrpSpPr/>
          <p:nvPr/>
        </p:nvGrpSpPr>
        <p:grpSpPr>
          <a:xfrm>
            <a:off x="5704217" y="5062728"/>
            <a:ext cx="3011805" cy="1106805"/>
            <a:chOff x="5704217" y="5062728"/>
            <a:chExt cx="3011805" cy="1106805"/>
          </a:xfrm>
        </p:grpSpPr>
        <p:pic>
          <p:nvPicPr>
            <p:cNvPr id="94" name="object 94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771273" y="5062728"/>
              <a:ext cx="2855976" cy="1106424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5704217" y="5102352"/>
              <a:ext cx="168910" cy="829944"/>
            </a:xfrm>
            <a:custGeom>
              <a:avLst/>
              <a:gdLst/>
              <a:ahLst/>
              <a:cxnLst/>
              <a:rect l="l" t="t" r="r" b="b"/>
              <a:pathLst>
                <a:path w="168910" h="829945">
                  <a:moveTo>
                    <a:pt x="168402" y="829818"/>
                  </a:moveTo>
                  <a:lnTo>
                    <a:pt x="168402" y="826008"/>
                  </a:lnTo>
                  <a:lnTo>
                    <a:pt x="168402" y="824484"/>
                  </a:lnTo>
                  <a:lnTo>
                    <a:pt x="167640" y="823722"/>
                  </a:lnTo>
                  <a:lnTo>
                    <a:pt x="166878" y="822198"/>
                  </a:lnTo>
                  <a:lnTo>
                    <a:pt x="155900" y="810982"/>
                  </a:lnTo>
                  <a:lnTo>
                    <a:pt x="141922" y="795337"/>
                  </a:lnTo>
                  <a:lnTo>
                    <a:pt x="108965" y="749046"/>
                  </a:lnTo>
                  <a:lnTo>
                    <a:pt x="87258" y="709641"/>
                  </a:lnTo>
                  <a:lnTo>
                    <a:pt x="69110" y="667265"/>
                  </a:lnTo>
                  <a:lnTo>
                    <a:pt x="54441" y="622023"/>
                  </a:lnTo>
                  <a:lnTo>
                    <a:pt x="43171" y="574021"/>
                  </a:lnTo>
                  <a:lnTo>
                    <a:pt x="35220" y="523367"/>
                  </a:lnTo>
                  <a:lnTo>
                    <a:pt x="30508" y="470167"/>
                  </a:lnTo>
                  <a:lnTo>
                    <a:pt x="28955" y="414527"/>
                  </a:lnTo>
                  <a:lnTo>
                    <a:pt x="29795" y="373177"/>
                  </a:lnTo>
                  <a:lnTo>
                    <a:pt x="32688" y="329308"/>
                  </a:lnTo>
                  <a:lnTo>
                    <a:pt x="38193" y="283666"/>
                  </a:lnTo>
                  <a:lnTo>
                    <a:pt x="46870" y="236997"/>
                  </a:lnTo>
                  <a:lnTo>
                    <a:pt x="59280" y="190049"/>
                  </a:lnTo>
                  <a:lnTo>
                    <a:pt x="75982" y="143567"/>
                  </a:lnTo>
                  <a:lnTo>
                    <a:pt x="97536" y="98298"/>
                  </a:lnTo>
                  <a:lnTo>
                    <a:pt x="117705" y="65782"/>
                  </a:lnTo>
                  <a:lnTo>
                    <a:pt x="154328" y="20181"/>
                  </a:lnTo>
                  <a:lnTo>
                    <a:pt x="168401" y="5334"/>
                  </a:lnTo>
                  <a:lnTo>
                    <a:pt x="168401" y="0"/>
                  </a:lnTo>
                  <a:lnTo>
                    <a:pt x="155448" y="0"/>
                  </a:lnTo>
                  <a:lnTo>
                    <a:pt x="150875" y="5334"/>
                  </a:lnTo>
                  <a:lnTo>
                    <a:pt x="115397" y="42270"/>
                  </a:lnTo>
                  <a:lnTo>
                    <a:pt x="85431" y="82612"/>
                  </a:lnTo>
                  <a:lnTo>
                    <a:pt x="60621" y="125814"/>
                  </a:lnTo>
                  <a:lnTo>
                    <a:pt x="40608" y="171330"/>
                  </a:lnTo>
                  <a:lnTo>
                    <a:pt x="25036" y="218615"/>
                  </a:lnTo>
                  <a:lnTo>
                    <a:pt x="13546" y="267123"/>
                  </a:lnTo>
                  <a:lnTo>
                    <a:pt x="5782" y="316308"/>
                  </a:lnTo>
                  <a:lnTo>
                    <a:pt x="1386" y="365625"/>
                  </a:lnTo>
                  <a:lnTo>
                    <a:pt x="0" y="414527"/>
                  </a:lnTo>
                  <a:lnTo>
                    <a:pt x="1512" y="465392"/>
                  </a:lnTo>
                  <a:lnTo>
                    <a:pt x="6238" y="515981"/>
                  </a:lnTo>
                  <a:lnTo>
                    <a:pt x="14466" y="565872"/>
                  </a:lnTo>
                  <a:lnTo>
                    <a:pt x="26479" y="614648"/>
                  </a:lnTo>
                  <a:lnTo>
                    <a:pt x="42564" y="661887"/>
                  </a:lnTo>
                  <a:lnTo>
                    <a:pt x="63007" y="707171"/>
                  </a:lnTo>
                  <a:lnTo>
                    <a:pt x="88094" y="750080"/>
                  </a:lnTo>
                  <a:lnTo>
                    <a:pt x="118110" y="790194"/>
                  </a:lnTo>
                  <a:lnTo>
                    <a:pt x="152400" y="825246"/>
                  </a:lnTo>
                  <a:lnTo>
                    <a:pt x="155448" y="829818"/>
                  </a:lnTo>
                  <a:lnTo>
                    <a:pt x="168402" y="8298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453251" y="5215128"/>
              <a:ext cx="501396" cy="221742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7001129" y="5110734"/>
              <a:ext cx="79375" cy="345440"/>
            </a:xfrm>
            <a:custGeom>
              <a:avLst/>
              <a:gdLst/>
              <a:ahLst/>
              <a:cxnLst/>
              <a:rect l="l" t="t" r="r" b="b"/>
              <a:pathLst>
                <a:path w="79375" h="345439">
                  <a:moveTo>
                    <a:pt x="79248" y="4571"/>
                  </a:moveTo>
                  <a:lnTo>
                    <a:pt x="79248" y="762"/>
                  </a:lnTo>
                  <a:lnTo>
                    <a:pt x="77724" y="0"/>
                  </a:lnTo>
                  <a:lnTo>
                    <a:pt x="75438" y="0"/>
                  </a:lnTo>
                  <a:lnTo>
                    <a:pt x="68484" y="4369"/>
                  </a:lnTo>
                  <a:lnTo>
                    <a:pt x="37719" y="38254"/>
                  </a:lnTo>
                  <a:lnTo>
                    <a:pt x="10608" y="95488"/>
                  </a:lnTo>
                  <a:lnTo>
                    <a:pt x="869" y="148923"/>
                  </a:lnTo>
                  <a:lnTo>
                    <a:pt x="0" y="172212"/>
                  </a:lnTo>
                  <a:lnTo>
                    <a:pt x="773" y="194905"/>
                  </a:lnTo>
                  <a:lnTo>
                    <a:pt x="3905" y="221741"/>
                  </a:lnTo>
                  <a:lnTo>
                    <a:pt x="10608" y="250864"/>
                  </a:lnTo>
                  <a:lnTo>
                    <a:pt x="19812" y="274536"/>
                  </a:lnTo>
                  <a:lnTo>
                    <a:pt x="19812" y="172212"/>
                  </a:lnTo>
                  <a:lnTo>
                    <a:pt x="22490" y="127765"/>
                  </a:lnTo>
                  <a:lnTo>
                    <a:pt x="31527" y="84677"/>
                  </a:lnTo>
                  <a:lnTo>
                    <a:pt x="48422" y="44588"/>
                  </a:lnTo>
                  <a:lnTo>
                    <a:pt x="74675" y="9143"/>
                  </a:lnTo>
                  <a:lnTo>
                    <a:pt x="79248" y="4571"/>
                  </a:lnTo>
                  <a:close/>
                </a:path>
                <a:path w="79375" h="345439">
                  <a:moveTo>
                    <a:pt x="79248" y="344424"/>
                  </a:moveTo>
                  <a:lnTo>
                    <a:pt x="79248" y="340613"/>
                  </a:lnTo>
                  <a:lnTo>
                    <a:pt x="73914" y="334517"/>
                  </a:lnTo>
                  <a:lnTo>
                    <a:pt x="47136" y="298334"/>
                  </a:lnTo>
                  <a:lnTo>
                    <a:pt x="30575" y="257079"/>
                  </a:lnTo>
                  <a:lnTo>
                    <a:pt x="22157" y="213967"/>
                  </a:lnTo>
                  <a:lnTo>
                    <a:pt x="19812" y="172212"/>
                  </a:lnTo>
                  <a:lnTo>
                    <a:pt x="19812" y="274536"/>
                  </a:lnTo>
                  <a:lnTo>
                    <a:pt x="38683" y="308538"/>
                  </a:lnTo>
                  <a:lnTo>
                    <a:pt x="68710" y="341066"/>
                  </a:lnTo>
                  <a:lnTo>
                    <a:pt x="75438" y="345186"/>
                  </a:lnTo>
                  <a:lnTo>
                    <a:pt x="77724" y="345186"/>
                  </a:lnTo>
                  <a:lnTo>
                    <a:pt x="79248" y="3444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111619" y="5215890"/>
              <a:ext cx="146303" cy="153924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7292340" y="5077218"/>
              <a:ext cx="177800" cy="167005"/>
            </a:xfrm>
            <a:custGeom>
              <a:avLst/>
              <a:gdLst/>
              <a:ahLst/>
              <a:cxnLst/>
              <a:rect l="l" t="t" r="r" b="b"/>
              <a:pathLst>
                <a:path w="177800" h="167004">
                  <a:moveTo>
                    <a:pt x="177800" y="0"/>
                  </a:moveTo>
                  <a:lnTo>
                    <a:pt x="95250" y="0"/>
                  </a:lnTo>
                  <a:lnTo>
                    <a:pt x="83820" y="0"/>
                  </a:lnTo>
                  <a:lnTo>
                    <a:pt x="0" y="0"/>
                  </a:lnTo>
                  <a:lnTo>
                    <a:pt x="0" y="11430"/>
                  </a:lnTo>
                  <a:lnTo>
                    <a:pt x="83820" y="11430"/>
                  </a:lnTo>
                  <a:lnTo>
                    <a:pt x="83820" y="166878"/>
                  </a:lnTo>
                  <a:lnTo>
                    <a:pt x="95250" y="166878"/>
                  </a:lnTo>
                  <a:lnTo>
                    <a:pt x="95250" y="11430"/>
                  </a:lnTo>
                  <a:lnTo>
                    <a:pt x="177800" y="1143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286129" y="5349240"/>
              <a:ext cx="138683" cy="108204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517777" y="5215890"/>
              <a:ext cx="146303" cy="153924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693025" y="5314950"/>
              <a:ext cx="115824" cy="108965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7863725" y="5110734"/>
              <a:ext cx="79375" cy="345440"/>
            </a:xfrm>
            <a:custGeom>
              <a:avLst/>
              <a:gdLst/>
              <a:ahLst/>
              <a:cxnLst/>
              <a:rect l="l" t="t" r="r" b="b"/>
              <a:pathLst>
                <a:path w="79375" h="345439">
                  <a:moveTo>
                    <a:pt x="79248" y="172212"/>
                  </a:moveTo>
                  <a:lnTo>
                    <a:pt x="75056" y="123062"/>
                  </a:lnTo>
                  <a:lnTo>
                    <a:pt x="57150" y="64769"/>
                  </a:lnTo>
                  <a:lnTo>
                    <a:pt x="23526" y="16383"/>
                  </a:lnTo>
                  <a:lnTo>
                    <a:pt x="3048" y="0"/>
                  </a:lnTo>
                  <a:lnTo>
                    <a:pt x="761" y="0"/>
                  </a:lnTo>
                  <a:lnTo>
                    <a:pt x="0" y="762"/>
                  </a:lnTo>
                  <a:lnTo>
                    <a:pt x="0" y="4571"/>
                  </a:lnTo>
                  <a:lnTo>
                    <a:pt x="6857" y="11429"/>
                  </a:lnTo>
                  <a:lnTo>
                    <a:pt x="28896" y="40516"/>
                  </a:lnTo>
                  <a:lnTo>
                    <a:pt x="45434" y="77247"/>
                  </a:lnTo>
                  <a:lnTo>
                    <a:pt x="55828" y="121265"/>
                  </a:lnTo>
                  <a:lnTo>
                    <a:pt x="59435" y="172212"/>
                  </a:lnTo>
                  <a:lnTo>
                    <a:pt x="59435" y="274073"/>
                  </a:lnTo>
                  <a:lnTo>
                    <a:pt x="68639" y="249578"/>
                  </a:lnTo>
                  <a:lnTo>
                    <a:pt x="75152" y="221741"/>
                  </a:lnTo>
                  <a:lnTo>
                    <a:pt x="78378" y="195619"/>
                  </a:lnTo>
                  <a:lnTo>
                    <a:pt x="79248" y="172212"/>
                  </a:lnTo>
                  <a:close/>
                </a:path>
                <a:path w="79375" h="345439">
                  <a:moveTo>
                    <a:pt x="59435" y="274073"/>
                  </a:moveTo>
                  <a:lnTo>
                    <a:pt x="59435" y="172212"/>
                  </a:lnTo>
                  <a:lnTo>
                    <a:pt x="56864" y="216777"/>
                  </a:lnTo>
                  <a:lnTo>
                    <a:pt x="48005" y="260127"/>
                  </a:lnTo>
                  <a:lnTo>
                    <a:pt x="31146" y="300478"/>
                  </a:lnTo>
                  <a:lnTo>
                    <a:pt x="4572" y="336041"/>
                  </a:lnTo>
                  <a:lnTo>
                    <a:pt x="0" y="340613"/>
                  </a:lnTo>
                  <a:lnTo>
                    <a:pt x="0" y="343662"/>
                  </a:lnTo>
                  <a:lnTo>
                    <a:pt x="761" y="345186"/>
                  </a:lnTo>
                  <a:lnTo>
                    <a:pt x="3048" y="345186"/>
                  </a:lnTo>
                  <a:lnTo>
                    <a:pt x="10334" y="340923"/>
                  </a:lnTo>
                  <a:lnTo>
                    <a:pt x="24193" y="328231"/>
                  </a:lnTo>
                  <a:lnTo>
                    <a:pt x="41195" y="307252"/>
                  </a:lnTo>
                  <a:lnTo>
                    <a:pt x="57911" y="278129"/>
                  </a:lnTo>
                  <a:lnTo>
                    <a:pt x="59435" y="274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926721" y="5517642"/>
              <a:ext cx="2567940" cy="0"/>
            </a:xfrm>
            <a:custGeom>
              <a:avLst/>
              <a:gdLst/>
              <a:ahLst/>
              <a:cxnLst/>
              <a:rect l="l" t="t" r="r" b="b"/>
              <a:pathLst>
                <a:path w="2567940">
                  <a:moveTo>
                    <a:pt x="0" y="0"/>
                  </a:moveTo>
                  <a:lnTo>
                    <a:pt x="2567940" y="0"/>
                  </a:lnTo>
                </a:path>
              </a:pathLst>
            </a:custGeom>
            <a:ln w="136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945009" y="5581650"/>
              <a:ext cx="323215" cy="346075"/>
            </a:xfrm>
            <a:custGeom>
              <a:avLst/>
              <a:gdLst/>
              <a:ahLst/>
              <a:cxnLst/>
              <a:rect l="l" t="t" r="r" b="b"/>
              <a:pathLst>
                <a:path w="323214" h="346075">
                  <a:moveTo>
                    <a:pt x="323088" y="259841"/>
                  </a:moveTo>
                  <a:lnTo>
                    <a:pt x="314706" y="259841"/>
                  </a:lnTo>
                  <a:lnTo>
                    <a:pt x="305728" y="277975"/>
                  </a:lnTo>
                  <a:lnTo>
                    <a:pt x="292036" y="294036"/>
                  </a:lnTo>
                  <a:lnTo>
                    <a:pt x="254508" y="316229"/>
                  </a:lnTo>
                  <a:lnTo>
                    <a:pt x="207680" y="324909"/>
                  </a:lnTo>
                  <a:lnTo>
                    <a:pt x="175260" y="326136"/>
                  </a:lnTo>
                  <a:lnTo>
                    <a:pt x="29718" y="326136"/>
                  </a:lnTo>
                  <a:lnTo>
                    <a:pt x="147827" y="178308"/>
                  </a:lnTo>
                  <a:lnTo>
                    <a:pt x="150875" y="175260"/>
                  </a:lnTo>
                  <a:lnTo>
                    <a:pt x="151637" y="173736"/>
                  </a:lnTo>
                  <a:lnTo>
                    <a:pt x="151637" y="171450"/>
                  </a:lnTo>
                  <a:lnTo>
                    <a:pt x="148589" y="167639"/>
                  </a:lnTo>
                  <a:lnTo>
                    <a:pt x="37337" y="13715"/>
                  </a:lnTo>
                  <a:lnTo>
                    <a:pt x="172974" y="13715"/>
                  </a:lnTo>
                  <a:lnTo>
                    <a:pt x="208192" y="15085"/>
                  </a:lnTo>
                  <a:lnTo>
                    <a:pt x="249554" y="22955"/>
                  </a:lnTo>
                  <a:lnTo>
                    <a:pt x="288059" y="42969"/>
                  </a:lnTo>
                  <a:lnTo>
                    <a:pt x="314706" y="80772"/>
                  </a:lnTo>
                  <a:lnTo>
                    <a:pt x="323088" y="80772"/>
                  </a:lnTo>
                  <a:lnTo>
                    <a:pt x="294132" y="0"/>
                  </a:lnTo>
                  <a:lnTo>
                    <a:pt x="0" y="0"/>
                  </a:lnTo>
                  <a:lnTo>
                    <a:pt x="0" y="11429"/>
                  </a:lnTo>
                  <a:lnTo>
                    <a:pt x="125730" y="184403"/>
                  </a:lnTo>
                  <a:lnTo>
                    <a:pt x="3810" y="336803"/>
                  </a:lnTo>
                  <a:lnTo>
                    <a:pt x="762" y="339089"/>
                  </a:lnTo>
                  <a:lnTo>
                    <a:pt x="762" y="345948"/>
                  </a:lnTo>
                  <a:lnTo>
                    <a:pt x="294132" y="345948"/>
                  </a:lnTo>
                  <a:lnTo>
                    <a:pt x="323088" y="2598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299339" y="5838444"/>
              <a:ext cx="145542" cy="108203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6482969" y="5805678"/>
              <a:ext cx="132587" cy="156972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6660527" y="5779770"/>
              <a:ext cx="187451" cy="169925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6946265" y="5686044"/>
              <a:ext cx="501395" cy="221741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7493393" y="5581650"/>
              <a:ext cx="80010" cy="346075"/>
            </a:xfrm>
            <a:custGeom>
              <a:avLst/>
              <a:gdLst/>
              <a:ahLst/>
              <a:cxnLst/>
              <a:rect l="l" t="t" r="r" b="b"/>
              <a:pathLst>
                <a:path w="80009" h="346075">
                  <a:moveTo>
                    <a:pt x="80010" y="345186"/>
                  </a:moveTo>
                  <a:lnTo>
                    <a:pt x="80010" y="342138"/>
                  </a:lnTo>
                  <a:lnTo>
                    <a:pt x="80010" y="340613"/>
                  </a:lnTo>
                  <a:lnTo>
                    <a:pt x="73914" y="335279"/>
                  </a:lnTo>
                  <a:lnTo>
                    <a:pt x="47577" y="298989"/>
                  </a:lnTo>
                  <a:lnTo>
                    <a:pt x="31242" y="257556"/>
                  </a:lnTo>
                  <a:lnTo>
                    <a:pt x="22907" y="214407"/>
                  </a:lnTo>
                  <a:lnTo>
                    <a:pt x="20574" y="172974"/>
                  </a:lnTo>
                  <a:lnTo>
                    <a:pt x="23252" y="128206"/>
                  </a:lnTo>
                  <a:lnTo>
                    <a:pt x="32289" y="85153"/>
                  </a:lnTo>
                  <a:lnTo>
                    <a:pt x="49184" y="45243"/>
                  </a:lnTo>
                  <a:lnTo>
                    <a:pt x="75438" y="9905"/>
                  </a:lnTo>
                  <a:lnTo>
                    <a:pt x="80010" y="5334"/>
                  </a:lnTo>
                  <a:lnTo>
                    <a:pt x="80010" y="1524"/>
                  </a:lnTo>
                  <a:lnTo>
                    <a:pt x="78486" y="0"/>
                  </a:lnTo>
                  <a:lnTo>
                    <a:pt x="76200" y="0"/>
                  </a:lnTo>
                  <a:lnTo>
                    <a:pt x="38802" y="38897"/>
                  </a:lnTo>
                  <a:lnTo>
                    <a:pt x="11251" y="96250"/>
                  </a:lnTo>
                  <a:lnTo>
                    <a:pt x="988" y="149685"/>
                  </a:lnTo>
                  <a:lnTo>
                    <a:pt x="0" y="172974"/>
                  </a:lnTo>
                  <a:lnTo>
                    <a:pt x="1012" y="195548"/>
                  </a:lnTo>
                  <a:lnTo>
                    <a:pt x="11894" y="250983"/>
                  </a:lnTo>
                  <a:lnTo>
                    <a:pt x="40088" y="308657"/>
                  </a:lnTo>
                  <a:lnTo>
                    <a:pt x="69592" y="341709"/>
                  </a:lnTo>
                  <a:lnTo>
                    <a:pt x="76200" y="345948"/>
                  </a:lnTo>
                  <a:lnTo>
                    <a:pt x="78486" y="345948"/>
                  </a:lnTo>
                  <a:lnTo>
                    <a:pt x="80010" y="3451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1" name="object 111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7603883" y="5687568"/>
              <a:ext cx="147827" cy="153924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7786370" y="5574042"/>
              <a:ext cx="176530" cy="167005"/>
            </a:xfrm>
            <a:custGeom>
              <a:avLst/>
              <a:gdLst/>
              <a:ahLst/>
              <a:cxnLst/>
              <a:rect l="l" t="t" r="r" b="b"/>
              <a:pathLst>
                <a:path w="176529" h="167004">
                  <a:moveTo>
                    <a:pt x="176530" y="0"/>
                  </a:moveTo>
                  <a:lnTo>
                    <a:pt x="95250" y="0"/>
                  </a:lnTo>
                  <a:lnTo>
                    <a:pt x="82550" y="0"/>
                  </a:lnTo>
                  <a:lnTo>
                    <a:pt x="0" y="0"/>
                  </a:lnTo>
                  <a:lnTo>
                    <a:pt x="0" y="11430"/>
                  </a:lnTo>
                  <a:lnTo>
                    <a:pt x="82550" y="11430"/>
                  </a:lnTo>
                  <a:lnTo>
                    <a:pt x="82550" y="166878"/>
                  </a:lnTo>
                  <a:lnTo>
                    <a:pt x="95250" y="166878"/>
                  </a:lnTo>
                  <a:lnTo>
                    <a:pt x="95250" y="11430"/>
                  </a:lnTo>
                  <a:lnTo>
                    <a:pt x="176530" y="11430"/>
                  </a:lnTo>
                  <a:lnTo>
                    <a:pt x="1765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7779905" y="5819394"/>
              <a:ext cx="138683" cy="109727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8010017" y="5687568"/>
              <a:ext cx="147827" cy="153924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8186051" y="5786628"/>
              <a:ext cx="145541" cy="108966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8380361" y="5581650"/>
              <a:ext cx="80010" cy="346075"/>
            </a:xfrm>
            <a:custGeom>
              <a:avLst/>
              <a:gdLst/>
              <a:ahLst/>
              <a:cxnLst/>
              <a:rect l="l" t="t" r="r" b="b"/>
              <a:pathLst>
                <a:path w="80009" h="346075">
                  <a:moveTo>
                    <a:pt x="80010" y="172974"/>
                  </a:moveTo>
                  <a:lnTo>
                    <a:pt x="75723" y="123825"/>
                  </a:lnTo>
                  <a:lnTo>
                    <a:pt x="57150" y="65532"/>
                  </a:lnTo>
                  <a:lnTo>
                    <a:pt x="24193" y="16764"/>
                  </a:lnTo>
                  <a:lnTo>
                    <a:pt x="3810" y="0"/>
                  </a:lnTo>
                  <a:lnTo>
                    <a:pt x="1524" y="0"/>
                  </a:lnTo>
                  <a:lnTo>
                    <a:pt x="0" y="1524"/>
                  </a:lnTo>
                  <a:lnTo>
                    <a:pt x="0" y="5334"/>
                  </a:lnTo>
                  <a:lnTo>
                    <a:pt x="6857" y="11429"/>
                  </a:lnTo>
                  <a:lnTo>
                    <a:pt x="29217" y="40957"/>
                  </a:lnTo>
                  <a:lnTo>
                    <a:pt x="45720" y="77914"/>
                  </a:lnTo>
                  <a:lnTo>
                    <a:pt x="55935" y="122015"/>
                  </a:lnTo>
                  <a:lnTo>
                    <a:pt x="59436" y="172974"/>
                  </a:lnTo>
                  <a:lnTo>
                    <a:pt x="56864" y="217539"/>
                  </a:lnTo>
                  <a:lnTo>
                    <a:pt x="48006" y="260889"/>
                  </a:lnTo>
                  <a:lnTo>
                    <a:pt x="31146" y="301240"/>
                  </a:lnTo>
                  <a:lnTo>
                    <a:pt x="4572" y="336803"/>
                  </a:lnTo>
                  <a:lnTo>
                    <a:pt x="0" y="340613"/>
                  </a:lnTo>
                  <a:lnTo>
                    <a:pt x="0" y="344424"/>
                  </a:lnTo>
                  <a:lnTo>
                    <a:pt x="1524" y="345948"/>
                  </a:lnTo>
                  <a:lnTo>
                    <a:pt x="3810" y="345948"/>
                  </a:lnTo>
                  <a:lnTo>
                    <a:pt x="41636" y="308014"/>
                  </a:lnTo>
                  <a:lnTo>
                    <a:pt x="68758" y="250019"/>
                  </a:lnTo>
                  <a:lnTo>
                    <a:pt x="79021" y="196274"/>
                  </a:lnTo>
                  <a:lnTo>
                    <a:pt x="80010" y="1729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547239" y="5102352"/>
              <a:ext cx="168910" cy="829944"/>
            </a:xfrm>
            <a:custGeom>
              <a:avLst/>
              <a:gdLst/>
              <a:ahLst/>
              <a:cxnLst/>
              <a:rect l="l" t="t" r="r" b="b"/>
              <a:pathLst>
                <a:path w="168909" h="829945">
                  <a:moveTo>
                    <a:pt x="168401" y="414527"/>
                  </a:moveTo>
                  <a:lnTo>
                    <a:pt x="166922" y="363661"/>
                  </a:lnTo>
                  <a:lnTo>
                    <a:pt x="162282" y="313062"/>
                  </a:lnTo>
                  <a:lnTo>
                    <a:pt x="154177" y="263143"/>
                  </a:lnTo>
                  <a:lnTo>
                    <a:pt x="142303" y="214312"/>
                  </a:lnTo>
                  <a:lnTo>
                    <a:pt x="126358" y="166982"/>
                  </a:lnTo>
                  <a:lnTo>
                    <a:pt x="106037" y="121562"/>
                  </a:lnTo>
                  <a:lnTo>
                    <a:pt x="81036" y="78465"/>
                  </a:lnTo>
                  <a:lnTo>
                    <a:pt x="51053" y="38100"/>
                  </a:lnTo>
                  <a:lnTo>
                    <a:pt x="16764" y="4572"/>
                  </a:lnTo>
                  <a:lnTo>
                    <a:pt x="12953" y="0"/>
                  </a:lnTo>
                  <a:lnTo>
                    <a:pt x="0" y="0"/>
                  </a:lnTo>
                  <a:lnTo>
                    <a:pt x="0" y="4572"/>
                  </a:lnTo>
                  <a:lnTo>
                    <a:pt x="13263" y="18502"/>
                  </a:lnTo>
                  <a:lnTo>
                    <a:pt x="27241" y="34290"/>
                  </a:lnTo>
                  <a:lnTo>
                    <a:pt x="60198" y="80010"/>
                  </a:lnTo>
                  <a:lnTo>
                    <a:pt x="82144" y="119614"/>
                  </a:lnTo>
                  <a:lnTo>
                    <a:pt x="100386" y="161990"/>
                  </a:lnTo>
                  <a:lnTo>
                    <a:pt x="115042" y="207112"/>
                  </a:lnTo>
                  <a:lnTo>
                    <a:pt x="126232" y="254954"/>
                  </a:lnTo>
                  <a:lnTo>
                    <a:pt x="134076" y="305488"/>
                  </a:lnTo>
                  <a:lnTo>
                    <a:pt x="138695" y="358688"/>
                  </a:lnTo>
                  <a:lnTo>
                    <a:pt x="140208" y="414527"/>
                  </a:lnTo>
                  <a:lnTo>
                    <a:pt x="139366" y="455638"/>
                  </a:lnTo>
                  <a:lnTo>
                    <a:pt x="136457" y="499414"/>
                  </a:lnTo>
                  <a:lnTo>
                    <a:pt x="130910" y="545069"/>
                  </a:lnTo>
                  <a:lnTo>
                    <a:pt x="122151" y="591818"/>
                  </a:lnTo>
                  <a:lnTo>
                    <a:pt x="109605" y="638873"/>
                  </a:lnTo>
                  <a:lnTo>
                    <a:pt x="92701" y="685448"/>
                  </a:lnTo>
                  <a:lnTo>
                    <a:pt x="70866" y="730758"/>
                  </a:lnTo>
                  <a:lnTo>
                    <a:pt x="51137" y="763583"/>
                  </a:lnTo>
                  <a:lnTo>
                    <a:pt x="14823" y="808660"/>
                  </a:lnTo>
                  <a:lnTo>
                    <a:pt x="1524" y="822198"/>
                  </a:lnTo>
                  <a:lnTo>
                    <a:pt x="762" y="823722"/>
                  </a:lnTo>
                  <a:lnTo>
                    <a:pt x="0" y="824484"/>
                  </a:lnTo>
                  <a:lnTo>
                    <a:pt x="0" y="829818"/>
                  </a:lnTo>
                  <a:lnTo>
                    <a:pt x="12953" y="829818"/>
                  </a:lnTo>
                  <a:lnTo>
                    <a:pt x="18288" y="823722"/>
                  </a:lnTo>
                  <a:lnTo>
                    <a:pt x="53539" y="786810"/>
                  </a:lnTo>
                  <a:lnTo>
                    <a:pt x="83328" y="746531"/>
                  </a:lnTo>
                  <a:lnTo>
                    <a:pt x="108006" y="703410"/>
                  </a:lnTo>
                  <a:lnTo>
                    <a:pt x="127924" y="657976"/>
                  </a:lnTo>
                  <a:lnTo>
                    <a:pt x="143432" y="610753"/>
                  </a:lnTo>
                  <a:lnTo>
                    <a:pt x="154883" y="562271"/>
                  </a:lnTo>
                  <a:lnTo>
                    <a:pt x="162627" y="513054"/>
                  </a:lnTo>
                  <a:lnTo>
                    <a:pt x="167017" y="463631"/>
                  </a:lnTo>
                  <a:lnTo>
                    <a:pt x="168401" y="4145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2296039" y="6241795"/>
            <a:ext cx="1265555" cy="631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16535" marR="5080" indent="-204470">
              <a:lnSpc>
                <a:spcPct val="102099"/>
              </a:lnSpc>
              <a:spcBef>
                <a:spcPts val="85"/>
              </a:spcBef>
            </a:pPr>
            <a:r>
              <a:rPr sz="1950" spc="15" dirty="0">
                <a:solidFill>
                  <a:srgbClr val="FF0000"/>
                </a:solidFill>
                <a:latin typeface="Calibri"/>
                <a:cs typeface="Calibri"/>
              </a:rPr>
              <a:t>sum</a:t>
            </a:r>
            <a:r>
              <a:rPr sz="195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FF0000"/>
                </a:solidFill>
                <a:latin typeface="Calibri"/>
                <a:cs typeface="Calibri"/>
              </a:rPr>
              <a:t>over</a:t>
            </a:r>
            <a:r>
              <a:rPr sz="195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spc="5" dirty="0">
                <a:solidFill>
                  <a:srgbClr val="FF0000"/>
                </a:solidFill>
                <a:latin typeface="Calibri"/>
                <a:cs typeface="Calibri"/>
              </a:rPr>
              <a:t>all </a:t>
            </a:r>
            <a:r>
              <a:rPr sz="1950" spc="-4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FF0000"/>
                </a:solidFill>
                <a:latin typeface="Calibri"/>
                <a:cs typeface="Calibri"/>
              </a:rPr>
              <a:t>nodes</a:t>
            </a:r>
            <a:r>
              <a:rPr sz="19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spc="20" dirty="0">
                <a:solidFill>
                  <a:srgbClr val="FF0000"/>
                </a:solidFill>
                <a:latin typeface="Cambria"/>
                <a:cs typeface="Cambria"/>
              </a:rPr>
              <a:t>𝑢</a:t>
            </a:r>
            <a:endParaRPr sz="1950">
              <a:latin typeface="Cambria"/>
              <a:cs typeface="Cambria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3548750" y="6242553"/>
            <a:ext cx="2180590" cy="933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1800"/>
              </a:lnSpc>
              <a:spcBef>
                <a:spcPts val="90"/>
              </a:spcBef>
            </a:pPr>
            <a:r>
              <a:rPr sz="1950" spc="15" dirty="0">
                <a:solidFill>
                  <a:srgbClr val="00B050"/>
                </a:solidFill>
                <a:latin typeface="Calibri"/>
                <a:cs typeface="Calibri"/>
              </a:rPr>
              <a:t>sum </a:t>
            </a: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over nodes </a:t>
            </a:r>
            <a:r>
              <a:rPr sz="1950" spc="15" dirty="0">
                <a:solidFill>
                  <a:srgbClr val="00B050"/>
                </a:solidFill>
                <a:latin typeface="Cambria"/>
                <a:cs typeface="Cambria"/>
              </a:rPr>
              <a:t>𝑣 </a:t>
            </a:r>
            <a:r>
              <a:rPr sz="1950" spc="20" dirty="0">
                <a:solidFill>
                  <a:srgbClr val="00B050"/>
                </a:solidFill>
                <a:latin typeface="Cambria"/>
                <a:cs typeface="Cambria"/>
              </a:rPr>
              <a:t> </a:t>
            </a:r>
            <a:r>
              <a:rPr sz="1950" spc="15" dirty="0">
                <a:solidFill>
                  <a:srgbClr val="00B050"/>
                </a:solidFill>
                <a:latin typeface="Calibri"/>
                <a:cs typeface="Calibri"/>
              </a:rPr>
              <a:t>seen on </a:t>
            </a:r>
            <a:r>
              <a:rPr sz="1950" spc="5" dirty="0">
                <a:solidFill>
                  <a:srgbClr val="00B050"/>
                </a:solidFill>
                <a:latin typeface="Calibri"/>
                <a:cs typeface="Calibri"/>
              </a:rPr>
              <a:t>random </a:t>
            </a: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50" spc="5" dirty="0">
                <a:solidFill>
                  <a:srgbClr val="00B050"/>
                </a:solidFill>
                <a:latin typeface="Calibri"/>
                <a:cs typeface="Calibri"/>
              </a:rPr>
              <a:t>walks</a:t>
            </a:r>
            <a:r>
              <a:rPr sz="1950" spc="-3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50" spc="5" dirty="0">
                <a:solidFill>
                  <a:srgbClr val="00B050"/>
                </a:solidFill>
                <a:latin typeface="Calibri"/>
                <a:cs typeface="Calibri"/>
              </a:rPr>
              <a:t>starting</a:t>
            </a:r>
            <a:r>
              <a:rPr sz="1950" spc="-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50" spc="5" dirty="0">
                <a:solidFill>
                  <a:srgbClr val="00B050"/>
                </a:solidFill>
                <a:latin typeface="Calibri"/>
                <a:cs typeface="Calibri"/>
              </a:rPr>
              <a:t>from</a:t>
            </a:r>
            <a:r>
              <a:rPr sz="1950" spc="-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50" spc="20" dirty="0">
                <a:solidFill>
                  <a:srgbClr val="00B050"/>
                </a:solidFill>
                <a:latin typeface="Cambria"/>
                <a:cs typeface="Cambria"/>
              </a:rPr>
              <a:t>𝑢</a:t>
            </a:r>
            <a:endParaRPr sz="1950">
              <a:latin typeface="Cambria"/>
              <a:cs typeface="Cambria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5936107" y="6241795"/>
            <a:ext cx="2437130" cy="933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5" dirty="0">
                <a:solidFill>
                  <a:srgbClr val="00B0F0"/>
                </a:solidFill>
                <a:latin typeface="Calibri"/>
                <a:cs typeface="Calibri"/>
              </a:rPr>
              <a:t>predicted</a:t>
            </a:r>
            <a:r>
              <a:rPr sz="1950" spc="-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50" spc="5" dirty="0">
                <a:solidFill>
                  <a:srgbClr val="00B0F0"/>
                </a:solidFill>
                <a:latin typeface="Calibri"/>
                <a:cs typeface="Calibri"/>
              </a:rPr>
              <a:t>probability</a:t>
            </a:r>
            <a:r>
              <a:rPr sz="1950" spc="-1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00B0F0"/>
                </a:solidFill>
                <a:latin typeface="Calibri"/>
                <a:cs typeface="Calibri"/>
              </a:rPr>
              <a:t>of</a:t>
            </a:r>
            <a:endParaRPr sz="1950">
              <a:latin typeface="Calibri"/>
              <a:cs typeface="Calibri"/>
            </a:endParaRPr>
          </a:p>
          <a:p>
            <a:pPr marL="553085" marR="26034" indent="-520065">
              <a:lnSpc>
                <a:spcPct val="101499"/>
              </a:lnSpc>
              <a:spcBef>
                <a:spcPts val="10"/>
              </a:spcBef>
            </a:pPr>
            <a:r>
              <a:rPr sz="1950" spc="20" dirty="0">
                <a:solidFill>
                  <a:srgbClr val="00B0F0"/>
                </a:solidFill>
                <a:latin typeface="Cambria"/>
                <a:cs typeface="Cambria"/>
              </a:rPr>
              <a:t>𝑢</a:t>
            </a:r>
            <a:r>
              <a:rPr sz="1950" spc="60" dirty="0">
                <a:solidFill>
                  <a:srgbClr val="00B0F0"/>
                </a:solidFill>
                <a:latin typeface="Cambria"/>
                <a:cs typeface="Cambria"/>
              </a:rPr>
              <a:t> </a:t>
            </a:r>
            <a:r>
              <a:rPr sz="1950" spc="15" dirty="0">
                <a:solidFill>
                  <a:srgbClr val="00B0F0"/>
                </a:solidFill>
                <a:latin typeface="Calibri"/>
                <a:cs typeface="Calibri"/>
              </a:rPr>
              <a:t>and</a:t>
            </a:r>
            <a:r>
              <a:rPr sz="1950" spc="-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50" spc="15" dirty="0">
                <a:solidFill>
                  <a:srgbClr val="00B0F0"/>
                </a:solidFill>
                <a:latin typeface="Cambria"/>
                <a:cs typeface="Cambria"/>
              </a:rPr>
              <a:t>𝑣</a:t>
            </a:r>
            <a:r>
              <a:rPr sz="1950" spc="50" dirty="0">
                <a:solidFill>
                  <a:srgbClr val="00B0F0"/>
                </a:solidFill>
                <a:latin typeface="Cambria"/>
                <a:cs typeface="Cambria"/>
              </a:rPr>
              <a:t> </a:t>
            </a:r>
            <a:r>
              <a:rPr sz="1950" spc="10" dirty="0">
                <a:solidFill>
                  <a:srgbClr val="00B0F0"/>
                </a:solidFill>
                <a:latin typeface="Calibri"/>
                <a:cs typeface="Calibri"/>
              </a:rPr>
              <a:t>co‐occuring</a:t>
            </a:r>
            <a:r>
              <a:rPr sz="195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00B0F0"/>
                </a:solidFill>
                <a:latin typeface="Calibri"/>
                <a:cs typeface="Calibri"/>
              </a:rPr>
              <a:t>on </a:t>
            </a:r>
            <a:r>
              <a:rPr sz="1950" spc="-42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00B0F0"/>
                </a:solidFill>
                <a:latin typeface="Calibri"/>
                <a:cs typeface="Calibri"/>
              </a:rPr>
              <a:t>random</a:t>
            </a:r>
            <a:r>
              <a:rPr sz="195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00B0F0"/>
                </a:solidFill>
                <a:latin typeface="Calibri"/>
                <a:cs typeface="Calibri"/>
              </a:rPr>
              <a:t>walk</a:t>
            </a:r>
            <a:endParaRPr sz="1950">
              <a:latin typeface="Calibri"/>
              <a:cs typeface="Calibri"/>
            </a:endParaRPr>
          </a:p>
        </p:txBody>
      </p:sp>
      <p:pic>
        <p:nvPicPr>
          <p:cNvPr id="121" name="object 121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2329319" y="5359948"/>
            <a:ext cx="213360" cy="251419"/>
          </a:xfrm>
          <a:prstGeom prst="rect">
            <a:avLst/>
          </a:prstGeom>
        </p:spPr>
      </p:pic>
      <p:sp>
        <p:nvSpPr>
          <p:cNvPr id="122" name="object 122"/>
          <p:cNvSpPr/>
          <p:nvPr/>
        </p:nvSpPr>
        <p:spPr>
          <a:xfrm>
            <a:off x="2669171" y="5477255"/>
            <a:ext cx="227329" cy="13970"/>
          </a:xfrm>
          <a:custGeom>
            <a:avLst/>
            <a:gdLst/>
            <a:ahLst/>
            <a:cxnLst/>
            <a:rect l="l" t="t" r="r" b="b"/>
            <a:pathLst>
              <a:path w="227330" h="13970">
                <a:moveTo>
                  <a:pt x="227075" y="13716"/>
                </a:moveTo>
                <a:lnTo>
                  <a:pt x="227075" y="0"/>
                </a:lnTo>
                <a:lnTo>
                  <a:pt x="0" y="0"/>
                </a:lnTo>
                <a:lnTo>
                  <a:pt x="0" y="13716"/>
                </a:lnTo>
                <a:lnTo>
                  <a:pt x="227075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669171" y="5544311"/>
            <a:ext cx="227329" cy="13970"/>
          </a:xfrm>
          <a:custGeom>
            <a:avLst/>
            <a:gdLst/>
            <a:ahLst/>
            <a:cxnLst/>
            <a:rect l="l" t="t" r="r" b="b"/>
            <a:pathLst>
              <a:path w="227330" h="13970">
                <a:moveTo>
                  <a:pt x="227075" y="13715"/>
                </a:moveTo>
                <a:lnTo>
                  <a:pt x="227075" y="0"/>
                </a:lnTo>
                <a:lnTo>
                  <a:pt x="0" y="0"/>
                </a:lnTo>
                <a:lnTo>
                  <a:pt x="0" y="13715"/>
                </a:lnTo>
                <a:lnTo>
                  <a:pt x="227075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838700" y="5510034"/>
            <a:ext cx="208279" cy="13970"/>
          </a:xfrm>
          <a:custGeom>
            <a:avLst/>
            <a:gdLst/>
            <a:ahLst/>
            <a:cxnLst/>
            <a:rect l="l" t="t" r="r" b="b"/>
            <a:pathLst>
              <a:path w="208279" h="13970">
                <a:moveTo>
                  <a:pt x="208280" y="0"/>
                </a:moveTo>
                <a:lnTo>
                  <a:pt x="196850" y="0"/>
                </a:lnTo>
                <a:lnTo>
                  <a:pt x="0" y="0"/>
                </a:lnTo>
                <a:lnTo>
                  <a:pt x="0" y="13716"/>
                </a:lnTo>
                <a:lnTo>
                  <a:pt x="196850" y="13716"/>
                </a:lnTo>
                <a:lnTo>
                  <a:pt x="208280" y="13716"/>
                </a:lnTo>
                <a:lnTo>
                  <a:pt x="2082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5" name="object 125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5144909" y="5363717"/>
            <a:ext cx="420624" cy="311621"/>
          </a:xfrm>
          <a:prstGeom prst="rect">
            <a:avLst/>
          </a:prstGeom>
        </p:spPr>
      </p:pic>
      <p:grpSp>
        <p:nvGrpSpPr>
          <p:cNvPr id="126" name="object 126"/>
          <p:cNvGrpSpPr/>
          <p:nvPr/>
        </p:nvGrpSpPr>
        <p:grpSpPr>
          <a:xfrm>
            <a:off x="393839" y="4366259"/>
            <a:ext cx="9907905" cy="509270"/>
            <a:chOff x="393839" y="4366259"/>
            <a:chExt cx="9907905" cy="509270"/>
          </a:xfrm>
        </p:grpSpPr>
        <p:sp>
          <p:nvSpPr>
            <p:cNvPr id="127" name="object 127"/>
            <p:cNvSpPr/>
            <p:nvPr/>
          </p:nvSpPr>
          <p:spPr>
            <a:xfrm>
              <a:off x="393839" y="4366259"/>
              <a:ext cx="9907905" cy="509270"/>
            </a:xfrm>
            <a:custGeom>
              <a:avLst/>
              <a:gdLst/>
              <a:ahLst/>
              <a:cxnLst/>
              <a:rect l="l" t="t" r="r" b="b"/>
              <a:pathLst>
                <a:path w="9907905" h="509270">
                  <a:moveTo>
                    <a:pt x="9907524" y="509015"/>
                  </a:moveTo>
                  <a:lnTo>
                    <a:pt x="9907524" y="0"/>
                  </a:lnTo>
                  <a:lnTo>
                    <a:pt x="0" y="0"/>
                  </a:lnTo>
                  <a:lnTo>
                    <a:pt x="0" y="509016"/>
                  </a:lnTo>
                  <a:lnTo>
                    <a:pt x="9907524" y="509015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8" name="object 128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8045843" y="4575047"/>
              <a:ext cx="153924" cy="156972"/>
            </a:xfrm>
            <a:prstGeom prst="rect">
              <a:avLst/>
            </a:prstGeom>
          </p:spPr>
        </p:pic>
      </p:grpSp>
      <p:sp>
        <p:nvSpPr>
          <p:cNvPr id="129" name="object 129"/>
          <p:cNvSpPr txBox="1"/>
          <p:nvPr/>
        </p:nvSpPr>
        <p:spPr>
          <a:xfrm>
            <a:off x="393839" y="4366259"/>
            <a:ext cx="9907905" cy="50927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229"/>
              </a:spcBef>
              <a:tabLst>
                <a:tab pos="7809865" algn="l"/>
              </a:tabLst>
            </a:pPr>
            <a:r>
              <a:rPr sz="2650" spc="-15" dirty="0">
                <a:latin typeface="Calibri"/>
                <a:cs typeface="Calibri"/>
              </a:rPr>
              <a:t>Optimize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random walk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embeddings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=</a:t>
            </a:r>
            <a:r>
              <a:rPr sz="2650" spc="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Find </a:t>
            </a:r>
            <a:r>
              <a:rPr sz="2650" spc="-5" dirty="0">
                <a:latin typeface="Calibri"/>
                <a:cs typeface="Calibri"/>
              </a:rPr>
              <a:t>embeddings	</a:t>
            </a:r>
            <a:r>
              <a:rPr sz="2625" spc="7" baseline="-20634" dirty="0">
                <a:latin typeface="Cambria"/>
                <a:cs typeface="Cambria"/>
              </a:rPr>
              <a:t>𝑢</a:t>
            </a:r>
            <a:r>
              <a:rPr sz="2625" spc="75" baseline="-20634" dirty="0">
                <a:latin typeface="Cambria"/>
                <a:cs typeface="Cambria"/>
              </a:rPr>
              <a:t> </a:t>
            </a:r>
            <a:r>
              <a:rPr sz="2650" spc="-5" dirty="0">
                <a:latin typeface="Calibri"/>
                <a:cs typeface="Calibri"/>
              </a:rPr>
              <a:t>minimizing</a:t>
            </a:r>
            <a:endParaRPr sz="2650">
              <a:latin typeface="Calibri"/>
              <a:cs typeface="Calibri"/>
            </a:endParaRPr>
          </a:p>
        </p:txBody>
      </p:sp>
      <p:pic>
        <p:nvPicPr>
          <p:cNvPr id="130" name="object 130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9962274" y="4507991"/>
            <a:ext cx="155448" cy="224028"/>
          </a:xfrm>
          <a:prstGeom prst="rect">
            <a:avLst/>
          </a:prstGeom>
        </p:spPr>
      </p:pic>
      <p:sp>
        <p:nvSpPr>
          <p:cNvPr id="134" name="頁尾版面配置區 133">
            <a:extLst>
              <a:ext uri="{FF2B5EF4-FFF2-40B4-BE49-F238E27FC236}">
                <a16:creationId xmlns:a16="http://schemas.microsoft.com/office/drawing/2014/main" id="{C6F05C55-CCD3-FEBB-CEEB-27E4D0C796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"/>
              <a:t>Prof.</a:t>
            </a:r>
            <a:r>
              <a:rPr lang="en" spc="-30"/>
              <a:t> </a:t>
            </a:r>
            <a:r>
              <a:rPr lang="en" spc="-5"/>
              <a:t>Cheng‐Te</a:t>
            </a:r>
            <a:r>
              <a:rPr lang="en" spc="-30"/>
              <a:t> </a:t>
            </a:r>
            <a:r>
              <a:rPr lang="en" spc="-5"/>
              <a:t>Li</a:t>
            </a:r>
            <a:r>
              <a:rPr lang="en" spc="-15"/>
              <a:t> </a:t>
            </a:r>
            <a:r>
              <a:rPr lang="en"/>
              <a:t>@</a:t>
            </a:r>
            <a:r>
              <a:rPr lang="en" spc="-10"/>
              <a:t> </a:t>
            </a:r>
            <a:r>
              <a:rPr lang="en"/>
              <a:t>NCKU</a:t>
            </a:r>
            <a:endParaRPr lang="en" dirty="0"/>
          </a:p>
        </p:txBody>
      </p:sp>
      <p:sp>
        <p:nvSpPr>
          <p:cNvPr id="135" name="投影片編號版面配置區 134">
            <a:extLst>
              <a:ext uri="{FF2B5EF4-FFF2-40B4-BE49-F238E27FC236}">
                <a16:creationId xmlns:a16="http://schemas.microsoft.com/office/drawing/2014/main" id="{5985155D-332C-57BA-0106-D9BC07A496F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altLang="zh-TW" smtClean="0"/>
              <a:t>21</a:t>
            </a:fld>
            <a:endParaRPr lang="en-US" altLang="zh-TW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47829" y="1573530"/>
            <a:ext cx="2678430" cy="519430"/>
          </a:xfrm>
          <a:custGeom>
            <a:avLst/>
            <a:gdLst/>
            <a:ahLst/>
            <a:cxnLst/>
            <a:rect l="l" t="t" r="r" b="b"/>
            <a:pathLst>
              <a:path w="2678429" h="519430">
                <a:moveTo>
                  <a:pt x="2678429" y="518921"/>
                </a:moveTo>
                <a:lnTo>
                  <a:pt x="2678429" y="0"/>
                </a:lnTo>
                <a:lnTo>
                  <a:pt x="0" y="0"/>
                </a:lnTo>
                <a:lnTo>
                  <a:pt x="0" y="518921"/>
                </a:lnTo>
                <a:lnTo>
                  <a:pt x="2678429" y="51892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7107" y="1422718"/>
            <a:ext cx="213360" cy="25139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496197" y="1540002"/>
            <a:ext cx="227965" cy="13970"/>
          </a:xfrm>
          <a:custGeom>
            <a:avLst/>
            <a:gdLst/>
            <a:ahLst/>
            <a:cxnLst/>
            <a:rect l="l" t="t" r="r" b="b"/>
            <a:pathLst>
              <a:path w="227964" h="13969">
                <a:moveTo>
                  <a:pt x="227838" y="13715"/>
                </a:moveTo>
                <a:lnTo>
                  <a:pt x="227838" y="0"/>
                </a:lnTo>
                <a:lnTo>
                  <a:pt x="0" y="0"/>
                </a:lnTo>
                <a:lnTo>
                  <a:pt x="0" y="13715"/>
                </a:lnTo>
                <a:lnTo>
                  <a:pt x="227838" y="13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96197" y="1607058"/>
            <a:ext cx="227965" cy="13970"/>
          </a:xfrm>
          <a:custGeom>
            <a:avLst/>
            <a:gdLst/>
            <a:ahLst/>
            <a:cxnLst/>
            <a:rect l="l" t="t" r="r" b="b"/>
            <a:pathLst>
              <a:path w="227964" h="13969">
                <a:moveTo>
                  <a:pt x="227838" y="13716"/>
                </a:moveTo>
                <a:lnTo>
                  <a:pt x="227838" y="0"/>
                </a:lnTo>
                <a:lnTo>
                  <a:pt x="0" y="0"/>
                </a:lnTo>
                <a:lnTo>
                  <a:pt x="0" y="13716"/>
                </a:lnTo>
                <a:lnTo>
                  <a:pt x="227838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94723" y="1338072"/>
            <a:ext cx="455930" cy="483870"/>
          </a:xfrm>
          <a:custGeom>
            <a:avLst/>
            <a:gdLst/>
            <a:ahLst/>
            <a:cxnLst/>
            <a:rect l="l" t="t" r="r" b="b"/>
            <a:pathLst>
              <a:path w="455929" h="483869">
                <a:moveTo>
                  <a:pt x="455675" y="373379"/>
                </a:moveTo>
                <a:lnTo>
                  <a:pt x="446531" y="373379"/>
                </a:lnTo>
                <a:lnTo>
                  <a:pt x="432720" y="397942"/>
                </a:lnTo>
                <a:lnTo>
                  <a:pt x="412051" y="417861"/>
                </a:lnTo>
                <a:lnTo>
                  <a:pt x="358139" y="443483"/>
                </a:lnTo>
                <a:lnTo>
                  <a:pt x="294703" y="452699"/>
                </a:lnTo>
                <a:lnTo>
                  <a:pt x="251459" y="454151"/>
                </a:lnTo>
                <a:lnTo>
                  <a:pt x="44957" y="454151"/>
                </a:lnTo>
                <a:lnTo>
                  <a:pt x="218694" y="247649"/>
                </a:lnTo>
                <a:lnTo>
                  <a:pt x="221741" y="245363"/>
                </a:lnTo>
                <a:lnTo>
                  <a:pt x="222503" y="243839"/>
                </a:lnTo>
                <a:lnTo>
                  <a:pt x="222503" y="240029"/>
                </a:lnTo>
                <a:lnTo>
                  <a:pt x="219456" y="236981"/>
                </a:lnTo>
                <a:lnTo>
                  <a:pt x="60959" y="16763"/>
                </a:lnTo>
                <a:lnTo>
                  <a:pt x="248412" y="16763"/>
                </a:lnTo>
                <a:lnTo>
                  <a:pt x="279761" y="17490"/>
                </a:lnTo>
                <a:lnTo>
                  <a:pt x="320742" y="20943"/>
                </a:lnTo>
                <a:lnTo>
                  <a:pt x="362616" y="30003"/>
                </a:lnTo>
                <a:lnTo>
                  <a:pt x="403859" y="48767"/>
                </a:lnTo>
                <a:lnTo>
                  <a:pt x="436114" y="78664"/>
                </a:lnTo>
                <a:lnTo>
                  <a:pt x="446531" y="97535"/>
                </a:lnTo>
                <a:lnTo>
                  <a:pt x="455675" y="97535"/>
                </a:lnTo>
                <a:lnTo>
                  <a:pt x="413766" y="0"/>
                </a:lnTo>
                <a:lnTo>
                  <a:pt x="1523" y="0"/>
                </a:lnTo>
                <a:lnTo>
                  <a:pt x="1523" y="761"/>
                </a:lnTo>
                <a:lnTo>
                  <a:pt x="0" y="3047"/>
                </a:lnTo>
                <a:lnTo>
                  <a:pt x="0" y="13715"/>
                </a:lnTo>
                <a:lnTo>
                  <a:pt x="181356" y="263651"/>
                </a:lnTo>
                <a:lnTo>
                  <a:pt x="3047" y="473963"/>
                </a:lnTo>
                <a:lnTo>
                  <a:pt x="0" y="477773"/>
                </a:lnTo>
                <a:lnTo>
                  <a:pt x="0" y="483869"/>
                </a:lnTo>
                <a:lnTo>
                  <a:pt x="413766" y="483869"/>
                </a:lnTo>
                <a:lnTo>
                  <a:pt x="455675" y="3733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849765" y="1940051"/>
            <a:ext cx="309880" cy="158115"/>
            <a:chOff x="2849765" y="1940051"/>
            <a:chExt cx="309880" cy="15811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9765" y="1972817"/>
              <a:ext cx="139446" cy="1089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7311" y="1940051"/>
              <a:ext cx="131825" cy="157733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04857" y="1914905"/>
            <a:ext cx="186689" cy="169163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793121" y="1338072"/>
            <a:ext cx="456565" cy="483870"/>
          </a:xfrm>
          <a:custGeom>
            <a:avLst/>
            <a:gdLst/>
            <a:ahLst/>
            <a:cxnLst/>
            <a:rect l="l" t="t" r="r" b="b"/>
            <a:pathLst>
              <a:path w="456564" h="483869">
                <a:moveTo>
                  <a:pt x="456438" y="373379"/>
                </a:moveTo>
                <a:lnTo>
                  <a:pt x="448056" y="373379"/>
                </a:lnTo>
                <a:lnTo>
                  <a:pt x="433792" y="397942"/>
                </a:lnTo>
                <a:lnTo>
                  <a:pt x="412813" y="417861"/>
                </a:lnTo>
                <a:lnTo>
                  <a:pt x="358139" y="443483"/>
                </a:lnTo>
                <a:lnTo>
                  <a:pt x="295453" y="452699"/>
                </a:lnTo>
                <a:lnTo>
                  <a:pt x="252222" y="454151"/>
                </a:lnTo>
                <a:lnTo>
                  <a:pt x="45720" y="454151"/>
                </a:lnTo>
                <a:lnTo>
                  <a:pt x="220218" y="247649"/>
                </a:lnTo>
                <a:lnTo>
                  <a:pt x="222503" y="245363"/>
                </a:lnTo>
                <a:lnTo>
                  <a:pt x="223265" y="243839"/>
                </a:lnTo>
                <a:lnTo>
                  <a:pt x="223265" y="240029"/>
                </a:lnTo>
                <a:lnTo>
                  <a:pt x="60960" y="16763"/>
                </a:lnTo>
                <a:lnTo>
                  <a:pt x="249174" y="16763"/>
                </a:lnTo>
                <a:lnTo>
                  <a:pt x="304895" y="19145"/>
                </a:lnTo>
                <a:lnTo>
                  <a:pt x="344828" y="25086"/>
                </a:lnTo>
                <a:lnTo>
                  <a:pt x="383833" y="37635"/>
                </a:lnTo>
                <a:lnTo>
                  <a:pt x="424910" y="64293"/>
                </a:lnTo>
                <a:lnTo>
                  <a:pt x="448056" y="97535"/>
                </a:lnTo>
                <a:lnTo>
                  <a:pt x="456438" y="97535"/>
                </a:lnTo>
                <a:lnTo>
                  <a:pt x="415289" y="0"/>
                </a:lnTo>
                <a:lnTo>
                  <a:pt x="2286" y="0"/>
                </a:lnTo>
                <a:lnTo>
                  <a:pt x="1524" y="761"/>
                </a:lnTo>
                <a:lnTo>
                  <a:pt x="762" y="3047"/>
                </a:lnTo>
                <a:lnTo>
                  <a:pt x="0" y="3809"/>
                </a:lnTo>
                <a:lnTo>
                  <a:pt x="0" y="13715"/>
                </a:lnTo>
                <a:lnTo>
                  <a:pt x="181356" y="263651"/>
                </a:lnTo>
                <a:lnTo>
                  <a:pt x="4572" y="473963"/>
                </a:lnTo>
                <a:lnTo>
                  <a:pt x="762" y="477773"/>
                </a:lnTo>
                <a:lnTo>
                  <a:pt x="762" y="483869"/>
                </a:lnTo>
                <a:lnTo>
                  <a:pt x="415289" y="483869"/>
                </a:lnTo>
                <a:lnTo>
                  <a:pt x="456438" y="3733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474605" y="1930907"/>
            <a:ext cx="706120" cy="203835"/>
            <a:chOff x="3474605" y="1930907"/>
            <a:chExt cx="706120" cy="20383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4605" y="1989581"/>
              <a:ext cx="116586" cy="10896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35387" y="1956815"/>
              <a:ext cx="132587" cy="15773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0647" y="1930907"/>
              <a:ext cx="369570" cy="203453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4232033" y="1914905"/>
            <a:ext cx="320040" cy="241300"/>
            <a:chOff x="4232033" y="1914905"/>
            <a:chExt cx="320040" cy="241300"/>
          </a:xfrm>
        </p:grpSpPr>
        <p:sp>
          <p:nvSpPr>
            <p:cNvPr id="17" name="object 17"/>
            <p:cNvSpPr/>
            <p:nvPr/>
          </p:nvSpPr>
          <p:spPr>
            <a:xfrm>
              <a:off x="4232033" y="1914905"/>
              <a:ext cx="62865" cy="241300"/>
            </a:xfrm>
            <a:custGeom>
              <a:avLst/>
              <a:gdLst/>
              <a:ahLst/>
              <a:cxnLst/>
              <a:rect l="l" t="t" r="r" b="b"/>
              <a:pathLst>
                <a:path w="62864" h="241300">
                  <a:moveTo>
                    <a:pt x="62484" y="240792"/>
                  </a:moveTo>
                  <a:lnTo>
                    <a:pt x="62484" y="236981"/>
                  </a:lnTo>
                  <a:lnTo>
                    <a:pt x="61722" y="236981"/>
                  </a:lnTo>
                  <a:lnTo>
                    <a:pt x="60198" y="234695"/>
                  </a:lnTo>
                  <a:lnTo>
                    <a:pt x="39469" y="210954"/>
                  </a:lnTo>
                  <a:lnTo>
                    <a:pt x="25812" y="183642"/>
                  </a:lnTo>
                  <a:lnTo>
                    <a:pt x="18299" y="153471"/>
                  </a:lnTo>
                  <a:lnTo>
                    <a:pt x="16001" y="121157"/>
                  </a:lnTo>
                  <a:lnTo>
                    <a:pt x="20133" y="77997"/>
                  </a:lnTo>
                  <a:lnTo>
                    <a:pt x="30765" y="45624"/>
                  </a:lnTo>
                  <a:lnTo>
                    <a:pt x="45255" y="22252"/>
                  </a:lnTo>
                  <a:lnTo>
                    <a:pt x="60960" y="6095"/>
                  </a:lnTo>
                  <a:lnTo>
                    <a:pt x="61722" y="4571"/>
                  </a:lnTo>
                  <a:lnTo>
                    <a:pt x="62484" y="3810"/>
                  </a:lnTo>
                  <a:lnTo>
                    <a:pt x="62484" y="0"/>
                  </a:lnTo>
                  <a:lnTo>
                    <a:pt x="57150" y="0"/>
                  </a:lnTo>
                  <a:lnTo>
                    <a:pt x="29253" y="27062"/>
                  </a:lnTo>
                  <a:lnTo>
                    <a:pt x="11715" y="58197"/>
                  </a:lnTo>
                  <a:lnTo>
                    <a:pt x="2607" y="90332"/>
                  </a:lnTo>
                  <a:lnTo>
                    <a:pt x="0" y="120395"/>
                  </a:lnTo>
                  <a:lnTo>
                    <a:pt x="2286" y="148744"/>
                  </a:lnTo>
                  <a:lnTo>
                    <a:pt x="10858" y="180879"/>
                  </a:lnTo>
                  <a:lnTo>
                    <a:pt x="28289" y="212871"/>
                  </a:lnTo>
                  <a:lnTo>
                    <a:pt x="57150" y="240792"/>
                  </a:lnTo>
                  <a:lnTo>
                    <a:pt x="62484" y="2407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22711" y="1989581"/>
              <a:ext cx="139446" cy="10896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490351" y="1914905"/>
              <a:ext cx="62230" cy="241300"/>
            </a:xfrm>
            <a:custGeom>
              <a:avLst/>
              <a:gdLst/>
              <a:ahLst/>
              <a:cxnLst/>
              <a:rect l="l" t="t" r="r" b="b"/>
              <a:pathLst>
                <a:path w="62229" h="241300">
                  <a:moveTo>
                    <a:pt x="61721" y="121157"/>
                  </a:moveTo>
                  <a:lnTo>
                    <a:pt x="59435" y="92475"/>
                  </a:lnTo>
                  <a:lnTo>
                    <a:pt x="50863" y="60293"/>
                  </a:lnTo>
                  <a:lnTo>
                    <a:pt x="33432" y="28253"/>
                  </a:lnTo>
                  <a:lnTo>
                    <a:pt x="4571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761" y="4571"/>
                  </a:lnTo>
                  <a:lnTo>
                    <a:pt x="2285" y="6857"/>
                  </a:lnTo>
                  <a:lnTo>
                    <a:pt x="17430" y="23526"/>
                  </a:lnTo>
                  <a:lnTo>
                    <a:pt x="31432" y="47053"/>
                  </a:lnTo>
                  <a:lnTo>
                    <a:pt x="41719" y="78866"/>
                  </a:lnTo>
                  <a:lnTo>
                    <a:pt x="45719" y="120395"/>
                  </a:lnTo>
                  <a:lnTo>
                    <a:pt x="45719" y="191715"/>
                  </a:lnTo>
                  <a:lnTo>
                    <a:pt x="51434" y="179129"/>
                  </a:lnTo>
                  <a:lnTo>
                    <a:pt x="56959" y="161258"/>
                  </a:lnTo>
                  <a:lnTo>
                    <a:pt x="60483" y="141815"/>
                  </a:lnTo>
                  <a:lnTo>
                    <a:pt x="61721" y="121157"/>
                  </a:lnTo>
                  <a:close/>
                </a:path>
                <a:path w="62229" h="241300">
                  <a:moveTo>
                    <a:pt x="45719" y="191715"/>
                  </a:moveTo>
                  <a:lnTo>
                    <a:pt x="45719" y="120395"/>
                  </a:lnTo>
                  <a:lnTo>
                    <a:pt x="42933" y="155805"/>
                  </a:lnTo>
                  <a:lnTo>
                    <a:pt x="34861" y="186499"/>
                  </a:lnTo>
                  <a:lnTo>
                    <a:pt x="21931" y="212336"/>
                  </a:lnTo>
                  <a:lnTo>
                    <a:pt x="4571" y="233171"/>
                  </a:lnTo>
                  <a:lnTo>
                    <a:pt x="0" y="236981"/>
                  </a:lnTo>
                  <a:lnTo>
                    <a:pt x="0" y="239268"/>
                  </a:lnTo>
                  <a:lnTo>
                    <a:pt x="761" y="240792"/>
                  </a:lnTo>
                  <a:lnTo>
                    <a:pt x="3047" y="240792"/>
                  </a:lnTo>
                  <a:lnTo>
                    <a:pt x="8620" y="237827"/>
                  </a:lnTo>
                  <a:lnTo>
                    <a:pt x="19050" y="229076"/>
                  </a:lnTo>
                  <a:lnTo>
                    <a:pt x="31765" y="214753"/>
                  </a:lnTo>
                  <a:lnTo>
                    <a:pt x="44195" y="195071"/>
                  </a:lnTo>
                  <a:lnTo>
                    <a:pt x="45719" y="191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4665980" y="1572780"/>
            <a:ext cx="209550" cy="13970"/>
          </a:xfrm>
          <a:custGeom>
            <a:avLst/>
            <a:gdLst/>
            <a:ahLst/>
            <a:cxnLst/>
            <a:rect l="l" t="t" r="r" b="b"/>
            <a:pathLst>
              <a:path w="209550" h="13969">
                <a:moveTo>
                  <a:pt x="209550" y="0"/>
                </a:moveTo>
                <a:lnTo>
                  <a:pt x="196850" y="0"/>
                </a:lnTo>
                <a:lnTo>
                  <a:pt x="0" y="0"/>
                </a:lnTo>
                <a:lnTo>
                  <a:pt x="0" y="13716"/>
                </a:lnTo>
                <a:lnTo>
                  <a:pt x="196850" y="13716"/>
                </a:lnTo>
                <a:lnTo>
                  <a:pt x="209550" y="13716"/>
                </a:lnTo>
                <a:lnTo>
                  <a:pt x="209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972697" y="1426463"/>
            <a:ext cx="421005" cy="311785"/>
            <a:chOff x="4972697" y="1426463"/>
            <a:chExt cx="421005" cy="311785"/>
          </a:xfrm>
        </p:grpSpPr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72697" y="1426463"/>
              <a:ext cx="244601" cy="24384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37111" y="1510283"/>
              <a:ext cx="156210" cy="227838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5532005" y="1165097"/>
            <a:ext cx="168910" cy="829944"/>
          </a:xfrm>
          <a:custGeom>
            <a:avLst/>
            <a:gdLst/>
            <a:ahLst/>
            <a:cxnLst/>
            <a:rect l="l" t="t" r="r" b="b"/>
            <a:pathLst>
              <a:path w="168910" h="829944">
                <a:moveTo>
                  <a:pt x="168401" y="829818"/>
                </a:moveTo>
                <a:lnTo>
                  <a:pt x="168401" y="826008"/>
                </a:lnTo>
                <a:lnTo>
                  <a:pt x="168401" y="824484"/>
                </a:lnTo>
                <a:lnTo>
                  <a:pt x="167639" y="823722"/>
                </a:lnTo>
                <a:lnTo>
                  <a:pt x="166877" y="822198"/>
                </a:lnTo>
                <a:lnTo>
                  <a:pt x="155900" y="810982"/>
                </a:lnTo>
                <a:lnTo>
                  <a:pt x="141922" y="795337"/>
                </a:lnTo>
                <a:lnTo>
                  <a:pt x="108965" y="749046"/>
                </a:lnTo>
                <a:lnTo>
                  <a:pt x="86976" y="709681"/>
                </a:lnTo>
                <a:lnTo>
                  <a:pt x="68626" y="667398"/>
                </a:lnTo>
                <a:lnTo>
                  <a:pt x="53822" y="622262"/>
                </a:lnTo>
                <a:lnTo>
                  <a:pt x="42469" y="574341"/>
                </a:lnTo>
                <a:lnTo>
                  <a:pt x="34476" y="523700"/>
                </a:lnTo>
                <a:lnTo>
                  <a:pt x="29749" y="470407"/>
                </a:lnTo>
                <a:lnTo>
                  <a:pt x="28193" y="414528"/>
                </a:lnTo>
                <a:lnTo>
                  <a:pt x="29035" y="373177"/>
                </a:lnTo>
                <a:lnTo>
                  <a:pt x="31944" y="329308"/>
                </a:lnTo>
                <a:lnTo>
                  <a:pt x="37491" y="283666"/>
                </a:lnTo>
                <a:lnTo>
                  <a:pt x="46250" y="236997"/>
                </a:lnTo>
                <a:lnTo>
                  <a:pt x="58796" y="190049"/>
                </a:lnTo>
                <a:lnTo>
                  <a:pt x="75700" y="143567"/>
                </a:lnTo>
                <a:lnTo>
                  <a:pt x="97536" y="98298"/>
                </a:lnTo>
                <a:lnTo>
                  <a:pt x="117598" y="65782"/>
                </a:lnTo>
                <a:lnTo>
                  <a:pt x="154007" y="20181"/>
                </a:lnTo>
                <a:lnTo>
                  <a:pt x="168401" y="5334"/>
                </a:lnTo>
                <a:lnTo>
                  <a:pt x="168401" y="0"/>
                </a:lnTo>
                <a:lnTo>
                  <a:pt x="155448" y="0"/>
                </a:lnTo>
                <a:lnTo>
                  <a:pt x="150113" y="5334"/>
                </a:lnTo>
                <a:lnTo>
                  <a:pt x="114862" y="42270"/>
                </a:lnTo>
                <a:lnTo>
                  <a:pt x="85073" y="82612"/>
                </a:lnTo>
                <a:lnTo>
                  <a:pt x="60395" y="125814"/>
                </a:lnTo>
                <a:lnTo>
                  <a:pt x="40477" y="171330"/>
                </a:lnTo>
                <a:lnTo>
                  <a:pt x="24969" y="218615"/>
                </a:lnTo>
                <a:lnTo>
                  <a:pt x="13518" y="267123"/>
                </a:lnTo>
                <a:lnTo>
                  <a:pt x="5774" y="316308"/>
                </a:lnTo>
                <a:lnTo>
                  <a:pt x="1384" y="365625"/>
                </a:lnTo>
                <a:lnTo>
                  <a:pt x="0" y="414528"/>
                </a:lnTo>
                <a:lnTo>
                  <a:pt x="1479" y="465392"/>
                </a:lnTo>
                <a:lnTo>
                  <a:pt x="6119" y="515981"/>
                </a:lnTo>
                <a:lnTo>
                  <a:pt x="14224" y="565872"/>
                </a:lnTo>
                <a:lnTo>
                  <a:pt x="26098" y="614648"/>
                </a:lnTo>
                <a:lnTo>
                  <a:pt x="42043" y="661887"/>
                </a:lnTo>
                <a:lnTo>
                  <a:pt x="62364" y="707171"/>
                </a:lnTo>
                <a:lnTo>
                  <a:pt x="87365" y="750080"/>
                </a:lnTo>
                <a:lnTo>
                  <a:pt x="117348" y="790194"/>
                </a:lnTo>
                <a:lnTo>
                  <a:pt x="151637" y="825246"/>
                </a:lnTo>
                <a:lnTo>
                  <a:pt x="155448" y="829818"/>
                </a:lnTo>
                <a:lnTo>
                  <a:pt x="168401" y="829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280277" y="1277874"/>
            <a:ext cx="501396" cy="221741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6828167" y="1139952"/>
            <a:ext cx="469265" cy="380365"/>
            <a:chOff x="6828167" y="1139952"/>
            <a:chExt cx="469265" cy="380365"/>
          </a:xfrm>
        </p:grpSpPr>
        <p:sp>
          <p:nvSpPr>
            <p:cNvPr id="27" name="object 27"/>
            <p:cNvSpPr/>
            <p:nvPr/>
          </p:nvSpPr>
          <p:spPr>
            <a:xfrm>
              <a:off x="6828167" y="1173480"/>
              <a:ext cx="80010" cy="345440"/>
            </a:xfrm>
            <a:custGeom>
              <a:avLst/>
              <a:gdLst/>
              <a:ahLst/>
              <a:cxnLst/>
              <a:rect l="l" t="t" r="r" b="b"/>
              <a:pathLst>
                <a:path w="80009" h="345440">
                  <a:moveTo>
                    <a:pt x="80010" y="344423"/>
                  </a:moveTo>
                  <a:lnTo>
                    <a:pt x="80010" y="341375"/>
                  </a:lnTo>
                  <a:lnTo>
                    <a:pt x="80010" y="340613"/>
                  </a:lnTo>
                  <a:lnTo>
                    <a:pt x="73914" y="334517"/>
                  </a:lnTo>
                  <a:lnTo>
                    <a:pt x="47577" y="298334"/>
                  </a:lnTo>
                  <a:lnTo>
                    <a:pt x="31242" y="257079"/>
                  </a:lnTo>
                  <a:lnTo>
                    <a:pt x="22907" y="213967"/>
                  </a:lnTo>
                  <a:lnTo>
                    <a:pt x="20574" y="172211"/>
                  </a:lnTo>
                  <a:lnTo>
                    <a:pt x="23241" y="127765"/>
                  </a:lnTo>
                  <a:lnTo>
                    <a:pt x="32194" y="84677"/>
                  </a:lnTo>
                  <a:lnTo>
                    <a:pt x="48863" y="44588"/>
                  </a:lnTo>
                  <a:lnTo>
                    <a:pt x="74675" y="9143"/>
                  </a:lnTo>
                  <a:lnTo>
                    <a:pt x="80010" y="4571"/>
                  </a:lnTo>
                  <a:lnTo>
                    <a:pt x="80010" y="1523"/>
                  </a:lnTo>
                  <a:lnTo>
                    <a:pt x="78486" y="0"/>
                  </a:lnTo>
                  <a:lnTo>
                    <a:pt x="76200" y="0"/>
                  </a:lnTo>
                  <a:lnTo>
                    <a:pt x="38373" y="38254"/>
                  </a:lnTo>
                  <a:lnTo>
                    <a:pt x="11251" y="95488"/>
                  </a:lnTo>
                  <a:lnTo>
                    <a:pt x="988" y="148923"/>
                  </a:lnTo>
                  <a:lnTo>
                    <a:pt x="0" y="172211"/>
                  </a:lnTo>
                  <a:lnTo>
                    <a:pt x="881" y="195226"/>
                  </a:lnTo>
                  <a:lnTo>
                    <a:pt x="10929" y="250971"/>
                  </a:lnTo>
                  <a:lnTo>
                    <a:pt x="39016" y="308538"/>
                  </a:lnTo>
                  <a:lnTo>
                    <a:pt x="69139" y="341066"/>
                  </a:lnTo>
                  <a:lnTo>
                    <a:pt x="76200" y="345185"/>
                  </a:lnTo>
                  <a:lnTo>
                    <a:pt x="78486" y="345185"/>
                  </a:lnTo>
                  <a:lnTo>
                    <a:pt x="80010" y="344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38645" y="1278636"/>
              <a:ext cx="147065" cy="15392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120890" y="1139964"/>
              <a:ext cx="176530" cy="167005"/>
            </a:xfrm>
            <a:custGeom>
              <a:avLst/>
              <a:gdLst/>
              <a:ahLst/>
              <a:cxnLst/>
              <a:rect l="l" t="t" r="r" b="b"/>
              <a:pathLst>
                <a:path w="176529" h="167005">
                  <a:moveTo>
                    <a:pt x="176530" y="0"/>
                  </a:moveTo>
                  <a:lnTo>
                    <a:pt x="93980" y="0"/>
                  </a:lnTo>
                  <a:lnTo>
                    <a:pt x="82550" y="0"/>
                  </a:lnTo>
                  <a:lnTo>
                    <a:pt x="0" y="0"/>
                  </a:lnTo>
                  <a:lnTo>
                    <a:pt x="0" y="11430"/>
                  </a:lnTo>
                  <a:lnTo>
                    <a:pt x="82550" y="11430"/>
                  </a:lnTo>
                  <a:lnTo>
                    <a:pt x="82550" y="166878"/>
                  </a:lnTo>
                  <a:lnTo>
                    <a:pt x="93980" y="166878"/>
                  </a:lnTo>
                  <a:lnTo>
                    <a:pt x="93980" y="11430"/>
                  </a:lnTo>
                  <a:lnTo>
                    <a:pt x="176530" y="11430"/>
                  </a:lnTo>
                  <a:lnTo>
                    <a:pt x="1765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13143" y="1411986"/>
              <a:ext cx="139446" cy="108204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7344803" y="1278636"/>
            <a:ext cx="292100" cy="208279"/>
            <a:chOff x="7344803" y="1278636"/>
            <a:chExt cx="292100" cy="208279"/>
          </a:xfrm>
        </p:grpSpPr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44803" y="1278636"/>
              <a:ext cx="147065" cy="15392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20050" y="1377696"/>
              <a:ext cx="116585" cy="108965"/>
            </a:xfrm>
            <a:prstGeom prst="rect">
              <a:avLst/>
            </a:prstGeom>
          </p:spPr>
        </p:pic>
      </p:grpSp>
      <p:sp>
        <p:nvSpPr>
          <p:cNvPr id="34" name="object 34"/>
          <p:cNvSpPr/>
          <p:nvPr/>
        </p:nvSpPr>
        <p:spPr>
          <a:xfrm>
            <a:off x="7690739" y="1173480"/>
            <a:ext cx="79375" cy="345440"/>
          </a:xfrm>
          <a:custGeom>
            <a:avLst/>
            <a:gdLst/>
            <a:ahLst/>
            <a:cxnLst/>
            <a:rect l="l" t="t" r="r" b="b"/>
            <a:pathLst>
              <a:path w="79375" h="345440">
                <a:moveTo>
                  <a:pt x="79247" y="172211"/>
                </a:moveTo>
                <a:lnTo>
                  <a:pt x="75342" y="123062"/>
                </a:lnTo>
                <a:lnTo>
                  <a:pt x="57150" y="64769"/>
                </a:lnTo>
                <a:lnTo>
                  <a:pt x="23907" y="16382"/>
                </a:lnTo>
                <a:lnTo>
                  <a:pt x="3809" y="0"/>
                </a:lnTo>
                <a:lnTo>
                  <a:pt x="1524" y="0"/>
                </a:lnTo>
                <a:lnTo>
                  <a:pt x="0" y="1523"/>
                </a:lnTo>
                <a:lnTo>
                  <a:pt x="0" y="4571"/>
                </a:lnTo>
                <a:lnTo>
                  <a:pt x="6857" y="11429"/>
                </a:lnTo>
                <a:lnTo>
                  <a:pt x="29336" y="40624"/>
                </a:lnTo>
                <a:lnTo>
                  <a:pt x="46100" y="77533"/>
                </a:lnTo>
                <a:lnTo>
                  <a:pt x="56578" y="121586"/>
                </a:lnTo>
                <a:lnTo>
                  <a:pt x="60197" y="172211"/>
                </a:lnTo>
                <a:lnTo>
                  <a:pt x="57519" y="216777"/>
                </a:lnTo>
                <a:lnTo>
                  <a:pt x="48482" y="260127"/>
                </a:lnTo>
                <a:lnTo>
                  <a:pt x="31587" y="300478"/>
                </a:lnTo>
                <a:lnTo>
                  <a:pt x="5333" y="336041"/>
                </a:lnTo>
                <a:lnTo>
                  <a:pt x="0" y="340613"/>
                </a:lnTo>
                <a:lnTo>
                  <a:pt x="0" y="343661"/>
                </a:lnTo>
                <a:lnTo>
                  <a:pt x="1524" y="345185"/>
                </a:lnTo>
                <a:lnTo>
                  <a:pt x="3809" y="345185"/>
                </a:lnTo>
                <a:lnTo>
                  <a:pt x="41528" y="307252"/>
                </a:lnTo>
                <a:lnTo>
                  <a:pt x="68960" y="249578"/>
                </a:lnTo>
                <a:lnTo>
                  <a:pt x="78485" y="195619"/>
                </a:lnTo>
                <a:lnTo>
                  <a:pt x="79247" y="1722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53747" y="1580388"/>
            <a:ext cx="2567940" cy="0"/>
          </a:xfrm>
          <a:custGeom>
            <a:avLst/>
            <a:gdLst/>
            <a:ahLst/>
            <a:cxnLst/>
            <a:rect l="l" t="t" r="r" b="b"/>
            <a:pathLst>
              <a:path w="2567940">
                <a:moveTo>
                  <a:pt x="0" y="0"/>
                </a:moveTo>
                <a:lnTo>
                  <a:pt x="2567940" y="0"/>
                </a:lnTo>
              </a:path>
            </a:pathLst>
          </a:custGeom>
          <a:ln w="136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5772797" y="1644395"/>
            <a:ext cx="670560" cy="381000"/>
            <a:chOff x="5772797" y="1644395"/>
            <a:chExt cx="670560" cy="381000"/>
          </a:xfrm>
        </p:grpSpPr>
        <p:sp>
          <p:nvSpPr>
            <p:cNvPr id="37" name="object 37"/>
            <p:cNvSpPr/>
            <p:nvPr/>
          </p:nvSpPr>
          <p:spPr>
            <a:xfrm>
              <a:off x="5772797" y="1644395"/>
              <a:ext cx="323215" cy="346075"/>
            </a:xfrm>
            <a:custGeom>
              <a:avLst/>
              <a:gdLst/>
              <a:ahLst/>
              <a:cxnLst/>
              <a:rect l="l" t="t" r="r" b="b"/>
              <a:pathLst>
                <a:path w="323214" h="346075">
                  <a:moveTo>
                    <a:pt x="323088" y="259842"/>
                  </a:moveTo>
                  <a:lnTo>
                    <a:pt x="313944" y="259842"/>
                  </a:lnTo>
                  <a:lnTo>
                    <a:pt x="305073" y="277975"/>
                  </a:lnTo>
                  <a:lnTo>
                    <a:pt x="291560" y="294036"/>
                  </a:lnTo>
                  <a:lnTo>
                    <a:pt x="253746" y="316230"/>
                  </a:lnTo>
                  <a:lnTo>
                    <a:pt x="207347" y="324909"/>
                  </a:lnTo>
                  <a:lnTo>
                    <a:pt x="174498" y="326136"/>
                  </a:lnTo>
                  <a:lnTo>
                    <a:pt x="28956" y="326136"/>
                  </a:lnTo>
                  <a:lnTo>
                    <a:pt x="147065" y="178308"/>
                  </a:lnTo>
                  <a:lnTo>
                    <a:pt x="150113" y="175260"/>
                  </a:lnTo>
                  <a:lnTo>
                    <a:pt x="150875" y="173736"/>
                  </a:lnTo>
                  <a:lnTo>
                    <a:pt x="150875" y="171450"/>
                  </a:lnTo>
                  <a:lnTo>
                    <a:pt x="147827" y="167640"/>
                  </a:lnTo>
                  <a:lnTo>
                    <a:pt x="37337" y="13716"/>
                  </a:lnTo>
                  <a:lnTo>
                    <a:pt x="172212" y="13716"/>
                  </a:lnTo>
                  <a:lnTo>
                    <a:pt x="207752" y="15085"/>
                  </a:lnTo>
                  <a:lnTo>
                    <a:pt x="249078" y="22955"/>
                  </a:lnTo>
                  <a:lnTo>
                    <a:pt x="287404" y="42969"/>
                  </a:lnTo>
                  <a:lnTo>
                    <a:pt x="313944" y="80772"/>
                  </a:lnTo>
                  <a:lnTo>
                    <a:pt x="323088" y="80772"/>
                  </a:lnTo>
                  <a:lnTo>
                    <a:pt x="293370" y="0"/>
                  </a:lnTo>
                  <a:lnTo>
                    <a:pt x="0" y="0"/>
                  </a:lnTo>
                  <a:lnTo>
                    <a:pt x="0" y="11430"/>
                  </a:lnTo>
                  <a:lnTo>
                    <a:pt x="124968" y="184404"/>
                  </a:lnTo>
                  <a:lnTo>
                    <a:pt x="3048" y="336804"/>
                  </a:lnTo>
                  <a:lnTo>
                    <a:pt x="762" y="339090"/>
                  </a:lnTo>
                  <a:lnTo>
                    <a:pt x="762" y="345948"/>
                  </a:lnTo>
                  <a:lnTo>
                    <a:pt x="293370" y="345948"/>
                  </a:lnTo>
                  <a:lnTo>
                    <a:pt x="323088" y="2598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26365" y="1901189"/>
              <a:ext cx="146303" cy="10896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310756" y="1868423"/>
              <a:ext cx="132587" cy="156971"/>
            </a:xfrm>
            <a:prstGeom prst="rect">
              <a:avLst/>
            </a:prstGeom>
          </p:spPr>
        </p:pic>
      </p:grpSp>
      <p:pic>
        <p:nvPicPr>
          <p:cNvPr id="40" name="object 4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488315" y="1842516"/>
            <a:ext cx="186689" cy="169925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774053" y="1748789"/>
            <a:ext cx="501396" cy="221742"/>
          </a:xfrm>
          <a:prstGeom prst="rect">
            <a:avLst/>
          </a:prstGeom>
        </p:spPr>
      </p:pic>
      <p:grpSp>
        <p:nvGrpSpPr>
          <p:cNvPr id="42" name="object 42"/>
          <p:cNvGrpSpPr/>
          <p:nvPr/>
        </p:nvGrpSpPr>
        <p:grpSpPr>
          <a:xfrm>
            <a:off x="7321181" y="1636776"/>
            <a:ext cx="470534" cy="353695"/>
            <a:chOff x="7321181" y="1636776"/>
            <a:chExt cx="470534" cy="353695"/>
          </a:xfrm>
        </p:grpSpPr>
        <p:sp>
          <p:nvSpPr>
            <p:cNvPr id="43" name="object 43"/>
            <p:cNvSpPr/>
            <p:nvPr/>
          </p:nvSpPr>
          <p:spPr>
            <a:xfrm>
              <a:off x="7321181" y="1644396"/>
              <a:ext cx="79375" cy="346075"/>
            </a:xfrm>
            <a:custGeom>
              <a:avLst/>
              <a:gdLst/>
              <a:ahLst/>
              <a:cxnLst/>
              <a:rect l="l" t="t" r="r" b="b"/>
              <a:pathLst>
                <a:path w="79375" h="346075">
                  <a:moveTo>
                    <a:pt x="79248" y="345186"/>
                  </a:moveTo>
                  <a:lnTo>
                    <a:pt x="79248" y="342138"/>
                  </a:lnTo>
                  <a:lnTo>
                    <a:pt x="79248" y="340614"/>
                  </a:lnTo>
                  <a:lnTo>
                    <a:pt x="73914" y="335280"/>
                  </a:lnTo>
                  <a:lnTo>
                    <a:pt x="47136" y="298989"/>
                  </a:lnTo>
                  <a:lnTo>
                    <a:pt x="30575" y="257556"/>
                  </a:lnTo>
                  <a:lnTo>
                    <a:pt x="22157" y="214407"/>
                  </a:lnTo>
                  <a:lnTo>
                    <a:pt x="19811" y="172974"/>
                  </a:lnTo>
                  <a:lnTo>
                    <a:pt x="22502" y="128206"/>
                  </a:lnTo>
                  <a:lnTo>
                    <a:pt x="31622" y="85153"/>
                  </a:lnTo>
                  <a:lnTo>
                    <a:pt x="48744" y="45243"/>
                  </a:lnTo>
                  <a:lnTo>
                    <a:pt x="75437" y="9906"/>
                  </a:lnTo>
                  <a:lnTo>
                    <a:pt x="79248" y="5334"/>
                  </a:lnTo>
                  <a:lnTo>
                    <a:pt x="79248" y="1524"/>
                  </a:lnTo>
                  <a:lnTo>
                    <a:pt x="77724" y="0"/>
                  </a:lnTo>
                  <a:lnTo>
                    <a:pt x="76200" y="0"/>
                  </a:lnTo>
                  <a:lnTo>
                    <a:pt x="38159" y="38897"/>
                  </a:lnTo>
                  <a:lnTo>
                    <a:pt x="10929" y="96250"/>
                  </a:lnTo>
                  <a:lnTo>
                    <a:pt x="976" y="149685"/>
                  </a:lnTo>
                  <a:lnTo>
                    <a:pt x="0" y="172974"/>
                  </a:lnTo>
                  <a:lnTo>
                    <a:pt x="1000" y="195560"/>
                  </a:lnTo>
                  <a:lnTo>
                    <a:pt x="11572" y="251305"/>
                  </a:lnTo>
                  <a:lnTo>
                    <a:pt x="39445" y="308979"/>
                  </a:lnTo>
                  <a:lnTo>
                    <a:pt x="69472" y="341721"/>
                  </a:lnTo>
                  <a:lnTo>
                    <a:pt x="76200" y="345948"/>
                  </a:lnTo>
                  <a:lnTo>
                    <a:pt x="77724" y="345948"/>
                  </a:lnTo>
                  <a:lnTo>
                    <a:pt x="79248" y="3451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431671" y="1750314"/>
              <a:ext cx="147065" cy="153924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613650" y="1636788"/>
              <a:ext cx="177800" cy="167005"/>
            </a:xfrm>
            <a:custGeom>
              <a:avLst/>
              <a:gdLst/>
              <a:ahLst/>
              <a:cxnLst/>
              <a:rect l="l" t="t" r="r" b="b"/>
              <a:pathLst>
                <a:path w="177800" h="167005">
                  <a:moveTo>
                    <a:pt x="177800" y="0"/>
                  </a:moveTo>
                  <a:lnTo>
                    <a:pt x="95250" y="0"/>
                  </a:lnTo>
                  <a:lnTo>
                    <a:pt x="82550" y="0"/>
                  </a:lnTo>
                  <a:lnTo>
                    <a:pt x="0" y="0"/>
                  </a:lnTo>
                  <a:lnTo>
                    <a:pt x="0" y="11430"/>
                  </a:lnTo>
                  <a:lnTo>
                    <a:pt x="82550" y="11430"/>
                  </a:lnTo>
                  <a:lnTo>
                    <a:pt x="82550" y="166878"/>
                  </a:lnTo>
                  <a:lnTo>
                    <a:pt x="95250" y="166878"/>
                  </a:lnTo>
                  <a:lnTo>
                    <a:pt x="95250" y="11430"/>
                  </a:lnTo>
                  <a:lnTo>
                    <a:pt x="177800" y="1143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6" name="object 4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837817" y="1750314"/>
            <a:ext cx="147066" cy="153924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606918" y="1882901"/>
            <a:ext cx="138683" cy="108965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013077" y="1849373"/>
            <a:ext cx="146303" cy="108965"/>
          </a:xfrm>
          <a:prstGeom prst="rect">
            <a:avLst/>
          </a:prstGeom>
        </p:spPr>
      </p:pic>
      <p:sp>
        <p:nvSpPr>
          <p:cNvPr id="49" name="object 49"/>
          <p:cNvSpPr/>
          <p:nvPr/>
        </p:nvSpPr>
        <p:spPr>
          <a:xfrm>
            <a:off x="8208149" y="1644395"/>
            <a:ext cx="79375" cy="346075"/>
          </a:xfrm>
          <a:custGeom>
            <a:avLst/>
            <a:gdLst/>
            <a:ahLst/>
            <a:cxnLst/>
            <a:rect l="l" t="t" r="r" b="b"/>
            <a:pathLst>
              <a:path w="79375" h="346075">
                <a:moveTo>
                  <a:pt x="79248" y="172974"/>
                </a:moveTo>
                <a:lnTo>
                  <a:pt x="75056" y="123825"/>
                </a:lnTo>
                <a:lnTo>
                  <a:pt x="57150" y="65531"/>
                </a:lnTo>
                <a:lnTo>
                  <a:pt x="23812" y="16763"/>
                </a:lnTo>
                <a:lnTo>
                  <a:pt x="3048" y="0"/>
                </a:lnTo>
                <a:lnTo>
                  <a:pt x="1524" y="0"/>
                </a:lnTo>
                <a:lnTo>
                  <a:pt x="0" y="1524"/>
                </a:lnTo>
                <a:lnTo>
                  <a:pt x="0" y="5334"/>
                </a:lnTo>
                <a:lnTo>
                  <a:pt x="6096" y="12192"/>
                </a:lnTo>
                <a:lnTo>
                  <a:pt x="28575" y="41278"/>
                </a:lnTo>
                <a:lnTo>
                  <a:pt x="45338" y="78009"/>
                </a:lnTo>
                <a:lnTo>
                  <a:pt x="55816" y="122027"/>
                </a:lnTo>
                <a:lnTo>
                  <a:pt x="59435" y="172974"/>
                </a:lnTo>
                <a:lnTo>
                  <a:pt x="56852" y="217539"/>
                </a:lnTo>
                <a:lnTo>
                  <a:pt x="47910" y="260889"/>
                </a:lnTo>
                <a:lnTo>
                  <a:pt x="30825" y="301240"/>
                </a:lnTo>
                <a:lnTo>
                  <a:pt x="3809" y="336804"/>
                </a:lnTo>
                <a:lnTo>
                  <a:pt x="0" y="340614"/>
                </a:lnTo>
                <a:lnTo>
                  <a:pt x="0" y="344424"/>
                </a:lnTo>
                <a:lnTo>
                  <a:pt x="1524" y="345948"/>
                </a:lnTo>
                <a:lnTo>
                  <a:pt x="3048" y="345948"/>
                </a:lnTo>
                <a:lnTo>
                  <a:pt x="41517" y="308014"/>
                </a:lnTo>
                <a:lnTo>
                  <a:pt x="68318" y="250019"/>
                </a:lnTo>
                <a:lnTo>
                  <a:pt x="78271" y="196274"/>
                </a:lnTo>
                <a:lnTo>
                  <a:pt x="79248" y="172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375027" y="1165097"/>
            <a:ext cx="168910" cy="829944"/>
          </a:xfrm>
          <a:custGeom>
            <a:avLst/>
            <a:gdLst/>
            <a:ahLst/>
            <a:cxnLst/>
            <a:rect l="l" t="t" r="r" b="b"/>
            <a:pathLst>
              <a:path w="168909" h="829944">
                <a:moveTo>
                  <a:pt x="168401" y="414528"/>
                </a:moveTo>
                <a:lnTo>
                  <a:pt x="166891" y="363661"/>
                </a:lnTo>
                <a:lnTo>
                  <a:pt x="162175" y="313062"/>
                </a:lnTo>
                <a:lnTo>
                  <a:pt x="153976" y="263143"/>
                </a:lnTo>
                <a:lnTo>
                  <a:pt x="142017" y="214312"/>
                </a:lnTo>
                <a:lnTo>
                  <a:pt x="126023" y="166982"/>
                </a:lnTo>
                <a:lnTo>
                  <a:pt x="105715" y="121562"/>
                </a:lnTo>
                <a:lnTo>
                  <a:pt x="80818" y="78465"/>
                </a:lnTo>
                <a:lnTo>
                  <a:pt x="51053" y="38100"/>
                </a:lnTo>
                <a:lnTo>
                  <a:pt x="16001" y="4571"/>
                </a:lnTo>
                <a:lnTo>
                  <a:pt x="12953" y="0"/>
                </a:lnTo>
                <a:lnTo>
                  <a:pt x="0" y="0"/>
                </a:lnTo>
                <a:lnTo>
                  <a:pt x="0" y="4571"/>
                </a:lnTo>
                <a:lnTo>
                  <a:pt x="13263" y="18502"/>
                </a:lnTo>
                <a:lnTo>
                  <a:pt x="27241" y="34290"/>
                </a:lnTo>
                <a:lnTo>
                  <a:pt x="60198" y="80010"/>
                </a:lnTo>
                <a:lnTo>
                  <a:pt x="81905" y="119614"/>
                </a:lnTo>
                <a:lnTo>
                  <a:pt x="100053" y="161990"/>
                </a:lnTo>
                <a:lnTo>
                  <a:pt x="114722" y="207112"/>
                </a:lnTo>
                <a:lnTo>
                  <a:pt x="125992" y="254954"/>
                </a:lnTo>
                <a:lnTo>
                  <a:pt x="133943" y="305488"/>
                </a:lnTo>
                <a:lnTo>
                  <a:pt x="138655" y="358688"/>
                </a:lnTo>
                <a:lnTo>
                  <a:pt x="140207" y="414528"/>
                </a:lnTo>
                <a:lnTo>
                  <a:pt x="139326" y="455638"/>
                </a:lnTo>
                <a:lnTo>
                  <a:pt x="136324" y="499414"/>
                </a:lnTo>
                <a:lnTo>
                  <a:pt x="130670" y="545069"/>
                </a:lnTo>
                <a:lnTo>
                  <a:pt x="121831" y="591818"/>
                </a:lnTo>
                <a:lnTo>
                  <a:pt x="109272" y="638873"/>
                </a:lnTo>
                <a:lnTo>
                  <a:pt x="92461" y="685448"/>
                </a:lnTo>
                <a:lnTo>
                  <a:pt x="70865" y="730758"/>
                </a:lnTo>
                <a:lnTo>
                  <a:pt x="50708" y="763583"/>
                </a:lnTo>
                <a:lnTo>
                  <a:pt x="14394" y="808660"/>
                </a:lnTo>
                <a:lnTo>
                  <a:pt x="1524" y="822198"/>
                </a:lnTo>
                <a:lnTo>
                  <a:pt x="761" y="823722"/>
                </a:lnTo>
                <a:lnTo>
                  <a:pt x="0" y="824484"/>
                </a:lnTo>
                <a:lnTo>
                  <a:pt x="0" y="829818"/>
                </a:lnTo>
                <a:lnTo>
                  <a:pt x="12953" y="829818"/>
                </a:lnTo>
                <a:lnTo>
                  <a:pt x="17525" y="823722"/>
                </a:lnTo>
                <a:lnTo>
                  <a:pt x="53004" y="786810"/>
                </a:lnTo>
                <a:lnTo>
                  <a:pt x="82970" y="746531"/>
                </a:lnTo>
                <a:lnTo>
                  <a:pt x="107780" y="703410"/>
                </a:lnTo>
                <a:lnTo>
                  <a:pt x="127793" y="657976"/>
                </a:lnTo>
                <a:lnTo>
                  <a:pt x="143365" y="610753"/>
                </a:lnTo>
                <a:lnTo>
                  <a:pt x="154855" y="562271"/>
                </a:lnTo>
                <a:lnTo>
                  <a:pt x="162619" y="513054"/>
                </a:lnTo>
                <a:lnTo>
                  <a:pt x="167015" y="463631"/>
                </a:lnTo>
                <a:lnTo>
                  <a:pt x="168401" y="414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3019939" y="237235"/>
            <a:ext cx="465201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Negative</a:t>
            </a:r>
            <a:r>
              <a:rPr spc="-55" dirty="0"/>
              <a:t> </a:t>
            </a:r>
            <a:r>
              <a:rPr spc="-5" dirty="0"/>
              <a:t>Sampling</a:t>
            </a:r>
          </a:p>
        </p:txBody>
      </p:sp>
      <p:sp>
        <p:nvSpPr>
          <p:cNvPr id="52" name="object 52"/>
          <p:cNvSpPr/>
          <p:nvPr/>
        </p:nvSpPr>
        <p:spPr>
          <a:xfrm>
            <a:off x="6460121" y="2152650"/>
            <a:ext cx="251460" cy="87630"/>
          </a:xfrm>
          <a:custGeom>
            <a:avLst/>
            <a:gdLst/>
            <a:ahLst/>
            <a:cxnLst/>
            <a:rect l="l" t="t" r="r" b="b"/>
            <a:pathLst>
              <a:path w="251459" h="87630">
                <a:moveTo>
                  <a:pt x="251460" y="87629"/>
                </a:moveTo>
                <a:lnTo>
                  <a:pt x="251460" y="0"/>
                </a:lnTo>
                <a:lnTo>
                  <a:pt x="0" y="0"/>
                </a:lnTo>
                <a:lnTo>
                  <a:pt x="0" y="87629"/>
                </a:lnTo>
                <a:lnTo>
                  <a:pt x="251460" y="8762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64471" y="2152650"/>
            <a:ext cx="251460" cy="87630"/>
          </a:xfrm>
          <a:custGeom>
            <a:avLst/>
            <a:gdLst/>
            <a:ahLst/>
            <a:cxnLst/>
            <a:rect l="l" t="t" r="r" b="b"/>
            <a:pathLst>
              <a:path w="251460" h="87630">
                <a:moveTo>
                  <a:pt x="251460" y="87629"/>
                </a:moveTo>
                <a:lnTo>
                  <a:pt x="251460" y="0"/>
                </a:lnTo>
                <a:lnTo>
                  <a:pt x="0" y="0"/>
                </a:lnTo>
                <a:lnTo>
                  <a:pt x="0" y="87629"/>
                </a:lnTo>
                <a:lnTo>
                  <a:pt x="251460" y="8762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791597" y="2173783"/>
            <a:ext cx="9095105" cy="81026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550"/>
              </a:spcBef>
            </a:pPr>
            <a:r>
              <a:rPr sz="2200" spc="-10" dirty="0">
                <a:solidFill>
                  <a:srgbClr val="FF9A00"/>
                </a:solidFill>
                <a:latin typeface="Calibri"/>
                <a:cs typeface="Calibri"/>
              </a:rPr>
              <a:t>Nested</a:t>
            </a:r>
            <a:r>
              <a:rPr sz="2200" spc="5" dirty="0">
                <a:solidFill>
                  <a:srgbClr val="FF9A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9A00"/>
                </a:solidFill>
                <a:latin typeface="Calibri"/>
                <a:cs typeface="Calibri"/>
              </a:rPr>
              <a:t>sum</a:t>
            </a:r>
            <a:r>
              <a:rPr sz="2200" spc="5" dirty="0">
                <a:solidFill>
                  <a:srgbClr val="FF9A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9A00"/>
                </a:solidFill>
                <a:latin typeface="Calibri"/>
                <a:cs typeface="Calibri"/>
              </a:rPr>
              <a:t>over</a:t>
            </a:r>
            <a:r>
              <a:rPr sz="2200" spc="5" dirty="0">
                <a:solidFill>
                  <a:srgbClr val="FF9A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9A00"/>
                </a:solidFill>
                <a:latin typeface="Calibri"/>
                <a:cs typeface="Calibri"/>
              </a:rPr>
              <a:t>nodes</a:t>
            </a:r>
            <a:r>
              <a:rPr sz="2200" spc="5" dirty="0">
                <a:solidFill>
                  <a:srgbClr val="FF9A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9A00"/>
                </a:solidFill>
                <a:latin typeface="Calibri"/>
                <a:cs typeface="Calibri"/>
              </a:rPr>
              <a:t>gives</a:t>
            </a:r>
            <a:r>
              <a:rPr sz="2200" spc="5" dirty="0">
                <a:solidFill>
                  <a:srgbClr val="FF9A00"/>
                </a:solidFill>
                <a:latin typeface="Calibri"/>
                <a:cs typeface="Calibri"/>
              </a:rPr>
              <a:t> </a:t>
            </a:r>
            <a:r>
              <a:rPr sz="2200" spc="50" dirty="0">
                <a:solidFill>
                  <a:srgbClr val="FF9A00"/>
                </a:solidFill>
                <a:latin typeface="Cambria"/>
                <a:cs typeface="Cambria"/>
              </a:rPr>
              <a:t>𝑂(|𝑉|</a:t>
            </a:r>
            <a:r>
              <a:rPr sz="2400" spc="75" baseline="27777" dirty="0">
                <a:solidFill>
                  <a:srgbClr val="FF9A00"/>
                </a:solidFill>
                <a:latin typeface="Cambria"/>
                <a:cs typeface="Cambria"/>
              </a:rPr>
              <a:t>2</a:t>
            </a:r>
            <a:r>
              <a:rPr sz="2200" spc="50" dirty="0">
                <a:solidFill>
                  <a:srgbClr val="FF9A00"/>
                </a:solidFill>
                <a:latin typeface="Cambria"/>
                <a:cs typeface="Cambria"/>
              </a:rPr>
              <a:t>)</a:t>
            </a:r>
            <a:r>
              <a:rPr sz="2200" spc="-5" dirty="0">
                <a:solidFill>
                  <a:srgbClr val="FF9A0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FF9A00"/>
                </a:solidFill>
                <a:latin typeface="Calibri"/>
                <a:cs typeface="Calibri"/>
              </a:rPr>
              <a:t>complexity!!</a:t>
            </a:r>
            <a:endParaRPr sz="2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normalization</a:t>
            </a:r>
            <a:r>
              <a:rPr sz="2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term</a:t>
            </a:r>
            <a:r>
              <a:rPr sz="22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from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 the</a:t>
            </a:r>
            <a:r>
              <a:rPr sz="2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softmax</a:t>
            </a:r>
            <a:r>
              <a:rPr sz="2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the culprit!</a:t>
            </a:r>
            <a:r>
              <a:rPr sz="22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sz="2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we</a:t>
            </a:r>
            <a:r>
              <a:rPr sz="2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approximate</a:t>
            </a:r>
            <a:r>
              <a:rPr sz="22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it?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259203" y="1985010"/>
            <a:ext cx="229870" cy="692785"/>
          </a:xfrm>
          <a:custGeom>
            <a:avLst/>
            <a:gdLst/>
            <a:ahLst/>
            <a:cxnLst/>
            <a:rect l="l" t="t" r="r" b="b"/>
            <a:pathLst>
              <a:path w="229870" h="692785">
                <a:moveTo>
                  <a:pt x="229361" y="311658"/>
                </a:moveTo>
                <a:lnTo>
                  <a:pt x="229361" y="275082"/>
                </a:lnTo>
                <a:lnTo>
                  <a:pt x="228600" y="263652"/>
                </a:lnTo>
                <a:lnTo>
                  <a:pt x="220218" y="219456"/>
                </a:lnTo>
                <a:lnTo>
                  <a:pt x="204977" y="179832"/>
                </a:lnTo>
                <a:lnTo>
                  <a:pt x="183642" y="144018"/>
                </a:lnTo>
                <a:lnTo>
                  <a:pt x="177546" y="136398"/>
                </a:lnTo>
                <a:lnTo>
                  <a:pt x="171450" y="128016"/>
                </a:lnTo>
                <a:lnTo>
                  <a:pt x="134874" y="89916"/>
                </a:lnTo>
                <a:lnTo>
                  <a:pt x="102870" y="62484"/>
                </a:lnTo>
                <a:lnTo>
                  <a:pt x="69342" y="37338"/>
                </a:lnTo>
                <a:lnTo>
                  <a:pt x="16001" y="0"/>
                </a:lnTo>
                <a:lnTo>
                  <a:pt x="0" y="23622"/>
                </a:lnTo>
                <a:lnTo>
                  <a:pt x="35813" y="47244"/>
                </a:lnTo>
                <a:lnTo>
                  <a:pt x="52577" y="59436"/>
                </a:lnTo>
                <a:lnTo>
                  <a:pt x="69342" y="72390"/>
                </a:lnTo>
                <a:lnTo>
                  <a:pt x="86105" y="84582"/>
                </a:lnTo>
                <a:lnTo>
                  <a:pt x="101346" y="97536"/>
                </a:lnTo>
                <a:lnTo>
                  <a:pt x="116585" y="111252"/>
                </a:lnTo>
                <a:lnTo>
                  <a:pt x="144018" y="138684"/>
                </a:lnTo>
                <a:lnTo>
                  <a:pt x="149351" y="146304"/>
                </a:lnTo>
                <a:lnTo>
                  <a:pt x="155448" y="153162"/>
                </a:lnTo>
                <a:lnTo>
                  <a:pt x="166115" y="168402"/>
                </a:lnTo>
                <a:lnTo>
                  <a:pt x="171450" y="176784"/>
                </a:lnTo>
                <a:lnTo>
                  <a:pt x="176022" y="184404"/>
                </a:lnTo>
                <a:lnTo>
                  <a:pt x="179831" y="192786"/>
                </a:lnTo>
                <a:lnTo>
                  <a:pt x="184403" y="201168"/>
                </a:lnTo>
                <a:lnTo>
                  <a:pt x="198120" y="246888"/>
                </a:lnTo>
                <a:lnTo>
                  <a:pt x="201929" y="288036"/>
                </a:lnTo>
                <a:lnTo>
                  <a:pt x="201929" y="453597"/>
                </a:lnTo>
                <a:lnTo>
                  <a:pt x="208787" y="430530"/>
                </a:lnTo>
                <a:lnTo>
                  <a:pt x="220979" y="375666"/>
                </a:lnTo>
                <a:lnTo>
                  <a:pt x="225551" y="349758"/>
                </a:lnTo>
                <a:lnTo>
                  <a:pt x="227075" y="336804"/>
                </a:lnTo>
                <a:lnTo>
                  <a:pt x="227837" y="323850"/>
                </a:lnTo>
                <a:lnTo>
                  <a:pt x="229361" y="311658"/>
                </a:lnTo>
                <a:close/>
              </a:path>
              <a:path w="229870" h="692785">
                <a:moveTo>
                  <a:pt x="138078" y="557269"/>
                </a:moveTo>
                <a:lnTo>
                  <a:pt x="86105" y="537210"/>
                </a:lnTo>
                <a:lnTo>
                  <a:pt x="101346" y="692658"/>
                </a:lnTo>
                <a:lnTo>
                  <a:pt x="133350" y="663409"/>
                </a:lnTo>
                <a:lnTo>
                  <a:pt x="133350" y="569976"/>
                </a:lnTo>
                <a:lnTo>
                  <a:pt x="138078" y="557269"/>
                </a:lnTo>
                <a:close/>
              </a:path>
              <a:path w="229870" h="692785">
                <a:moveTo>
                  <a:pt x="164112" y="567317"/>
                </a:moveTo>
                <a:lnTo>
                  <a:pt x="138078" y="557269"/>
                </a:lnTo>
                <a:lnTo>
                  <a:pt x="133350" y="569976"/>
                </a:lnTo>
                <a:lnTo>
                  <a:pt x="159257" y="579882"/>
                </a:lnTo>
                <a:lnTo>
                  <a:pt x="164112" y="567317"/>
                </a:lnTo>
                <a:close/>
              </a:path>
              <a:path w="229870" h="692785">
                <a:moveTo>
                  <a:pt x="216407" y="587502"/>
                </a:moveTo>
                <a:lnTo>
                  <a:pt x="164112" y="567317"/>
                </a:lnTo>
                <a:lnTo>
                  <a:pt x="159257" y="579882"/>
                </a:lnTo>
                <a:lnTo>
                  <a:pt x="133350" y="569976"/>
                </a:lnTo>
                <a:lnTo>
                  <a:pt x="133350" y="663409"/>
                </a:lnTo>
                <a:lnTo>
                  <a:pt x="216407" y="587502"/>
                </a:lnTo>
                <a:close/>
              </a:path>
              <a:path w="229870" h="692785">
                <a:moveTo>
                  <a:pt x="201929" y="453597"/>
                </a:moveTo>
                <a:lnTo>
                  <a:pt x="201929" y="298704"/>
                </a:lnTo>
                <a:lnTo>
                  <a:pt x="200405" y="322326"/>
                </a:lnTo>
                <a:lnTo>
                  <a:pt x="195833" y="358140"/>
                </a:lnTo>
                <a:lnTo>
                  <a:pt x="193548" y="371094"/>
                </a:lnTo>
                <a:lnTo>
                  <a:pt x="190500" y="384048"/>
                </a:lnTo>
                <a:lnTo>
                  <a:pt x="188213" y="397002"/>
                </a:lnTo>
                <a:lnTo>
                  <a:pt x="184403" y="410718"/>
                </a:lnTo>
                <a:lnTo>
                  <a:pt x="181355" y="423672"/>
                </a:lnTo>
                <a:lnTo>
                  <a:pt x="173735" y="451104"/>
                </a:lnTo>
                <a:lnTo>
                  <a:pt x="165353" y="479298"/>
                </a:lnTo>
                <a:lnTo>
                  <a:pt x="145542" y="537210"/>
                </a:lnTo>
                <a:lnTo>
                  <a:pt x="138078" y="557269"/>
                </a:lnTo>
                <a:lnTo>
                  <a:pt x="164112" y="567317"/>
                </a:lnTo>
                <a:lnTo>
                  <a:pt x="172211" y="546354"/>
                </a:lnTo>
                <a:lnTo>
                  <a:pt x="192024" y="487680"/>
                </a:lnTo>
                <a:lnTo>
                  <a:pt x="201929" y="45359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758829" y="5117846"/>
            <a:ext cx="230505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10" dirty="0">
                <a:solidFill>
                  <a:srgbClr val="00B050"/>
                </a:solidFill>
                <a:latin typeface="Calibri"/>
                <a:cs typeface="Calibri"/>
              </a:rPr>
              <a:t>sigmoid</a:t>
            </a:r>
            <a:r>
              <a:rPr sz="2650" spc="-6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50" spc="-10" dirty="0">
                <a:solidFill>
                  <a:srgbClr val="00B050"/>
                </a:solidFill>
                <a:latin typeface="Calibri"/>
                <a:cs typeface="Calibri"/>
              </a:rPr>
              <a:t>function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392821" y="5095733"/>
            <a:ext cx="4732655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15" dirty="0">
                <a:solidFill>
                  <a:srgbClr val="FF0065"/>
                </a:solidFill>
                <a:latin typeface="Calibri"/>
                <a:cs typeface="Calibri"/>
              </a:rPr>
              <a:t>random</a:t>
            </a:r>
            <a:r>
              <a:rPr sz="2650" spc="-40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2650" spc="-10" dirty="0">
                <a:solidFill>
                  <a:srgbClr val="FF0065"/>
                </a:solidFill>
                <a:latin typeface="Calibri"/>
                <a:cs typeface="Calibri"/>
              </a:rPr>
              <a:t>distribution</a:t>
            </a:r>
            <a:r>
              <a:rPr sz="2650" spc="-40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2650" spc="-10" dirty="0">
                <a:solidFill>
                  <a:srgbClr val="FF0065"/>
                </a:solidFill>
                <a:latin typeface="Calibri"/>
                <a:cs typeface="Calibri"/>
              </a:rPr>
              <a:t>over </a:t>
            </a:r>
            <a:r>
              <a:rPr sz="2650" spc="-5" dirty="0">
                <a:solidFill>
                  <a:srgbClr val="FF0065"/>
                </a:solidFill>
                <a:latin typeface="Calibri"/>
                <a:cs typeface="Calibri"/>
              </a:rPr>
              <a:t>all</a:t>
            </a:r>
            <a:r>
              <a:rPr sz="2650" spc="-20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2650" spc="-5" dirty="0">
                <a:solidFill>
                  <a:srgbClr val="FF0065"/>
                </a:solidFill>
                <a:latin typeface="Calibri"/>
                <a:cs typeface="Calibri"/>
              </a:rPr>
              <a:t>nodes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614539" y="4952238"/>
            <a:ext cx="1283335" cy="87630"/>
          </a:xfrm>
          <a:custGeom>
            <a:avLst/>
            <a:gdLst/>
            <a:ahLst/>
            <a:cxnLst/>
            <a:rect l="l" t="t" r="r" b="b"/>
            <a:pathLst>
              <a:path w="1283334" h="87629">
                <a:moveTo>
                  <a:pt x="1283207" y="87629"/>
                </a:moveTo>
                <a:lnTo>
                  <a:pt x="1283207" y="0"/>
                </a:lnTo>
                <a:lnTo>
                  <a:pt x="0" y="0"/>
                </a:lnTo>
                <a:lnTo>
                  <a:pt x="0" y="87629"/>
                </a:lnTo>
                <a:lnTo>
                  <a:pt x="1283207" y="87629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774327" y="4952238"/>
            <a:ext cx="306705" cy="87630"/>
          </a:xfrm>
          <a:custGeom>
            <a:avLst/>
            <a:gdLst/>
            <a:ahLst/>
            <a:cxnLst/>
            <a:rect l="l" t="t" r="r" b="b"/>
            <a:pathLst>
              <a:path w="306705" h="87629">
                <a:moveTo>
                  <a:pt x="306324" y="87629"/>
                </a:moveTo>
                <a:lnTo>
                  <a:pt x="306324" y="0"/>
                </a:lnTo>
                <a:lnTo>
                  <a:pt x="0" y="0"/>
                </a:lnTo>
                <a:lnTo>
                  <a:pt x="0" y="87629"/>
                </a:lnTo>
                <a:lnTo>
                  <a:pt x="306324" y="87629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0" name="object 60"/>
          <p:cNvGrpSpPr/>
          <p:nvPr/>
        </p:nvGrpSpPr>
        <p:grpSpPr>
          <a:xfrm>
            <a:off x="1616087" y="5625846"/>
            <a:ext cx="7462520" cy="915669"/>
            <a:chOff x="1616087" y="5625846"/>
            <a:chExt cx="7462520" cy="915669"/>
          </a:xfrm>
        </p:grpSpPr>
        <p:sp>
          <p:nvSpPr>
            <p:cNvPr id="61" name="object 61"/>
            <p:cNvSpPr/>
            <p:nvPr/>
          </p:nvSpPr>
          <p:spPr>
            <a:xfrm>
              <a:off x="1616087" y="5625846"/>
              <a:ext cx="7462520" cy="915669"/>
            </a:xfrm>
            <a:custGeom>
              <a:avLst/>
              <a:gdLst/>
              <a:ahLst/>
              <a:cxnLst/>
              <a:rect l="l" t="t" r="r" b="b"/>
              <a:pathLst>
                <a:path w="7462520" h="915670">
                  <a:moveTo>
                    <a:pt x="7462265" y="915162"/>
                  </a:moveTo>
                  <a:lnTo>
                    <a:pt x="7462265" y="0"/>
                  </a:lnTo>
                  <a:lnTo>
                    <a:pt x="0" y="0"/>
                  </a:lnTo>
                  <a:lnTo>
                    <a:pt x="0" y="915162"/>
                  </a:lnTo>
                  <a:lnTo>
                    <a:pt x="7462265" y="915162"/>
                  </a:lnTo>
                  <a:close/>
                </a:path>
              </a:pathLst>
            </a:custGeom>
            <a:solidFill>
              <a:srgbClr val="DBE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827155" y="6160008"/>
              <a:ext cx="161543" cy="236981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1616087" y="5625846"/>
            <a:ext cx="7462520" cy="91566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sz="2650" spc="-10" dirty="0">
                <a:latin typeface="Calibri"/>
                <a:cs typeface="Calibri"/>
              </a:rPr>
              <a:t>i.e., </a:t>
            </a:r>
            <a:r>
              <a:rPr sz="2650" spc="-15" dirty="0">
                <a:latin typeface="Calibri"/>
                <a:cs typeface="Calibri"/>
              </a:rPr>
              <a:t>instead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of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normalizing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spc="-90" dirty="0">
                <a:latin typeface="Calibri"/>
                <a:cs typeface="Calibri"/>
              </a:rPr>
              <a:t>w.r.t.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all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nodes,</a:t>
            </a:r>
            <a:endParaRPr sz="26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  <a:tabLst>
                <a:tab pos="3305175" algn="l"/>
              </a:tabLst>
            </a:pPr>
            <a:r>
              <a:rPr sz="2650" spc="-15" dirty="0">
                <a:latin typeface="Calibri"/>
                <a:cs typeface="Calibri"/>
              </a:rPr>
              <a:t>just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spc="-15" dirty="0">
                <a:solidFill>
                  <a:srgbClr val="FF0000"/>
                </a:solidFill>
                <a:latin typeface="Calibri"/>
                <a:cs typeface="Calibri"/>
              </a:rPr>
              <a:t>normalize</a:t>
            </a:r>
            <a:r>
              <a:rPr sz="265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50" spc="-20" dirty="0">
                <a:solidFill>
                  <a:srgbClr val="FF0000"/>
                </a:solidFill>
                <a:latin typeface="Calibri"/>
                <a:cs typeface="Calibri"/>
              </a:rPr>
              <a:t>against	</a:t>
            </a:r>
            <a:r>
              <a:rPr sz="2650" spc="-15" dirty="0">
                <a:solidFill>
                  <a:srgbClr val="FF0000"/>
                </a:solidFill>
                <a:latin typeface="Calibri"/>
                <a:cs typeface="Calibri"/>
              </a:rPr>
              <a:t>random</a:t>
            </a:r>
            <a:r>
              <a:rPr sz="265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50" spc="-15" dirty="0">
                <a:solidFill>
                  <a:srgbClr val="FF0000"/>
                </a:solidFill>
                <a:latin typeface="Calibri"/>
                <a:cs typeface="Calibri"/>
              </a:rPr>
              <a:t>“</a:t>
            </a:r>
            <a:r>
              <a:rPr sz="2650" b="1" spc="-15" dirty="0">
                <a:solidFill>
                  <a:srgbClr val="FF0000"/>
                </a:solidFill>
                <a:latin typeface="Calibri"/>
                <a:cs typeface="Calibri"/>
              </a:rPr>
              <a:t>negative</a:t>
            </a:r>
            <a:r>
              <a:rPr sz="265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50" b="1" spc="-5" dirty="0">
                <a:solidFill>
                  <a:srgbClr val="FF0000"/>
                </a:solidFill>
                <a:latin typeface="Calibri"/>
                <a:cs typeface="Calibri"/>
              </a:rPr>
              <a:t>samples</a:t>
            </a:r>
            <a:r>
              <a:rPr sz="2650" spc="-5" dirty="0">
                <a:solidFill>
                  <a:srgbClr val="FF0000"/>
                </a:solidFill>
                <a:latin typeface="Calibri"/>
                <a:cs typeface="Calibri"/>
              </a:rPr>
              <a:t>”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454535" y="6654036"/>
            <a:ext cx="5586730" cy="631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90"/>
              </a:spcBef>
            </a:pPr>
            <a:r>
              <a:rPr sz="1950" spc="10" dirty="0">
                <a:latin typeface="Calibri"/>
                <a:cs typeface="Calibri"/>
              </a:rPr>
              <a:t>Note 1: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Sample </a:t>
            </a:r>
            <a:r>
              <a:rPr sz="1950" spc="5" dirty="0">
                <a:latin typeface="Calibri"/>
                <a:cs typeface="Calibri"/>
              </a:rPr>
              <a:t>negative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nodes </a:t>
            </a:r>
            <a:r>
              <a:rPr sz="1950" spc="5" dirty="0">
                <a:latin typeface="Calibri"/>
                <a:cs typeface="Calibri"/>
              </a:rPr>
              <a:t>proportional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to</a:t>
            </a:r>
            <a:r>
              <a:rPr sz="1950" spc="10" dirty="0">
                <a:latin typeface="Calibri"/>
                <a:cs typeface="Calibri"/>
              </a:rPr>
              <a:t> degree </a:t>
            </a:r>
            <a:r>
              <a:rPr sz="1950" spc="-4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Note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2: </a:t>
            </a:r>
            <a:r>
              <a:rPr sz="1950" spc="15" dirty="0">
                <a:latin typeface="Calibri"/>
                <a:cs typeface="Calibri"/>
              </a:rPr>
              <a:t>Higher </a:t>
            </a:r>
            <a:r>
              <a:rPr sz="1950" spc="15" dirty="0">
                <a:latin typeface="Cambria"/>
                <a:cs typeface="Cambria"/>
              </a:rPr>
              <a:t>𝑘</a:t>
            </a:r>
            <a:r>
              <a:rPr sz="1950" spc="70" dirty="0">
                <a:latin typeface="Cambria"/>
                <a:cs typeface="Cambria"/>
              </a:rPr>
              <a:t> </a:t>
            </a:r>
            <a:r>
              <a:rPr sz="1950" spc="10" dirty="0">
                <a:latin typeface="Calibri"/>
                <a:cs typeface="Calibri"/>
              </a:rPr>
              <a:t>gives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more </a:t>
            </a:r>
            <a:r>
              <a:rPr sz="1950" dirty="0">
                <a:latin typeface="Calibri"/>
                <a:cs typeface="Calibri"/>
              </a:rPr>
              <a:t>robust </a:t>
            </a:r>
            <a:r>
              <a:rPr sz="1950" spc="5" dirty="0">
                <a:latin typeface="Calibri"/>
                <a:cs typeface="Calibri"/>
              </a:rPr>
              <a:t>estimates</a:t>
            </a:r>
            <a:endParaRPr sz="1950">
              <a:latin typeface="Calibri"/>
              <a:cs typeface="Calibri"/>
            </a:endParaRPr>
          </a:p>
        </p:txBody>
      </p:sp>
      <p:pic>
        <p:nvPicPr>
          <p:cNvPr id="65" name="object 6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850021" y="4637532"/>
            <a:ext cx="242316" cy="156209"/>
          </a:xfrm>
          <a:prstGeom prst="rect">
            <a:avLst/>
          </a:prstGeom>
        </p:spPr>
      </p:pic>
      <p:grpSp>
        <p:nvGrpSpPr>
          <p:cNvPr id="66" name="object 66"/>
          <p:cNvGrpSpPr/>
          <p:nvPr/>
        </p:nvGrpSpPr>
        <p:grpSpPr>
          <a:xfrm>
            <a:off x="2224925" y="4561332"/>
            <a:ext cx="445770" cy="327660"/>
            <a:chOff x="2224925" y="4561332"/>
            <a:chExt cx="445770" cy="327660"/>
          </a:xfrm>
        </p:grpSpPr>
        <p:pic>
          <p:nvPicPr>
            <p:cNvPr id="67" name="object 6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224925" y="4561332"/>
              <a:ext cx="259080" cy="256793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504579" y="4648962"/>
              <a:ext cx="166115" cy="240029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2717177" y="4540758"/>
            <a:ext cx="311150" cy="364490"/>
            <a:chOff x="2717177" y="4540758"/>
            <a:chExt cx="311150" cy="364490"/>
          </a:xfrm>
        </p:grpSpPr>
        <p:sp>
          <p:nvSpPr>
            <p:cNvPr id="70" name="object 70"/>
            <p:cNvSpPr/>
            <p:nvPr/>
          </p:nvSpPr>
          <p:spPr>
            <a:xfrm>
              <a:off x="2717177" y="4540758"/>
              <a:ext cx="85090" cy="364490"/>
            </a:xfrm>
            <a:custGeom>
              <a:avLst/>
              <a:gdLst/>
              <a:ahLst/>
              <a:cxnLst/>
              <a:rect l="l" t="t" r="r" b="b"/>
              <a:pathLst>
                <a:path w="85089" h="364489">
                  <a:moveTo>
                    <a:pt x="84581" y="362712"/>
                  </a:moveTo>
                  <a:lnTo>
                    <a:pt x="84581" y="360425"/>
                  </a:lnTo>
                  <a:lnTo>
                    <a:pt x="84581" y="358901"/>
                  </a:lnTo>
                  <a:lnTo>
                    <a:pt x="78486" y="352805"/>
                  </a:lnTo>
                  <a:lnTo>
                    <a:pt x="50589" y="314348"/>
                  </a:lnTo>
                  <a:lnTo>
                    <a:pt x="33051" y="270890"/>
                  </a:lnTo>
                  <a:lnTo>
                    <a:pt x="23943" y="225718"/>
                  </a:lnTo>
                  <a:lnTo>
                    <a:pt x="21336" y="182117"/>
                  </a:lnTo>
                  <a:lnTo>
                    <a:pt x="24181" y="134957"/>
                  </a:lnTo>
                  <a:lnTo>
                    <a:pt x="33813" y="89439"/>
                  </a:lnTo>
                  <a:lnTo>
                    <a:pt x="51875" y="47208"/>
                  </a:lnTo>
                  <a:lnTo>
                    <a:pt x="80010" y="9905"/>
                  </a:lnTo>
                  <a:lnTo>
                    <a:pt x="84581" y="5333"/>
                  </a:lnTo>
                  <a:lnTo>
                    <a:pt x="84581" y="762"/>
                  </a:lnTo>
                  <a:lnTo>
                    <a:pt x="83058" y="0"/>
                  </a:lnTo>
                  <a:lnTo>
                    <a:pt x="81534" y="0"/>
                  </a:lnTo>
                  <a:lnTo>
                    <a:pt x="41136" y="40183"/>
                  </a:lnTo>
                  <a:lnTo>
                    <a:pt x="11894" y="101000"/>
                  </a:lnTo>
                  <a:lnTo>
                    <a:pt x="1012" y="157555"/>
                  </a:lnTo>
                  <a:lnTo>
                    <a:pt x="0" y="182117"/>
                  </a:lnTo>
                  <a:lnTo>
                    <a:pt x="1023" y="205966"/>
                  </a:lnTo>
                  <a:lnTo>
                    <a:pt x="12215" y="264521"/>
                  </a:lnTo>
                  <a:lnTo>
                    <a:pt x="42100" y="325338"/>
                  </a:lnTo>
                  <a:lnTo>
                    <a:pt x="74104" y="359842"/>
                  </a:lnTo>
                  <a:lnTo>
                    <a:pt x="81534" y="364236"/>
                  </a:lnTo>
                  <a:lnTo>
                    <a:pt x="83058" y="364236"/>
                  </a:lnTo>
                  <a:lnTo>
                    <a:pt x="84581" y="3627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836049" y="4656582"/>
              <a:ext cx="192024" cy="161543"/>
            </a:xfrm>
            <a:prstGeom prst="rect">
              <a:avLst/>
            </a:prstGeom>
          </p:spPr>
        </p:pic>
      </p:grpSp>
      <p:grpSp>
        <p:nvGrpSpPr>
          <p:cNvPr id="72" name="object 72"/>
          <p:cNvGrpSpPr/>
          <p:nvPr/>
        </p:nvGrpSpPr>
        <p:grpSpPr>
          <a:xfrm>
            <a:off x="3079127" y="4486655"/>
            <a:ext cx="497205" cy="420370"/>
            <a:chOff x="3079127" y="4486655"/>
            <a:chExt cx="497205" cy="420370"/>
          </a:xfrm>
        </p:grpSpPr>
        <p:sp>
          <p:nvSpPr>
            <p:cNvPr id="73" name="object 73"/>
            <p:cNvSpPr/>
            <p:nvPr/>
          </p:nvSpPr>
          <p:spPr>
            <a:xfrm>
              <a:off x="3079127" y="4540757"/>
              <a:ext cx="85090" cy="364490"/>
            </a:xfrm>
            <a:custGeom>
              <a:avLst/>
              <a:gdLst/>
              <a:ahLst/>
              <a:cxnLst/>
              <a:rect l="l" t="t" r="r" b="b"/>
              <a:pathLst>
                <a:path w="85089" h="364489">
                  <a:moveTo>
                    <a:pt x="84581" y="362712"/>
                  </a:moveTo>
                  <a:lnTo>
                    <a:pt x="84581" y="360425"/>
                  </a:lnTo>
                  <a:lnTo>
                    <a:pt x="84581" y="358901"/>
                  </a:lnTo>
                  <a:lnTo>
                    <a:pt x="78486" y="352805"/>
                  </a:lnTo>
                  <a:lnTo>
                    <a:pt x="50268" y="314348"/>
                  </a:lnTo>
                  <a:lnTo>
                    <a:pt x="32765" y="270890"/>
                  </a:lnTo>
                  <a:lnTo>
                    <a:pt x="23836" y="225718"/>
                  </a:lnTo>
                  <a:lnTo>
                    <a:pt x="21336" y="182117"/>
                  </a:lnTo>
                  <a:lnTo>
                    <a:pt x="24181" y="134957"/>
                  </a:lnTo>
                  <a:lnTo>
                    <a:pt x="33813" y="89439"/>
                  </a:lnTo>
                  <a:lnTo>
                    <a:pt x="51875" y="47208"/>
                  </a:lnTo>
                  <a:lnTo>
                    <a:pt x="80010" y="9905"/>
                  </a:lnTo>
                  <a:lnTo>
                    <a:pt x="84581" y="5333"/>
                  </a:lnTo>
                  <a:lnTo>
                    <a:pt x="84581" y="762"/>
                  </a:lnTo>
                  <a:lnTo>
                    <a:pt x="83058" y="0"/>
                  </a:lnTo>
                  <a:lnTo>
                    <a:pt x="80772" y="0"/>
                  </a:lnTo>
                  <a:lnTo>
                    <a:pt x="40374" y="40183"/>
                  </a:lnTo>
                  <a:lnTo>
                    <a:pt x="11572" y="101000"/>
                  </a:lnTo>
                  <a:lnTo>
                    <a:pt x="1000" y="157555"/>
                  </a:lnTo>
                  <a:lnTo>
                    <a:pt x="0" y="182117"/>
                  </a:lnTo>
                  <a:lnTo>
                    <a:pt x="904" y="205966"/>
                  </a:lnTo>
                  <a:lnTo>
                    <a:pt x="11572" y="264521"/>
                  </a:lnTo>
                  <a:lnTo>
                    <a:pt x="41338" y="325338"/>
                  </a:lnTo>
                  <a:lnTo>
                    <a:pt x="73342" y="359842"/>
                  </a:lnTo>
                  <a:lnTo>
                    <a:pt x="80772" y="364236"/>
                  </a:lnTo>
                  <a:lnTo>
                    <a:pt x="83058" y="364236"/>
                  </a:lnTo>
                  <a:lnTo>
                    <a:pt x="84581" y="3627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195713" y="4652009"/>
              <a:ext cx="156209" cy="161543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3389630" y="4486668"/>
              <a:ext cx="186690" cy="177165"/>
            </a:xfrm>
            <a:custGeom>
              <a:avLst/>
              <a:gdLst/>
              <a:ahLst/>
              <a:cxnLst/>
              <a:rect l="l" t="t" r="r" b="b"/>
              <a:pathLst>
                <a:path w="186689" h="177164">
                  <a:moveTo>
                    <a:pt x="186690" y="0"/>
                  </a:moveTo>
                  <a:lnTo>
                    <a:pt x="99060" y="0"/>
                  </a:lnTo>
                  <a:lnTo>
                    <a:pt x="87630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87630" y="12192"/>
                  </a:lnTo>
                  <a:lnTo>
                    <a:pt x="87630" y="176784"/>
                  </a:lnTo>
                  <a:lnTo>
                    <a:pt x="99060" y="176784"/>
                  </a:lnTo>
                  <a:lnTo>
                    <a:pt x="99060" y="12192"/>
                  </a:lnTo>
                  <a:lnTo>
                    <a:pt x="186690" y="12192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381641" y="4791455"/>
              <a:ext cx="147827" cy="115062"/>
            </a:xfrm>
            <a:prstGeom prst="rect">
              <a:avLst/>
            </a:prstGeom>
          </p:spPr>
        </p:pic>
      </p:grpSp>
      <p:grpSp>
        <p:nvGrpSpPr>
          <p:cNvPr id="77" name="object 77"/>
          <p:cNvGrpSpPr/>
          <p:nvPr/>
        </p:nvGrpSpPr>
        <p:grpSpPr>
          <a:xfrm>
            <a:off x="3626243" y="4652009"/>
            <a:ext cx="309880" cy="219075"/>
            <a:chOff x="3626243" y="4652009"/>
            <a:chExt cx="309880" cy="219075"/>
          </a:xfrm>
        </p:grpSpPr>
        <p:pic>
          <p:nvPicPr>
            <p:cNvPr id="78" name="object 7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626243" y="4652009"/>
              <a:ext cx="156210" cy="161543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812171" y="4755641"/>
              <a:ext cx="123444" cy="115062"/>
            </a:xfrm>
            <a:prstGeom prst="rect">
              <a:avLst/>
            </a:prstGeom>
          </p:spPr>
        </p:pic>
      </p:grpSp>
      <p:sp>
        <p:nvSpPr>
          <p:cNvPr id="80" name="object 80"/>
          <p:cNvSpPr/>
          <p:nvPr/>
        </p:nvSpPr>
        <p:spPr>
          <a:xfrm>
            <a:off x="3993527" y="4540758"/>
            <a:ext cx="83185" cy="364490"/>
          </a:xfrm>
          <a:custGeom>
            <a:avLst/>
            <a:gdLst/>
            <a:ahLst/>
            <a:cxnLst/>
            <a:rect l="l" t="t" r="r" b="b"/>
            <a:pathLst>
              <a:path w="83185" h="364489">
                <a:moveTo>
                  <a:pt x="83057" y="182117"/>
                </a:moveTo>
                <a:lnTo>
                  <a:pt x="78676" y="130206"/>
                </a:lnTo>
                <a:lnTo>
                  <a:pt x="59435" y="68579"/>
                </a:lnTo>
                <a:lnTo>
                  <a:pt x="24669" y="17430"/>
                </a:lnTo>
                <a:lnTo>
                  <a:pt x="3047" y="0"/>
                </a:lnTo>
                <a:lnTo>
                  <a:pt x="1524" y="0"/>
                </a:lnTo>
                <a:lnTo>
                  <a:pt x="0" y="1524"/>
                </a:lnTo>
                <a:lnTo>
                  <a:pt x="0" y="5333"/>
                </a:lnTo>
                <a:lnTo>
                  <a:pt x="6857" y="12191"/>
                </a:lnTo>
                <a:lnTo>
                  <a:pt x="30658" y="43136"/>
                </a:lnTo>
                <a:lnTo>
                  <a:pt x="48101" y="82010"/>
                </a:lnTo>
                <a:lnTo>
                  <a:pt x="58828" y="128456"/>
                </a:lnTo>
                <a:lnTo>
                  <a:pt x="62483" y="182117"/>
                </a:lnTo>
                <a:lnTo>
                  <a:pt x="59757" y="228957"/>
                </a:lnTo>
                <a:lnTo>
                  <a:pt x="50387" y="274510"/>
                </a:lnTo>
                <a:lnTo>
                  <a:pt x="32587" y="316920"/>
                </a:lnTo>
                <a:lnTo>
                  <a:pt x="4571" y="354329"/>
                </a:lnTo>
                <a:lnTo>
                  <a:pt x="0" y="358901"/>
                </a:lnTo>
                <a:lnTo>
                  <a:pt x="0" y="362712"/>
                </a:lnTo>
                <a:lnTo>
                  <a:pt x="1524" y="364236"/>
                </a:lnTo>
                <a:lnTo>
                  <a:pt x="3047" y="364236"/>
                </a:lnTo>
                <a:lnTo>
                  <a:pt x="43124" y="323730"/>
                </a:lnTo>
                <a:lnTo>
                  <a:pt x="71806" y="263235"/>
                </a:lnTo>
                <a:lnTo>
                  <a:pt x="82165" y="206680"/>
                </a:lnTo>
                <a:lnTo>
                  <a:pt x="83057" y="1821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133735" y="4540758"/>
            <a:ext cx="85090" cy="364490"/>
          </a:xfrm>
          <a:custGeom>
            <a:avLst/>
            <a:gdLst/>
            <a:ahLst/>
            <a:cxnLst/>
            <a:rect l="l" t="t" r="r" b="b"/>
            <a:pathLst>
              <a:path w="85089" h="364489">
                <a:moveTo>
                  <a:pt x="84582" y="182117"/>
                </a:moveTo>
                <a:lnTo>
                  <a:pt x="80200" y="130206"/>
                </a:lnTo>
                <a:lnTo>
                  <a:pt x="60960" y="68579"/>
                </a:lnTo>
                <a:lnTo>
                  <a:pt x="25527" y="17430"/>
                </a:lnTo>
                <a:lnTo>
                  <a:pt x="3810" y="0"/>
                </a:lnTo>
                <a:lnTo>
                  <a:pt x="1524" y="0"/>
                </a:lnTo>
                <a:lnTo>
                  <a:pt x="0" y="1524"/>
                </a:lnTo>
                <a:lnTo>
                  <a:pt x="0" y="5333"/>
                </a:lnTo>
                <a:lnTo>
                  <a:pt x="6858" y="12191"/>
                </a:lnTo>
                <a:lnTo>
                  <a:pt x="30896" y="43136"/>
                </a:lnTo>
                <a:lnTo>
                  <a:pt x="48863" y="82010"/>
                </a:lnTo>
                <a:lnTo>
                  <a:pt x="60114" y="128456"/>
                </a:lnTo>
                <a:lnTo>
                  <a:pt x="64008" y="182117"/>
                </a:lnTo>
                <a:lnTo>
                  <a:pt x="61162" y="228957"/>
                </a:lnTo>
                <a:lnTo>
                  <a:pt x="51530" y="274510"/>
                </a:lnTo>
                <a:lnTo>
                  <a:pt x="33468" y="316920"/>
                </a:lnTo>
                <a:lnTo>
                  <a:pt x="5334" y="354329"/>
                </a:lnTo>
                <a:lnTo>
                  <a:pt x="0" y="358901"/>
                </a:lnTo>
                <a:lnTo>
                  <a:pt x="0" y="362712"/>
                </a:lnTo>
                <a:lnTo>
                  <a:pt x="1524" y="364236"/>
                </a:lnTo>
                <a:lnTo>
                  <a:pt x="3810" y="364236"/>
                </a:lnTo>
                <a:lnTo>
                  <a:pt x="44207" y="323730"/>
                </a:lnTo>
                <a:lnTo>
                  <a:pt x="73330" y="263235"/>
                </a:lnTo>
                <a:lnTo>
                  <a:pt x="83689" y="206680"/>
                </a:lnTo>
                <a:lnTo>
                  <a:pt x="84582" y="1821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364990" y="4715267"/>
            <a:ext cx="220979" cy="14604"/>
          </a:xfrm>
          <a:custGeom>
            <a:avLst/>
            <a:gdLst/>
            <a:ahLst/>
            <a:cxnLst/>
            <a:rect l="l" t="t" r="r" b="b"/>
            <a:pathLst>
              <a:path w="220979" h="14604">
                <a:moveTo>
                  <a:pt x="220980" y="0"/>
                </a:moveTo>
                <a:lnTo>
                  <a:pt x="209550" y="0"/>
                </a:lnTo>
                <a:lnTo>
                  <a:pt x="0" y="0"/>
                </a:lnTo>
                <a:lnTo>
                  <a:pt x="0" y="14478"/>
                </a:lnTo>
                <a:lnTo>
                  <a:pt x="209550" y="14478"/>
                </a:lnTo>
                <a:lnTo>
                  <a:pt x="220980" y="14478"/>
                </a:lnTo>
                <a:lnTo>
                  <a:pt x="2209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8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4899545" y="4181855"/>
            <a:ext cx="124206" cy="179070"/>
          </a:xfrm>
          <a:prstGeom prst="rect">
            <a:avLst/>
          </a:prstGeom>
        </p:spPr>
      </p:pic>
      <p:sp>
        <p:nvSpPr>
          <p:cNvPr id="84" name="object 84"/>
          <p:cNvSpPr/>
          <p:nvPr/>
        </p:nvSpPr>
        <p:spPr>
          <a:xfrm>
            <a:off x="4718951" y="4467605"/>
            <a:ext cx="482600" cy="509905"/>
          </a:xfrm>
          <a:custGeom>
            <a:avLst/>
            <a:gdLst/>
            <a:ahLst/>
            <a:cxnLst/>
            <a:rect l="l" t="t" r="r" b="b"/>
            <a:pathLst>
              <a:path w="482600" h="509904">
                <a:moveTo>
                  <a:pt x="482345" y="393192"/>
                </a:moveTo>
                <a:lnTo>
                  <a:pt x="473201" y="393192"/>
                </a:lnTo>
                <a:lnTo>
                  <a:pt x="458223" y="419207"/>
                </a:lnTo>
                <a:lnTo>
                  <a:pt x="436244" y="440150"/>
                </a:lnTo>
                <a:lnTo>
                  <a:pt x="378713" y="467106"/>
                </a:lnTo>
                <a:lnTo>
                  <a:pt x="312169" y="476964"/>
                </a:lnTo>
                <a:lnTo>
                  <a:pt x="265938" y="478536"/>
                </a:lnTo>
                <a:lnTo>
                  <a:pt x="47243" y="478536"/>
                </a:lnTo>
                <a:lnTo>
                  <a:pt x="231647" y="260604"/>
                </a:lnTo>
                <a:lnTo>
                  <a:pt x="234695" y="256794"/>
                </a:lnTo>
                <a:lnTo>
                  <a:pt x="234695" y="252984"/>
                </a:lnTo>
                <a:lnTo>
                  <a:pt x="232409" y="249174"/>
                </a:lnTo>
                <a:lnTo>
                  <a:pt x="63245" y="17526"/>
                </a:lnTo>
                <a:lnTo>
                  <a:pt x="262127" y="17526"/>
                </a:lnTo>
                <a:lnTo>
                  <a:pt x="321944" y="20288"/>
                </a:lnTo>
                <a:lnTo>
                  <a:pt x="364140" y="26181"/>
                </a:lnTo>
                <a:lnTo>
                  <a:pt x="404907" y="38731"/>
                </a:lnTo>
                <a:lnTo>
                  <a:pt x="448817" y="67627"/>
                </a:lnTo>
                <a:lnTo>
                  <a:pt x="473201" y="102108"/>
                </a:lnTo>
                <a:lnTo>
                  <a:pt x="482345" y="102108"/>
                </a:lnTo>
                <a:lnTo>
                  <a:pt x="438150" y="0"/>
                </a:lnTo>
                <a:lnTo>
                  <a:pt x="761" y="0"/>
                </a:lnTo>
                <a:lnTo>
                  <a:pt x="0" y="2286"/>
                </a:lnTo>
                <a:lnTo>
                  <a:pt x="0" y="14478"/>
                </a:lnTo>
                <a:lnTo>
                  <a:pt x="191261" y="278130"/>
                </a:lnTo>
                <a:lnTo>
                  <a:pt x="0" y="503682"/>
                </a:lnTo>
                <a:lnTo>
                  <a:pt x="0" y="509778"/>
                </a:lnTo>
                <a:lnTo>
                  <a:pt x="438150" y="509778"/>
                </a:lnTo>
                <a:lnTo>
                  <a:pt x="482345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5" name="object 85"/>
          <p:cNvGrpSpPr/>
          <p:nvPr/>
        </p:nvGrpSpPr>
        <p:grpSpPr>
          <a:xfrm>
            <a:off x="4737239" y="5074920"/>
            <a:ext cx="295275" cy="171450"/>
            <a:chOff x="4737239" y="5074920"/>
            <a:chExt cx="295275" cy="171450"/>
          </a:xfrm>
        </p:grpSpPr>
        <p:pic>
          <p:nvPicPr>
            <p:cNvPr id="86" name="object 8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737239" y="5074920"/>
              <a:ext cx="76962" cy="171450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4845443" y="5145798"/>
              <a:ext cx="186690" cy="68580"/>
            </a:xfrm>
            <a:custGeom>
              <a:avLst/>
              <a:gdLst/>
              <a:ahLst/>
              <a:cxnLst/>
              <a:rect l="l" t="t" r="r" b="b"/>
              <a:pathLst>
                <a:path w="186689" h="68579">
                  <a:moveTo>
                    <a:pt x="186690" y="55626"/>
                  </a:moveTo>
                  <a:lnTo>
                    <a:pt x="0" y="55626"/>
                  </a:lnTo>
                  <a:lnTo>
                    <a:pt x="0" y="68580"/>
                  </a:lnTo>
                  <a:lnTo>
                    <a:pt x="186690" y="68580"/>
                  </a:lnTo>
                  <a:lnTo>
                    <a:pt x="186690" y="55626"/>
                  </a:lnTo>
                  <a:close/>
                </a:path>
                <a:path w="186689" h="68579">
                  <a:moveTo>
                    <a:pt x="18669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186690" y="12192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8" name="object 88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5078615" y="5074920"/>
            <a:ext cx="92201" cy="169163"/>
          </a:xfrm>
          <a:prstGeom prst="rect">
            <a:avLst/>
          </a:prstGeom>
        </p:spPr>
      </p:pic>
      <p:grpSp>
        <p:nvGrpSpPr>
          <p:cNvPr id="89" name="object 89"/>
          <p:cNvGrpSpPr/>
          <p:nvPr/>
        </p:nvGrpSpPr>
        <p:grpSpPr>
          <a:xfrm>
            <a:off x="5294261" y="4561332"/>
            <a:ext cx="447040" cy="327660"/>
            <a:chOff x="5294261" y="4561332"/>
            <a:chExt cx="447040" cy="327660"/>
          </a:xfrm>
        </p:grpSpPr>
        <p:pic>
          <p:nvPicPr>
            <p:cNvPr id="90" name="object 9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294261" y="4561332"/>
              <a:ext cx="259842" cy="256793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574677" y="4648962"/>
              <a:ext cx="166115" cy="240029"/>
            </a:xfrm>
            <a:prstGeom prst="rect">
              <a:avLst/>
            </a:prstGeom>
          </p:spPr>
        </p:pic>
      </p:grpSp>
      <p:grpSp>
        <p:nvGrpSpPr>
          <p:cNvPr id="92" name="object 92"/>
          <p:cNvGrpSpPr/>
          <p:nvPr/>
        </p:nvGrpSpPr>
        <p:grpSpPr>
          <a:xfrm>
            <a:off x="5787275" y="4540758"/>
            <a:ext cx="311150" cy="364490"/>
            <a:chOff x="5787275" y="4540758"/>
            <a:chExt cx="311150" cy="364490"/>
          </a:xfrm>
        </p:grpSpPr>
        <p:sp>
          <p:nvSpPr>
            <p:cNvPr id="93" name="object 93"/>
            <p:cNvSpPr/>
            <p:nvPr/>
          </p:nvSpPr>
          <p:spPr>
            <a:xfrm>
              <a:off x="5787275" y="4540758"/>
              <a:ext cx="83820" cy="364490"/>
            </a:xfrm>
            <a:custGeom>
              <a:avLst/>
              <a:gdLst/>
              <a:ahLst/>
              <a:cxnLst/>
              <a:rect l="l" t="t" r="r" b="b"/>
              <a:pathLst>
                <a:path w="83820" h="364489">
                  <a:moveTo>
                    <a:pt x="83820" y="362712"/>
                  </a:moveTo>
                  <a:lnTo>
                    <a:pt x="83820" y="360425"/>
                  </a:lnTo>
                  <a:lnTo>
                    <a:pt x="83820" y="358901"/>
                  </a:lnTo>
                  <a:lnTo>
                    <a:pt x="77724" y="352805"/>
                  </a:lnTo>
                  <a:lnTo>
                    <a:pt x="49506" y="314348"/>
                  </a:lnTo>
                  <a:lnTo>
                    <a:pt x="32003" y="270890"/>
                  </a:lnTo>
                  <a:lnTo>
                    <a:pt x="23074" y="225718"/>
                  </a:lnTo>
                  <a:lnTo>
                    <a:pt x="20574" y="182117"/>
                  </a:lnTo>
                  <a:lnTo>
                    <a:pt x="23419" y="134957"/>
                  </a:lnTo>
                  <a:lnTo>
                    <a:pt x="33051" y="89439"/>
                  </a:lnTo>
                  <a:lnTo>
                    <a:pt x="51113" y="47208"/>
                  </a:lnTo>
                  <a:lnTo>
                    <a:pt x="79248" y="9905"/>
                  </a:lnTo>
                  <a:lnTo>
                    <a:pt x="83820" y="5333"/>
                  </a:lnTo>
                  <a:lnTo>
                    <a:pt x="83820" y="762"/>
                  </a:lnTo>
                  <a:lnTo>
                    <a:pt x="82296" y="0"/>
                  </a:lnTo>
                  <a:lnTo>
                    <a:pt x="80010" y="0"/>
                  </a:lnTo>
                  <a:lnTo>
                    <a:pt x="39612" y="40183"/>
                  </a:lnTo>
                  <a:lnTo>
                    <a:pt x="11251" y="101000"/>
                  </a:lnTo>
                  <a:lnTo>
                    <a:pt x="988" y="157555"/>
                  </a:lnTo>
                  <a:lnTo>
                    <a:pt x="0" y="182117"/>
                  </a:lnTo>
                  <a:lnTo>
                    <a:pt x="904" y="205966"/>
                  </a:lnTo>
                  <a:lnTo>
                    <a:pt x="11572" y="264521"/>
                  </a:lnTo>
                  <a:lnTo>
                    <a:pt x="40897" y="325338"/>
                  </a:lnTo>
                  <a:lnTo>
                    <a:pt x="72592" y="359842"/>
                  </a:lnTo>
                  <a:lnTo>
                    <a:pt x="80010" y="364236"/>
                  </a:lnTo>
                  <a:lnTo>
                    <a:pt x="82296" y="364236"/>
                  </a:lnTo>
                  <a:lnTo>
                    <a:pt x="83820" y="3627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906147" y="4656582"/>
              <a:ext cx="192024" cy="161543"/>
            </a:xfrm>
            <a:prstGeom prst="rect">
              <a:avLst/>
            </a:prstGeom>
          </p:spPr>
        </p:pic>
      </p:grpSp>
      <p:grpSp>
        <p:nvGrpSpPr>
          <p:cNvPr id="95" name="object 95"/>
          <p:cNvGrpSpPr/>
          <p:nvPr/>
        </p:nvGrpSpPr>
        <p:grpSpPr>
          <a:xfrm>
            <a:off x="6148463" y="4486655"/>
            <a:ext cx="497840" cy="420370"/>
            <a:chOff x="6148463" y="4486655"/>
            <a:chExt cx="497840" cy="420370"/>
          </a:xfrm>
        </p:grpSpPr>
        <p:sp>
          <p:nvSpPr>
            <p:cNvPr id="96" name="object 96"/>
            <p:cNvSpPr/>
            <p:nvPr/>
          </p:nvSpPr>
          <p:spPr>
            <a:xfrm>
              <a:off x="6148463" y="4540757"/>
              <a:ext cx="85090" cy="364490"/>
            </a:xfrm>
            <a:custGeom>
              <a:avLst/>
              <a:gdLst/>
              <a:ahLst/>
              <a:cxnLst/>
              <a:rect l="l" t="t" r="r" b="b"/>
              <a:pathLst>
                <a:path w="85089" h="364489">
                  <a:moveTo>
                    <a:pt x="84582" y="362712"/>
                  </a:moveTo>
                  <a:lnTo>
                    <a:pt x="84582" y="360425"/>
                  </a:lnTo>
                  <a:lnTo>
                    <a:pt x="84582" y="358901"/>
                  </a:lnTo>
                  <a:lnTo>
                    <a:pt x="77724" y="352805"/>
                  </a:lnTo>
                  <a:lnTo>
                    <a:pt x="49827" y="314348"/>
                  </a:lnTo>
                  <a:lnTo>
                    <a:pt x="32289" y="270890"/>
                  </a:lnTo>
                  <a:lnTo>
                    <a:pt x="23181" y="225718"/>
                  </a:lnTo>
                  <a:lnTo>
                    <a:pt x="20574" y="182117"/>
                  </a:lnTo>
                  <a:lnTo>
                    <a:pt x="23419" y="134957"/>
                  </a:lnTo>
                  <a:lnTo>
                    <a:pt x="33051" y="89439"/>
                  </a:lnTo>
                  <a:lnTo>
                    <a:pt x="51113" y="47208"/>
                  </a:lnTo>
                  <a:lnTo>
                    <a:pt x="79248" y="9905"/>
                  </a:lnTo>
                  <a:lnTo>
                    <a:pt x="84582" y="5333"/>
                  </a:lnTo>
                  <a:lnTo>
                    <a:pt x="84582" y="762"/>
                  </a:lnTo>
                  <a:lnTo>
                    <a:pt x="83058" y="0"/>
                  </a:lnTo>
                  <a:lnTo>
                    <a:pt x="80772" y="0"/>
                  </a:lnTo>
                  <a:lnTo>
                    <a:pt x="40374" y="40183"/>
                  </a:lnTo>
                  <a:lnTo>
                    <a:pt x="11251" y="101000"/>
                  </a:lnTo>
                  <a:lnTo>
                    <a:pt x="892" y="157555"/>
                  </a:lnTo>
                  <a:lnTo>
                    <a:pt x="0" y="182117"/>
                  </a:lnTo>
                  <a:lnTo>
                    <a:pt x="904" y="205966"/>
                  </a:lnTo>
                  <a:lnTo>
                    <a:pt x="11572" y="264521"/>
                  </a:lnTo>
                  <a:lnTo>
                    <a:pt x="41338" y="325338"/>
                  </a:lnTo>
                  <a:lnTo>
                    <a:pt x="73342" y="359842"/>
                  </a:lnTo>
                  <a:lnTo>
                    <a:pt x="80772" y="364236"/>
                  </a:lnTo>
                  <a:lnTo>
                    <a:pt x="83058" y="364236"/>
                  </a:lnTo>
                  <a:lnTo>
                    <a:pt x="84582" y="3627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265037" y="4652009"/>
              <a:ext cx="156210" cy="161543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6459220" y="4486668"/>
              <a:ext cx="186690" cy="177165"/>
            </a:xfrm>
            <a:custGeom>
              <a:avLst/>
              <a:gdLst/>
              <a:ahLst/>
              <a:cxnLst/>
              <a:rect l="l" t="t" r="r" b="b"/>
              <a:pathLst>
                <a:path w="186690" h="177164">
                  <a:moveTo>
                    <a:pt x="186690" y="0"/>
                  </a:moveTo>
                  <a:lnTo>
                    <a:pt x="99060" y="0"/>
                  </a:lnTo>
                  <a:lnTo>
                    <a:pt x="87630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87630" y="12192"/>
                  </a:lnTo>
                  <a:lnTo>
                    <a:pt x="87630" y="176784"/>
                  </a:lnTo>
                  <a:lnTo>
                    <a:pt x="99060" y="176784"/>
                  </a:lnTo>
                  <a:lnTo>
                    <a:pt x="99060" y="12192"/>
                  </a:lnTo>
                  <a:lnTo>
                    <a:pt x="186690" y="12192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450977" y="4791455"/>
              <a:ext cx="147065" cy="115062"/>
            </a:xfrm>
            <a:prstGeom prst="rect">
              <a:avLst/>
            </a:prstGeom>
          </p:spPr>
        </p:pic>
      </p:grpSp>
      <p:grpSp>
        <p:nvGrpSpPr>
          <p:cNvPr id="100" name="object 100"/>
          <p:cNvGrpSpPr/>
          <p:nvPr/>
        </p:nvGrpSpPr>
        <p:grpSpPr>
          <a:xfrm>
            <a:off x="6695579" y="4652009"/>
            <a:ext cx="433705" cy="255270"/>
            <a:chOff x="6695579" y="4652009"/>
            <a:chExt cx="433705" cy="255270"/>
          </a:xfrm>
        </p:grpSpPr>
        <p:pic>
          <p:nvPicPr>
            <p:cNvPr id="101" name="object 10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695579" y="4652009"/>
              <a:ext cx="156209" cy="161543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881507" y="4756403"/>
              <a:ext cx="154685" cy="114300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065136" y="4783835"/>
              <a:ext cx="64008" cy="123443"/>
            </a:xfrm>
            <a:prstGeom prst="rect">
              <a:avLst/>
            </a:prstGeom>
          </p:spPr>
        </p:pic>
      </p:grpSp>
      <p:sp>
        <p:nvSpPr>
          <p:cNvPr id="104" name="object 104"/>
          <p:cNvSpPr/>
          <p:nvPr/>
        </p:nvSpPr>
        <p:spPr>
          <a:xfrm>
            <a:off x="7202309" y="4540758"/>
            <a:ext cx="85090" cy="364490"/>
          </a:xfrm>
          <a:custGeom>
            <a:avLst/>
            <a:gdLst/>
            <a:ahLst/>
            <a:cxnLst/>
            <a:rect l="l" t="t" r="r" b="b"/>
            <a:pathLst>
              <a:path w="85090" h="364489">
                <a:moveTo>
                  <a:pt x="84581" y="182117"/>
                </a:moveTo>
                <a:lnTo>
                  <a:pt x="80200" y="130206"/>
                </a:lnTo>
                <a:lnTo>
                  <a:pt x="60959" y="68579"/>
                </a:lnTo>
                <a:lnTo>
                  <a:pt x="25526" y="17430"/>
                </a:lnTo>
                <a:lnTo>
                  <a:pt x="3809" y="0"/>
                </a:lnTo>
                <a:lnTo>
                  <a:pt x="1524" y="0"/>
                </a:lnTo>
                <a:lnTo>
                  <a:pt x="0" y="1524"/>
                </a:lnTo>
                <a:lnTo>
                  <a:pt x="0" y="5333"/>
                </a:lnTo>
                <a:lnTo>
                  <a:pt x="6857" y="12191"/>
                </a:lnTo>
                <a:lnTo>
                  <a:pt x="30777" y="43136"/>
                </a:lnTo>
                <a:lnTo>
                  <a:pt x="48482" y="82010"/>
                </a:lnTo>
                <a:lnTo>
                  <a:pt x="59471" y="128456"/>
                </a:lnTo>
                <a:lnTo>
                  <a:pt x="63246" y="182117"/>
                </a:lnTo>
                <a:lnTo>
                  <a:pt x="60507" y="228957"/>
                </a:lnTo>
                <a:lnTo>
                  <a:pt x="51053" y="274510"/>
                </a:lnTo>
                <a:lnTo>
                  <a:pt x="33027" y="316920"/>
                </a:lnTo>
                <a:lnTo>
                  <a:pt x="4572" y="354329"/>
                </a:lnTo>
                <a:lnTo>
                  <a:pt x="0" y="358901"/>
                </a:lnTo>
                <a:lnTo>
                  <a:pt x="0" y="362712"/>
                </a:lnTo>
                <a:lnTo>
                  <a:pt x="1524" y="364236"/>
                </a:lnTo>
                <a:lnTo>
                  <a:pt x="3809" y="364236"/>
                </a:lnTo>
                <a:lnTo>
                  <a:pt x="44207" y="323730"/>
                </a:lnTo>
                <a:lnTo>
                  <a:pt x="73009" y="263235"/>
                </a:lnTo>
                <a:lnTo>
                  <a:pt x="83581" y="206680"/>
                </a:lnTo>
                <a:lnTo>
                  <a:pt x="84581" y="1821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344029" y="4540758"/>
            <a:ext cx="83820" cy="364490"/>
          </a:xfrm>
          <a:custGeom>
            <a:avLst/>
            <a:gdLst/>
            <a:ahLst/>
            <a:cxnLst/>
            <a:rect l="l" t="t" r="r" b="b"/>
            <a:pathLst>
              <a:path w="83820" h="364489">
                <a:moveTo>
                  <a:pt x="83820" y="182117"/>
                </a:moveTo>
                <a:lnTo>
                  <a:pt x="79343" y="130206"/>
                </a:lnTo>
                <a:lnTo>
                  <a:pt x="59436" y="68579"/>
                </a:lnTo>
                <a:lnTo>
                  <a:pt x="25050" y="17430"/>
                </a:lnTo>
                <a:lnTo>
                  <a:pt x="3810" y="0"/>
                </a:lnTo>
                <a:lnTo>
                  <a:pt x="1524" y="0"/>
                </a:lnTo>
                <a:lnTo>
                  <a:pt x="0" y="1524"/>
                </a:lnTo>
                <a:lnTo>
                  <a:pt x="0" y="5333"/>
                </a:lnTo>
                <a:lnTo>
                  <a:pt x="6857" y="12191"/>
                </a:lnTo>
                <a:lnTo>
                  <a:pt x="30337" y="43136"/>
                </a:lnTo>
                <a:lnTo>
                  <a:pt x="47815" y="82010"/>
                </a:lnTo>
                <a:lnTo>
                  <a:pt x="58721" y="128456"/>
                </a:lnTo>
                <a:lnTo>
                  <a:pt x="62484" y="182117"/>
                </a:lnTo>
                <a:lnTo>
                  <a:pt x="59650" y="228957"/>
                </a:lnTo>
                <a:lnTo>
                  <a:pt x="50101" y="274510"/>
                </a:lnTo>
                <a:lnTo>
                  <a:pt x="32265" y="316920"/>
                </a:lnTo>
                <a:lnTo>
                  <a:pt x="4572" y="354329"/>
                </a:lnTo>
                <a:lnTo>
                  <a:pt x="0" y="358901"/>
                </a:lnTo>
                <a:lnTo>
                  <a:pt x="0" y="362712"/>
                </a:lnTo>
                <a:lnTo>
                  <a:pt x="1524" y="364236"/>
                </a:lnTo>
                <a:lnTo>
                  <a:pt x="3810" y="364236"/>
                </a:lnTo>
                <a:lnTo>
                  <a:pt x="43564" y="323730"/>
                </a:lnTo>
                <a:lnTo>
                  <a:pt x="72247" y="263235"/>
                </a:lnTo>
                <a:lnTo>
                  <a:pt x="82819" y="206680"/>
                </a:lnTo>
                <a:lnTo>
                  <a:pt x="83820" y="1821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495679" y="4775453"/>
            <a:ext cx="41275" cy="109220"/>
          </a:xfrm>
          <a:custGeom>
            <a:avLst/>
            <a:gdLst/>
            <a:ahLst/>
            <a:cxnLst/>
            <a:rect l="l" t="t" r="r" b="b"/>
            <a:pathLst>
              <a:path w="41275" h="109220">
                <a:moveTo>
                  <a:pt x="41148" y="38100"/>
                </a:moveTo>
                <a:lnTo>
                  <a:pt x="39731" y="21859"/>
                </a:lnTo>
                <a:lnTo>
                  <a:pt x="35528" y="9905"/>
                </a:lnTo>
                <a:lnTo>
                  <a:pt x="28610" y="2524"/>
                </a:lnTo>
                <a:lnTo>
                  <a:pt x="19050" y="0"/>
                </a:lnTo>
                <a:lnTo>
                  <a:pt x="10929" y="1583"/>
                </a:lnTo>
                <a:lnTo>
                  <a:pt x="4952" y="5810"/>
                </a:lnTo>
                <a:lnTo>
                  <a:pt x="1262" y="11894"/>
                </a:lnTo>
                <a:lnTo>
                  <a:pt x="0" y="19050"/>
                </a:lnTo>
                <a:lnTo>
                  <a:pt x="1262" y="26205"/>
                </a:lnTo>
                <a:lnTo>
                  <a:pt x="4952" y="32289"/>
                </a:lnTo>
                <a:lnTo>
                  <a:pt x="10929" y="36516"/>
                </a:lnTo>
                <a:lnTo>
                  <a:pt x="19050" y="38100"/>
                </a:lnTo>
                <a:lnTo>
                  <a:pt x="23622" y="38100"/>
                </a:lnTo>
                <a:lnTo>
                  <a:pt x="28194" y="36575"/>
                </a:lnTo>
                <a:lnTo>
                  <a:pt x="32766" y="32766"/>
                </a:lnTo>
                <a:lnTo>
                  <a:pt x="34289" y="32766"/>
                </a:lnTo>
                <a:lnTo>
                  <a:pt x="34289" y="38100"/>
                </a:lnTo>
                <a:lnTo>
                  <a:pt x="32075" y="57161"/>
                </a:lnTo>
                <a:lnTo>
                  <a:pt x="26289" y="74009"/>
                </a:lnTo>
                <a:lnTo>
                  <a:pt x="18216" y="88141"/>
                </a:lnTo>
                <a:lnTo>
                  <a:pt x="9144" y="99060"/>
                </a:lnTo>
                <a:lnTo>
                  <a:pt x="5333" y="102870"/>
                </a:lnTo>
                <a:lnTo>
                  <a:pt x="5333" y="107442"/>
                </a:lnTo>
                <a:lnTo>
                  <a:pt x="7620" y="108966"/>
                </a:lnTo>
                <a:lnTo>
                  <a:pt x="9144" y="108966"/>
                </a:lnTo>
                <a:lnTo>
                  <a:pt x="15751" y="103893"/>
                </a:lnTo>
                <a:lnTo>
                  <a:pt x="26574" y="89535"/>
                </a:lnTo>
                <a:lnTo>
                  <a:pt x="36683" y="67175"/>
                </a:lnTo>
                <a:lnTo>
                  <a:pt x="4114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7" name="object 107"/>
          <p:cNvGrpSpPr/>
          <p:nvPr/>
        </p:nvGrpSpPr>
        <p:grpSpPr>
          <a:xfrm>
            <a:off x="7635125" y="4652771"/>
            <a:ext cx="295910" cy="218440"/>
            <a:chOff x="7635125" y="4652771"/>
            <a:chExt cx="295910" cy="218440"/>
          </a:xfrm>
        </p:grpSpPr>
        <p:pic>
          <p:nvPicPr>
            <p:cNvPr id="108" name="object 108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635125" y="4652771"/>
              <a:ext cx="196596" cy="165353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854568" y="4700015"/>
              <a:ext cx="76200" cy="170687"/>
            </a:xfrm>
            <a:prstGeom prst="rect">
              <a:avLst/>
            </a:prstGeom>
          </p:spPr>
        </p:pic>
      </p:grpSp>
      <p:pic>
        <p:nvPicPr>
          <p:cNvPr id="110" name="object 110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8084693" y="4680203"/>
            <a:ext cx="241553" cy="85344"/>
          </a:xfrm>
          <a:prstGeom prst="rect">
            <a:avLst/>
          </a:prstGeom>
        </p:spPr>
      </p:pic>
      <p:grpSp>
        <p:nvGrpSpPr>
          <p:cNvPr id="111" name="object 111"/>
          <p:cNvGrpSpPr/>
          <p:nvPr/>
        </p:nvGrpSpPr>
        <p:grpSpPr>
          <a:xfrm>
            <a:off x="8461895" y="4565141"/>
            <a:ext cx="437515" cy="308610"/>
            <a:chOff x="8461895" y="4565141"/>
            <a:chExt cx="437515" cy="308610"/>
          </a:xfrm>
        </p:grpSpPr>
        <p:sp>
          <p:nvSpPr>
            <p:cNvPr id="112" name="object 112"/>
            <p:cNvSpPr/>
            <p:nvPr/>
          </p:nvSpPr>
          <p:spPr>
            <a:xfrm>
              <a:off x="8461895" y="4565141"/>
              <a:ext cx="259079" cy="248920"/>
            </a:xfrm>
            <a:custGeom>
              <a:avLst/>
              <a:gdLst/>
              <a:ahLst/>
              <a:cxnLst/>
              <a:rect l="l" t="t" r="r" b="b"/>
              <a:pathLst>
                <a:path w="259079" h="248920">
                  <a:moveTo>
                    <a:pt x="93725" y="142493"/>
                  </a:moveTo>
                  <a:lnTo>
                    <a:pt x="93725" y="19050"/>
                  </a:lnTo>
                  <a:lnTo>
                    <a:pt x="92963" y="20574"/>
                  </a:lnTo>
                  <a:lnTo>
                    <a:pt x="92201" y="24384"/>
                  </a:lnTo>
                  <a:lnTo>
                    <a:pt x="43433" y="220218"/>
                  </a:lnTo>
                  <a:lnTo>
                    <a:pt x="40659" y="229064"/>
                  </a:lnTo>
                  <a:lnTo>
                    <a:pt x="36099" y="234410"/>
                  </a:lnTo>
                  <a:lnTo>
                    <a:pt x="26824" y="237041"/>
                  </a:lnTo>
                  <a:lnTo>
                    <a:pt x="9905" y="237744"/>
                  </a:lnTo>
                  <a:lnTo>
                    <a:pt x="0" y="237744"/>
                  </a:lnTo>
                  <a:lnTo>
                    <a:pt x="0" y="248412"/>
                  </a:lnTo>
                  <a:lnTo>
                    <a:pt x="15597" y="248292"/>
                  </a:lnTo>
                  <a:lnTo>
                    <a:pt x="41552" y="247769"/>
                  </a:lnTo>
                  <a:lnTo>
                    <a:pt x="72389" y="247650"/>
                  </a:lnTo>
                  <a:lnTo>
                    <a:pt x="72389" y="228600"/>
                  </a:lnTo>
                  <a:lnTo>
                    <a:pt x="73151" y="227075"/>
                  </a:lnTo>
                  <a:lnTo>
                    <a:pt x="73151" y="224790"/>
                  </a:lnTo>
                  <a:lnTo>
                    <a:pt x="93725" y="142493"/>
                  </a:lnTo>
                  <a:close/>
                </a:path>
                <a:path w="259079" h="248920">
                  <a:moveTo>
                    <a:pt x="259079" y="54863"/>
                  </a:moveTo>
                  <a:lnTo>
                    <a:pt x="254638" y="34397"/>
                  </a:lnTo>
                  <a:lnTo>
                    <a:pt x="241268" y="16859"/>
                  </a:lnTo>
                  <a:lnTo>
                    <a:pt x="218896" y="4607"/>
                  </a:lnTo>
                  <a:lnTo>
                    <a:pt x="187451" y="0"/>
                  </a:lnTo>
                  <a:lnTo>
                    <a:pt x="59435" y="0"/>
                  </a:lnTo>
                  <a:lnTo>
                    <a:pt x="59435" y="11430"/>
                  </a:lnTo>
                  <a:lnTo>
                    <a:pt x="81533" y="11430"/>
                  </a:lnTo>
                  <a:lnTo>
                    <a:pt x="85343" y="12192"/>
                  </a:lnTo>
                  <a:lnTo>
                    <a:pt x="91439" y="12954"/>
                  </a:lnTo>
                  <a:lnTo>
                    <a:pt x="93725" y="13716"/>
                  </a:lnTo>
                  <a:lnTo>
                    <a:pt x="93725" y="142493"/>
                  </a:lnTo>
                  <a:lnTo>
                    <a:pt x="96011" y="133350"/>
                  </a:lnTo>
                  <a:lnTo>
                    <a:pt x="97535" y="133350"/>
                  </a:lnTo>
                  <a:lnTo>
                    <a:pt x="97535" y="124206"/>
                  </a:lnTo>
                  <a:lnTo>
                    <a:pt x="124205" y="12192"/>
                  </a:lnTo>
                  <a:lnTo>
                    <a:pt x="124967" y="11430"/>
                  </a:lnTo>
                  <a:lnTo>
                    <a:pt x="176021" y="11430"/>
                  </a:lnTo>
                  <a:lnTo>
                    <a:pt x="196298" y="13370"/>
                  </a:lnTo>
                  <a:lnTo>
                    <a:pt x="211931" y="19526"/>
                  </a:lnTo>
                  <a:lnTo>
                    <a:pt x="221992" y="30396"/>
                  </a:lnTo>
                  <a:lnTo>
                    <a:pt x="225551" y="46482"/>
                  </a:lnTo>
                  <a:lnTo>
                    <a:pt x="225551" y="110548"/>
                  </a:lnTo>
                  <a:lnTo>
                    <a:pt x="227456" y="109537"/>
                  </a:lnTo>
                  <a:lnTo>
                    <a:pt x="250412" y="84486"/>
                  </a:lnTo>
                  <a:lnTo>
                    <a:pt x="259079" y="54863"/>
                  </a:lnTo>
                  <a:close/>
                </a:path>
                <a:path w="259079" h="248920">
                  <a:moveTo>
                    <a:pt x="105917" y="248412"/>
                  </a:moveTo>
                  <a:lnTo>
                    <a:pt x="105917" y="237744"/>
                  </a:lnTo>
                  <a:lnTo>
                    <a:pt x="72389" y="237744"/>
                  </a:lnTo>
                  <a:lnTo>
                    <a:pt x="72389" y="247650"/>
                  </a:lnTo>
                  <a:lnTo>
                    <a:pt x="83057" y="247650"/>
                  </a:lnTo>
                  <a:lnTo>
                    <a:pt x="90677" y="248412"/>
                  </a:lnTo>
                  <a:lnTo>
                    <a:pt x="105917" y="248412"/>
                  </a:lnTo>
                  <a:close/>
                </a:path>
                <a:path w="259079" h="248920">
                  <a:moveTo>
                    <a:pt x="225551" y="110548"/>
                  </a:moveTo>
                  <a:lnTo>
                    <a:pt x="225551" y="46482"/>
                  </a:lnTo>
                  <a:lnTo>
                    <a:pt x="224147" y="59507"/>
                  </a:lnTo>
                  <a:lnTo>
                    <a:pt x="220027" y="75819"/>
                  </a:lnTo>
                  <a:lnTo>
                    <a:pt x="189940" y="114883"/>
                  </a:lnTo>
                  <a:lnTo>
                    <a:pt x="147827" y="124206"/>
                  </a:lnTo>
                  <a:lnTo>
                    <a:pt x="97535" y="124206"/>
                  </a:lnTo>
                  <a:lnTo>
                    <a:pt x="97535" y="133350"/>
                  </a:lnTo>
                  <a:lnTo>
                    <a:pt x="156971" y="133350"/>
                  </a:lnTo>
                  <a:lnTo>
                    <a:pt x="194786" y="126873"/>
                  </a:lnTo>
                  <a:lnTo>
                    <a:pt x="225551" y="1105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8700401" y="4694681"/>
              <a:ext cx="198881" cy="179069"/>
            </a:xfrm>
            <a:prstGeom prst="rect">
              <a:avLst/>
            </a:prstGeom>
          </p:spPr>
        </p:pic>
      </p:grpSp>
      <p:grpSp>
        <p:nvGrpSpPr>
          <p:cNvPr id="114" name="object 114"/>
          <p:cNvGrpSpPr/>
          <p:nvPr/>
        </p:nvGrpSpPr>
        <p:grpSpPr>
          <a:xfrm>
            <a:off x="1801253" y="3499103"/>
            <a:ext cx="447040" cy="327660"/>
            <a:chOff x="1801253" y="3499103"/>
            <a:chExt cx="447040" cy="327660"/>
          </a:xfrm>
        </p:grpSpPr>
        <p:pic>
          <p:nvPicPr>
            <p:cNvPr id="115" name="object 115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801253" y="3499103"/>
              <a:ext cx="259842" cy="256794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081669" y="3586733"/>
              <a:ext cx="166116" cy="240009"/>
            </a:xfrm>
            <a:prstGeom prst="rect">
              <a:avLst/>
            </a:prstGeom>
          </p:spPr>
        </p:pic>
      </p:grpSp>
      <p:sp>
        <p:nvSpPr>
          <p:cNvPr id="117" name="object 117"/>
          <p:cNvSpPr/>
          <p:nvPr/>
        </p:nvSpPr>
        <p:spPr>
          <a:xfrm>
            <a:off x="2394089" y="3223260"/>
            <a:ext cx="179070" cy="875030"/>
          </a:xfrm>
          <a:custGeom>
            <a:avLst/>
            <a:gdLst/>
            <a:ahLst/>
            <a:cxnLst/>
            <a:rect l="l" t="t" r="r" b="b"/>
            <a:pathLst>
              <a:path w="179069" h="875029">
                <a:moveTo>
                  <a:pt x="179069" y="874776"/>
                </a:moveTo>
                <a:lnTo>
                  <a:pt x="179069" y="870965"/>
                </a:lnTo>
                <a:lnTo>
                  <a:pt x="179069" y="870203"/>
                </a:lnTo>
                <a:lnTo>
                  <a:pt x="178307" y="869441"/>
                </a:lnTo>
                <a:lnTo>
                  <a:pt x="177546" y="867917"/>
                </a:lnTo>
                <a:lnTo>
                  <a:pt x="165425" y="855571"/>
                </a:lnTo>
                <a:lnTo>
                  <a:pt x="150304" y="838866"/>
                </a:lnTo>
                <a:lnTo>
                  <a:pt x="115062" y="790955"/>
                </a:lnTo>
                <a:lnTo>
                  <a:pt x="92142" y="748977"/>
                </a:lnTo>
                <a:lnTo>
                  <a:pt x="72967" y="704065"/>
                </a:lnTo>
                <a:lnTo>
                  <a:pt x="57458" y="656275"/>
                </a:lnTo>
                <a:lnTo>
                  <a:pt x="45535" y="605658"/>
                </a:lnTo>
                <a:lnTo>
                  <a:pt x="37118" y="552270"/>
                </a:lnTo>
                <a:lnTo>
                  <a:pt x="32126" y="496161"/>
                </a:lnTo>
                <a:lnTo>
                  <a:pt x="30480" y="437388"/>
                </a:lnTo>
                <a:lnTo>
                  <a:pt x="31370" y="393709"/>
                </a:lnTo>
                <a:lnTo>
                  <a:pt x="34434" y="347445"/>
                </a:lnTo>
                <a:lnTo>
                  <a:pt x="40257" y="299368"/>
                </a:lnTo>
                <a:lnTo>
                  <a:pt x="49425" y="250251"/>
                </a:lnTo>
                <a:lnTo>
                  <a:pt x="62526" y="200868"/>
                </a:lnTo>
                <a:lnTo>
                  <a:pt x="80145" y="151991"/>
                </a:lnTo>
                <a:lnTo>
                  <a:pt x="102869" y="104393"/>
                </a:lnTo>
                <a:lnTo>
                  <a:pt x="124503" y="69544"/>
                </a:lnTo>
                <a:lnTo>
                  <a:pt x="163198" y="21562"/>
                </a:lnTo>
                <a:lnTo>
                  <a:pt x="179069" y="6095"/>
                </a:lnTo>
                <a:lnTo>
                  <a:pt x="179069" y="0"/>
                </a:lnTo>
                <a:lnTo>
                  <a:pt x="165354" y="0"/>
                </a:lnTo>
                <a:lnTo>
                  <a:pt x="160019" y="6095"/>
                </a:lnTo>
                <a:lnTo>
                  <a:pt x="126098" y="40865"/>
                </a:lnTo>
                <a:lnTo>
                  <a:pt x="96853" y="78601"/>
                </a:lnTo>
                <a:lnTo>
                  <a:pt x="72025" y="118889"/>
                </a:lnTo>
                <a:lnTo>
                  <a:pt x="51352" y="161312"/>
                </a:lnTo>
                <a:lnTo>
                  <a:pt x="34575" y="205454"/>
                </a:lnTo>
                <a:lnTo>
                  <a:pt x="21433" y="250899"/>
                </a:lnTo>
                <a:lnTo>
                  <a:pt x="11665" y="297231"/>
                </a:lnTo>
                <a:lnTo>
                  <a:pt x="5010" y="344033"/>
                </a:lnTo>
                <a:lnTo>
                  <a:pt x="1209" y="390891"/>
                </a:lnTo>
                <a:lnTo>
                  <a:pt x="0" y="437388"/>
                </a:lnTo>
                <a:lnTo>
                  <a:pt x="1250" y="484944"/>
                </a:lnTo>
                <a:lnTo>
                  <a:pt x="5146" y="532400"/>
                </a:lnTo>
                <a:lnTo>
                  <a:pt x="11909" y="579430"/>
                </a:lnTo>
                <a:lnTo>
                  <a:pt x="21758" y="625707"/>
                </a:lnTo>
                <a:lnTo>
                  <a:pt x="34911" y="670905"/>
                </a:lnTo>
                <a:lnTo>
                  <a:pt x="51590" y="714699"/>
                </a:lnTo>
                <a:lnTo>
                  <a:pt x="72012" y="756762"/>
                </a:lnTo>
                <a:lnTo>
                  <a:pt x="96398" y="796767"/>
                </a:lnTo>
                <a:lnTo>
                  <a:pt x="124968" y="834389"/>
                </a:lnTo>
                <a:lnTo>
                  <a:pt x="160781" y="870203"/>
                </a:lnTo>
                <a:lnTo>
                  <a:pt x="165354" y="874776"/>
                </a:lnTo>
                <a:lnTo>
                  <a:pt x="179069" y="874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187331" y="3342144"/>
            <a:ext cx="531495" cy="234315"/>
          </a:xfrm>
          <a:custGeom>
            <a:avLst/>
            <a:gdLst/>
            <a:ahLst/>
            <a:cxnLst/>
            <a:rect l="l" t="t" r="r" b="b"/>
            <a:pathLst>
              <a:path w="531495" h="234314">
                <a:moveTo>
                  <a:pt x="140970" y="71628"/>
                </a:moveTo>
                <a:lnTo>
                  <a:pt x="137160" y="45326"/>
                </a:lnTo>
                <a:lnTo>
                  <a:pt x="125349" y="22377"/>
                </a:lnTo>
                <a:lnTo>
                  <a:pt x="116586" y="15405"/>
                </a:lnTo>
                <a:lnTo>
                  <a:pt x="116586" y="71628"/>
                </a:lnTo>
                <a:lnTo>
                  <a:pt x="30480" y="71628"/>
                </a:lnTo>
                <a:lnTo>
                  <a:pt x="36753" y="38912"/>
                </a:lnTo>
                <a:lnTo>
                  <a:pt x="49237" y="19710"/>
                </a:lnTo>
                <a:lnTo>
                  <a:pt x="63588" y="10655"/>
                </a:lnTo>
                <a:lnTo>
                  <a:pt x="75438" y="8382"/>
                </a:lnTo>
                <a:lnTo>
                  <a:pt x="97612" y="16217"/>
                </a:lnTo>
                <a:lnTo>
                  <a:pt x="110007" y="34569"/>
                </a:lnTo>
                <a:lnTo>
                  <a:pt x="115404" y="55626"/>
                </a:lnTo>
                <a:lnTo>
                  <a:pt x="116586" y="71628"/>
                </a:lnTo>
                <a:lnTo>
                  <a:pt x="116586" y="15405"/>
                </a:lnTo>
                <a:lnTo>
                  <a:pt x="104965" y="6146"/>
                </a:lnTo>
                <a:lnTo>
                  <a:pt x="75438" y="0"/>
                </a:lnTo>
                <a:lnTo>
                  <a:pt x="45961" y="6540"/>
                </a:lnTo>
                <a:lnTo>
                  <a:pt x="21996" y="24384"/>
                </a:lnTo>
                <a:lnTo>
                  <a:pt x="5892" y="50787"/>
                </a:lnTo>
                <a:lnTo>
                  <a:pt x="0" y="83058"/>
                </a:lnTo>
                <a:lnTo>
                  <a:pt x="6604" y="116840"/>
                </a:lnTo>
                <a:lnTo>
                  <a:pt x="24282" y="143637"/>
                </a:lnTo>
                <a:lnTo>
                  <a:pt x="29718" y="147383"/>
                </a:lnTo>
                <a:lnTo>
                  <a:pt x="49822" y="161277"/>
                </a:lnTo>
                <a:lnTo>
                  <a:pt x="108178" y="161201"/>
                </a:lnTo>
                <a:lnTo>
                  <a:pt x="137655" y="130340"/>
                </a:lnTo>
                <a:lnTo>
                  <a:pt x="140970" y="119634"/>
                </a:lnTo>
                <a:lnTo>
                  <a:pt x="140970" y="116586"/>
                </a:lnTo>
                <a:lnTo>
                  <a:pt x="137922" y="115824"/>
                </a:lnTo>
                <a:lnTo>
                  <a:pt x="132588" y="115824"/>
                </a:lnTo>
                <a:lnTo>
                  <a:pt x="131064" y="120396"/>
                </a:lnTo>
                <a:lnTo>
                  <a:pt x="118833" y="142417"/>
                </a:lnTo>
                <a:lnTo>
                  <a:pt x="103530" y="153733"/>
                </a:lnTo>
                <a:lnTo>
                  <a:pt x="89801" y="157899"/>
                </a:lnTo>
                <a:lnTo>
                  <a:pt x="82296" y="158496"/>
                </a:lnTo>
                <a:lnTo>
                  <a:pt x="69329" y="156502"/>
                </a:lnTo>
                <a:lnTo>
                  <a:pt x="34531" y="119964"/>
                </a:lnTo>
                <a:lnTo>
                  <a:pt x="29718" y="79248"/>
                </a:lnTo>
                <a:lnTo>
                  <a:pt x="30480" y="79248"/>
                </a:lnTo>
                <a:lnTo>
                  <a:pt x="116586" y="79248"/>
                </a:lnTo>
                <a:lnTo>
                  <a:pt x="140970" y="79248"/>
                </a:lnTo>
                <a:lnTo>
                  <a:pt x="140970" y="71628"/>
                </a:lnTo>
                <a:close/>
              </a:path>
              <a:path w="531495" h="234314">
                <a:moveTo>
                  <a:pt x="339090" y="152400"/>
                </a:moveTo>
                <a:lnTo>
                  <a:pt x="255270" y="77724"/>
                </a:lnTo>
                <a:lnTo>
                  <a:pt x="272884" y="55435"/>
                </a:lnTo>
                <a:lnTo>
                  <a:pt x="308229" y="22479"/>
                </a:lnTo>
                <a:lnTo>
                  <a:pt x="332232" y="17526"/>
                </a:lnTo>
                <a:lnTo>
                  <a:pt x="332232" y="6096"/>
                </a:lnTo>
                <a:lnTo>
                  <a:pt x="317373" y="7137"/>
                </a:lnTo>
                <a:lnTo>
                  <a:pt x="302514" y="7620"/>
                </a:lnTo>
                <a:lnTo>
                  <a:pt x="282409" y="7137"/>
                </a:lnTo>
                <a:lnTo>
                  <a:pt x="273253" y="6654"/>
                </a:lnTo>
                <a:lnTo>
                  <a:pt x="267462" y="6096"/>
                </a:lnTo>
                <a:lnTo>
                  <a:pt x="267462" y="17526"/>
                </a:lnTo>
                <a:lnTo>
                  <a:pt x="275082" y="18288"/>
                </a:lnTo>
                <a:lnTo>
                  <a:pt x="278130" y="22860"/>
                </a:lnTo>
                <a:lnTo>
                  <a:pt x="278130" y="35052"/>
                </a:lnTo>
                <a:lnTo>
                  <a:pt x="274320" y="39624"/>
                </a:lnTo>
                <a:lnTo>
                  <a:pt x="272796" y="41910"/>
                </a:lnTo>
                <a:lnTo>
                  <a:pt x="249936" y="70104"/>
                </a:lnTo>
                <a:lnTo>
                  <a:pt x="221742" y="33528"/>
                </a:lnTo>
                <a:lnTo>
                  <a:pt x="217932" y="29718"/>
                </a:lnTo>
                <a:lnTo>
                  <a:pt x="217932" y="21336"/>
                </a:lnTo>
                <a:lnTo>
                  <a:pt x="223266" y="18288"/>
                </a:lnTo>
                <a:lnTo>
                  <a:pt x="230886" y="17526"/>
                </a:lnTo>
                <a:lnTo>
                  <a:pt x="230886" y="6096"/>
                </a:lnTo>
                <a:lnTo>
                  <a:pt x="209931" y="7137"/>
                </a:lnTo>
                <a:lnTo>
                  <a:pt x="191262" y="7620"/>
                </a:lnTo>
                <a:lnTo>
                  <a:pt x="175348" y="7137"/>
                </a:lnTo>
                <a:lnTo>
                  <a:pt x="157734" y="6096"/>
                </a:lnTo>
                <a:lnTo>
                  <a:pt x="157734" y="17526"/>
                </a:lnTo>
                <a:lnTo>
                  <a:pt x="199644" y="39624"/>
                </a:lnTo>
                <a:lnTo>
                  <a:pt x="236220" y="86868"/>
                </a:lnTo>
                <a:lnTo>
                  <a:pt x="201930" y="130302"/>
                </a:lnTo>
                <a:lnTo>
                  <a:pt x="188455" y="142748"/>
                </a:lnTo>
                <a:lnTo>
                  <a:pt x="175348" y="149352"/>
                </a:lnTo>
                <a:lnTo>
                  <a:pt x="164096" y="151942"/>
                </a:lnTo>
                <a:lnTo>
                  <a:pt x="156210" y="152400"/>
                </a:lnTo>
                <a:lnTo>
                  <a:pt x="156210" y="163068"/>
                </a:lnTo>
                <a:lnTo>
                  <a:pt x="170688" y="162394"/>
                </a:lnTo>
                <a:lnTo>
                  <a:pt x="193852" y="162420"/>
                </a:lnTo>
                <a:lnTo>
                  <a:pt x="220218" y="163068"/>
                </a:lnTo>
                <a:lnTo>
                  <a:pt x="220218" y="152400"/>
                </a:lnTo>
                <a:lnTo>
                  <a:pt x="211836" y="150876"/>
                </a:lnTo>
                <a:lnTo>
                  <a:pt x="209550" y="146304"/>
                </a:lnTo>
                <a:lnTo>
                  <a:pt x="209550" y="140970"/>
                </a:lnTo>
                <a:lnTo>
                  <a:pt x="211556" y="133807"/>
                </a:lnTo>
                <a:lnTo>
                  <a:pt x="217639" y="124294"/>
                </a:lnTo>
                <a:lnTo>
                  <a:pt x="227863" y="111493"/>
                </a:lnTo>
                <a:lnTo>
                  <a:pt x="242316" y="94488"/>
                </a:lnTo>
                <a:lnTo>
                  <a:pt x="269748" y="131064"/>
                </a:lnTo>
                <a:lnTo>
                  <a:pt x="277368" y="140970"/>
                </a:lnTo>
                <a:lnTo>
                  <a:pt x="277368" y="146304"/>
                </a:lnTo>
                <a:lnTo>
                  <a:pt x="274320" y="151638"/>
                </a:lnTo>
                <a:lnTo>
                  <a:pt x="264414" y="152400"/>
                </a:lnTo>
                <a:lnTo>
                  <a:pt x="264414" y="163068"/>
                </a:lnTo>
                <a:lnTo>
                  <a:pt x="304038" y="162306"/>
                </a:lnTo>
                <a:lnTo>
                  <a:pt x="330174" y="162623"/>
                </a:lnTo>
                <a:lnTo>
                  <a:pt x="339090" y="163068"/>
                </a:lnTo>
                <a:lnTo>
                  <a:pt x="339090" y="152400"/>
                </a:lnTo>
                <a:close/>
              </a:path>
              <a:path w="531495" h="234314">
                <a:moveTo>
                  <a:pt x="531114" y="84582"/>
                </a:moveTo>
                <a:lnTo>
                  <a:pt x="525106" y="52108"/>
                </a:lnTo>
                <a:lnTo>
                  <a:pt x="508825" y="25996"/>
                </a:lnTo>
                <a:lnTo>
                  <a:pt x="502158" y="21170"/>
                </a:lnTo>
                <a:lnTo>
                  <a:pt x="502158" y="84582"/>
                </a:lnTo>
                <a:lnTo>
                  <a:pt x="497687" y="114884"/>
                </a:lnTo>
                <a:lnTo>
                  <a:pt x="485863" y="138493"/>
                </a:lnTo>
                <a:lnTo>
                  <a:pt x="469036" y="153797"/>
                </a:lnTo>
                <a:lnTo>
                  <a:pt x="449580" y="159258"/>
                </a:lnTo>
                <a:lnTo>
                  <a:pt x="438785" y="157937"/>
                </a:lnTo>
                <a:lnTo>
                  <a:pt x="428421" y="153924"/>
                </a:lnTo>
                <a:lnTo>
                  <a:pt x="418922" y="147040"/>
                </a:lnTo>
                <a:lnTo>
                  <a:pt x="410718" y="137160"/>
                </a:lnTo>
                <a:lnTo>
                  <a:pt x="406146" y="129540"/>
                </a:lnTo>
                <a:lnTo>
                  <a:pt x="406146" y="40386"/>
                </a:lnTo>
                <a:lnTo>
                  <a:pt x="415328" y="28143"/>
                </a:lnTo>
                <a:lnTo>
                  <a:pt x="426529" y="19050"/>
                </a:lnTo>
                <a:lnTo>
                  <a:pt x="439140" y="13373"/>
                </a:lnTo>
                <a:lnTo>
                  <a:pt x="452628" y="11430"/>
                </a:lnTo>
                <a:lnTo>
                  <a:pt x="471614" y="17068"/>
                </a:lnTo>
                <a:lnTo>
                  <a:pt x="487387" y="32575"/>
                </a:lnTo>
                <a:lnTo>
                  <a:pt x="498157" y="55791"/>
                </a:lnTo>
                <a:lnTo>
                  <a:pt x="502158" y="84582"/>
                </a:lnTo>
                <a:lnTo>
                  <a:pt x="502158" y="21170"/>
                </a:lnTo>
                <a:lnTo>
                  <a:pt x="484822" y="8597"/>
                </a:lnTo>
                <a:lnTo>
                  <a:pt x="455676" y="2286"/>
                </a:lnTo>
                <a:lnTo>
                  <a:pt x="436867" y="4914"/>
                </a:lnTo>
                <a:lnTo>
                  <a:pt x="422427" y="11328"/>
                </a:lnTo>
                <a:lnTo>
                  <a:pt x="411848" y="19316"/>
                </a:lnTo>
                <a:lnTo>
                  <a:pt x="404622" y="26670"/>
                </a:lnTo>
                <a:lnTo>
                  <a:pt x="404622" y="2286"/>
                </a:lnTo>
                <a:lnTo>
                  <a:pt x="352806" y="6096"/>
                </a:lnTo>
                <a:lnTo>
                  <a:pt x="352806" y="17526"/>
                </a:lnTo>
                <a:lnTo>
                  <a:pt x="367817" y="18122"/>
                </a:lnTo>
                <a:lnTo>
                  <a:pt x="376326" y="20662"/>
                </a:lnTo>
                <a:lnTo>
                  <a:pt x="380123" y="26200"/>
                </a:lnTo>
                <a:lnTo>
                  <a:pt x="381000" y="35814"/>
                </a:lnTo>
                <a:lnTo>
                  <a:pt x="381000" y="206502"/>
                </a:lnTo>
                <a:lnTo>
                  <a:pt x="380022" y="215747"/>
                </a:lnTo>
                <a:lnTo>
                  <a:pt x="376034" y="220497"/>
                </a:lnTo>
                <a:lnTo>
                  <a:pt x="367487" y="222250"/>
                </a:lnTo>
                <a:lnTo>
                  <a:pt x="352806" y="222504"/>
                </a:lnTo>
                <a:lnTo>
                  <a:pt x="352806" y="233934"/>
                </a:lnTo>
                <a:lnTo>
                  <a:pt x="362966" y="233807"/>
                </a:lnTo>
                <a:lnTo>
                  <a:pt x="381000" y="233375"/>
                </a:lnTo>
                <a:lnTo>
                  <a:pt x="384733" y="233286"/>
                </a:lnTo>
                <a:lnTo>
                  <a:pt x="406146" y="233387"/>
                </a:lnTo>
                <a:lnTo>
                  <a:pt x="423837" y="233807"/>
                </a:lnTo>
                <a:lnTo>
                  <a:pt x="434340" y="233934"/>
                </a:lnTo>
                <a:lnTo>
                  <a:pt x="434340" y="222504"/>
                </a:lnTo>
                <a:lnTo>
                  <a:pt x="419646" y="222250"/>
                </a:lnTo>
                <a:lnTo>
                  <a:pt x="411099" y="220497"/>
                </a:lnTo>
                <a:lnTo>
                  <a:pt x="407111" y="215747"/>
                </a:lnTo>
                <a:lnTo>
                  <a:pt x="406146" y="206502"/>
                </a:lnTo>
                <a:lnTo>
                  <a:pt x="406146" y="141732"/>
                </a:lnTo>
                <a:lnTo>
                  <a:pt x="409841" y="148348"/>
                </a:lnTo>
                <a:lnTo>
                  <a:pt x="418617" y="156972"/>
                </a:lnTo>
                <a:lnTo>
                  <a:pt x="432396" y="164439"/>
                </a:lnTo>
                <a:lnTo>
                  <a:pt x="451104" y="167640"/>
                </a:lnTo>
                <a:lnTo>
                  <a:pt x="481596" y="161302"/>
                </a:lnTo>
                <a:lnTo>
                  <a:pt x="502158" y="147218"/>
                </a:lnTo>
                <a:lnTo>
                  <a:pt x="507111" y="143827"/>
                </a:lnTo>
                <a:lnTo>
                  <a:pt x="524611" y="117487"/>
                </a:lnTo>
                <a:lnTo>
                  <a:pt x="531114" y="845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9" name="object 119"/>
          <p:cNvGrpSpPr/>
          <p:nvPr/>
        </p:nvGrpSpPr>
        <p:grpSpPr>
          <a:xfrm>
            <a:off x="3767213" y="3196589"/>
            <a:ext cx="497840" cy="401955"/>
            <a:chOff x="3767213" y="3196589"/>
            <a:chExt cx="497840" cy="401955"/>
          </a:xfrm>
        </p:grpSpPr>
        <p:sp>
          <p:nvSpPr>
            <p:cNvPr id="120" name="object 120"/>
            <p:cNvSpPr/>
            <p:nvPr/>
          </p:nvSpPr>
          <p:spPr>
            <a:xfrm>
              <a:off x="3767213" y="3232403"/>
              <a:ext cx="85090" cy="364490"/>
            </a:xfrm>
            <a:custGeom>
              <a:avLst/>
              <a:gdLst/>
              <a:ahLst/>
              <a:cxnLst/>
              <a:rect l="l" t="t" r="r" b="b"/>
              <a:pathLst>
                <a:path w="85089" h="364489">
                  <a:moveTo>
                    <a:pt x="84582" y="362712"/>
                  </a:moveTo>
                  <a:lnTo>
                    <a:pt x="84582" y="360425"/>
                  </a:lnTo>
                  <a:lnTo>
                    <a:pt x="84582" y="358901"/>
                  </a:lnTo>
                  <a:lnTo>
                    <a:pt x="78486" y="352806"/>
                  </a:lnTo>
                  <a:lnTo>
                    <a:pt x="50268" y="314348"/>
                  </a:lnTo>
                  <a:lnTo>
                    <a:pt x="32765" y="270891"/>
                  </a:lnTo>
                  <a:lnTo>
                    <a:pt x="23836" y="225718"/>
                  </a:lnTo>
                  <a:lnTo>
                    <a:pt x="21336" y="182118"/>
                  </a:lnTo>
                  <a:lnTo>
                    <a:pt x="24181" y="134957"/>
                  </a:lnTo>
                  <a:lnTo>
                    <a:pt x="33813" y="89439"/>
                  </a:lnTo>
                  <a:lnTo>
                    <a:pt x="51875" y="47208"/>
                  </a:lnTo>
                  <a:lnTo>
                    <a:pt x="80010" y="9906"/>
                  </a:lnTo>
                  <a:lnTo>
                    <a:pt x="84582" y="5333"/>
                  </a:lnTo>
                  <a:lnTo>
                    <a:pt x="84582" y="762"/>
                  </a:lnTo>
                  <a:lnTo>
                    <a:pt x="83058" y="0"/>
                  </a:lnTo>
                  <a:lnTo>
                    <a:pt x="80772" y="0"/>
                  </a:lnTo>
                  <a:lnTo>
                    <a:pt x="40374" y="40183"/>
                  </a:lnTo>
                  <a:lnTo>
                    <a:pt x="11572" y="101000"/>
                  </a:lnTo>
                  <a:lnTo>
                    <a:pt x="1000" y="157555"/>
                  </a:lnTo>
                  <a:lnTo>
                    <a:pt x="0" y="182118"/>
                  </a:lnTo>
                  <a:lnTo>
                    <a:pt x="916" y="205966"/>
                  </a:lnTo>
                  <a:lnTo>
                    <a:pt x="11894" y="264521"/>
                  </a:lnTo>
                  <a:lnTo>
                    <a:pt x="41659" y="325338"/>
                  </a:lnTo>
                  <a:lnTo>
                    <a:pt x="73354" y="359842"/>
                  </a:lnTo>
                  <a:lnTo>
                    <a:pt x="80772" y="364236"/>
                  </a:lnTo>
                  <a:lnTo>
                    <a:pt x="83058" y="364236"/>
                  </a:lnTo>
                  <a:lnTo>
                    <a:pt x="84582" y="3627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1" name="object 121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883799" y="3343655"/>
              <a:ext cx="156210" cy="161544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4077970" y="3196602"/>
              <a:ext cx="186690" cy="177165"/>
            </a:xfrm>
            <a:custGeom>
              <a:avLst/>
              <a:gdLst/>
              <a:ahLst/>
              <a:cxnLst/>
              <a:rect l="l" t="t" r="r" b="b"/>
              <a:pathLst>
                <a:path w="186689" h="177164">
                  <a:moveTo>
                    <a:pt x="186690" y="0"/>
                  </a:moveTo>
                  <a:lnTo>
                    <a:pt x="99060" y="0"/>
                  </a:lnTo>
                  <a:lnTo>
                    <a:pt x="87630" y="0"/>
                  </a:lnTo>
                  <a:lnTo>
                    <a:pt x="0" y="0"/>
                  </a:lnTo>
                  <a:lnTo>
                    <a:pt x="0" y="12954"/>
                  </a:lnTo>
                  <a:lnTo>
                    <a:pt x="87630" y="12954"/>
                  </a:lnTo>
                  <a:lnTo>
                    <a:pt x="87630" y="176784"/>
                  </a:lnTo>
                  <a:lnTo>
                    <a:pt x="99060" y="176784"/>
                  </a:lnTo>
                  <a:lnTo>
                    <a:pt x="99060" y="12954"/>
                  </a:lnTo>
                  <a:lnTo>
                    <a:pt x="186690" y="12954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3" name="object 123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4069727" y="3483101"/>
              <a:ext cx="147827" cy="115062"/>
            </a:xfrm>
            <a:prstGeom prst="rect">
              <a:avLst/>
            </a:prstGeom>
          </p:spPr>
        </p:pic>
      </p:grpSp>
      <p:grpSp>
        <p:nvGrpSpPr>
          <p:cNvPr id="124" name="object 124"/>
          <p:cNvGrpSpPr/>
          <p:nvPr/>
        </p:nvGrpSpPr>
        <p:grpSpPr>
          <a:xfrm>
            <a:off x="4315091" y="3343655"/>
            <a:ext cx="308610" cy="219075"/>
            <a:chOff x="4315091" y="3343655"/>
            <a:chExt cx="308610" cy="219075"/>
          </a:xfrm>
        </p:grpSpPr>
        <p:pic>
          <p:nvPicPr>
            <p:cNvPr id="125" name="object 125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4315091" y="3343655"/>
              <a:ext cx="155448" cy="161544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500257" y="3447287"/>
              <a:ext cx="123444" cy="115062"/>
            </a:xfrm>
            <a:prstGeom prst="rect">
              <a:avLst/>
            </a:prstGeom>
          </p:spPr>
        </p:pic>
      </p:grpSp>
      <p:sp>
        <p:nvSpPr>
          <p:cNvPr id="127" name="object 127"/>
          <p:cNvSpPr/>
          <p:nvPr/>
        </p:nvSpPr>
        <p:spPr>
          <a:xfrm>
            <a:off x="4681613" y="3232404"/>
            <a:ext cx="83820" cy="364490"/>
          </a:xfrm>
          <a:custGeom>
            <a:avLst/>
            <a:gdLst/>
            <a:ahLst/>
            <a:cxnLst/>
            <a:rect l="l" t="t" r="r" b="b"/>
            <a:pathLst>
              <a:path w="83820" h="364489">
                <a:moveTo>
                  <a:pt x="83820" y="182118"/>
                </a:moveTo>
                <a:lnTo>
                  <a:pt x="79152" y="130206"/>
                </a:lnTo>
                <a:lnTo>
                  <a:pt x="60198" y="68580"/>
                </a:lnTo>
                <a:lnTo>
                  <a:pt x="24860" y="17430"/>
                </a:lnTo>
                <a:lnTo>
                  <a:pt x="3810" y="0"/>
                </a:lnTo>
                <a:lnTo>
                  <a:pt x="1524" y="0"/>
                </a:lnTo>
                <a:lnTo>
                  <a:pt x="0" y="1523"/>
                </a:lnTo>
                <a:lnTo>
                  <a:pt x="0" y="5333"/>
                </a:lnTo>
                <a:lnTo>
                  <a:pt x="6858" y="12191"/>
                </a:lnTo>
                <a:lnTo>
                  <a:pt x="30777" y="43136"/>
                </a:lnTo>
                <a:lnTo>
                  <a:pt x="48482" y="82010"/>
                </a:lnTo>
                <a:lnTo>
                  <a:pt x="59471" y="128456"/>
                </a:lnTo>
                <a:lnTo>
                  <a:pt x="63246" y="182118"/>
                </a:lnTo>
                <a:lnTo>
                  <a:pt x="60400" y="228957"/>
                </a:lnTo>
                <a:lnTo>
                  <a:pt x="50768" y="274510"/>
                </a:lnTo>
                <a:lnTo>
                  <a:pt x="32706" y="316920"/>
                </a:lnTo>
                <a:lnTo>
                  <a:pt x="4572" y="354330"/>
                </a:lnTo>
                <a:lnTo>
                  <a:pt x="0" y="358901"/>
                </a:lnTo>
                <a:lnTo>
                  <a:pt x="0" y="362712"/>
                </a:lnTo>
                <a:lnTo>
                  <a:pt x="1524" y="364236"/>
                </a:lnTo>
                <a:lnTo>
                  <a:pt x="3810" y="364236"/>
                </a:lnTo>
                <a:lnTo>
                  <a:pt x="43779" y="323730"/>
                </a:lnTo>
                <a:lnTo>
                  <a:pt x="72568" y="263235"/>
                </a:lnTo>
                <a:lnTo>
                  <a:pt x="82831" y="206680"/>
                </a:lnTo>
                <a:lnTo>
                  <a:pt x="83820" y="182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629547" y="3661409"/>
            <a:ext cx="2720340" cy="0"/>
          </a:xfrm>
          <a:custGeom>
            <a:avLst/>
            <a:gdLst/>
            <a:ahLst/>
            <a:cxnLst/>
            <a:rect l="l" t="t" r="r" b="b"/>
            <a:pathLst>
              <a:path w="2720340">
                <a:moveTo>
                  <a:pt x="0" y="0"/>
                </a:moveTo>
                <a:lnTo>
                  <a:pt x="2720340" y="0"/>
                </a:lnTo>
              </a:path>
            </a:pathLst>
          </a:custGeom>
          <a:ln w="144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9" name="object 129"/>
          <p:cNvGrpSpPr/>
          <p:nvPr/>
        </p:nvGrpSpPr>
        <p:grpSpPr>
          <a:xfrm>
            <a:off x="2650121" y="3728465"/>
            <a:ext cx="709930" cy="403225"/>
            <a:chOff x="2650121" y="3728465"/>
            <a:chExt cx="709930" cy="403225"/>
          </a:xfrm>
        </p:grpSpPr>
        <p:sp>
          <p:nvSpPr>
            <p:cNvPr id="130" name="object 130"/>
            <p:cNvSpPr/>
            <p:nvPr/>
          </p:nvSpPr>
          <p:spPr>
            <a:xfrm>
              <a:off x="2650121" y="3728465"/>
              <a:ext cx="342265" cy="365125"/>
            </a:xfrm>
            <a:custGeom>
              <a:avLst/>
              <a:gdLst/>
              <a:ahLst/>
              <a:cxnLst/>
              <a:rect l="l" t="t" r="r" b="b"/>
              <a:pathLst>
                <a:path w="342264" h="365125">
                  <a:moveTo>
                    <a:pt x="342138" y="274320"/>
                  </a:moveTo>
                  <a:lnTo>
                    <a:pt x="332994" y="274320"/>
                  </a:lnTo>
                  <a:lnTo>
                    <a:pt x="323409" y="293798"/>
                  </a:lnTo>
                  <a:lnTo>
                    <a:pt x="308895" y="310705"/>
                  </a:lnTo>
                  <a:lnTo>
                    <a:pt x="268224" y="334518"/>
                  </a:lnTo>
                  <a:lnTo>
                    <a:pt x="219253" y="343840"/>
                  </a:lnTo>
                  <a:lnTo>
                    <a:pt x="184404" y="345186"/>
                  </a:lnTo>
                  <a:lnTo>
                    <a:pt x="29718" y="345186"/>
                  </a:lnTo>
                  <a:lnTo>
                    <a:pt x="159258" y="185166"/>
                  </a:lnTo>
                  <a:lnTo>
                    <a:pt x="160019" y="183642"/>
                  </a:lnTo>
                  <a:lnTo>
                    <a:pt x="160019" y="180594"/>
                  </a:lnTo>
                  <a:lnTo>
                    <a:pt x="159258" y="180594"/>
                  </a:lnTo>
                  <a:lnTo>
                    <a:pt x="38862" y="14478"/>
                  </a:lnTo>
                  <a:lnTo>
                    <a:pt x="182880" y="14478"/>
                  </a:lnTo>
                  <a:lnTo>
                    <a:pt x="220158" y="16013"/>
                  </a:lnTo>
                  <a:lnTo>
                    <a:pt x="263937" y="24479"/>
                  </a:lnTo>
                  <a:lnTo>
                    <a:pt x="304716" y="45660"/>
                  </a:lnTo>
                  <a:lnTo>
                    <a:pt x="332994" y="85344"/>
                  </a:lnTo>
                  <a:lnTo>
                    <a:pt x="342138" y="85344"/>
                  </a:lnTo>
                  <a:lnTo>
                    <a:pt x="310896" y="0"/>
                  </a:lnTo>
                  <a:lnTo>
                    <a:pt x="762" y="0"/>
                  </a:lnTo>
                  <a:lnTo>
                    <a:pt x="0" y="762"/>
                  </a:lnTo>
                  <a:lnTo>
                    <a:pt x="0" y="12192"/>
                  </a:lnTo>
                  <a:lnTo>
                    <a:pt x="132587" y="195834"/>
                  </a:lnTo>
                  <a:lnTo>
                    <a:pt x="762" y="358901"/>
                  </a:lnTo>
                  <a:lnTo>
                    <a:pt x="762" y="364998"/>
                  </a:lnTo>
                  <a:lnTo>
                    <a:pt x="310896" y="364998"/>
                  </a:lnTo>
                  <a:lnTo>
                    <a:pt x="342138" y="274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1" name="object 131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3024263" y="3999737"/>
              <a:ext cx="155448" cy="115062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3219335" y="3965447"/>
              <a:ext cx="140207" cy="166115"/>
            </a:xfrm>
            <a:prstGeom prst="rect">
              <a:avLst/>
            </a:prstGeom>
          </p:spPr>
        </p:pic>
      </p:grpSp>
      <p:pic>
        <p:nvPicPr>
          <p:cNvPr id="133" name="object 133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3407549" y="3938778"/>
            <a:ext cx="198120" cy="178308"/>
          </a:xfrm>
          <a:prstGeom prst="rect">
            <a:avLst/>
          </a:prstGeom>
        </p:spPr>
      </p:pic>
      <p:sp>
        <p:nvSpPr>
          <p:cNvPr id="134" name="object 134"/>
          <p:cNvSpPr/>
          <p:nvPr/>
        </p:nvSpPr>
        <p:spPr>
          <a:xfrm>
            <a:off x="3709301" y="3838967"/>
            <a:ext cx="532130" cy="234950"/>
          </a:xfrm>
          <a:custGeom>
            <a:avLst/>
            <a:gdLst/>
            <a:ahLst/>
            <a:cxnLst/>
            <a:rect l="l" t="t" r="r" b="b"/>
            <a:pathLst>
              <a:path w="532129" h="234950">
                <a:moveTo>
                  <a:pt x="140970" y="71628"/>
                </a:moveTo>
                <a:lnTo>
                  <a:pt x="137160" y="44996"/>
                </a:lnTo>
                <a:lnTo>
                  <a:pt x="125437" y="22098"/>
                </a:lnTo>
                <a:lnTo>
                  <a:pt x="117348" y="15659"/>
                </a:lnTo>
                <a:lnTo>
                  <a:pt x="117348" y="71628"/>
                </a:lnTo>
                <a:lnTo>
                  <a:pt x="30480" y="71628"/>
                </a:lnTo>
                <a:lnTo>
                  <a:pt x="36766" y="38912"/>
                </a:lnTo>
                <a:lnTo>
                  <a:pt x="49339" y="19710"/>
                </a:lnTo>
                <a:lnTo>
                  <a:pt x="63906" y="10655"/>
                </a:lnTo>
                <a:lnTo>
                  <a:pt x="76200" y="8382"/>
                </a:lnTo>
                <a:lnTo>
                  <a:pt x="98374" y="16217"/>
                </a:lnTo>
                <a:lnTo>
                  <a:pt x="110769" y="34569"/>
                </a:lnTo>
                <a:lnTo>
                  <a:pt x="116166" y="55626"/>
                </a:lnTo>
                <a:lnTo>
                  <a:pt x="117348" y="71628"/>
                </a:lnTo>
                <a:lnTo>
                  <a:pt x="117348" y="15659"/>
                </a:lnTo>
                <a:lnTo>
                  <a:pt x="105283" y="6045"/>
                </a:lnTo>
                <a:lnTo>
                  <a:pt x="76200" y="0"/>
                </a:lnTo>
                <a:lnTo>
                  <a:pt x="46291" y="6553"/>
                </a:lnTo>
                <a:lnTo>
                  <a:pt x="22098" y="24472"/>
                </a:lnTo>
                <a:lnTo>
                  <a:pt x="5905" y="51104"/>
                </a:lnTo>
                <a:lnTo>
                  <a:pt x="0" y="83820"/>
                </a:lnTo>
                <a:lnTo>
                  <a:pt x="6604" y="117602"/>
                </a:lnTo>
                <a:lnTo>
                  <a:pt x="24282" y="144399"/>
                </a:lnTo>
                <a:lnTo>
                  <a:pt x="30480" y="148666"/>
                </a:lnTo>
                <a:lnTo>
                  <a:pt x="49822" y="162039"/>
                </a:lnTo>
                <a:lnTo>
                  <a:pt x="108496" y="161861"/>
                </a:lnTo>
                <a:lnTo>
                  <a:pt x="137756" y="130784"/>
                </a:lnTo>
                <a:lnTo>
                  <a:pt x="140970" y="120396"/>
                </a:lnTo>
                <a:lnTo>
                  <a:pt x="140970" y="117348"/>
                </a:lnTo>
                <a:lnTo>
                  <a:pt x="137922" y="116586"/>
                </a:lnTo>
                <a:lnTo>
                  <a:pt x="133350" y="116586"/>
                </a:lnTo>
                <a:lnTo>
                  <a:pt x="131826" y="121158"/>
                </a:lnTo>
                <a:lnTo>
                  <a:pt x="119151" y="143179"/>
                </a:lnTo>
                <a:lnTo>
                  <a:pt x="103632" y="154495"/>
                </a:lnTo>
                <a:lnTo>
                  <a:pt x="89814" y="158661"/>
                </a:lnTo>
                <a:lnTo>
                  <a:pt x="82296" y="159258"/>
                </a:lnTo>
                <a:lnTo>
                  <a:pt x="69329" y="157264"/>
                </a:lnTo>
                <a:lnTo>
                  <a:pt x="34975" y="120726"/>
                </a:lnTo>
                <a:lnTo>
                  <a:pt x="30480" y="80010"/>
                </a:lnTo>
                <a:lnTo>
                  <a:pt x="117348" y="80010"/>
                </a:lnTo>
                <a:lnTo>
                  <a:pt x="140970" y="80010"/>
                </a:lnTo>
                <a:lnTo>
                  <a:pt x="140970" y="71628"/>
                </a:lnTo>
                <a:close/>
              </a:path>
              <a:path w="532129" h="234950">
                <a:moveTo>
                  <a:pt x="339090" y="152400"/>
                </a:moveTo>
                <a:lnTo>
                  <a:pt x="256032" y="78486"/>
                </a:lnTo>
                <a:lnTo>
                  <a:pt x="273367" y="55524"/>
                </a:lnTo>
                <a:lnTo>
                  <a:pt x="308698" y="22479"/>
                </a:lnTo>
                <a:lnTo>
                  <a:pt x="332994" y="17526"/>
                </a:lnTo>
                <a:lnTo>
                  <a:pt x="332994" y="6096"/>
                </a:lnTo>
                <a:lnTo>
                  <a:pt x="310057" y="7480"/>
                </a:lnTo>
                <a:lnTo>
                  <a:pt x="302514" y="7620"/>
                </a:lnTo>
                <a:lnTo>
                  <a:pt x="282981" y="7137"/>
                </a:lnTo>
                <a:lnTo>
                  <a:pt x="273685" y="6654"/>
                </a:lnTo>
                <a:lnTo>
                  <a:pt x="267462" y="6096"/>
                </a:lnTo>
                <a:lnTo>
                  <a:pt x="267462" y="17526"/>
                </a:lnTo>
                <a:lnTo>
                  <a:pt x="275082" y="18288"/>
                </a:lnTo>
                <a:lnTo>
                  <a:pt x="278130" y="22860"/>
                </a:lnTo>
                <a:lnTo>
                  <a:pt x="278130" y="35052"/>
                </a:lnTo>
                <a:lnTo>
                  <a:pt x="275082" y="39624"/>
                </a:lnTo>
                <a:lnTo>
                  <a:pt x="272796" y="41910"/>
                </a:lnTo>
                <a:lnTo>
                  <a:pt x="249936" y="70104"/>
                </a:lnTo>
                <a:lnTo>
                  <a:pt x="218694" y="29718"/>
                </a:lnTo>
                <a:lnTo>
                  <a:pt x="218694" y="21336"/>
                </a:lnTo>
                <a:lnTo>
                  <a:pt x="224028" y="18288"/>
                </a:lnTo>
                <a:lnTo>
                  <a:pt x="231648" y="17526"/>
                </a:lnTo>
                <a:lnTo>
                  <a:pt x="231648" y="6096"/>
                </a:lnTo>
                <a:lnTo>
                  <a:pt x="210400" y="7137"/>
                </a:lnTo>
                <a:lnTo>
                  <a:pt x="192024" y="7620"/>
                </a:lnTo>
                <a:lnTo>
                  <a:pt x="176110" y="7137"/>
                </a:lnTo>
                <a:lnTo>
                  <a:pt x="158496" y="6096"/>
                </a:lnTo>
                <a:lnTo>
                  <a:pt x="158496" y="17526"/>
                </a:lnTo>
                <a:lnTo>
                  <a:pt x="200406" y="39624"/>
                </a:lnTo>
                <a:lnTo>
                  <a:pt x="236220" y="87630"/>
                </a:lnTo>
                <a:lnTo>
                  <a:pt x="201930" y="131064"/>
                </a:lnTo>
                <a:lnTo>
                  <a:pt x="188455" y="143065"/>
                </a:lnTo>
                <a:lnTo>
                  <a:pt x="175348" y="149440"/>
                </a:lnTo>
                <a:lnTo>
                  <a:pt x="164096" y="151955"/>
                </a:lnTo>
                <a:lnTo>
                  <a:pt x="156210" y="152400"/>
                </a:lnTo>
                <a:lnTo>
                  <a:pt x="156210" y="163830"/>
                </a:lnTo>
                <a:lnTo>
                  <a:pt x="171069" y="163156"/>
                </a:lnTo>
                <a:lnTo>
                  <a:pt x="194602" y="163182"/>
                </a:lnTo>
                <a:lnTo>
                  <a:pt x="220218" y="163830"/>
                </a:lnTo>
                <a:lnTo>
                  <a:pt x="220218" y="152400"/>
                </a:lnTo>
                <a:lnTo>
                  <a:pt x="212598" y="151638"/>
                </a:lnTo>
                <a:lnTo>
                  <a:pt x="209550" y="147066"/>
                </a:lnTo>
                <a:lnTo>
                  <a:pt x="209550" y="141732"/>
                </a:lnTo>
                <a:lnTo>
                  <a:pt x="211556" y="134569"/>
                </a:lnTo>
                <a:lnTo>
                  <a:pt x="217639" y="125056"/>
                </a:lnTo>
                <a:lnTo>
                  <a:pt x="227863" y="112255"/>
                </a:lnTo>
                <a:lnTo>
                  <a:pt x="242316" y="95250"/>
                </a:lnTo>
                <a:lnTo>
                  <a:pt x="278130" y="141732"/>
                </a:lnTo>
                <a:lnTo>
                  <a:pt x="278130" y="147066"/>
                </a:lnTo>
                <a:lnTo>
                  <a:pt x="275082" y="152400"/>
                </a:lnTo>
                <a:lnTo>
                  <a:pt x="265176" y="152400"/>
                </a:lnTo>
                <a:lnTo>
                  <a:pt x="265176" y="163830"/>
                </a:lnTo>
                <a:lnTo>
                  <a:pt x="304038" y="163068"/>
                </a:lnTo>
                <a:lnTo>
                  <a:pt x="330504" y="163385"/>
                </a:lnTo>
                <a:lnTo>
                  <a:pt x="339090" y="163830"/>
                </a:lnTo>
                <a:lnTo>
                  <a:pt x="339090" y="152400"/>
                </a:lnTo>
                <a:close/>
              </a:path>
              <a:path w="532129" h="234950">
                <a:moveTo>
                  <a:pt x="531876" y="85344"/>
                </a:moveTo>
                <a:lnTo>
                  <a:pt x="525767" y="52425"/>
                </a:lnTo>
                <a:lnTo>
                  <a:pt x="509295" y="26098"/>
                </a:lnTo>
                <a:lnTo>
                  <a:pt x="502158" y="20916"/>
                </a:lnTo>
                <a:lnTo>
                  <a:pt x="502158" y="85344"/>
                </a:lnTo>
                <a:lnTo>
                  <a:pt x="497789" y="115646"/>
                </a:lnTo>
                <a:lnTo>
                  <a:pt x="486156" y="139255"/>
                </a:lnTo>
                <a:lnTo>
                  <a:pt x="469366" y="154559"/>
                </a:lnTo>
                <a:lnTo>
                  <a:pt x="449580" y="160020"/>
                </a:lnTo>
                <a:lnTo>
                  <a:pt x="438912" y="158597"/>
                </a:lnTo>
                <a:lnTo>
                  <a:pt x="428815" y="154393"/>
                </a:lnTo>
                <a:lnTo>
                  <a:pt x="419569" y="147472"/>
                </a:lnTo>
                <a:lnTo>
                  <a:pt x="411480" y="137922"/>
                </a:lnTo>
                <a:lnTo>
                  <a:pt x="406146" y="130302"/>
                </a:lnTo>
                <a:lnTo>
                  <a:pt x="406146" y="40386"/>
                </a:lnTo>
                <a:lnTo>
                  <a:pt x="415455" y="28143"/>
                </a:lnTo>
                <a:lnTo>
                  <a:pt x="426910" y="19050"/>
                </a:lnTo>
                <a:lnTo>
                  <a:pt x="439788" y="13373"/>
                </a:lnTo>
                <a:lnTo>
                  <a:pt x="453390" y="11430"/>
                </a:lnTo>
                <a:lnTo>
                  <a:pt x="472249" y="17081"/>
                </a:lnTo>
                <a:lnTo>
                  <a:pt x="487768" y="32664"/>
                </a:lnTo>
                <a:lnTo>
                  <a:pt x="498284" y="56108"/>
                </a:lnTo>
                <a:lnTo>
                  <a:pt x="502158" y="85344"/>
                </a:lnTo>
                <a:lnTo>
                  <a:pt x="502158" y="20916"/>
                </a:lnTo>
                <a:lnTo>
                  <a:pt x="485254" y="8610"/>
                </a:lnTo>
                <a:lnTo>
                  <a:pt x="456438" y="2286"/>
                </a:lnTo>
                <a:lnTo>
                  <a:pt x="437629" y="4914"/>
                </a:lnTo>
                <a:lnTo>
                  <a:pt x="423189" y="11328"/>
                </a:lnTo>
                <a:lnTo>
                  <a:pt x="412610" y="19316"/>
                </a:lnTo>
                <a:lnTo>
                  <a:pt x="405384" y="26670"/>
                </a:lnTo>
                <a:lnTo>
                  <a:pt x="405384" y="2286"/>
                </a:lnTo>
                <a:lnTo>
                  <a:pt x="352806" y="6096"/>
                </a:lnTo>
                <a:lnTo>
                  <a:pt x="352806" y="17526"/>
                </a:lnTo>
                <a:lnTo>
                  <a:pt x="368134" y="18122"/>
                </a:lnTo>
                <a:lnTo>
                  <a:pt x="376618" y="20662"/>
                </a:lnTo>
                <a:lnTo>
                  <a:pt x="380238" y="26200"/>
                </a:lnTo>
                <a:lnTo>
                  <a:pt x="381000" y="35814"/>
                </a:lnTo>
                <a:lnTo>
                  <a:pt x="381000" y="207264"/>
                </a:lnTo>
                <a:lnTo>
                  <a:pt x="380022" y="216509"/>
                </a:lnTo>
                <a:lnTo>
                  <a:pt x="376047" y="221259"/>
                </a:lnTo>
                <a:lnTo>
                  <a:pt x="367487" y="223012"/>
                </a:lnTo>
                <a:lnTo>
                  <a:pt x="352806" y="223266"/>
                </a:lnTo>
                <a:lnTo>
                  <a:pt x="352806" y="234696"/>
                </a:lnTo>
                <a:lnTo>
                  <a:pt x="362978" y="234569"/>
                </a:lnTo>
                <a:lnTo>
                  <a:pt x="381000" y="234137"/>
                </a:lnTo>
                <a:lnTo>
                  <a:pt x="385051" y="234048"/>
                </a:lnTo>
                <a:lnTo>
                  <a:pt x="406146" y="234124"/>
                </a:lnTo>
                <a:lnTo>
                  <a:pt x="424599" y="234569"/>
                </a:lnTo>
                <a:lnTo>
                  <a:pt x="435102" y="234696"/>
                </a:lnTo>
                <a:lnTo>
                  <a:pt x="435102" y="223266"/>
                </a:lnTo>
                <a:lnTo>
                  <a:pt x="420281" y="223012"/>
                </a:lnTo>
                <a:lnTo>
                  <a:pt x="411480" y="221259"/>
                </a:lnTo>
                <a:lnTo>
                  <a:pt x="407238" y="216509"/>
                </a:lnTo>
                <a:lnTo>
                  <a:pt x="406146" y="207264"/>
                </a:lnTo>
                <a:lnTo>
                  <a:pt x="406146" y="142494"/>
                </a:lnTo>
                <a:lnTo>
                  <a:pt x="410273" y="149110"/>
                </a:lnTo>
                <a:lnTo>
                  <a:pt x="419188" y="157734"/>
                </a:lnTo>
                <a:lnTo>
                  <a:pt x="432816" y="165201"/>
                </a:lnTo>
                <a:lnTo>
                  <a:pt x="451104" y="168402"/>
                </a:lnTo>
                <a:lnTo>
                  <a:pt x="482041" y="162064"/>
                </a:lnTo>
                <a:lnTo>
                  <a:pt x="502158" y="148399"/>
                </a:lnTo>
                <a:lnTo>
                  <a:pt x="507771" y="144589"/>
                </a:lnTo>
                <a:lnTo>
                  <a:pt x="525360" y="118249"/>
                </a:lnTo>
                <a:lnTo>
                  <a:pt x="531876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5" name="object 135"/>
          <p:cNvGrpSpPr/>
          <p:nvPr/>
        </p:nvGrpSpPr>
        <p:grpSpPr>
          <a:xfrm>
            <a:off x="4289945" y="3720084"/>
            <a:ext cx="498475" cy="375920"/>
            <a:chOff x="4289945" y="3720084"/>
            <a:chExt cx="498475" cy="375920"/>
          </a:xfrm>
        </p:grpSpPr>
        <p:sp>
          <p:nvSpPr>
            <p:cNvPr id="136" name="object 136"/>
            <p:cNvSpPr/>
            <p:nvPr/>
          </p:nvSpPr>
          <p:spPr>
            <a:xfrm>
              <a:off x="4289945" y="3729228"/>
              <a:ext cx="85090" cy="365125"/>
            </a:xfrm>
            <a:custGeom>
              <a:avLst/>
              <a:gdLst/>
              <a:ahLst/>
              <a:cxnLst/>
              <a:rect l="l" t="t" r="r" b="b"/>
              <a:pathLst>
                <a:path w="85089" h="365125">
                  <a:moveTo>
                    <a:pt x="84582" y="363474"/>
                  </a:moveTo>
                  <a:lnTo>
                    <a:pt x="84582" y="361188"/>
                  </a:lnTo>
                  <a:lnTo>
                    <a:pt x="84582" y="359663"/>
                  </a:lnTo>
                  <a:lnTo>
                    <a:pt x="78486" y="352806"/>
                  </a:lnTo>
                  <a:lnTo>
                    <a:pt x="50268" y="314777"/>
                  </a:lnTo>
                  <a:lnTo>
                    <a:pt x="32765" y="271462"/>
                  </a:lnTo>
                  <a:lnTo>
                    <a:pt x="23836" y="226147"/>
                  </a:lnTo>
                  <a:lnTo>
                    <a:pt x="21336" y="182118"/>
                  </a:lnTo>
                  <a:lnTo>
                    <a:pt x="24181" y="134850"/>
                  </a:lnTo>
                  <a:lnTo>
                    <a:pt x="33813" y="89154"/>
                  </a:lnTo>
                  <a:lnTo>
                    <a:pt x="51875" y="46886"/>
                  </a:lnTo>
                  <a:lnTo>
                    <a:pt x="80010" y="9906"/>
                  </a:lnTo>
                  <a:lnTo>
                    <a:pt x="84582" y="5334"/>
                  </a:lnTo>
                  <a:lnTo>
                    <a:pt x="84582" y="762"/>
                  </a:lnTo>
                  <a:lnTo>
                    <a:pt x="83058" y="0"/>
                  </a:lnTo>
                  <a:lnTo>
                    <a:pt x="80772" y="0"/>
                  </a:lnTo>
                  <a:lnTo>
                    <a:pt x="40481" y="40183"/>
                  </a:lnTo>
                  <a:lnTo>
                    <a:pt x="11572" y="101000"/>
                  </a:lnTo>
                  <a:lnTo>
                    <a:pt x="1000" y="157555"/>
                  </a:lnTo>
                  <a:lnTo>
                    <a:pt x="0" y="182118"/>
                  </a:lnTo>
                  <a:lnTo>
                    <a:pt x="916" y="206406"/>
                  </a:lnTo>
                  <a:lnTo>
                    <a:pt x="11894" y="265271"/>
                  </a:lnTo>
                  <a:lnTo>
                    <a:pt x="41767" y="326100"/>
                  </a:lnTo>
                  <a:lnTo>
                    <a:pt x="73675" y="360604"/>
                  </a:lnTo>
                  <a:lnTo>
                    <a:pt x="80772" y="364998"/>
                  </a:lnTo>
                  <a:lnTo>
                    <a:pt x="83058" y="364998"/>
                  </a:lnTo>
                  <a:lnTo>
                    <a:pt x="84582" y="3634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7" name="object 137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4406531" y="3840480"/>
              <a:ext cx="156210" cy="162306"/>
            </a:xfrm>
            <a:prstGeom prst="rect">
              <a:avLst/>
            </a:prstGeom>
          </p:spPr>
        </p:pic>
        <p:sp>
          <p:nvSpPr>
            <p:cNvPr id="138" name="object 138"/>
            <p:cNvSpPr/>
            <p:nvPr/>
          </p:nvSpPr>
          <p:spPr>
            <a:xfrm>
              <a:off x="4599940" y="3720096"/>
              <a:ext cx="187960" cy="177165"/>
            </a:xfrm>
            <a:custGeom>
              <a:avLst/>
              <a:gdLst/>
              <a:ahLst/>
              <a:cxnLst/>
              <a:rect l="l" t="t" r="r" b="b"/>
              <a:pathLst>
                <a:path w="187960" h="177164">
                  <a:moveTo>
                    <a:pt x="187960" y="0"/>
                  </a:moveTo>
                  <a:lnTo>
                    <a:pt x="100330" y="0"/>
                  </a:lnTo>
                  <a:lnTo>
                    <a:pt x="87630" y="0"/>
                  </a:lnTo>
                  <a:lnTo>
                    <a:pt x="0" y="0"/>
                  </a:lnTo>
                  <a:lnTo>
                    <a:pt x="0" y="12954"/>
                  </a:lnTo>
                  <a:lnTo>
                    <a:pt x="87630" y="12954"/>
                  </a:lnTo>
                  <a:lnTo>
                    <a:pt x="87630" y="176784"/>
                  </a:lnTo>
                  <a:lnTo>
                    <a:pt x="100330" y="176784"/>
                  </a:lnTo>
                  <a:lnTo>
                    <a:pt x="100330" y="12954"/>
                  </a:lnTo>
                  <a:lnTo>
                    <a:pt x="187960" y="12954"/>
                  </a:lnTo>
                  <a:lnTo>
                    <a:pt x="187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9" name="object 139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4592459" y="3980688"/>
              <a:ext cx="147827" cy="115062"/>
            </a:xfrm>
            <a:prstGeom prst="rect">
              <a:avLst/>
            </a:prstGeom>
          </p:spPr>
        </p:pic>
      </p:grpSp>
      <p:grpSp>
        <p:nvGrpSpPr>
          <p:cNvPr id="140" name="object 140"/>
          <p:cNvGrpSpPr/>
          <p:nvPr/>
        </p:nvGrpSpPr>
        <p:grpSpPr>
          <a:xfrm>
            <a:off x="4837061" y="3840479"/>
            <a:ext cx="340995" cy="219710"/>
            <a:chOff x="4837061" y="3840479"/>
            <a:chExt cx="340995" cy="219710"/>
          </a:xfrm>
        </p:grpSpPr>
        <p:pic>
          <p:nvPicPr>
            <p:cNvPr id="141" name="object 141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4837061" y="3840479"/>
              <a:ext cx="156210" cy="162306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5022989" y="3945635"/>
              <a:ext cx="154685" cy="114300"/>
            </a:xfrm>
            <a:prstGeom prst="rect">
              <a:avLst/>
            </a:prstGeom>
          </p:spPr>
        </p:pic>
      </p:grpSp>
      <p:sp>
        <p:nvSpPr>
          <p:cNvPr id="143" name="object 143"/>
          <p:cNvSpPr/>
          <p:nvPr/>
        </p:nvSpPr>
        <p:spPr>
          <a:xfrm>
            <a:off x="5229491" y="3729228"/>
            <a:ext cx="83820" cy="365125"/>
          </a:xfrm>
          <a:custGeom>
            <a:avLst/>
            <a:gdLst/>
            <a:ahLst/>
            <a:cxnLst/>
            <a:rect l="l" t="t" r="r" b="b"/>
            <a:pathLst>
              <a:path w="83820" h="365125">
                <a:moveTo>
                  <a:pt x="83819" y="182118"/>
                </a:moveTo>
                <a:lnTo>
                  <a:pt x="79057" y="129920"/>
                </a:lnTo>
                <a:lnTo>
                  <a:pt x="59436" y="68580"/>
                </a:lnTo>
                <a:lnTo>
                  <a:pt x="24669" y="17430"/>
                </a:lnTo>
                <a:lnTo>
                  <a:pt x="3048" y="0"/>
                </a:lnTo>
                <a:lnTo>
                  <a:pt x="1524" y="0"/>
                </a:lnTo>
                <a:lnTo>
                  <a:pt x="0" y="1524"/>
                </a:lnTo>
                <a:lnTo>
                  <a:pt x="0" y="5334"/>
                </a:lnTo>
                <a:lnTo>
                  <a:pt x="6857" y="12192"/>
                </a:lnTo>
                <a:lnTo>
                  <a:pt x="30337" y="43136"/>
                </a:lnTo>
                <a:lnTo>
                  <a:pt x="47815" y="82010"/>
                </a:lnTo>
                <a:lnTo>
                  <a:pt x="58721" y="128456"/>
                </a:lnTo>
                <a:lnTo>
                  <a:pt x="62483" y="182118"/>
                </a:lnTo>
                <a:lnTo>
                  <a:pt x="59650" y="229397"/>
                </a:lnTo>
                <a:lnTo>
                  <a:pt x="50101" y="275177"/>
                </a:lnTo>
                <a:lnTo>
                  <a:pt x="32265" y="317670"/>
                </a:lnTo>
                <a:lnTo>
                  <a:pt x="4571" y="355092"/>
                </a:lnTo>
                <a:lnTo>
                  <a:pt x="0" y="359663"/>
                </a:lnTo>
                <a:lnTo>
                  <a:pt x="0" y="363474"/>
                </a:lnTo>
                <a:lnTo>
                  <a:pt x="1524" y="364998"/>
                </a:lnTo>
                <a:lnTo>
                  <a:pt x="3048" y="364998"/>
                </a:lnTo>
                <a:lnTo>
                  <a:pt x="43124" y="324492"/>
                </a:lnTo>
                <a:lnTo>
                  <a:pt x="71925" y="263985"/>
                </a:lnTo>
                <a:lnTo>
                  <a:pt x="82807" y="207121"/>
                </a:lnTo>
                <a:lnTo>
                  <a:pt x="83819" y="182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406275" y="3223260"/>
            <a:ext cx="178435" cy="875030"/>
          </a:xfrm>
          <a:custGeom>
            <a:avLst/>
            <a:gdLst/>
            <a:ahLst/>
            <a:cxnLst/>
            <a:rect l="l" t="t" r="r" b="b"/>
            <a:pathLst>
              <a:path w="178435" h="875029">
                <a:moveTo>
                  <a:pt x="178308" y="437388"/>
                </a:moveTo>
                <a:lnTo>
                  <a:pt x="177057" y="389656"/>
                </a:lnTo>
                <a:lnTo>
                  <a:pt x="173161" y="342164"/>
                </a:lnTo>
                <a:lnTo>
                  <a:pt x="166398" y="295204"/>
                </a:lnTo>
                <a:lnTo>
                  <a:pt x="156549" y="249072"/>
                </a:lnTo>
                <a:lnTo>
                  <a:pt x="143396" y="204063"/>
                </a:lnTo>
                <a:lnTo>
                  <a:pt x="126717" y="160471"/>
                </a:lnTo>
                <a:lnTo>
                  <a:pt x="106295" y="118591"/>
                </a:lnTo>
                <a:lnTo>
                  <a:pt x="81909" y="78719"/>
                </a:lnTo>
                <a:lnTo>
                  <a:pt x="53340" y="41148"/>
                </a:lnTo>
                <a:lnTo>
                  <a:pt x="17526" y="4572"/>
                </a:lnTo>
                <a:lnTo>
                  <a:pt x="12954" y="0"/>
                </a:lnTo>
                <a:lnTo>
                  <a:pt x="0" y="0"/>
                </a:lnTo>
                <a:lnTo>
                  <a:pt x="0" y="5334"/>
                </a:lnTo>
                <a:lnTo>
                  <a:pt x="2286" y="7620"/>
                </a:lnTo>
                <a:lnTo>
                  <a:pt x="13513" y="19538"/>
                </a:lnTo>
                <a:lnTo>
                  <a:pt x="44827" y="57661"/>
                </a:lnTo>
                <a:lnTo>
                  <a:pt x="85686" y="126278"/>
                </a:lnTo>
                <a:lnTo>
                  <a:pt x="105062" y="170987"/>
                </a:lnTo>
                <a:lnTo>
                  <a:pt x="120707" y="218642"/>
                </a:lnTo>
                <a:lnTo>
                  <a:pt x="132712" y="269177"/>
                </a:lnTo>
                <a:lnTo>
                  <a:pt x="141172" y="322523"/>
                </a:lnTo>
                <a:lnTo>
                  <a:pt x="146179" y="378616"/>
                </a:lnTo>
                <a:lnTo>
                  <a:pt x="147828" y="437388"/>
                </a:lnTo>
                <a:lnTo>
                  <a:pt x="147828" y="656149"/>
                </a:lnTo>
                <a:lnTo>
                  <a:pt x="157142" y="623596"/>
                </a:lnTo>
                <a:lnTo>
                  <a:pt x="166807" y="577229"/>
                </a:lnTo>
                <a:lnTo>
                  <a:pt x="173376" y="530455"/>
                </a:lnTo>
                <a:lnTo>
                  <a:pt x="177120" y="483700"/>
                </a:lnTo>
                <a:lnTo>
                  <a:pt x="178308" y="437388"/>
                </a:lnTo>
                <a:close/>
              </a:path>
              <a:path w="178435" h="875029">
                <a:moveTo>
                  <a:pt x="147828" y="656149"/>
                </a:moveTo>
                <a:lnTo>
                  <a:pt x="147828" y="437388"/>
                </a:lnTo>
                <a:lnTo>
                  <a:pt x="146934" y="480826"/>
                </a:lnTo>
                <a:lnTo>
                  <a:pt x="143855" y="526997"/>
                </a:lnTo>
                <a:lnTo>
                  <a:pt x="137990" y="575087"/>
                </a:lnTo>
                <a:lnTo>
                  <a:pt x="128740" y="624284"/>
                </a:lnTo>
                <a:lnTo>
                  <a:pt x="115504" y="673774"/>
                </a:lnTo>
                <a:lnTo>
                  <a:pt x="97682" y="722744"/>
                </a:lnTo>
                <a:lnTo>
                  <a:pt x="74676" y="770382"/>
                </a:lnTo>
                <a:lnTo>
                  <a:pt x="53173" y="805338"/>
                </a:lnTo>
                <a:lnTo>
                  <a:pt x="15311" y="853535"/>
                </a:lnTo>
                <a:lnTo>
                  <a:pt x="1524" y="867918"/>
                </a:lnTo>
                <a:lnTo>
                  <a:pt x="762" y="869442"/>
                </a:lnTo>
                <a:lnTo>
                  <a:pt x="0" y="870204"/>
                </a:lnTo>
                <a:lnTo>
                  <a:pt x="0" y="874776"/>
                </a:lnTo>
                <a:lnTo>
                  <a:pt x="12954" y="874776"/>
                </a:lnTo>
                <a:lnTo>
                  <a:pt x="19050" y="869442"/>
                </a:lnTo>
                <a:lnTo>
                  <a:pt x="52950" y="834445"/>
                </a:lnTo>
                <a:lnTo>
                  <a:pt x="82137" y="796491"/>
                </a:lnTo>
                <a:lnTo>
                  <a:pt x="106880" y="756003"/>
                </a:lnTo>
                <a:lnTo>
                  <a:pt x="127449" y="713408"/>
                </a:lnTo>
                <a:lnTo>
                  <a:pt x="144113" y="669131"/>
                </a:lnTo>
                <a:lnTo>
                  <a:pt x="147828" y="656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頁尾版面配置區 147">
            <a:extLst>
              <a:ext uri="{FF2B5EF4-FFF2-40B4-BE49-F238E27FC236}">
                <a16:creationId xmlns:a16="http://schemas.microsoft.com/office/drawing/2014/main" id="{A4F4F666-10A8-F72B-3C11-06E48D8FD09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"/>
              <a:t>Prof.</a:t>
            </a:r>
            <a:r>
              <a:rPr lang="en" spc="-30"/>
              <a:t> </a:t>
            </a:r>
            <a:r>
              <a:rPr lang="en" spc="-5"/>
              <a:t>Cheng‐Te</a:t>
            </a:r>
            <a:r>
              <a:rPr lang="en" spc="-30"/>
              <a:t> </a:t>
            </a:r>
            <a:r>
              <a:rPr lang="en" spc="-5"/>
              <a:t>Li</a:t>
            </a:r>
            <a:r>
              <a:rPr lang="en" spc="-15"/>
              <a:t> </a:t>
            </a:r>
            <a:r>
              <a:rPr lang="en"/>
              <a:t>@</a:t>
            </a:r>
            <a:r>
              <a:rPr lang="en" spc="-10"/>
              <a:t> </a:t>
            </a:r>
            <a:r>
              <a:rPr lang="en"/>
              <a:t>NCKU</a:t>
            </a:r>
            <a:endParaRPr lang="en" dirty="0"/>
          </a:p>
        </p:txBody>
      </p:sp>
      <p:sp>
        <p:nvSpPr>
          <p:cNvPr id="149" name="投影片編號版面配置區 148">
            <a:extLst>
              <a:ext uri="{FF2B5EF4-FFF2-40B4-BE49-F238E27FC236}">
                <a16:creationId xmlns:a16="http://schemas.microsoft.com/office/drawing/2014/main" id="{98683F7F-5503-A934-6967-C21F146B54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altLang="zh-TW" smtClean="0"/>
              <a:t>22</a:t>
            </a:fld>
            <a:endParaRPr lang="en-US" altLang="zh-TW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4715" y="198373"/>
            <a:ext cx="758698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7275" spc="-15" baseline="-10882" dirty="0"/>
              <a:t>node2</a:t>
            </a:r>
            <a:r>
              <a:rPr sz="7275" spc="-82" baseline="-10882" dirty="0"/>
              <a:t>v</a:t>
            </a:r>
            <a:r>
              <a:rPr sz="7275" baseline="-10882" dirty="0"/>
              <a:t>ec</a:t>
            </a:r>
            <a:r>
              <a:rPr sz="7275" spc="-7" baseline="-10882" dirty="0"/>
              <a:t>:</a:t>
            </a:r>
            <a:r>
              <a:rPr sz="7275" spc="7" baseline="-10882" dirty="0"/>
              <a:t> </a:t>
            </a:r>
            <a:r>
              <a:rPr sz="7275" spc="-7" baseline="-10882" dirty="0"/>
              <a:t>Biased</a:t>
            </a:r>
            <a:r>
              <a:rPr sz="7275" baseline="-10882" dirty="0"/>
              <a:t> </a:t>
            </a:r>
            <a:r>
              <a:rPr sz="7275" spc="-75" baseline="-10882" dirty="0"/>
              <a:t>R</a:t>
            </a:r>
            <a:r>
              <a:rPr sz="7275" spc="-7" baseline="-10882" dirty="0"/>
              <a:t>W</a:t>
            </a:r>
            <a:r>
              <a:rPr sz="7275" spc="-569" baseline="-10882" dirty="0"/>
              <a:t> </a:t>
            </a:r>
            <a:r>
              <a:rPr sz="1950" spc="15" dirty="0">
                <a:solidFill>
                  <a:srgbClr val="00B0F0"/>
                </a:solidFill>
              </a:rPr>
              <a:t>[G</a:t>
            </a:r>
            <a:r>
              <a:rPr sz="1950" spc="-25" dirty="0">
                <a:solidFill>
                  <a:srgbClr val="00B0F0"/>
                </a:solidFill>
              </a:rPr>
              <a:t>r</a:t>
            </a:r>
            <a:r>
              <a:rPr sz="1950" spc="10" dirty="0">
                <a:solidFill>
                  <a:srgbClr val="00B0F0"/>
                </a:solidFill>
              </a:rPr>
              <a:t>o</a:t>
            </a:r>
            <a:r>
              <a:rPr sz="1950" spc="-5" dirty="0">
                <a:solidFill>
                  <a:srgbClr val="00B0F0"/>
                </a:solidFill>
              </a:rPr>
              <a:t>v</a:t>
            </a:r>
            <a:r>
              <a:rPr sz="1950" spc="15" dirty="0">
                <a:solidFill>
                  <a:srgbClr val="00B0F0"/>
                </a:solidFill>
              </a:rPr>
              <a:t>er</a:t>
            </a:r>
            <a:r>
              <a:rPr sz="1950" dirty="0">
                <a:solidFill>
                  <a:srgbClr val="00B0F0"/>
                </a:solidFill>
              </a:rPr>
              <a:t> </a:t>
            </a:r>
            <a:r>
              <a:rPr sz="1950" spc="5" dirty="0">
                <a:solidFill>
                  <a:srgbClr val="00B0F0"/>
                </a:solidFill>
              </a:rPr>
              <a:t>e</a:t>
            </a:r>
            <a:r>
              <a:rPr sz="1950" spc="10" dirty="0">
                <a:solidFill>
                  <a:srgbClr val="00B0F0"/>
                </a:solidFill>
              </a:rPr>
              <a:t>t al.,</a:t>
            </a:r>
            <a:r>
              <a:rPr sz="1950" spc="-5" dirty="0">
                <a:solidFill>
                  <a:srgbClr val="00B0F0"/>
                </a:solidFill>
              </a:rPr>
              <a:t> </a:t>
            </a:r>
            <a:r>
              <a:rPr sz="1950" spc="15" dirty="0">
                <a:solidFill>
                  <a:srgbClr val="00B0F0"/>
                </a:solidFill>
              </a:rPr>
              <a:t>2016]</a:t>
            </a:r>
            <a:endParaRPr sz="1950"/>
          </a:p>
        </p:txBody>
      </p:sp>
      <p:sp>
        <p:nvSpPr>
          <p:cNvPr id="3" name="object 3"/>
          <p:cNvSpPr txBox="1"/>
          <p:nvPr/>
        </p:nvSpPr>
        <p:spPr>
          <a:xfrm>
            <a:off x="733177" y="1252220"/>
            <a:ext cx="8944610" cy="9658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0525" marR="5080" indent="-378460">
              <a:lnSpc>
                <a:spcPct val="101099"/>
              </a:lnSpc>
              <a:spcBef>
                <a:spcPts val="90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050" b="1" spc="10" dirty="0">
                <a:latin typeface="Calibri"/>
                <a:cs typeface="Calibri"/>
              </a:rPr>
              <a:t>Idea:</a:t>
            </a:r>
            <a:r>
              <a:rPr sz="3050" b="1" spc="1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use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flexible,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biased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random</a:t>
            </a:r>
            <a:r>
              <a:rPr sz="3050" spc="2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walks</a:t>
            </a:r>
            <a:r>
              <a:rPr sz="3050" spc="5" dirty="0">
                <a:latin typeface="Calibri"/>
                <a:cs typeface="Calibri"/>
              </a:rPr>
              <a:t> that </a:t>
            </a:r>
            <a:r>
              <a:rPr sz="3050" dirty="0">
                <a:latin typeface="Calibri"/>
                <a:cs typeface="Calibri"/>
              </a:rPr>
              <a:t>can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trade </a:t>
            </a:r>
            <a:r>
              <a:rPr sz="3050" spc="-67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off </a:t>
            </a:r>
            <a:r>
              <a:rPr sz="3050" spc="5" dirty="0">
                <a:latin typeface="Calibri"/>
                <a:cs typeface="Calibri"/>
              </a:rPr>
              <a:t>between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b="1" spc="5" dirty="0">
                <a:solidFill>
                  <a:srgbClr val="FF9A00"/>
                </a:solidFill>
                <a:latin typeface="Calibri"/>
                <a:cs typeface="Calibri"/>
              </a:rPr>
              <a:t>local</a:t>
            </a:r>
            <a:r>
              <a:rPr sz="3050" b="1" spc="10" dirty="0">
                <a:solidFill>
                  <a:srgbClr val="FF9A00"/>
                </a:solidFill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and</a:t>
            </a:r>
            <a:r>
              <a:rPr sz="3050" spc="15" dirty="0">
                <a:latin typeface="Calibri"/>
                <a:cs typeface="Calibri"/>
              </a:rPr>
              <a:t> </a:t>
            </a:r>
            <a:r>
              <a:rPr sz="3050" b="1" spc="10" dirty="0">
                <a:solidFill>
                  <a:srgbClr val="00B050"/>
                </a:solidFill>
                <a:latin typeface="Calibri"/>
                <a:cs typeface="Calibri"/>
              </a:rPr>
              <a:t>global</a:t>
            </a:r>
            <a:r>
              <a:rPr sz="3050" b="1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views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of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the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network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35453" y="2430779"/>
            <a:ext cx="266065" cy="261620"/>
          </a:xfrm>
          <a:custGeom>
            <a:avLst/>
            <a:gdLst/>
            <a:ahLst/>
            <a:cxnLst/>
            <a:rect l="l" t="t" r="r" b="b"/>
            <a:pathLst>
              <a:path w="266065" h="261619">
                <a:moveTo>
                  <a:pt x="265937" y="0"/>
                </a:moveTo>
                <a:lnTo>
                  <a:pt x="198881" y="0"/>
                </a:lnTo>
                <a:lnTo>
                  <a:pt x="196596" y="9143"/>
                </a:lnTo>
                <a:lnTo>
                  <a:pt x="203453" y="9143"/>
                </a:lnTo>
                <a:lnTo>
                  <a:pt x="208025" y="10667"/>
                </a:lnTo>
                <a:lnTo>
                  <a:pt x="214122" y="15239"/>
                </a:lnTo>
                <a:lnTo>
                  <a:pt x="215646" y="19811"/>
                </a:lnTo>
                <a:lnTo>
                  <a:pt x="215646" y="25145"/>
                </a:lnTo>
                <a:lnTo>
                  <a:pt x="198120" y="116585"/>
                </a:lnTo>
                <a:lnTo>
                  <a:pt x="187451" y="164591"/>
                </a:lnTo>
                <a:lnTo>
                  <a:pt x="180594" y="203453"/>
                </a:lnTo>
                <a:lnTo>
                  <a:pt x="178307" y="203453"/>
                </a:lnTo>
                <a:lnTo>
                  <a:pt x="175152" y="191452"/>
                </a:lnTo>
                <a:lnTo>
                  <a:pt x="171354" y="178307"/>
                </a:lnTo>
                <a:lnTo>
                  <a:pt x="166842" y="164020"/>
                </a:lnTo>
                <a:lnTo>
                  <a:pt x="111251" y="0"/>
                </a:lnTo>
                <a:lnTo>
                  <a:pt x="50292" y="0"/>
                </a:lnTo>
                <a:lnTo>
                  <a:pt x="48005" y="9143"/>
                </a:lnTo>
                <a:lnTo>
                  <a:pt x="54863" y="9143"/>
                </a:lnTo>
                <a:lnTo>
                  <a:pt x="59435" y="10668"/>
                </a:lnTo>
                <a:lnTo>
                  <a:pt x="65531" y="15239"/>
                </a:lnTo>
                <a:lnTo>
                  <a:pt x="67055" y="19812"/>
                </a:lnTo>
                <a:lnTo>
                  <a:pt x="67055" y="30480"/>
                </a:lnTo>
                <a:lnTo>
                  <a:pt x="64007" y="51053"/>
                </a:lnTo>
                <a:lnTo>
                  <a:pt x="62483" y="56387"/>
                </a:lnTo>
                <a:lnTo>
                  <a:pt x="30479" y="204215"/>
                </a:lnTo>
                <a:lnTo>
                  <a:pt x="26479" y="220313"/>
                </a:lnTo>
                <a:lnTo>
                  <a:pt x="23622" y="230124"/>
                </a:lnTo>
                <a:lnTo>
                  <a:pt x="22859" y="233933"/>
                </a:lnTo>
                <a:lnTo>
                  <a:pt x="21335" y="237744"/>
                </a:lnTo>
                <a:lnTo>
                  <a:pt x="19050" y="240792"/>
                </a:lnTo>
                <a:lnTo>
                  <a:pt x="17525" y="243839"/>
                </a:lnTo>
                <a:lnTo>
                  <a:pt x="16001" y="246125"/>
                </a:lnTo>
                <a:lnTo>
                  <a:pt x="10668" y="249936"/>
                </a:lnTo>
                <a:lnTo>
                  <a:pt x="6857" y="251459"/>
                </a:lnTo>
                <a:lnTo>
                  <a:pt x="2285" y="252221"/>
                </a:lnTo>
                <a:lnTo>
                  <a:pt x="0" y="261365"/>
                </a:lnTo>
                <a:lnTo>
                  <a:pt x="67055" y="261365"/>
                </a:lnTo>
                <a:lnTo>
                  <a:pt x="69342" y="252221"/>
                </a:lnTo>
                <a:lnTo>
                  <a:pt x="62483" y="251459"/>
                </a:lnTo>
                <a:lnTo>
                  <a:pt x="57911" y="249936"/>
                </a:lnTo>
                <a:lnTo>
                  <a:pt x="51815" y="245363"/>
                </a:lnTo>
                <a:lnTo>
                  <a:pt x="50292" y="241553"/>
                </a:lnTo>
                <a:lnTo>
                  <a:pt x="50292" y="235457"/>
                </a:lnTo>
                <a:lnTo>
                  <a:pt x="50577" y="229314"/>
                </a:lnTo>
                <a:lnTo>
                  <a:pt x="51434" y="222313"/>
                </a:lnTo>
                <a:lnTo>
                  <a:pt x="52863" y="214455"/>
                </a:lnTo>
                <a:lnTo>
                  <a:pt x="77247" y="102393"/>
                </a:lnTo>
                <a:lnTo>
                  <a:pt x="84748" y="62745"/>
                </a:lnTo>
                <a:lnTo>
                  <a:pt x="86487" y="52196"/>
                </a:lnTo>
                <a:lnTo>
                  <a:pt x="88392" y="38100"/>
                </a:lnTo>
                <a:lnTo>
                  <a:pt x="91439" y="38100"/>
                </a:lnTo>
                <a:lnTo>
                  <a:pt x="95142" y="52518"/>
                </a:lnTo>
                <a:lnTo>
                  <a:pt x="99345" y="67151"/>
                </a:lnTo>
                <a:lnTo>
                  <a:pt x="103977" y="81926"/>
                </a:lnTo>
                <a:lnTo>
                  <a:pt x="164592" y="261365"/>
                </a:lnTo>
                <a:lnTo>
                  <a:pt x="190500" y="261365"/>
                </a:lnTo>
                <a:lnTo>
                  <a:pt x="235457" y="56387"/>
                </a:lnTo>
                <a:lnTo>
                  <a:pt x="243839" y="24383"/>
                </a:lnTo>
                <a:lnTo>
                  <a:pt x="247650" y="18287"/>
                </a:lnTo>
                <a:lnTo>
                  <a:pt x="249174" y="15239"/>
                </a:lnTo>
                <a:lnTo>
                  <a:pt x="250698" y="13715"/>
                </a:lnTo>
                <a:lnTo>
                  <a:pt x="252983" y="12191"/>
                </a:lnTo>
                <a:lnTo>
                  <a:pt x="259079" y="9905"/>
                </a:lnTo>
                <a:lnTo>
                  <a:pt x="263651" y="9143"/>
                </a:lnTo>
                <a:lnTo>
                  <a:pt x="2659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66587" y="2473705"/>
            <a:ext cx="21336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80" dirty="0">
                <a:latin typeface="Cambria"/>
                <a:cs typeface="Cambria"/>
              </a:rPr>
              <a:t>R</a:t>
            </a:r>
            <a:endParaRPr sz="225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226931" y="2398776"/>
            <a:ext cx="491490" cy="363220"/>
            <a:chOff x="9226931" y="2398776"/>
            <a:chExt cx="491490" cy="363220"/>
          </a:xfrm>
        </p:grpSpPr>
        <p:sp>
          <p:nvSpPr>
            <p:cNvPr id="7" name="object 7"/>
            <p:cNvSpPr/>
            <p:nvPr/>
          </p:nvSpPr>
          <p:spPr>
            <a:xfrm>
              <a:off x="9226931" y="2398776"/>
              <a:ext cx="491490" cy="363220"/>
            </a:xfrm>
            <a:custGeom>
              <a:avLst/>
              <a:gdLst/>
              <a:ahLst/>
              <a:cxnLst/>
              <a:rect l="l" t="t" r="r" b="b"/>
              <a:pathLst>
                <a:path w="491490" h="363219">
                  <a:moveTo>
                    <a:pt x="491490" y="181356"/>
                  </a:moveTo>
                  <a:lnTo>
                    <a:pt x="483679" y="117538"/>
                  </a:lnTo>
                  <a:lnTo>
                    <a:pt x="461010" y="64007"/>
                  </a:lnTo>
                  <a:lnTo>
                    <a:pt x="424910" y="23431"/>
                  </a:lnTo>
                  <a:lnTo>
                    <a:pt x="375666" y="0"/>
                  </a:lnTo>
                  <a:lnTo>
                    <a:pt x="370332" y="15240"/>
                  </a:lnTo>
                  <a:lnTo>
                    <a:pt x="391191" y="24384"/>
                  </a:lnTo>
                  <a:lnTo>
                    <a:pt x="409194" y="36957"/>
                  </a:lnTo>
                  <a:lnTo>
                    <a:pt x="436625" y="72390"/>
                  </a:lnTo>
                  <a:lnTo>
                    <a:pt x="452723" y="120396"/>
                  </a:lnTo>
                  <a:lnTo>
                    <a:pt x="457962" y="179831"/>
                  </a:lnTo>
                  <a:lnTo>
                    <a:pt x="457962" y="303621"/>
                  </a:lnTo>
                  <a:lnTo>
                    <a:pt x="461010" y="299466"/>
                  </a:lnTo>
                  <a:lnTo>
                    <a:pt x="474452" y="274046"/>
                  </a:lnTo>
                  <a:lnTo>
                    <a:pt x="483965" y="245840"/>
                  </a:lnTo>
                  <a:lnTo>
                    <a:pt x="489620" y="214919"/>
                  </a:lnTo>
                  <a:lnTo>
                    <a:pt x="491490" y="181356"/>
                  </a:lnTo>
                  <a:close/>
                </a:path>
                <a:path w="491490" h="363219">
                  <a:moveTo>
                    <a:pt x="457962" y="303621"/>
                  </a:moveTo>
                  <a:lnTo>
                    <a:pt x="457962" y="179831"/>
                  </a:lnTo>
                  <a:lnTo>
                    <a:pt x="456664" y="211990"/>
                  </a:lnTo>
                  <a:lnTo>
                    <a:pt x="452723" y="241077"/>
                  </a:lnTo>
                  <a:lnTo>
                    <a:pt x="436625" y="290322"/>
                  </a:lnTo>
                  <a:lnTo>
                    <a:pt x="409289" y="326421"/>
                  </a:lnTo>
                  <a:lnTo>
                    <a:pt x="371094" y="348234"/>
                  </a:lnTo>
                  <a:lnTo>
                    <a:pt x="375666" y="362712"/>
                  </a:lnTo>
                  <a:lnTo>
                    <a:pt x="401966" y="353579"/>
                  </a:lnTo>
                  <a:lnTo>
                    <a:pt x="424910" y="339947"/>
                  </a:lnTo>
                  <a:lnTo>
                    <a:pt x="444567" y="321885"/>
                  </a:lnTo>
                  <a:lnTo>
                    <a:pt x="457962" y="303621"/>
                  </a:lnTo>
                  <a:close/>
                </a:path>
                <a:path w="491490" h="363219">
                  <a:moveTo>
                    <a:pt x="120396" y="15240"/>
                  </a:moveTo>
                  <a:lnTo>
                    <a:pt x="115062" y="0"/>
                  </a:lnTo>
                  <a:lnTo>
                    <a:pt x="89082" y="9572"/>
                  </a:lnTo>
                  <a:lnTo>
                    <a:pt x="66103" y="23431"/>
                  </a:lnTo>
                  <a:lnTo>
                    <a:pt x="29718" y="64007"/>
                  </a:lnTo>
                  <a:lnTo>
                    <a:pt x="7429" y="117538"/>
                  </a:lnTo>
                  <a:lnTo>
                    <a:pt x="0" y="181356"/>
                  </a:lnTo>
                  <a:lnTo>
                    <a:pt x="1857" y="214919"/>
                  </a:lnTo>
                  <a:lnTo>
                    <a:pt x="7429" y="245840"/>
                  </a:lnTo>
                  <a:lnTo>
                    <a:pt x="16716" y="274046"/>
                  </a:lnTo>
                  <a:lnTo>
                    <a:pt x="29718" y="299466"/>
                  </a:lnTo>
                  <a:lnTo>
                    <a:pt x="32766" y="303621"/>
                  </a:lnTo>
                  <a:lnTo>
                    <a:pt x="32766" y="179831"/>
                  </a:lnTo>
                  <a:lnTo>
                    <a:pt x="34063" y="148685"/>
                  </a:lnTo>
                  <a:lnTo>
                    <a:pt x="44660" y="94964"/>
                  </a:lnTo>
                  <a:lnTo>
                    <a:pt x="66389" y="52959"/>
                  </a:lnTo>
                  <a:lnTo>
                    <a:pt x="99536" y="24384"/>
                  </a:lnTo>
                  <a:lnTo>
                    <a:pt x="120396" y="15240"/>
                  </a:lnTo>
                  <a:close/>
                </a:path>
                <a:path w="491490" h="363219">
                  <a:moveTo>
                    <a:pt x="119634" y="348234"/>
                  </a:moveTo>
                  <a:lnTo>
                    <a:pt x="81438" y="326421"/>
                  </a:lnTo>
                  <a:lnTo>
                    <a:pt x="54101" y="290322"/>
                  </a:lnTo>
                  <a:lnTo>
                    <a:pt x="38004" y="241077"/>
                  </a:lnTo>
                  <a:lnTo>
                    <a:pt x="32766" y="179831"/>
                  </a:lnTo>
                  <a:lnTo>
                    <a:pt x="32766" y="303621"/>
                  </a:lnTo>
                  <a:lnTo>
                    <a:pt x="46160" y="321885"/>
                  </a:lnTo>
                  <a:lnTo>
                    <a:pt x="65817" y="339947"/>
                  </a:lnTo>
                  <a:lnTo>
                    <a:pt x="88761" y="353579"/>
                  </a:lnTo>
                  <a:lnTo>
                    <a:pt x="115062" y="362712"/>
                  </a:lnTo>
                  <a:lnTo>
                    <a:pt x="119634" y="3482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757" y="2506218"/>
              <a:ext cx="214884" cy="188975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56723" y="2976372"/>
            <a:ext cx="214884" cy="18897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3177" y="2287790"/>
            <a:ext cx="7919084" cy="9658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0525" marR="5080" indent="-378460">
              <a:lnSpc>
                <a:spcPct val="101099"/>
              </a:lnSpc>
              <a:spcBef>
                <a:spcPts val="90"/>
              </a:spcBef>
              <a:buFont typeface="Arial MT"/>
              <a:buChar char="•"/>
              <a:tabLst>
                <a:tab pos="390525" algn="l"/>
                <a:tab pos="391160" algn="l"/>
                <a:tab pos="3154045" algn="l"/>
              </a:tabLst>
            </a:pPr>
            <a:r>
              <a:rPr sz="3050" spc="-40" dirty="0">
                <a:latin typeface="Calibri"/>
                <a:cs typeface="Calibri"/>
              </a:rPr>
              <a:t>Two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classic</a:t>
            </a:r>
            <a:r>
              <a:rPr sz="3050" spc="30" dirty="0">
                <a:latin typeface="Calibri"/>
                <a:cs typeface="Calibri"/>
              </a:rPr>
              <a:t> </a:t>
            </a:r>
            <a:r>
              <a:rPr sz="3050" spc="-10" dirty="0">
                <a:latin typeface="Calibri"/>
                <a:cs typeface="Calibri"/>
              </a:rPr>
              <a:t>strategies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to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define</a:t>
            </a:r>
            <a:r>
              <a:rPr sz="3050" spc="15" dirty="0">
                <a:latin typeface="Calibri"/>
                <a:cs typeface="Calibri"/>
              </a:rPr>
              <a:t> a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neighborhood </a:t>
            </a:r>
            <a:r>
              <a:rPr sz="3050" spc="-67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of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a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given</a:t>
            </a:r>
            <a:r>
              <a:rPr sz="3050" spc="1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node	</a:t>
            </a:r>
            <a:r>
              <a:rPr sz="3050" spc="5" dirty="0">
                <a:latin typeface="Calibri"/>
                <a:cs typeface="Calibri"/>
              </a:rPr>
              <a:t>:</a:t>
            </a:r>
            <a:endParaRPr sz="305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73287" y="5881878"/>
            <a:ext cx="227837" cy="224027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2786519" y="5854446"/>
            <a:ext cx="421640" cy="311150"/>
            <a:chOff x="2786519" y="5854446"/>
            <a:chExt cx="421640" cy="311150"/>
          </a:xfrm>
        </p:grpSpPr>
        <p:sp>
          <p:nvSpPr>
            <p:cNvPr id="13" name="object 13"/>
            <p:cNvSpPr/>
            <p:nvPr/>
          </p:nvSpPr>
          <p:spPr>
            <a:xfrm>
              <a:off x="2786519" y="5854446"/>
              <a:ext cx="421640" cy="311150"/>
            </a:xfrm>
            <a:custGeom>
              <a:avLst/>
              <a:gdLst/>
              <a:ahLst/>
              <a:cxnLst/>
              <a:rect l="l" t="t" r="r" b="b"/>
              <a:pathLst>
                <a:path w="421639" h="311150">
                  <a:moveTo>
                    <a:pt x="421386" y="155448"/>
                  </a:moveTo>
                  <a:lnTo>
                    <a:pt x="415004" y="100583"/>
                  </a:lnTo>
                  <a:lnTo>
                    <a:pt x="395477" y="54863"/>
                  </a:lnTo>
                  <a:lnTo>
                    <a:pt x="364617" y="20002"/>
                  </a:lnTo>
                  <a:lnTo>
                    <a:pt x="322325" y="0"/>
                  </a:lnTo>
                  <a:lnTo>
                    <a:pt x="317754" y="12953"/>
                  </a:lnTo>
                  <a:lnTo>
                    <a:pt x="335791" y="20681"/>
                  </a:lnTo>
                  <a:lnTo>
                    <a:pt x="351186" y="31337"/>
                  </a:lnTo>
                  <a:lnTo>
                    <a:pt x="374904" y="61721"/>
                  </a:lnTo>
                  <a:lnTo>
                    <a:pt x="388619" y="103250"/>
                  </a:lnTo>
                  <a:lnTo>
                    <a:pt x="393192" y="153924"/>
                  </a:lnTo>
                  <a:lnTo>
                    <a:pt x="393192" y="259923"/>
                  </a:lnTo>
                  <a:lnTo>
                    <a:pt x="395477" y="256793"/>
                  </a:lnTo>
                  <a:lnTo>
                    <a:pt x="406919" y="234957"/>
                  </a:lnTo>
                  <a:lnTo>
                    <a:pt x="415004" y="210692"/>
                  </a:lnTo>
                  <a:lnTo>
                    <a:pt x="419802" y="184142"/>
                  </a:lnTo>
                  <a:lnTo>
                    <a:pt x="421386" y="155448"/>
                  </a:lnTo>
                  <a:close/>
                </a:path>
                <a:path w="421639" h="311150">
                  <a:moveTo>
                    <a:pt x="393192" y="259923"/>
                  </a:moveTo>
                  <a:lnTo>
                    <a:pt x="393192" y="153924"/>
                  </a:lnTo>
                  <a:lnTo>
                    <a:pt x="392037" y="181332"/>
                  </a:lnTo>
                  <a:lnTo>
                    <a:pt x="388524" y="206311"/>
                  </a:lnTo>
                  <a:lnTo>
                    <a:pt x="374142" y="248412"/>
                  </a:lnTo>
                  <a:lnTo>
                    <a:pt x="351091" y="279844"/>
                  </a:lnTo>
                  <a:lnTo>
                    <a:pt x="317754" y="298703"/>
                  </a:lnTo>
                  <a:lnTo>
                    <a:pt x="322325" y="310895"/>
                  </a:lnTo>
                  <a:lnTo>
                    <a:pt x="344900" y="302871"/>
                  </a:lnTo>
                  <a:lnTo>
                    <a:pt x="364617" y="291274"/>
                  </a:lnTo>
                  <a:lnTo>
                    <a:pt x="381476" y="275963"/>
                  </a:lnTo>
                  <a:lnTo>
                    <a:pt x="393192" y="259923"/>
                  </a:lnTo>
                  <a:close/>
                </a:path>
                <a:path w="421639" h="311150">
                  <a:moveTo>
                    <a:pt x="103631" y="12953"/>
                  </a:moveTo>
                  <a:lnTo>
                    <a:pt x="99821" y="0"/>
                  </a:lnTo>
                  <a:lnTo>
                    <a:pt x="77235" y="8143"/>
                  </a:lnTo>
                  <a:lnTo>
                    <a:pt x="57435" y="20002"/>
                  </a:lnTo>
                  <a:lnTo>
                    <a:pt x="25907" y="54863"/>
                  </a:lnTo>
                  <a:lnTo>
                    <a:pt x="6667" y="100584"/>
                  </a:lnTo>
                  <a:lnTo>
                    <a:pt x="0" y="155448"/>
                  </a:lnTo>
                  <a:lnTo>
                    <a:pt x="1690" y="184142"/>
                  </a:lnTo>
                  <a:lnTo>
                    <a:pt x="6667" y="210692"/>
                  </a:lnTo>
                  <a:lnTo>
                    <a:pt x="14787" y="234957"/>
                  </a:lnTo>
                  <a:lnTo>
                    <a:pt x="25907" y="256793"/>
                  </a:lnTo>
                  <a:lnTo>
                    <a:pt x="28956" y="260931"/>
                  </a:lnTo>
                  <a:lnTo>
                    <a:pt x="28956" y="153924"/>
                  </a:lnTo>
                  <a:lnTo>
                    <a:pt x="30099" y="127515"/>
                  </a:lnTo>
                  <a:lnTo>
                    <a:pt x="39243" y="81272"/>
                  </a:lnTo>
                  <a:lnTo>
                    <a:pt x="57661" y="44993"/>
                  </a:lnTo>
                  <a:lnTo>
                    <a:pt x="85927" y="20681"/>
                  </a:lnTo>
                  <a:lnTo>
                    <a:pt x="103631" y="12953"/>
                  </a:lnTo>
                  <a:close/>
                </a:path>
                <a:path w="421639" h="311150">
                  <a:moveTo>
                    <a:pt x="103631" y="298703"/>
                  </a:moveTo>
                  <a:lnTo>
                    <a:pt x="57661" y="265699"/>
                  </a:lnTo>
                  <a:lnTo>
                    <a:pt x="39243" y="228719"/>
                  </a:lnTo>
                  <a:lnTo>
                    <a:pt x="30099" y="181332"/>
                  </a:lnTo>
                  <a:lnTo>
                    <a:pt x="28956" y="153924"/>
                  </a:lnTo>
                  <a:lnTo>
                    <a:pt x="28956" y="260931"/>
                  </a:lnTo>
                  <a:lnTo>
                    <a:pt x="40028" y="275963"/>
                  </a:lnTo>
                  <a:lnTo>
                    <a:pt x="57150" y="291274"/>
                  </a:lnTo>
                  <a:lnTo>
                    <a:pt x="77128" y="302871"/>
                  </a:lnTo>
                  <a:lnTo>
                    <a:pt x="99821" y="310895"/>
                  </a:lnTo>
                  <a:lnTo>
                    <a:pt x="103631" y="298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00057" y="5946648"/>
              <a:ext cx="184404" cy="161543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3354209" y="5964935"/>
            <a:ext cx="201930" cy="22225"/>
          </a:xfrm>
          <a:custGeom>
            <a:avLst/>
            <a:gdLst/>
            <a:ahLst/>
            <a:cxnLst/>
            <a:rect l="l" t="t" r="r" b="b"/>
            <a:pathLst>
              <a:path w="201929" h="22225">
                <a:moveTo>
                  <a:pt x="201930" y="22098"/>
                </a:moveTo>
                <a:lnTo>
                  <a:pt x="201930" y="0"/>
                </a:lnTo>
                <a:lnTo>
                  <a:pt x="0" y="0"/>
                </a:lnTo>
                <a:lnTo>
                  <a:pt x="0" y="22098"/>
                </a:lnTo>
                <a:lnTo>
                  <a:pt x="201930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54209" y="6032753"/>
            <a:ext cx="201930" cy="22225"/>
          </a:xfrm>
          <a:custGeom>
            <a:avLst/>
            <a:gdLst/>
            <a:ahLst/>
            <a:cxnLst/>
            <a:rect l="l" t="t" r="r" b="b"/>
            <a:pathLst>
              <a:path w="201929" h="22225">
                <a:moveTo>
                  <a:pt x="201930" y="22098"/>
                </a:moveTo>
                <a:lnTo>
                  <a:pt x="201930" y="0"/>
                </a:lnTo>
                <a:lnTo>
                  <a:pt x="0" y="0"/>
                </a:lnTo>
                <a:lnTo>
                  <a:pt x="0" y="22098"/>
                </a:lnTo>
                <a:lnTo>
                  <a:pt x="201930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3689489" y="5868161"/>
            <a:ext cx="257810" cy="313690"/>
            <a:chOff x="3689489" y="5868161"/>
            <a:chExt cx="257810" cy="313690"/>
          </a:xfrm>
        </p:grpSpPr>
        <p:sp>
          <p:nvSpPr>
            <p:cNvPr id="18" name="object 18"/>
            <p:cNvSpPr/>
            <p:nvPr/>
          </p:nvSpPr>
          <p:spPr>
            <a:xfrm>
              <a:off x="3689489" y="5868161"/>
              <a:ext cx="104775" cy="313690"/>
            </a:xfrm>
            <a:custGeom>
              <a:avLst/>
              <a:gdLst/>
              <a:ahLst/>
              <a:cxnLst/>
              <a:rect l="l" t="t" r="r" b="b"/>
              <a:pathLst>
                <a:path w="104775" h="313689">
                  <a:moveTo>
                    <a:pt x="104393" y="313182"/>
                  </a:moveTo>
                  <a:lnTo>
                    <a:pt x="104393" y="300989"/>
                  </a:lnTo>
                  <a:lnTo>
                    <a:pt x="102107" y="300989"/>
                  </a:lnTo>
                  <a:lnTo>
                    <a:pt x="90701" y="300144"/>
                  </a:lnTo>
                  <a:lnTo>
                    <a:pt x="54482" y="271367"/>
                  </a:lnTo>
                  <a:lnTo>
                    <a:pt x="51053" y="246125"/>
                  </a:lnTo>
                  <a:lnTo>
                    <a:pt x="51208" y="240006"/>
                  </a:lnTo>
                  <a:lnTo>
                    <a:pt x="51720" y="233172"/>
                  </a:lnTo>
                  <a:lnTo>
                    <a:pt x="52661" y="225766"/>
                  </a:lnTo>
                  <a:lnTo>
                    <a:pt x="57912" y="198120"/>
                  </a:lnTo>
                  <a:lnTo>
                    <a:pt x="57912" y="184403"/>
                  </a:lnTo>
                  <a:lnTo>
                    <a:pt x="54863" y="176784"/>
                  </a:lnTo>
                  <a:lnTo>
                    <a:pt x="44195" y="164591"/>
                  </a:lnTo>
                  <a:lnTo>
                    <a:pt x="37337" y="160020"/>
                  </a:lnTo>
                  <a:lnTo>
                    <a:pt x="29717" y="156972"/>
                  </a:lnTo>
                  <a:lnTo>
                    <a:pt x="29717" y="154686"/>
                  </a:lnTo>
                  <a:lnTo>
                    <a:pt x="37337" y="151637"/>
                  </a:lnTo>
                  <a:lnTo>
                    <a:pt x="44195" y="147065"/>
                  </a:lnTo>
                  <a:lnTo>
                    <a:pt x="54863" y="134874"/>
                  </a:lnTo>
                  <a:lnTo>
                    <a:pt x="57912" y="127253"/>
                  </a:lnTo>
                  <a:lnTo>
                    <a:pt x="57912" y="113537"/>
                  </a:lnTo>
                  <a:lnTo>
                    <a:pt x="52661" y="85570"/>
                  </a:lnTo>
                  <a:lnTo>
                    <a:pt x="51720" y="78200"/>
                  </a:lnTo>
                  <a:lnTo>
                    <a:pt x="51208" y="71544"/>
                  </a:lnTo>
                  <a:lnTo>
                    <a:pt x="51053" y="65532"/>
                  </a:lnTo>
                  <a:lnTo>
                    <a:pt x="51911" y="52244"/>
                  </a:lnTo>
                  <a:lnTo>
                    <a:pt x="71889" y="18942"/>
                  </a:lnTo>
                  <a:lnTo>
                    <a:pt x="104393" y="12191"/>
                  </a:lnTo>
                  <a:lnTo>
                    <a:pt x="104393" y="0"/>
                  </a:lnTo>
                  <a:lnTo>
                    <a:pt x="99821" y="0"/>
                  </a:lnTo>
                  <a:lnTo>
                    <a:pt x="81664" y="1131"/>
                  </a:lnTo>
                  <a:lnTo>
                    <a:pt x="41909" y="17525"/>
                  </a:lnTo>
                  <a:lnTo>
                    <a:pt x="24122" y="52566"/>
                  </a:lnTo>
                  <a:lnTo>
                    <a:pt x="22859" y="68579"/>
                  </a:lnTo>
                  <a:lnTo>
                    <a:pt x="23133" y="75604"/>
                  </a:lnTo>
                  <a:lnTo>
                    <a:pt x="23907" y="83058"/>
                  </a:lnTo>
                  <a:lnTo>
                    <a:pt x="26669" y="99822"/>
                  </a:lnTo>
                  <a:lnTo>
                    <a:pt x="29717" y="111251"/>
                  </a:lnTo>
                  <a:lnTo>
                    <a:pt x="31241" y="118872"/>
                  </a:lnTo>
                  <a:lnTo>
                    <a:pt x="31241" y="130301"/>
                  </a:lnTo>
                  <a:lnTo>
                    <a:pt x="28193" y="136398"/>
                  </a:lnTo>
                  <a:lnTo>
                    <a:pt x="18287" y="146303"/>
                  </a:lnTo>
                  <a:lnTo>
                    <a:pt x="9905" y="148589"/>
                  </a:lnTo>
                  <a:lnTo>
                    <a:pt x="0" y="149351"/>
                  </a:lnTo>
                  <a:lnTo>
                    <a:pt x="0" y="163067"/>
                  </a:lnTo>
                  <a:lnTo>
                    <a:pt x="9905" y="163067"/>
                  </a:lnTo>
                  <a:lnTo>
                    <a:pt x="18287" y="165353"/>
                  </a:lnTo>
                  <a:lnTo>
                    <a:pt x="22859" y="170687"/>
                  </a:lnTo>
                  <a:lnTo>
                    <a:pt x="28193" y="175260"/>
                  </a:lnTo>
                  <a:lnTo>
                    <a:pt x="31241" y="181355"/>
                  </a:lnTo>
                  <a:lnTo>
                    <a:pt x="31241" y="192786"/>
                  </a:lnTo>
                  <a:lnTo>
                    <a:pt x="29717" y="200405"/>
                  </a:lnTo>
                  <a:lnTo>
                    <a:pt x="26669" y="211836"/>
                  </a:lnTo>
                  <a:lnTo>
                    <a:pt x="25110" y="220253"/>
                  </a:lnTo>
                  <a:lnTo>
                    <a:pt x="23907" y="228314"/>
                  </a:lnTo>
                  <a:lnTo>
                    <a:pt x="23133" y="235946"/>
                  </a:lnTo>
                  <a:lnTo>
                    <a:pt x="22859" y="243077"/>
                  </a:lnTo>
                  <a:lnTo>
                    <a:pt x="24122" y="259639"/>
                  </a:lnTo>
                  <a:lnTo>
                    <a:pt x="41909" y="294893"/>
                  </a:lnTo>
                  <a:lnTo>
                    <a:pt x="81664" y="311610"/>
                  </a:lnTo>
                  <a:lnTo>
                    <a:pt x="99821" y="313182"/>
                  </a:lnTo>
                  <a:lnTo>
                    <a:pt x="104393" y="3131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10647" y="5946647"/>
              <a:ext cx="136398" cy="161543"/>
            </a:xfrm>
            <a:prstGeom prst="rect">
              <a:avLst/>
            </a:prstGeom>
          </p:spPr>
        </p:pic>
      </p:grpSp>
      <p:sp>
        <p:nvSpPr>
          <p:cNvPr id="20" name="object 20"/>
          <p:cNvSpPr/>
          <p:nvPr/>
        </p:nvSpPr>
        <p:spPr>
          <a:xfrm>
            <a:off x="4101731" y="6067805"/>
            <a:ext cx="48895" cy="83185"/>
          </a:xfrm>
          <a:custGeom>
            <a:avLst/>
            <a:gdLst/>
            <a:ahLst/>
            <a:cxnLst/>
            <a:rect l="l" t="t" r="r" b="b"/>
            <a:pathLst>
              <a:path w="48895" h="83185">
                <a:moveTo>
                  <a:pt x="48767" y="29718"/>
                </a:moveTo>
                <a:lnTo>
                  <a:pt x="48767" y="15240"/>
                </a:lnTo>
                <a:lnTo>
                  <a:pt x="48005" y="7620"/>
                </a:lnTo>
                <a:lnTo>
                  <a:pt x="45720" y="0"/>
                </a:lnTo>
                <a:lnTo>
                  <a:pt x="17525" y="0"/>
                </a:lnTo>
                <a:lnTo>
                  <a:pt x="19050" y="16002"/>
                </a:lnTo>
                <a:lnTo>
                  <a:pt x="19050" y="32004"/>
                </a:lnTo>
                <a:lnTo>
                  <a:pt x="18287" y="38862"/>
                </a:lnTo>
                <a:lnTo>
                  <a:pt x="16763" y="44196"/>
                </a:lnTo>
                <a:lnTo>
                  <a:pt x="16001" y="49530"/>
                </a:lnTo>
                <a:lnTo>
                  <a:pt x="14477" y="54102"/>
                </a:lnTo>
                <a:lnTo>
                  <a:pt x="11429" y="58674"/>
                </a:lnTo>
                <a:lnTo>
                  <a:pt x="9143" y="62484"/>
                </a:lnTo>
                <a:lnTo>
                  <a:pt x="5334" y="67818"/>
                </a:lnTo>
                <a:lnTo>
                  <a:pt x="0" y="72390"/>
                </a:lnTo>
                <a:lnTo>
                  <a:pt x="8381" y="83058"/>
                </a:lnTo>
                <a:lnTo>
                  <a:pt x="15501" y="77473"/>
                </a:lnTo>
                <a:lnTo>
                  <a:pt x="21907" y="72104"/>
                </a:lnTo>
                <a:lnTo>
                  <a:pt x="27455" y="66877"/>
                </a:lnTo>
                <a:lnTo>
                  <a:pt x="32003" y="61722"/>
                </a:lnTo>
                <a:lnTo>
                  <a:pt x="38100" y="55626"/>
                </a:lnTo>
                <a:lnTo>
                  <a:pt x="41910" y="49530"/>
                </a:lnTo>
                <a:lnTo>
                  <a:pt x="44196" y="43434"/>
                </a:lnTo>
                <a:lnTo>
                  <a:pt x="47243" y="36576"/>
                </a:lnTo>
                <a:lnTo>
                  <a:pt x="48767" y="29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29747" y="5946647"/>
            <a:ext cx="136398" cy="161543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4529213" y="6067805"/>
            <a:ext cx="48895" cy="83185"/>
          </a:xfrm>
          <a:custGeom>
            <a:avLst/>
            <a:gdLst/>
            <a:ahLst/>
            <a:cxnLst/>
            <a:rect l="l" t="t" r="r" b="b"/>
            <a:pathLst>
              <a:path w="48895" h="83185">
                <a:moveTo>
                  <a:pt x="48768" y="29718"/>
                </a:moveTo>
                <a:lnTo>
                  <a:pt x="48768" y="15240"/>
                </a:lnTo>
                <a:lnTo>
                  <a:pt x="48006" y="7620"/>
                </a:lnTo>
                <a:lnTo>
                  <a:pt x="45720" y="0"/>
                </a:lnTo>
                <a:lnTo>
                  <a:pt x="17526" y="0"/>
                </a:lnTo>
                <a:lnTo>
                  <a:pt x="19050" y="16002"/>
                </a:lnTo>
                <a:lnTo>
                  <a:pt x="19050" y="32004"/>
                </a:lnTo>
                <a:lnTo>
                  <a:pt x="18288" y="38862"/>
                </a:lnTo>
                <a:lnTo>
                  <a:pt x="16764" y="44196"/>
                </a:lnTo>
                <a:lnTo>
                  <a:pt x="16002" y="49530"/>
                </a:lnTo>
                <a:lnTo>
                  <a:pt x="14478" y="54102"/>
                </a:lnTo>
                <a:lnTo>
                  <a:pt x="11430" y="58674"/>
                </a:lnTo>
                <a:lnTo>
                  <a:pt x="9144" y="62484"/>
                </a:lnTo>
                <a:lnTo>
                  <a:pt x="5334" y="67818"/>
                </a:lnTo>
                <a:lnTo>
                  <a:pt x="0" y="72390"/>
                </a:lnTo>
                <a:lnTo>
                  <a:pt x="8382" y="83058"/>
                </a:lnTo>
                <a:lnTo>
                  <a:pt x="15501" y="77473"/>
                </a:lnTo>
                <a:lnTo>
                  <a:pt x="21907" y="72104"/>
                </a:lnTo>
                <a:lnTo>
                  <a:pt x="27455" y="66877"/>
                </a:lnTo>
                <a:lnTo>
                  <a:pt x="32004" y="61722"/>
                </a:lnTo>
                <a:lnTo>
                  <a:pt x="38100" y="55626"/>
                </a:lnTo>
                <a:lnTo>
                  <a:pt x="41910" y="49530"/>
                </a:lnTo>
                <a:lnTo>
                  <a:pt x="44196" y="43434"/>
                </a:lnTo>
                <a:lnTo>
                  <a:pt x="47244" y="36576"/>
                </a:lnTo>
                <a:lnTo>
                  <a:pt x="48768" y="29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57229" y="5946647"/>
            <a:ext cx="136398" cy="161543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4962029" y="5868161"/>
            <a:ext cx="104775" cy="313690"/>
          </a:xfrm>
          <a:custGeom>
            <a:avLst/>
            <a:gdLst/>
            <a:ahLst/>
            <a:cxnLst/>
            <a:rect l="l" t="t" r="r" b="b"/>
            <a:pathLst>
              <a:path w="104775" h="313689">
                <a:moveTo>
                  <a:pt x="104394" y="163067"/>
                </a:moveTo>
                <a:lnTo>
                  <a:pt x="104394" y="149351"/>
                </a:lnTo>
                <a:lnTo>
                  <a:pt x="93726" y="148589"/>
                </a:lnTo>
                <a:lnTo>
                  <a:pt x="86106" y="146303"/>
                </a:lnTo>
                <a:lnTo>
                  <a:pt x="80772" y="141732"/>
                </a:lnTo>
                <a:lnTo>
                  <a:pt x="75438" y="136398"/>
                </a:lnTo>
                <a:lnTo>
                  <a:pt x="73152" y="130301"/>
                </a:lnTo>
                <a:lnTo>
                  <a:pt x="73152" y="118872"/>
                </a:lnTo>
                <a:lnTo>
                  <a:pt x="73914" y="111251"/>
                </a:lnTo>
                <a:lnTo>
                  <a:pt x="76962" y="99822"/>
                </a:lnTo>
                <a:lnTo>
                  <a:pt x="79724" y="83058"/>
                </a:lnTo>
                <a:lnTo>
                  <a:pt x="80498" y="75604"/>
                </a:lnTo>
                <a:lnTo>
                  <a:pt x="80772" y="68579"/>
                </a:lnTo>
                <a:lnTo>
                  <a:pt x="79509" y="52566"/>
                </a:lnTo>
                <a:lnTo>
                  <a:pt x="61722" y="17525"/>
                </a:lnTo>
                <a:lnTo>
                  <a:pt x="21967" y="1131"/>
                </a:lnTo>
                <a:lnTo>
                  <a:pt x="3810" y="0"/>
                </a:lnTo>
                <a:lnTo>
                  <a:pt x="0" y="0"/>
                </a:lnTo>
                <a:lnTo>
                  <a:pt x="0" y="12191"/>
                </a:lnTo>
                <a:lnTo>
                  <a:pt x="13585" y="12918"/>
                </a:lnTo>
                <a:lnTo>
                  <a:pt x="23526" y="15144"/>
                </a:lnTo>
                <a:lnTo>
                  <a:pt x="51732" y="52244"/>
                </a:lnTo>
                <a:lnTo>
                  <a:pt x="52578" y="65532"/>
                </a:lnTo>
                <a:lnTo>
                  <a:pt x="52423" y="71544"/>
                </a:lnTo>
                <a:lnTo>
                  <a:pt x="51911" y="78200"/>
                </a:lnTo>
                <a:lnTo>
                  <a:pt x="50970" y="85570"/>
                </a:lnTo>
                <a:lnTo>
                  <a:pt x="47244" y="105155"/>
                </a:lnTo>
                <a:lnTo>
                  <a:pt x="46482" y="113537"/>
                </a:lnTo>
                <a:lnTo>
                  <a:pt x="46482" y="127253"/>
                </a:lnTo>
                <a:lnTo>
                  <a:pt x="48768" y="134874"/>
                </a:lnTo>
                <a:lnTo>
                  <a:pt x="59436" y="147065"/>
                </a:lnTo>
                <a:lnTo>
                  <a:pt x="66294" y="151637"/>
                </a:lnTo>
                <a:lnTo>
                  <a:pt x="73914" y="154686"/>
                </a:lnTo>
                <a:lnTo>
                  <a:pt x="73914" y="157734"/>
                </a:lnTo>
                <a:lnTo>
                  <a:pt x="66294" y="160020"/>
                </a:lnTo>
                <a:lnTo>
                  <a:pt x="59436" y="164591"/>
                </a:lnTo>
                <a:lnTo>
                  <a:pt x="48768" y="176784"/>
                </a:lnTo>
                <a:lnTo>
                  <a:pt x="46482" y="184403"/>
                </a:lnTo>
                <a:lnTo>
                  <a:pt x="46482" y="198120"/>
                </a:lnTo>
                <a:lnTo>
                  <a:pt x="47244" y="206501"/>
                </a:lnTo>
                <a:lnTo>
                  <a:pt x="50970" y="226087"/>
                </a:lnTo>
                <a:lnTo>
                  <a:pt x="51911" y="233457"/>
                </a:lnTo>
                <a:lnTo>
                  <a:pt x="52423" y="240113"/>
                </a:lnTo>
                <a:lnTo>
                  <a:pt x="52578" y="246125"/>
                </a:lnTo>
                <a:lnTo>
                  <a:pt x="51732" y="259853"/>
                </a:lnTo>
                <a:lnTo>
                  <a:pt x="32182" y="293596"/>
                </a:lnTo>
                <a:lnTo>
                  <a:pt x="2286" y="300989"/>
                </a:lnTo>
                <a:lnTo>
                  <a:pt x="0" y="300989"/>
                </a:lnTo>
                <a:lnTo>
                  <a:pt x="0" y="313182"/>
                </a:lnTo>
                <a:lnTo>
                  <a:pt x="3810" y="313182"/>
                </a:lnTo>
                <a:lnTo>
                  <a:pt x="21967" y="311610"/>
                </a:lnTo>
                <a:lnTo>
                  <a:pt x="61722" y="294893"/>
                </a:lnTo>
                <a:lnTo>
                  <a:pt x="79509" y="259639"/>
                </a:lnTo>
                <a:lnTo>
                  <a:pt x="80772" y="243077"/>
                </a:lnTo>
                <a:lnTo>
                  <a:pt x="80498" y="236053"/>
                </a:lnTo>
                <a:lnTo>
                  <a:pt x="79724" y="228600"/>
                </a:lnTo>
                <a:lnTo>
                  <a:pt x="76962" y="211836"/>
                </a:lnTo>
                <a:lnTo>
                  <a:pt x="73914" y="200405"/>
                </a:lnTo>
                <a:lnTo>
                  <a:pt x="73152" y="192786"/>
                </a:lnTo>
                <a:lnTo>
                  <a:pt x="73152" y="181355"/>
                </a:lnTo>
                <a:lnTo>
                  <a:pt x="75438" y="175260"/>
                </a:lnTo>
                <a:lnTo>
                  <a:pt x="80772" y="170687"/>
                </a:lnTo>
                <a:lnTo>
                  <a:pt x="86106" y="165353"/>
                </a:lnTo>
                <a:lnTo>
                  <a:pt x="93726" y="163067"/>
                </a:lnTo>
                <a:lnTo>
                  <a:pt x="104394" y="163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40521" y="6329171"/>
            <a:ext cx="227837" cy="224027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2237365" y="5763564"/>
            <a:ext cx="513715" cy="9201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2384">
              <a:lnSpc>
                <a:spcPct val="154500"/>
              </a:lnSpc>
              <a:spcBef>
                <a:spcPts val="90"/>
              </a:spcBef>
            </a:pPr>
            <a:r>
              <a:rPr sz="1900" spc="110" dirty="0">
                <a:latin typeface="Cambria"/>
                <a:cs typeface="Cambria"/>
              </a:rPr>
              <a:t>BFS  </a:t>
            </a:r>
            <a:r>
              <a:rPr sz="1900" spc="145" dirty="0">
                <a:latin typeface="Cambria"/>
                <a:cs typeface="Cambria"/>
              </a:rPr>
              <a:t>DFS</a:t>
            </a:r>
            <a:endParaRPr sz="1900">
              <a:latin typeface="Cambria"/>
              <a:cs typeface="Cambri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763659" y="6301740"/>
            <a:ext cx="420370" cy="311785"/>
            <a:chOff x="2763659" y="6301740"/>
            <a:chExt cx="420370" cy="311785"/>
          </a:xfrm>
        </p:grpSpPr>
        <p:sp>
          <p:nvSpPr>
            <p:cNvPr id="28" name="object 28"/>
            <p:cNvSpPr/>
            <p:nvPr/>
          </p:nvSpPr>
          <p:spPr>
            <a:xfrm>
              <a:off x="2763659" y="6301740"/>
              <a:ext cx="420370" cy="311785"/>
            </a:xfrm>
            <a:custGeom>
              <a:avLst/>
              <a:gdLst/>
              <a:ahLst/>
              <a:cxnLst/>
              <a:rect l="l" t="t" r="r" b="b"/>
              <a:pathLst>
                <a:path w="420369" h="311784">
                  <a:moveTo>
                    <a:pt x="419862" y="156210"/>
                  </a:moveTo>
                  <a:lnTo>
                    <a:pt x="413480" y="100964"/>
                  </a:lnTo>
                  <a:lnTo>
                    <a:pt x="393954" y="54863"/>
                  </a:lnTo>
                  <a:lnTo>
                    <a:pt x="363093" y="20002"/>
                  </a:lnTo>
                  <a:lnTo>
                    <a:pt x="320802" y="0"/>
                  </a:lnTo>
                  <a:lnTo>
                    <a:pt x="316230" y="12954"/>
                  </a:lnTo>
                  <a:lnTo>
                    <a:pt x="334375" y="20693"/>
                  </a:lnTo>
                  <a:lnTo>
                    <a:pt x="349948" y="31432"/>
                  </a:lnTo>
                  <a:lnTo>
                    <a:pt x="373380" y="62484"/>
                  </a:lnTo>
                  <a:lnTo>
                    <a:pt x="387095" y="103632"/>
                  </a:lnTo>
                  <a:lnTo>
                    <a:pt x="391668" y="153924"/>
                  </a:lnTo>
                  <a:lnTo>
                    <a:pt x="391668" y="260864"/>
                  </a:lnTo>
                  <a:lnTo>
                    <a:pt x="394716" y="256793"/>
                  </a:lnTo>
                  <a:lnTo>
                    <a:pt x="405717" y="235076"/>
                  </a:lnTo>
                  <a:lnTo>
                    <a:pt x="413575" y="211073"/>
                  </a:lnTo>
                  <a:lnTo>
                    <a:pt x="418290" y="184785"/>
                  </a:lnTo>
                  <a:lnTo>
                    <a:pt x="419862" y="156210"/>
                  </a:lnTo>
                  <a:close/>
                </a:path>
                <a:path w="420369" h="311784">
                  <a:moveTo>
                    <a:pt x="391668" y="260864"/>
                  </a:moveTo>
                  <a:lnTo>
                    <a:pt x="391668" y="153924"/>
                  </a:lnTo>
                  <a:lnTo>
                    <a:pt x="390525" y="181665"/>
                  </a:lnTo>
                  <a:lnTo>
                    <a:pt x="387095" y="206692"/>
                  </a:lnTo>
                  <a:lnTo>
                    <a:pt x="373380" y="249174"/>
                  </a:lnTo>
                  <a:lnTo>
                    <a:pt x="349758" y="279939"/>
                  </a:lnTo>
                  <a:lnTo>
                    <a:pt x="316992" y="298704"/>
                  </a:lnTo>
                  <a:lnTo>
                    <a:pt x="320802" y="311658"/>
                  </a:lnTo>
                  <a:lnTo>
                    <a:pt x="343388" y="303514"/>
                  </a:lnTo>
                  <a:lnTo>
                    <a:pt x="363188" y="291655"/>
                  </a:lnTo>
                  <a:lnTo>
                    <a:pt x="380273" y="276082"/>
                  </a:lnTo>
                  <a:lnTo>
                    <a:pt x="391668" y="260864"/>
                  </a:lnTo>
                  <a:close/>
                </a:path>
                <a:path w="420369" h="311784">
                  <a:moveTo>
                    <a:pt x="103631" y="12954"/>
                  </a:moveTo>
                  <a:lnTo>
                    <a:pt x="99060" y="0"/>
                  </a:lnTo>
                  <a:lnTo>
                    <a:pt x="76473" y="8143"/>
                  </a:lnTo>
                  <a:lnTo>
                    <a:pt x="56673" y="20002"/>
                  </a:lnTo>
                  <a:lnTo>
                    <a:pt x="25146" y="54863"/>
                  </a:lnTo>
                  <a:lnTo>
                    <a:pt x="6286" y="100965"/>
                  </a:lnTo>
                  <a:lnTo>
                    <a:pt x="0" y="156210"/>
                  </a:lnTo>
                  <a:lnTo>
                    <a:pt x="1571" y="184785"/>
                  </a:lnTo>
                  <a:lnTo>
                    <a:pt x="6286" y="211074"/>
                  </a:lnTo>
                  <a:lnTo>
                    <a:pt x="14144" y="235077"/>
                  </a:lnTo>
                  <a:lnTo>
                    <a:pt x="25146" y="256793"/>
                  </a:lnTo>
                  <a:lnTo>
                    <a:pt x="28193" y="260864"/>
                  </a:lnTo>
                  <a:lnTo>
                    <a:pt x="28193" y="153924"/>
                  </a:lnTo>
                  <a:lnTo>
                    <a:pt x="29337" y="127635"/>
                  </a:lnTo>
                  <a:lnTo>
                    <a:pt x="38481" y="81915"/>
                  </a:lnTo>
                  <a:lnTo>
                    <a:pt x="56911" y="45315"/>
                  </a:lnTo>
                  <a:lnTo>
                    <a:pt x="85486" y="20693"/>
                  </a:lnTo>
                  <a:lnTo>
                    <a:pt x="103631" y="12954"/>
                  </a:lnTo>
                  <a:close/>
                </a:path>
                <a:path w="420369" h="311784">
                  <a:moveTo>
                    <a:pt x="102870" y="298704"/>
                  </a:moveTo>
                  <a:lnTo>
                    <a:pt x="56899" y="266021"/>
                  </a:lnTo>
                  <a:lnTo>
                    <a:pt x="38481" y="229147"/>
                  </a:lnTo>
                  <a:lnTo>
                    <a:pt x="29337" y="181665"/>
                  </a:lnTo>
                  <a:lnTo>
                    <a:pt x="28193" y="153924"/>
                  </a:lnTo>
                  <a:lnTo>
                    <a:pt x="28193" y="260864"/>
                  </a:lnTo>
                  <a:lnTo>
                    <a:pt x="39588" y="276082"/>
                  </a:lnTo>
                  <a:lnTo>
                    <a:pt x="56673" y="291655"/>
                  </a:lnTo>
                  <a:lnTo>
                    <a:pt x="76473" y="303514"/>
                  </a:lnTo>
                  <a:lnTo>
                    <a:pt x="99060" y="311658"/>
                  </a:lnTo>
                  <a:lnTo>
                    <a:pt x="102870" y="2987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77197" y="6393942"/>
              <a:ext cx="184404" cy="161543"/>
            </a:xfrm>
            <a:prstGeom prst="rect">
              <a:avLst/>
            </a:prstGeom>
          </p:spPr>
        </p:pic>
      </p:grpSp>
      <p:sp>
        <p:nvSpPr>
          <p:cNvPr id="30" name="object 30"/>
          <p:cNvSpPr/>
          <p:nvPr/>
        </p:nvSpPr>
        <p:spPr>
          <a:xfrm>
            <a:off x="3330587" y="6412229"/>
            <a:ext cx="201930" cy="22225"/>
          </a:xfrm>
          <a:custGeom>
            <a:avLst/>
            <a:gdLst/>
            <a:ahLst/>
            <a:cxnLst/>
            <a:rect l="l" t="t" r="r" b="b"/>
            <a:pathLst>
              <a:path w="201929" h="22225">
                <a:moveTo>
                  <a:pt x="201930" y="22098"/>
                </a:moveTo>
                <a:lnTo>
                  <a:pt x="201930" y="0"/>
                </a:lnTo>
                <a:lnTo>
                  <a:pt x="0" y="0"/>
                </a:lnTo>
                <a:lnTo>
                  <a:pt x="0" y="22098"/>
                </a:lnTo>
                <a:lnTo>
                  <a:pt x="201930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30587" y="6480047"/>
            <a:ext cx="201930" cy="22225"/>
          </a:xfrm>
          <a:custGeom>
            <a:avLst/>
            <a:gdLst/>
            <a:ahLst/>
            <a:cxnLst/>
            <a:rect l="l" t="t" r="r" b="b"/>
            <a:pathLst>
              <a:path w="201929" h="22225">
                <a:moveTo>
                  <a:pt x="201930" y="22098"/>
                </a:moveTo>
                <a:lnTo>
                  <a:pt x="201930" y="0"/>
                </a:lnTo>
                <a:lnTo>
                  <a:pt x="0" y="0"/>
                </a:lnTo>
                <a:lnTo>
                  <a:pt x="0" y="22098"/>
                </a:lnTo>
                <a:lnTo>
                  <a:pt x="201930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3665105" y="6315455"/>
            <a:ext cx="258445" cy="313690"/>
            <a:chOff x="3665105" y="6315455"/>
            <a:chExt cx="258445" cy="313690"/>
          </a:xfrm>
        </p:grpSpPr>
        <p:sp>
          <p:nvSpPr>
            <p:cNvPr id="33" name="object 33"/>
            <p:cNvSpPr/>
            <p:nvPr/>
          </p:nvSpPr>
          <p:spPr>
            <a:xfrm>
              <a:off x="3665105" y="6315455"/>
              <a:ext cx="104775" cy="313690"/>
            </a:xfrm>
            <a:custGeom>
              <a:avLst/>
              <a:gdLst/>
              <a:ahLst/>
              <a:cxnLst/>
              <a:rect l="l" t="t" r="r" b="b"/>
              <a:pathLst>
                <a:path w="104775" h="313690">
                  <a:moveTo>
                    <a:pt x="104393" y="313182"/>
                  </a:moveTo>
                  <a:lnTo>
                    <a:pt x="104393" y="300990"/>
                  </a:lnTo>
                  <a:lnTo>
                    <a:pt x="102107" y="300990"/>
                  </a:lnTo>
                  <a:lnTo>
                    <a:pt x="90701" y="300144"/>
                  </a:lnTo>
                  <a:lnTo>
                    <a:pt x="54482" y="271367"/>
                  </a:lnTo>
                  <a:lnTo>
                    <a:pt x="51053" y="246125"/>
                  </a:lnTo>
                  <a:lnTo>
                    <a:pt x="51208" y="240006"/>
                  </a:lnTo>
                  <a:lnTo>
                    <a:pt x="51720" y="233172"/>
                  </a:lnTo>
                  <a:lnTo>
                    <a:pt x="52661" y="225766"/>
                  </a:lnTo>
                  <a:lnTo>
                    <a:pt x="57912" y="198120"/>
                  </a:lnTo>
                  <a:lnTo>
                    <a:pt x="57912" y="184404"/>
                  </a:lnTo>
                  <a:lnTo>
                    <a:pt x="54863" y="176784"/>
                  </a:lnTo>
                  <a:lnTo>
                    <a:pt x="44196" y="164592"/>
                  </a:lnTo>
                  <a:lnTo>
                    <a:pt x="37337" y="160020"/>
                  </a:lnTo>
                  <a:lnTo>
                    <a:pt x="29717" y="156972"/>
                  </a:lnTo>
                  <a:lnTo>
                    <a:pt x="29717" y="154686"/>
                  </a:lnTo>
                  <a:lnTo>
                    <a:pt x="37337" y="151638"/>
                  </a:lnTo>
                  <a:lnTo>
                    <a:pt x="44196" y="147066"/>
                  </a:lnTo>
                  <a:lnTo>
                    <a:pt x="54863" y="134874"/>
                  </a:lnTo>
                  <a:lnTo>
                    <a:pt x="57912" y="127254"/>
                  </a:lnTo>
                  <a:lnTo>
                    <a:pt x="57912" y="113538"/>
                  </a:lnTo>
                  <a:lnTo>
                    <a:pt x="52661" y="85570"/>
                  </a:lnTo>
                  <a:lnTo>
                    <a:pt x="51720" y="78200"/>
                  </a:lnTo>
                  <a:lnTo>
                    <a:pt x="51208" y="71544"/>
                  </a:lnTo>
                  <a:lnTo>
                    <a:pt x="51053" y="65532"/>
                  </a:lnTo>
                  <a:lnTo>
                    <a:pt x="51911" y="52244"/>
                  </a:lnTo>
                  <a:lnTo>
                    <a:pt x="71889" y="18942"/>
                  </a:lnTo>
                  <a:lnTo>
                    <a:pt x="104393" y="12192"/>
                  </a:lnTo>
                  <a:lnTo>
                    <a:pt x="104393" y="0"/>
                  </a:lnTo>
                  <a:lnTo>
                    <a:pt x="99822" y="0"/>
                  </a:lnTo>
                  <a:lnTo>
                    <a:pt x="81664" y="1131"/>
                  </a:lnTo>
                  <a:lnTo>
                    <a:pt x="41910" y="17526"/>
                  </a:lnTo>
                  <a:lnTo>
                    <a:pt x="24122" y="52566"/>
                  </a:lnTo>
                  <a:lnTo>
                    <a:pt x="22860" y="68580"/>
                  </a:lnTo>
                  <a:lnTo>
                    <a:pt x="23133" y="75604"/>
                  </a:lnTo>
                  <a:lnTo>
                    <a:pt x="23907" y="83058"/>
                  </a:lnTo>
                  <a:lnTo>
                    <a:pt x="26669" y="99822"/>
                  </a:lnTo>
                  <a:lnTo>
                    <a:pt x="29717" y="111252"/>
                  </a:lnTo>
                  <a:lnTo>
                    <a:pt x="31241" y="118872"/>
                  </a:lnTo>
                  <a:lnTo>
                    <a:pt x="31241" y="130302"/>
                  </a:lnTo>
                  <a:lnTo>
                    <a:pt x="28193" y="136398"/>
                  </a:lnTo>
                  <a:lnTo>
                    <a:pt x="18287" y="146304"/>
                  </a:lnTo>
                  <a:lnTo>
                    <a:pt x="9905" y="148590"/>
                  </a:lnTo>
                  <a:lnTo>
                    <a:pt x="0" y="149352"/>
                  </a:lnTo>
                  <a:lnTo>
                    <a:pt x="0" y="163068"/>
                  </a:lnTo>
                  <a:lnTo>
                    <a:pt x="9905" y="163068"/>
                  </a:lnTo>
                  <a:lnTo>
                    <a:pt x="18287" y="165354"/>
                  </a:lnTo>
                  <a:lnTo>
                    <a:pt x="22860" y="170688"/>
                  </a:lnTo>
                  <a:lnTo>
                    <a:pt x="28193" y="175260"/>
                  </a:lnTo>
                  <a:lnTo>
                    <a:pt x="31241" y="181356"/>
                  </a:lnTo>
                  <a:lnTo>
                    <a:pt x="31241" y="192786"/>
                  </a:lnTo>
                  <a:lnTo>
                    <a:pt x="29717" y="200405"/>
                  </a:lnTo>
                  <a:lnTo>
                    <a:pt x="26669" y="211836"/>
                  </a:lnTo>
                  <a:lnTo>
                    <a:pt x="25110" y="220253"/>
                  </a:lnTo>
                  <a:lnTo>
                    <a:pt x="23907" y="228314"/>
                  </a:lnTo>
                  <a:lnTo>
                    <a:pt x="23133" y="235946"/>
                  </a:lnTo>
                  <a:lnTo>
                    <a:pt x="22860" y="243077"/>
                  </a:lnTo>
                  <a:lnTo>
                    <a:pt x="24122" y="259639"/>
                  </a:lnTo>
                  <a:lnTo>
                    <a:pt x="41910" y="294894"/>
                  </a:lnTo>
                  <a:lnTo>
                    <a:pt x="81664" y="311610"/>
                  </a:lnTo>
                  <a:lnTo>
                    <a:pt x="99822" y="313182"/>
                  </a:lnTo>
                  <a:lnTo>
                    <a:pt x="104393" y="3131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87025" y="6393941"/>
              <a:ext cx="136398" cy="161543"/>
            </a:xfrm>
            <a:prstGeom prst="rect">
              <a:avLst/>
            </a:prstGeom>
          </p:spPr>
        </p:pic>
      </p:grpSp>
      <p:sp>
        <p:nvSpPr>
          <p:cNvPr id="35" name="object 35"/>
          <p:cNvSpPr/>
          <p:nvPr/>
        </p:nvSpPr>
        <p:spPr>
          <a:xfrm>
            <a:off x="4079633" y="6515100"/>
            <a:ext cx="48895" cy="83185"/>
          </a:xfrm>
          <a:custGeom>
            <a:avLst/>
            <a:gdLst/>
            <a:ahLst/>
            <a:cxnLst/>
            <a:rect l="l" t="t" r="r" b="b"/>
            <a:pathLst>
              <a:path w="48895" h="83184">
                <a:moveTo>
                  <a:pt x="48768" y="29718"/>
                </a:moveTo>
                <a:lnTo>
                  <a:pt x="48768" y="15240"/>
                </a:lnTo>
                <a:lnTo>
                  <a:pt x="48006" y="7620"/>
                </a:lnTo>
                <a:lnTo>
                  <a:pt x="45720" y="0"/>
                </a:lnTo>
                <a:lnTo>
                  <a:pt x="17525" y="0"/>
                </a:lnTo>
                <a:lnTo>
                  <a:pt x="19050" y="16001"/>
                </a:lnTo>
                <a:lnTo>
                  <a:pt x="19050" y="32003"/>
                </a:lnTo>
                <a:lnTo>
                  <a:pt x="18287" y="38861"/>
                </a:lnTo>
                <a:lnTo>
                  <a:pt x="16763" y="44196"/>
                </a:lnTo>
                <a:lnTo>
                  <a:pt x="16001" y="49529"/>
                </a:lnTo>
                <a:lnTo>
                  <a:pt x="14477" y="54101"/>
                </a:lnTo>
                <a:lnTo>
                  <a:pt x="11429" y="58674"/>
                </a:lnTo>
                <a:lnTo>
                  <a:pt x="9144" y="62483"/>
                </a:lnTo>
                <a:lnTo>
                  <a:pt x="5334" y="67818"/>
                </a:lnTo>
                <a:lnTo>
                  <a:pt x="0" y="72390"/>
                </a:lnTo>
                <a:lnTo>
                  <a:pt x="8382" y="83057"/>
                </a:lnTo>
                <a:lnTo>
                  <a:pt x="15501" y="77473"/>
                </a:lnTo>
                <a:lnTo>
                  <a:pt x="21907" y="72104"/>
                </a:lnTo>
                <a:lnTo>
                  <a:pt x="27455" y="66877"/>
                </a:lnTo>
                <a:lnTo>
                  <a:pt x="32003" y="61722"/>
                </a:lnTo>
                <a:lnTo>
                  <a:pt x="38100" y="55625"/>
                </a:lnTo>
                <a:lnTo>
                  <a:pt x="41910" y="49529"/>
                </a:lnTo>
                <a:lnTo>
                  <a:pt x="44196" y="43433"/>
                </a:lnTo>
                <a:lnTo>
                  <a:pt x="47244" y="36575"/>
                </a:lnTo>
                <a:lnTo>
                  <a:pt x="48768" y="29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object 3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06887" y="6393941"/>
            <a:ext cx="136398" cy="161543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4506353" y="6515100"/>
            <a:ext cx="48895" cy="83185"/>
          </a:xfrm>
          <a:custGeom>
            <a:avLst/>
            <a:gdLst/>
            <a:ahLst/>
            <a:cxnLst/>
            <a:rect l="l" t="t" r="r" b="b"/>
            <a:pathLst>
              <a:path w="48895" h="83184">
                <a:moveTo>
                  <a:pt x="48767" y="29718"/>
                </a:moveTo>
                <a:lnTo>
                  <a:pt x="48767" y="15240"/>
                </a:lnTo>
                <a:lnTo>
                  <a:pt x="48005" y="7620"/>
                </a:lnTo>
                <a:lnTo>
                  <a:pt x="45719" y="0"/>
                </a:lnTo>
                <a:lnTo>
                  <a:pt x="17525" y="0"/>
                </a:lnTo>
                <a:lnTo>
                  <a:pt x="19050" y="16001"/>
                </a:lnTo>
                <a:lnTo>
                  <a:pt x="19050" y="32003"/>
                </a:lnTo>
                <a:lnTo>
                  <a:pt x="18287" y="38861"/>
                </a:lnTo>
                <a:lnTo>
                  <a:pt x="16763" y="44196"/>
                </a:lnTo>
                <a:lnTo>
                  <a:pt x="16001" y="49529"/>
                </a:lnTo>
                <a:lnTo>
                  <a:pt x="14477" y="54101"/>
                </a:lnTo>
                <a:lnTo>
                  <a:pt x="11429" y="58674"/>
                </a:lnTo>
                <a:lnTo>
                  <a:pt x="9143" y="62483"/>
                </a:lnTo>
                <a:lnTo>
                  <a:pt x="5333" y="67818"/>
                </a:lnTo>
                <a:lnTo>
                  <a:pt x="0" y="72390"/>
                </a:lnTo>
                <a:lnTo>
                  <a:pt x="8381" y="83057"/>
                </a:lnTo>
                <a:lnTo>
                  <a:pt x="15501" y="77473"/>
                </a:lnTo>
                <a:lnTo>
                  <a:pt x="21907" y="72104"/>
                </a:lnTo>
                <a:lnTo>
                  <a:pt x="27455" y="66877"/>
                </a:lnTo>
                <a:lnTo>
                  <a:pt x="32003" y="61722"/>
                </a:lnTo>
                <a:lnTo>
                  <a:pt x="38100" y="55625"/>
                </a:lnTo>
                <a:lnTo>
                  <a:pt x="41909" y="49529"/>
                </a:lnTo>
                <a:lnTo>
                  <a:pt x="44195" y="43433"/>
                </a:lnTo>
                <a:lnTo>
                  <a:pt x="47243" y="36575"/>
                </a:lnTo>
                <a:lnTo>
                  <a:pt x="48767" y="29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34369" y="6393941"/>
            <a:ext cx="136398" cy="161543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3907669" y="5763564"/>
            <a:ext cx="1043940" cy="92011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335"/>
              </a:spcBef>
              <a:tabLst>
                <a:tab pos="461009" algn="l"/>
                <a:tab pos="888365" algn="l"/>
              </a:tabLst>
            </a:pPr>
            <a:r>
              <a:rPr sz="1900" spc="65" dirty="0">
                <a:latin typeface="Cambria"/>
                <a:cs typeface="Cambria"/>
              </a:rPr>
              <a:t>1	2	3</a:t>
            </a:r>
            <a:endParaRPr sz="1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  <a:tabLst>
                <a:tab pos="438150" algn="l"/>
                <a:tab pos="865505" algn="l"/>
              </a:tabLst>
            </a:pPr>
            <a:r>
              <a:rPr sz="1900" spc="65" dirty="0">
                <a:latin typeface="Cambria"/>
                <a:cs typeface="Cambria"/>
              </a:rPr>
              <a:t>4	5	6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939931" y="6315455"/>
            <a:ext cx="104775" cy="313690"/>
          </a:xfrm>
          <a:custGeom>
            <a:avLst/>
            <a:gdLst/>
            <a:ahLst/>
            <a:cxnLst/>
            <a:rect l="l" t="t" r="r" b="b"/>
            <a:pathLst>
              <a:path w="104775" h="313690">
                <a:moveTo>
                  <a:pt x="104393" y="163068"/>
                </a:moveTo>
                <a:lnTo>
                  <a:pt x="104393" y="149352"/>
                </a:lnTo>
                <a:lnTo>
                  <a:pt x="93725" y="148590"/>
                </a:lnTo>
                <a:lnTo>
                  <a:pt x="86105" y="146304"/>
                </a:lnTo>
                <a:lnTo>
                  <a:pt x="80772" y="141732"/>
                </a:lnTo>
                <a:lnTo>
                  <a:pt x="75437" y="136398"/>
                </a:lnTo>
                <a:lnTo>
                  <a:pt x="73151" y="130302"/>
                </a:lnTo>
                <a:lnTo>
                  <a:pt x="73151" y="118872"/>
                </a:lnTo>
                <a:lnTo>
                  <a:pt x="73913" y="111252"/>
                </a:lnTo>
                <a:lnTo>
                  <a:pt x="76962" y="99822"/>
                </a:lnTo>
                <a:lnTo>
                  <a:pt x="79724" y="83058"/>
                </a:lnTo>
                <a:lnTo>
                  <a:pt x="80498" y="75604"/>
                </a:lnTo>
                <a:lnTo>
                  <a:pt x="80772" y="68580"/>
                </a:lnTo>
                <a:lnTo>
                  <a:pt x="79509" y="52566"/>
                </a:lnTo>
                <a:lnTo>
                  <a:pt x="61722" y="17526"/>
                </a:lnTo>
                <a:lnTo>
                  <a:pt x="21967" y="1131"/>
                </a:lnTo>
                <a:lnTo>
                  <a:pt x="3810" y="0"/>
                </a:lnTo>
                <a:lnTo>
                  <a:pt x="0" y="0"/>
                </a:lnTo>
                <a:lnTo>
                  <a:pt x="0" y="12192"/>
                </a:lnTo>
                <a:lnTo>
                  <a:pt x="13585" y="12918"/>
                </a:lnTo>
                <a:lnTo>
                  <a:pt x="23526" y="15144"/>
                </a:lnTo>
                <a:lnTo>
                  <a:pt x="51732" y="52244"/>
                </a:lnTo>
                <a:lnTo>
                  <a:pt x="52577" y="65532"/>
                </a:lnTo>
                <a:lnTo>
                  <a:pt x="52423" y="71544"/>
                </a:lnTo>
                <a:lnTo>
                  <a:pt x="51911" y="78200"/>
                </a:lnTo>
                <a:lnTo>
                  <a:pt x="50970" y="85570"/>
                </a:lnTo>
                <a:lnTo>
                  <a:pt x="47243" y="105156"/>
                </a:lnTo>
                <a:lnTo>
                  <a:pt x="46481" y="113538"/>
                </a:lnTo>
                <a:lnTo>
                  <a:pt x="46481" y="127254"/>
                </a:lnTo>
                <a:lnTo>
                  <a:pt x="48767" y="134874"/>
                </a:lnTo>
                <a:lnTo>
                  <a:pt x="59436" y="147066"/>
                </a:lnTo>
                <a:lnTo>
                  <a:pt x="66293" y="151638"/>
                </a:lnTo>
                <a:lnTo>
                  <a:pt x="73913" y="154686"/>
                </a:lnTo>
                <a:lnTo>
                  <a:pt x="73913" y="157734"/>
                </a:lnTo>
                <a:lnTo>
                  <a:pt x="66293" y="160020"/>
                </a:lnTo>
                <a:lnTo>
                  <a:pt x="59436" y="164592"/>
                </a:lnTo>
                <a:lnTo>
                  <a:pt x="48767" y="176784"/>
                </a:lnTo>
                <a:lnTo>
                  <a:pt x="46481" y="184404"/>
                </a:lnTo>
                <a:lnTo>
                  <a:pt x="46481" y="198120"/>
                </a:lnTo>
                <a:lnTo>
                  <a:pt x="47243" y="206501"/>
                </a:lnTo>
                <a:lnTo>
                  <a:pt x="50970" y="226087"/>
                </a:lnTo>
                <a:lnTo>
                  <a:pt x="51911" y="233457"/>
                </a:lnTo>
                <a:lnTo>
                  <a:pt x="52423" y="240113"/>
                </a:lnTo>
                <a:lnTo>
                  <a:pt x="52577" y="246125"/>
                </a:lnTo>
                <a:lnTo>
                  <a:pt x="51732" y="259853"/>
                </a:lnTo>
                <a:lnTo>
                  <a:pt x="32182" y="293596"/>
                </a:lnTo>
                <a:lnTo>
                  <a:pt x="2286" y="300990"/>
                </a:lnTo>
                <a:lnTo>
                  <a:pt x="0" y="300990"/>
                </a:lnTo>
                <a:lnTo>
                  <a:pt x="0" y="313182"/>
                </a:lnTo>
                <a:lnTo>
                  <a:pt x="3810" y="313182"/>
                </a:lnTo>
                <a:lnTo>
                  <a:pt x="21967" y="311610"/>
                </a:lnTo>
                <a:lnTo>
                  <a:pt x="61722" y="294894"/>
                </a:lnTo>
                <a:lnTo>
                  <a:pt x="79509" y="259639"/>
                </a:lnTo>
                <a:lnTo>
                  <a:pt x="80772" y="243077"/>
                </a:lnTo>
                <a:lnTo>
                  <a:pt x="80498" y="236053"/>
                </a:lnTo>
                <a:lnTo>
                  <a:pt x="79724" y="228600"/>
                </a:lnTo>
                <a:lnTo>
                  <a:pt x="76962" y="211836"/>
                </a:lnTo>
                <a:lnTo>
                  <a:pt x="73913" y="200405"/>
                </a:lnTo>
                <a:lnTo>
                  <a:pt x="73151" y="192786"/>
                </a:lnTo>
                <a:lnTo>
                  <a:pt x="73151" y="181356"/>
                </a:lnTo>
                <a:lnTo>
                  <a:pt x="75437" y="175260"/>
                </a:lnTo>
                <a:lnTo>
                  <a:pt x="80772" y="170688"/>
                </a:lnTo>
                <a:lnTo>
                  <a:pt x="86105" y="165354"/>
                </a:lnTo>
                <a:lnTo>
                  <a:pt x="93725" y="163068"/>
                </a:lnTo>
                <a:lnTo>
                  <a:pt x="104393" y="163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519299" y="5713882"/>
            <a:ext cx="3387725" cy="9188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100"/>
              </a:spcBef>
            </a:pPr>
            <a:r>
              <a:rPr sz="2650" spc="-15" dirty="0">
                <a:solidFill>
                  <a:srgbClr val="FF9A00"/>
                </a:solidFill>
                <a:latin typeface="Calibri"/>
                <a:cs typeface="Calibri"/>
              </a:rPr>
              <a:t>Local </a:t>
            </a:r>
            <a:r>
              <a:rPr sz="2650" spc="-15" dirty="0">
                <a:latin typeface="Calibri"/>
                <a:cs typeface="Calibri"/>
              </a:rPr>
              <a:t>microscopic </a:t>
            </a:r>
            <a:r>
              <a:rPr sz="2650" spc="-10" dirty="0">
                <a:latin typeface="Calibri"/>
                <a:cs typeface="Calibri"/>
              </a:rPr>
              <a:t>view 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spc="-5" dirty="0">
                <a:solidFill>
                  <a:srgbClr val="00B050"/>
                </a:solidFill>
                <a:latin typeface="Calibri"/>
                <a:cs typeface="Calibri"/>
              </a:rPr>
              <a:t>Global</a:t>
            </a:r>
            <a:r>
              <a:rPr sz="2650" spc="-4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macroscopic</a:t>
            </a:r>
            <a:r>
              <a:rPr sz="2650" spc="-6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view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967617" y="6894828"/>
            <a:ext cx="675767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-5" dirty="0">
                <a:latin typeface="Calibri"/>
                <a:cs typeface="Calibri"/>
              </a:rPr>
              <a:t>Grover</a:t>
            </a:r>
            <a:r>
              <a:rPr sz="1750" spc="2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et</a:t>
            </a:r>
            <a:r>
              <a:rPr sz="1750" spc="1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al.</a:t>
            </a:r>
            <a:r>
              <a:rPr sz="1750" spc="-1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node2vec:</a:t>
            </a:r>
            <a:r>
              <a:rPr sz="1750" spc="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Scalable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Feature</a:t>
            </a:r>
            <a:r>
              <a:rPr sz="1750" spc="1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Learning </a:t>
            </a:r>
            <a:r>
              <a:rPr sz="1750" spc="-10" dirty="0">
                <a:latin typeface="Calibri"/>
                <a:cs typeface="Calibri"/>
              </a:rPr>
              <a:t>for</a:t>
            </a:r>
            <a:r>
              <a:rPr sz="1750" spc="-5" dirty="0">
                <a:latin typeface="Calibri"/>
                <a:cs typeface="Calibri"/>
              </a:rPr>
              <a:t> Networks.</a:t>
            </a:r>
            <a:r>
              <a:rPr sz="1750" spc="40" dirty="0">
                <a:latin typeface="Calibri"/>
                <a:cs typeface="Calibri"/>
              </a:rPr>
              <a:t> </a:t>
            </a:r>
            <a:r>
              <a:rPr sz="1750" spc="5" dirty="0">
                <a:latin typeface="Calibri"/>
                <a:cs typeface="Calibri"/>
              </a:rPr>
              <a:t>KDD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spc="5" dirty="0">
                <a:latin typeface="Calibri"/>
                <a:cs typeface="Calibri"/>
              </a:rPr>
              <a:t>2016</a:t>
            </a:r>
            <a:endParaRPr sz="1750">
              <a:latin typeface="Calibri"/>
              <a:cs typeface="Calibri"/>
            </a:endParaRPr>
          </a:p>
        </p:txBody>
      </p:sp>
      <p:pic>
        <p:nvPicPr>
          <p:cNvPr id="43" name="object 4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83777" y="3358896"/>
            <a:ext cx="6364223" cy="2218943"/>
          </a:xfrm>
          <a:prstGeom prst="rect">
            <a:avLst/>
          </a:prstGeom>
        </p:spPr>
      </p:pic>
      <p:sp>
        <p:nvSpPr>
          <p:cNvPr id="47" name="頁尾版面配置區 46">
            <a:extLst>
              <a:ext uri="{FF2B5EF4-FFF2-40B4-BE49-F238E27FC236}">
                <a16:creationId xmlns:a16="http://schemas.microsoft.com/office/drawing/2014/main" id="{CB2B2943-C87E-D77C-1852-22081A6DF46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"/>
              <a:t>Prof.</a:t>
            </a:r>
            <a:r>
              <a:rPr lang="en" spc="-30"/>
              <a:t> </a:t>
            </a:r>
            <a:r>
              <a:rPr lang="en" spc="-5"/>
              <a:t>Cheng‐Te</a:t>
            </a:r>
            <a:r>
              <a:rPr lang="en" spc="-30"/>
              <a:t> </a:t>
            </a:r>
            <a:r>
              <a:rPr lang="en" spc="-5"/>
              <a:t>Li</a:t>
            </a:r>
            <a:r>
              <a:rPr lang="en" spc="-15"/>
              <a:t> </a:t>
            </a:r>
            <a:r>
              <a:rPr lang="en"/>
              <a:t>@</a:t>
            </a:r>
            <a:r>
              <a:rPr lang="en" spc="-10"/>
              <a:t> </a:t>
            </a:r>
            <a:r>
              <a:rPr lang="en"/>
              <a:t>NCKU</a:t>
            </a:r>
            <a:endParaRPr lang="en" dirty="0"/>
          </a:p>
        </p:txBody>
      </p:sp>
      <p:sp>
        <p:nvSpPr>
          <p:cNvPr id="48" name="投影片編號版面配置區 47">
            <a:extLst>
              <a:ext uri="{FF2B5EF4-FFF2-40B4-BE49-F238E27FC236}">
                <a16:creationId xmlns:a16="http://schemas.microsoft.com/office/drawing/2014/main" id="{0613E085-E40F-7781-EAEF-A7BEAA88E5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altLang="zh-TW" smtClean="0"/>
              <a:t>23</a:t>
            </a:fld>
            <a:endParaRPr lang="en-US" altLang="zh-TW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415" y="302006"/>
            <a:ext cx="541845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node2vec:</a:t>
            </a:r>
            <a:r>
              <a:rPr spc="-25" dirty="0"/>
              <a:t> </a:t>
            </a:r>
            <a:r>
              <a:rPr spc="-5" dirty="0"/>
              <a:t>Biased</a:t>
            </a:r>
            <a:r>
              <a:rPr spc="-25" dirty="0"/>
              <a:t> RW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267" y="1133347"/>
            <a:ext cx="3604895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050" spc="15" dirty="0">
                <a:latin typeface="Calibri"/>
                <a:cs typeface="Calibri"/>
              </a:rPr>
              <a:t>Biased</a:t>
            </a:r>
            <a:r>
              <a:rPr sz="3050" spc="-3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random</a:t>
            </a:r>
            <a:r>
              <a:rPr sz="3050" spc="-2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walk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82147" y="1276350"/>
            <a:ext cx="217170" cy="261620"/>
          </a:xfrm>
          <a:custGeom>
            <a:avLst/>
            <a:gdLst/>
            <a:ahLst/>
            <a:cxnLst/>
            <a:rect l="l" t="t" r="r" b="b"/>
            <a:pathLst>
              <a:path w="217170" h="261619">
                <a:moveTo>
                  <a:pt x="66294" y="195116"/>
                </a:moveTo>
                <a:lnTo>
                  <a:pt x="66294" y="25907"/>
                </a:lnTo>
                <a:lnTo>
                  <a:pt x="66127" y="32063"/>
                </a:lnTo>
                <a:lnTo>
                  <a:pt x="65532" y="39147"/>
                </a:lnTo>
                <a:lnTo>
                  <a:pt x="64365" y="47232"/>
                </a:lnTo>
                <a:lnTo>
                  <a:pt x="62484" y="56387"/>
                </a:lnTo>
                <a:lnTo>
                  <a:pt x="29718" y="204215"/>
                </a:lnTo>
                <a:lnTo>
                  <a:pt x="28015" y="213086"/>
                </a:lnTo>
                <a:lnTo>
                  <a:pt x="12954" y="248411"/>
                </a:lnTo>
                <a:lnTo>
                  <a:pt x="2286" y="252221"/>
                </a:lnTo>
                <a:lnTo>
                  <a:pt x="0" y="261365"/>
                </a:lnTo>
                <a:lnTo>
                  <a:pt x="59436" y="261365"/>
                </a:lnTo>
                <a:lnTo>
                  <a:pt x="59436" y="233171"/>
                </a:lnTo>
                <a:lnTo>
                  <a:pt x="60198" y="230123"/>
                </a:lnTo>
                <a:lnTo>
                  <a:pt x="60198" y="223265"/>
                </a:lnTo>
                <a:lnTo>
                  <a:pt x="60960" y="220217"/>
                </a:lnTo>
                <a:lnTo>
                  <a:pt x="61722" y="217931"/>
                </a:lnTo>
                <a:lnTo>
                  <a:pt x="61722" y="214883"/>
                </a:lnTo>
                <a:lnTo>
                  <a:pt x="62484" y="211073"/>
                </a:lnTo>
                <a:lnTo>
                  <a:pt x="64008" y="205739"/>
                </a:lnTo>
                <a:lnTo>
                  <a:pt x="66294" y="195116"/>
                </a:lnTo>
                <a:close/>
              </a:path>
              <a:path w="217170" h="261619">
                <a:moveTo>
                  <a:pt x="217170" y="59435"/>
                </a:moveTo>
                <a:lnTo>
                  <a:pt x="217170" y="51815"/>
                </a:lnTo>
                <a:lnTo>
                  <a:pt x="216408" y="44957"/>
                </a:lnTo>
                <a:lnTo>
                  <a:pt x="214122" y="38861"/>
                </a:lnTo>
                <a:lnTo>
                  <a:pt x="212598" y="32765"/>
                </a:lnTo>
                <a:lnTo>
                  <a:pt x="209550" y="26669"/>
                </a:lnTo>
                <a:lnTo>
                  <a:pt x="204977" y="21335"/>
                </a:lnTo>
                <a:lnTo>
                  <a:pt x="201168" y="16763"/>
                </a:lnTo>
                <a:lnTo>
                  <a:pt x="161544" y="1329"/>
                </a:lnTo>
                <a:lnTo>
                  <a:pt x="50292" y="0"/>
                </a:lnTo>
                <a:lnTo>
                  <a:pt x="48006" y="9143"/>
                </a:lnTo>
                <a:lnTo>
                  <a:pt x="54863" y="9143"/>
                </a:lnTo>
                <a:lnTo>
                  <a:pt x="59436" y="10667"/>
                </a:lnTo>
                <a:lnTo>
                  <a:pt x="65532" y="15239"/>
                </a:lnTo>
                <a:lnTo>
                  <a:pt x="66294" y="19811"/>
                </a:lnTo>
                <a:lnTo>
                  <a:pt x="66294" y="195116"/>
                </a:lnTo>
                <a:lnTo>
                  <a:pt x="76962" y="145541"/>
                </a:lnTo>
                <a:lnTo>
                  <a:pt x="80772" y="145541"/>
                </a:lnTo>
                <a:lnTo>
                  <a:pt x="80772" y="128777"/>
                </a:lnTo>
                <a:lnTo>
                  <a:pt x="105156" y="17525"/>
                </a:lnTo>
                <a:lnTo>
                  <a:pt x="112013" y="16840"/>
                </a:lnTo>
                <a:lnTo>
                  <a:pt x="142494" y="16763"/>
                </a:lnTo>
                <a:lnTo>
                  <a:pt x="147542" y="17594"/>
                </a:lnTo>
                <a:lnTo>
                  <a:pt x="152400" y="18287"/>
                </a:lnTo>
                <a:lnTo>
                  <a:pt x="156972" y="19049"/>
                </a:lnTo>
                <a:lnTo>
                  <a:pt x="160782" y="21335"/>
                </a:lnTo>
                <a:lnTo>
                  <a:pt x="164592" y="22859"/>
                </a:lnTo>
                <a:lnTo>
                  <a:pt x="167639" y="24383"/>
                </a:lnTo>
                <a:lnTo>
                  <a:pt x="169925" y="26669"/>
                </a:lnTo>
                <a:lnTo>
                  <a:pt x="172974" y="28955"/>
                </a:lnTo>
                <a:lnTo>
                  <a:pt x="174498" y="31241"/>
                </a:lnTo>
                <a:lnTo>
                  <a:pt x="176022" y="34289"/>
                </a:lnTo>
                <a:lnTo>
                  <a:pt x="178308" y="37337"/>
                </a:lnTo>
                <a:lnTo>
                  <a:pt x="179070" y="40385"/>
                </a:lnTo>
                <a:lnTo>
                  <a:pt x="180594" y="44957"/>
                </a:lnTo>
                <a:lnTo>
                  <a:pt x="181356" y="48767"/>
                </a:lnTo>
                <a:lnTo>
                  <a:pt x="182118" y="54101"/>
                </a:lnTo>
                <a:lnTo>
                  <a:pt x="182118" y="124548"/>
                </a:lnTo>
                <a:lnTo>
                  <a:pt x="189487" y="119431"/>
                </a:lnTo>
                <a:lnTo>
                  <a:pt x="199644" y="109727"/>
                </a:lnTo>
                <a:lnTo>
                  <a:pt x="207525" y="98762"/>
                </a:lnTo>
                <a:lnTo>
                  <a:pt x="212979" y="86582"/>
                </a:lnTo>
                <a:lnTo>
                  <a:pt x="216146" y="73402"/>
                </a:lnTo>
                <a:lnTo>
                  <a:pt x="217170" y="59435"/>
                </a:lnTo>
                <a:close/>
              </a:path>
              <a:path w="217170" h="261619">
                <a:moveTo>
                  <a:pt x="80772" y="252221"/>
                </a:moveTo>
                <a:lnTo>
                  <a:pt x="59436" y="239267"/>
                </a:lnTo>
                <a:lnTo>
                  <a:pt x="59436" y="261365"/>
                </a:lnTo>
                <a:lnTo>
                  <a:pt x="78486" y="261365"/>
                </a:lnTo>
                <a:lnTo>
                  <a:pt x="80772" y="252221"/>
                </a:lnTo>
                <a:close/>
              </a:path>
              <a:path w="217170" h="261619">
                <a:moveTo>
                  <a:pt x="182118" y="124548"/>
                </a:moveTo>
                <a:lnTo>
                  <a:pt x="182118" y="59435"/>
                </a:lnTo>
                <a:lnTo>
                  <a:pt x="181534" y="69127"/>
                </a:lnTo>
                <a:lnTo>
                  <a:pt x="179736" y="78676"/>
                </a:lnTo>
                <a:lnTo>
                  <a:pt x="154638" y="116705"/>
                </a:lnTo>
                <a:lnTo>
                  <a:pt x="116633" y="128230"/>
                </a:lnTo>
                <a:lnTo>
                  <a:pt x="80772" y="128777"/>
                </a:lnTo>
                <a:lnTo>
                  <a:pt x="80772" y="145541"/>
                </a:lnTo>
                <a:lnTo>
                  <a:pt x="108965" y="145541"/>
                </a:lnTo>
                <a:lnTo>
                  <a:pt x="112013" y="146303"/>
                </a:lnTo>
                <a:lnTo>
                  <a:pt x="115824" y="147065"/>
                </a:lnTo>
                <a:lnTo>
                  <a:pt x="121920" y="151637"/>
                </a:lnTo>
                <a:lnTo>
                  <a:pt x="124206" y="153923"/>
                </a:lnTo>
                <a:lnTo>
                  <a:pt x="127254" y="157733"/>
                </a:lnTo>
                <a:lnTo>
                  <a:pt x="128777" y="162305"/>
                </a:lnTo>
                <a:lnTo>
                  <a:pt x="131063" y="167639"/>
                </a:lnTo>
                <a:lnTo>
                  <a:pt x="132587" y="172973"/>
                </a:lnTo>
                <a:lnTo>
                  <a:pt x="142494" y="220979"/>
                </a:lnTo>
                <a:lnTo>
                  <a:pt x="144910" y="232112"/>
                </a:lnTo>
                <a:lnTo>
                  <a:pt x="146304" y="237665"/>
                </a:lnTo>
                <a:lnTo>
                  <a:pt x="146304" y="140969"/>
                </a:lnTo>
                <a:lnTo>
                  <a:pt x="162889" y="135124"/>
                </a:lnTo>
                <a:lnTo>
                  <a:pt x="177260" y="127920"/>
                </a:lnTo>
                <a:lnTo>
                  <a:pt x="182118" y="124548"/>
                </a:lnTo>
                <a:close/>
              </a:path>
              <a:path w="217170" h="261619">
                <a:moveTo>
                  <a:pt x="208025" y="251459"/>
                </a:moveTo>
                <a:lnTo>
                  <a:pt x="185927" y="240029"/>
                </a:lnTo>
                <a:lnTo>
                  <a:pt x="183642" y="236981"/>
                </a:lnTo>
                <a:lnTo>
                  <a:pt x="181356" y="232409"/>
                </a:lnTo>
                <a:lnTo>
                  <a:pt x="179832" y="227075"/>
                </a:lnTo>
                <a:lnTo>
                  <a:pt x="177546" y="221741"/>
                </a:lnTo>
                <a:lnTo>
                  <a:pt x="174498" y="208025"/>
                </a:lnTo>
                <a:lnTo>
                  <a:pt x="170687" y="185927"/>
                </a:lnTo>
                <a:lnTo>
                  <a:pt x="168830" y="177903"/>
                </a:lnTo>
                <a:lnTo>
                  <a:pt x="146304" y="143255"/>
                </a:lnTo>
                <a:lnTo>
                  <a:pt x="146304" y="237665"/>
                </a:lnTo>
                <a:lnTo>
                  <a:pt x="147542" y="242601"/>
                </a:lnTo>
                <a:lnTo>
                  <a:pt x="150316" y="252376"/>
                </a:lnTo>
                <a:lnTo>
                  <a:pt x="153162" y="261365"/>
                </a:lnTo>
                <a:lnTo>
                  <a:pt x="206501" y="261365"/>
                </a:lnTo>
                <a:lnTo>
                  <a:pt x="208025" y="251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81772" y="1351788"/>
            <a:ext cx="214883" cy="1889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69200" y="1603505"/>
            <a:ext cx="2276475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50" spc="10" dirty="0">
                <a:latin typeface="Calibri"/>
                <a:cs typeface="Calibri"/>
              </a:rPr>
              <a:t>neighborhood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34981" y="1746504"/>
            <a:ext cx="266065" cy="261620"/>
          </a:xfrm>
          <a:custGeom>
            <a:avLst/>
            <a:gdLst/>
            <a:ahLst/>
            <a:cxnLst/>
            <a:rect l="l" t="t" r="r" b="b"/>
            <a:pathLst>
              <a:path w="266064" h="261619">
                <a:moveTo>
                  <a:pt x="265938" y="0"/>
                </a:moveTo>
                <a:lnTo>
                  <a:pt x="198881" y="0"/>
                </a:lnTo>
                <a:lnTo>
                  <a:pt x="196596" y="9143"/>
                </a:lnTo>
                <a:lnTo>
                  <a:pt x="203453" y="9143"/>
                </a:lnTo>
                <a:lnTo>
                  <a:pt x="208025" y="10668"/>
                </a:lnTo>
                <a:lnTo>
                  <a:pt x="214122" y="15239"/>
                </a:lnTo>
                <a:lnTo>
                  <a:pt x="215646" y="19812"/>
                </a:lnTo>
                <a:lnTo>
                  <a:pt x="215646" y="25145"/>
                </a:lnTo>
                <a:lnTo>
                  <a:pt x="198120" y="116585"/>
                </a:lnTo>
                <a:lnTo>
                  <a:pt x="187451" y="164591"/>
                </a:lnTo>
                <a:lnTo>
                  <a:pt x="180593" y="203453"/>
                </a:lnTo>
                <a:lnTo>
                  <a:pt x="178308" y="203453"/>
                </a:lnTo>
                <a:lnTo>
                  <a:pt x="175152" y="191452"/>
                </a:lnTo>
                <a:lnTo>
                  <a:pt x="171354" y="178307"/>
                </a:lnTo>
                <a:lnTo>
                  <a:pt x="166842" y="164020"/>
                </a:lnTo>
                <a:lnTo>
                  <a:pt x="111251" y="0"/>
                </a:lnTo>
                <a:lnTo>
                  <a:pt x="50291" y="0"/>
                </a:lnTo>
                <a:lnTo>
                  <a:pt x="48005" y="9143"/>
                </a:lnTo>
                <a:lnTo>
                  <a:pt x="54863" y="9143"/>
                </a:lnTo>
                <a:lnTo>
                  <a:pt x="59436" y="10668"/>
                </a:lnTo>
                <a:lnTo>
                  <a:pt x="65531" y="15239"/>
                </a:lnTo>
                <a:lnTo>
                  <a:pt x="67055" y="19812"/>
                </a:lnTo>
                <a:lnTo>
                  <a:pt x="67055" y="30479"/>
                </a:lnTo>
                <a:lnTo>
                  <a:pt x="64008" y="51053"/>
                </a:lnTo>
                <a:lnTo>
                  <a:pt x="62484" y="56387"/>
                </a:lnTo>
                <a:lnTo>
                  <a:pt x="30479" y="204215"/>
                </a:lnTo>
                <a:lnTo>
                  <a:pt x="26479" y="220313"/>
                </a:lnTo>
                <a:lnTo>
                  <a:pt x="23622" y="230123"/>
                </a:lnTo>
                <a:lnTo>
                  <a:pt x="22860" y="233933"/>
                </a:lnTo>
                <a:lnTo>
                  <a:pt x="21336" y="237744"/>
                </a:lnTo>
                <a:lnTo>
                  <a:pt x="19050" y="240791"/>
                </a:lnTo>
                <a:lnTo>
                  <a:pt x="17525" y="243839"/>
                </a:lnTo>
                <a:lnTo>
                  <a:pt x="16001" y="246125"/>
                </a:lnTo>
                <a:lnTo>
                  <a:pt x="10667" y="249935"/>
                </a:lnTo>
                <a:lnTo>
                  <a:pt x="6858" y="251459"/>
                </a:lnTo>
                <a:lnTo>
                  <a:pt x="2286" y="252221"/>
                </a:lnTo>
                <a:lnTo>
                  <a:pt x="0" y="261365"/>
                </a:lnTo>
                <a:lnTo>
                  <a:pt x="67055" y="261365"/>
                </a:lnTo>
                <a:lnTo>
                  <a:pt x="69341" y="252221"/>
                </a:lnTo>
                <a:lnTo>
                  <a:pt x="62484" y="251459"/>
                </a:lnTo>
                <a:lnTo>
                  <a:pt x="57912" y="249935"/>
                </a:lnTo>
                <a:lnTo>
                  <a:pt x="51815" y="245363"/>
                </a:lnTo>
                <a:lnTo>
                  <a:pt x="50291" y="241553"/>
                </a:lnTo>
                <a:lnTo>
                  <a:pt x="50291" y="235457"/>
                </a:lnTo>
                <a:lnTo>
                  <a:pt x="50577" y="229314"/>
                </a:lnTo>
                <a:lnTo>
                  <a:pt x="51434" y="222313"/>
                </a:lnTo>
                <a:lnTo>
                  <a:pt x="52863" y="214455"/>
                </a:lnTo>
                <a:lnTo>
                  <a:pt x="77247" y="102393"/>
                </a:lnTo>
                <a:lnTo>
                  <a:pt x="84748" y="62745"/>
                </a:lnTo>
                <a:lnTo>
                  <a:pt x="86486" y="52196"/>
                </a:lnTo>
                <a:lnTo>
                  <a:pt x="88391" y="38100"/>
                </a:lnTo>
                <a:lnTo>
                  <a:pt x="91439" y="38100"/>
                </a:lnTo>
                <a:lnTo>
                  <a:pt x="95142" y="52518"/>
                </a:lnTo>
                <a:lnTo>
                  <a:pt x="99345" y="67151"/>
                </a:lnTo>
                <a:lnTo>
                  <a:pt x="103977" y="81926"/>
                </a:lnTo>
                <a:lnTo>
                  <a:pt x="164591" y="261365"/>
                </a:lnTo>
                <a:lnTo>
                  <a:pt x="190500" y="261365"/>
                </a:lnTo>
                <a:lnTo>
                  <a:pt x="235458" y="56387"/>
                </a:lnTo>
                <a:lnTo>
                  <a:pt x="243839" y="24383"/>
                </a:lnTo>
                <a:lnTo>
                  <a:pt x="247650" y="18287"/>
                </a:lnTo>
                <a:lnTo>
                  <a:pt x="249174" y="15239"/>
                </a:lnTo>
                <a:lnTo>
                  <a:pt x="250698" y="13715"/>
                </a:lnTo>
                <a:lnTo>
                  <a:pt x="252984" y="12191"/>
                </a:lnTo>
                <a:lnTo>
                  <a:pt x="259079" y="9906"/>
                </a:lnTo>
                <a:lnTo>
                  <a:pt x="263651" y="9143"/>
                </a:lnTo>
                <a:lnTo>
                  <a:pt x="2659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66115" y="1789429"/>
            <a:ext cx="21336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80" dirty="0">
                <a:latin typeface="Cambria"/>
                <a:cs typeface="Cambria"/>
              </a:rPr>
              <a:t>R</a:t>
            </a:r>
            <a:endParaRPr sz="225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29461" y="1133347"/>
            <a:ext cx="4949825" cy="9658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79705">
              <a:lnSpc>
                <a:spcPct val="101099"/>
              </a:lnSpc>
              <a:spcBef>
                <a:spcPts val="90"/>
              </a:spcBef>
              <a:tabLst>
                <a:tab pos="3371850" algn="l"/>
              </a:tabLst>
            </a:pPr>
            <a:r>
              <a:rPr sz="3050" spc="10" dirty="0">
                <a:latin typeface="Calibri"/>
                <a:cs typeface="Calibri"/>
              </a:rPr>
              <a:t>th</a:t>
            </a:r>
            <a:r>
              <a:rPr sz="3050" spc="-20" dirty="0">
                <a:latin typeface="Calibri"/>
                <a:cs typeface="Calibri"/>
              </a:rPr>
              <a:t>a</a:t>
            </a:r>
            <a:r>
              <a:rPr sz="3050" spc="10" dirty="0">
                <a:latin typeface="Calibri"/>
                <a:cs typeface="Calibri"/>
              </a:rPr>
              <a:t>t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gi</a:t>
            </a:r>
            <a:r>
              <a:rPr sz="3050" spc="-15" dirty="0">
                <a:latin typeface="Calibri"/>
                <a:cs typeface="Calibri"/>
              </a:rPr>
              <a:t>v</a:t>
            </a:r>
            <a:r>
              <a:rPr sz="3050" spc="15" dirty="0">
                <a:latin typeface="Calibri"/>
                <a:cs typeface="Calibri"/>
              </a:rPr>
              <a:t>en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a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nod</a:t>
            </a:r>
            <a:r>
              <a:rPr sz="3050" spc="15" dirty="0">
                <a:latin typeface="Calibri"/>
                <a:cs typeface="Calibri"/>
              </a:rPr>
              <a:t>e</a:t>
            </a:r>
            <a:r>
              <a:rPr sz="3050" dirty="0">
                <a:latin typeface="Calibri"/>
                <a:cs typeface="Calibri"/>
              </a:rPr>
              <a:t>	</a:t>
            </a:r>
            <a:r>
              <a:rPr sz="3050" spc="-10" dirty="0">
                <a:latin typeface="Calibri"/>
                <a:cs typeface="Calibri"/>
              </a:rPr>
              <a:t>g</a:t>
            </a:r>
            <a:r>
              <a:rPr sz="3050" spc="15" dirty="0">
                <a:latin typeface="Calibri"/>
                <a:cs typeface="Calibri"/>
              </a:rPr>
              <a:t>e</a:t>
            </a:r>
            <a:r>
              <a:rPr sz="3050" spc="10" dirty="0">
                <a:latin typeface="Calibri"/>
                <a:cs typeface="Calibri"/>
              </a:rPr>
              <a:t>n</a:t>
            </a:r>
            <a:r>
              <a:rPr sz="3050" spc="15" dirty="0">
                <a:latin typeface="Calibri"/>
                <a:cs typeface="Calibri"/>
              </a:rPr>
              <a:t>e</a:t>
            </a:r>
            <a:r>
              <a:rPr sz="3050" spc="-60" dirty="0">
                <a:latin typeface="Calibri"/>
                <a:cs typeface="Calibri"/>
              </a:rPr>
              <a:t>r</a:t>
            </a:r>
            <a:r>
              <a:rPr sz="3050" spc="-15" dirty="0">
                <a:latin typeface="Calibri"/>
                <a:cs typeface="Calibri"/>
              </a:rPr>
              <a:t>a</a:t>
            </a:r>
            <a:r>
              <a:rPr sz="3050" spc="-30" dirty="0">
                <a:latin typeface="Calibri"/>
                <a:cs typeface="Calibri"/>
              </a:rPr>
              <a:t>t</a:t>
            </a:r>
            <a:r>
              <a:rPr sz="3050" spc="10" dirty="0">
                <a:latin typeface="Calibri"/>
                <a:cs typeface="Calibri"/>
              </a:rPr>
              <a:t>es  </a:t>
            </a:r>
            <a:r>
              <a:rPr sz="3050" spc="15" dirty="0">
                <a:latin typeface="Calibri"/>
                <a:cs typeface="Calibri"/>
              </a:rPr>
              <a:t>with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two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parameters</a:t>
            </a:r>
            <a:endParaRPr sz="30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926471" y="1715261"/>
            <a:ext cx="490855" cy="363220"/>
            <a:chOff x="3926471" y="1715261"/>
            <a:chExt cx="490855" cy="363220"/>
          </a:xfrm>
        </p:grpSpPr>
        <p:sp>
          <p:nvSpPr>
            <p:cNvPr id="11" name="object 11"/>
            <p:cNvSpPr/>
            <p:nvPr/>
          </p:nvSpPr>
          <p:spPr>
            <a:xfrm>
              <a:off x="3926471" y="1715261"/>
              <a:ext cx="490855" cy="363220"/>
            </a:xfrm>
            <a:custGeom>
              <a:avLst/>
              <a:gdLst/>
              <a:ahLst/>
              <a:cxnLst/>
              <a:rect l="l" t="t" r="r" b="b"/>
              <a:pathLst>
                <a:path w="490854" h="363219">
                  <a:moveTo>
                    <a:pt x="490727" y="181356"/>
                  </a:moveTo>
                  <a:lnTo>
                    <a:pt x="483298" y="117443"/>
                  </a:lnTo>
                  <a:lnTo>
                    <a:pt x="461010" y="63246"/>
                  </a:lnTo>
                  <a:lnTo>
                    <a:pt x="424910" y="23336"/>
                  </a:lnTo>
                  <a:lnTo>
                    <a:pt x="375665" y="0"/>
                  </a:lnTo>
                  <a:lnTo>
                    <a:pt x="370332" y="14478"/>
                  </a:lnTo>
                  <a:lnTo>
                    <a:pt x="391191" y="23633"/>
                  </a:lnTo>
                  <a:lnTo>
                    <a:pt x="409194" y="36290"/>
                  </a:lnTo>
                  <a:lnTo>
                    <a:pt x="436625" y="72390"/>
                  </a:lnTo>
                  <a:lnTo>
                    <a:pt x="452723" y="120396"/>
                  </a:lnTo>
                  <a:lnTo>
                    <a:pt x="457962" y="179832"/>
                  </a:lnTo>
                  <a:lnTo>
                    <a:pt x="457962" y="303542"/>
                  </a:lnTo>
                  <a:lnTo>
                    <a:pt x="461010" y="299466"/>
                  </a:lnTo>
                  <a:lnTo>
                    <a:pt x="474011" y="273724"/>
                  </a:lnTo>
                  <a:lnTo>
                    <a:pt x="483298" y="245554"/>
                  </a:lnTo>
                  <a:lnTo>
                    <a:pt x="488870" y="214812"/>
                  </a:lnTo>
                  <a:lnTo>
                    <a:pt x="490727" y="181356"/>
                  </a:lnTo>
                  <a:close/>
                </a:path>
                <a:path w="490854" h="363219">
                  <a:moveTo>
                    <a:pt x="457962" y="303542"/>
                  </a:moveTo>
                  <a:lnTo>
                    <a:pt x="457962" y="179832"/>
                  </a:lnTo>
                  <a:lnTo>
                    <a:pt x="456664" y="211550"/>
                  </a:lnTo>
                  <a:lnTo>
                    <a:pt x="452723" y="240411"/>
                  </a:lnTo>
                  <a:lnTo>
                    <a:pt x="436625" y="289560"/>
                  </a:lnTo>
                  <a:lnTo>
                    <a:pt x="409289" y="326040"/>
                  </a:lnTo>
                  <a:lnTo>
                    <a:pt x="371094" y="348234"/>
                  </a:lnTo>
                  <a:lnTo>
                    <a:pt x="375665" y="362712"/>
                  </a:lnTo>
                  <a:lnTo>
                    <a:pt x="401966" y="353151"/>
                  </a:lnTo>
                  <a:lnTo>
                    <a:pt x="424910" y="339375"/>
                  </a:lnTo>
                  <a:lnTo>
                    <a:pt x="444567" y="321456"/>
                  </a:lnTo>
                  <a:lnTo>
                    <a:pt x="457962" y="303542"/>
                  </a:lnTo>
                  <a:close/>
                </a:path>
                <a:path w="490854" h="363219">
                  <a:moveTo>
                    <a:pt x="120396" y="14478"/>
                  </a:moveTo>
                  <a:lnTo>
                    <a:pt x="115062" y="0"/>
                  </a:lnTo>
                  <a:lnTo>
                    <a:pt x="88761" y="9560"/>
                  </a:lnTo>
                  <a:lnTo>
                    <a:pt x="65817" y="23336"/>
                  </a:lnTo>
                  <a:lnTo>
                    <a:pt x="29718" y="63246"/>
                  </a:lnTo>
                  <a:lnTo>
                    <a:pt x="7429" y="117443"/>
                  </a:lnTo>
                  <a:lnTo>
                    <a:pt x="0" y="181356"/>
                  </a:lnTo>
                  <a:lnTo>
                    <a:pt x="1857" y="214812"/>
                  </a:lnTo>
                  <a:lnTo>
                    <a:pt x="7429" y="245554"/>
                  </a:lnTo>
                  <a:lnTo>
                    <a:pt x="16716" y="273724"/>
                  </a:lnTo>
                  <a:lnTo>
                    <a:pt x="29718" y="299466"/>
                  </a:lnTo>
                  <a:lnTo>
                    <a:pt x="32765" y="303542"/>
                  </a:lnTo>
                  <a:lnTo>
                    <a:pt x="32765" y="179832"/>
                  </a:lnTo>
                  <a:lnTo>
                    <a:pt x="34063" y="148685"/>
                  </a:lnTo>
                  <a:lnTo>
                    <a:pt x="44660" y="94964"/>
                  </a:lnTo>
                  <a:lnTo>
                    <a:pt x="66389" y="52518"/>
                  </a:lnTo>
                  <a:lnTo>
                    <a:pt x="99536" y="23633"/>
                  </a:lnTo>
                  <a:lnTo>
                    <a:pt x="120396" y="14478"/>
                  </a:lnTo>
                  <a:close/>
                </a:path>
                <a:path w="490854" h="363219">
                  <a:moveTo>
                    <a:pt x="119634" y="348234"/>
                  </a:moveTo>
                  <a:lnTo>
                    <a:pt x="81438" y="326040"/>
                  </a:lnTo>
                  <a:lnTo>
                    <a:pt x="54101" y="289560"/>
                  </a:lnTo>
                  <a:lnTo>
                    <a:pt x="38004" y="240411"/>
                  </a:lnTo>
                  <a:lnTo>
                    <a:pt x="32765" y="179832"/>
                  </a:lnTo>
                  <a:lnTo>
                    <a:pt x="32765" y="303542"/>
                  </a:lnTo>
                  <a:lnTo>
                    <a:pt x="46160" y="321456"/>
                  </a:lnTo>
                  <a:lnTo>
                    <a:pt x="65817" y="339375"/>
                  </a:lnTo>
                  <a:lnTo>
                    <a:pt x="88761" y="353151"/>
                  </a:lnTo>
                  <a:lnTo>
                    <a:pt x="115062" y="362712"/>
                  </a:lnTo>
                  <a:lnTo>
                    <a:pt x="119634" y="3482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8297" y="1821941"/>
              <a:ext cx="214884" cy="18897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91267" y="2080056"/>
            <a:ext cx="7793355" cy="138747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830580" indent="-314960">
              <a:lnSpc>
                <a:spcPct val="100000"/>
              </a:lnSpc>
              <a:spcBef>
                <a:spcPts val="630"/>
              </a:spcBef>
              <a:buSzPct val="59090"/>
              <a:buFont typeface="Wingdings"/>
              <a:buChar char=""/>
              <a:tabLst>
                <a:tab pos="830580" algn="l"/>
                <a:tab pos="831215" algn="l"/>
              </a:tabLst>
            </a:pPr>
            <a:r>
              <a:rPr sz="2200" spc="-10" dirty="0">
                <a:latin typeface="Calibri"/>
                <a:cs typeface="Calibri"/>
              </a:rPr>
              <a:t>Return parameter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10" dirty="0">
                <a:solidFill>
                  <a:srgbClr val="00B0F0"/>
                </a:solidFill>
                <a:latin typeface="Cambria"/>
                <a:cs typeface="Cambria"/>
              </a:rPr>
              <a:t>𝑝</a:t>
            </a:r>
            <a:r>
              <a:rPr sz="2200" spc="10" dirty="0">
                <a:latin typeface="Calibri"/>
                <a:cs typeface="Calibri"/>
              </a:rPr>
              <a:t>: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B0F0"/>
                </a:solidFill>
                <a:latin typeface="Calibri"/>
                <a:cs typeface="Calibri"/>
              </a:rPr>
              <a:t>Return</a:t>
            </a:r>
            <a:r>
              <a:rPr sz="2200" b="1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back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previous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node</a:t>
            </a:r>
            <a:endParaRPr sz="2200">
              <a:latin typeface="Calibri"/>
              <a:cs typeface="Calibri"/>
            </a:endParaRPr>
          </a:p>
          <a:p>
            <a:pPr marL="830580" indent="-314960">
              <a:lnSpc>
                <a:spcPct val="100000"/>
              </a:lnSpc>
              <a:spcBef>
                <a:spcPts val="535"/>
              </a:spcBef>
              <a:buSzPct val="59090"/>
              <a:buFont typeface="Wingdings"/>
              <a:buChar char=""/>
              <a:tabLst>
                <a:tab pos="830580" algn="l"/>
                <a:tab pos="831215" algn="l"/>
              </a:tabLst>
            </a:pPr>
            <a:r>
              <a:rPr sz="2200" spc="-5" dirty="0">
                <a:latin typeface="Calibri"/>
                <a:cs typeface="Calibri"/>
              </a:rPr>
              <a:t>In‐out</a:t>
            </a:r>
            <a:r>
              <a:rPr sz="2200" spc="-10" dirty="0">
                <a:latin typeface="Calibri"/>
                <a:cs typeface="Calibri"/>
              </a:rPr>
              <a:t> parameter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30" dirty="0">
                <a:solidFill>
                  <a:srgbClr val="FF9A00"/>
                </a:solidFill>
                <a:latin typeface="Cambria"/>
                <a:cs typeface="Cambria"/>
              </a:rPr>
              <a:t>𝑞</a:t>
            </a:r>
            <a:r>
              <a:rPr sz="2200" spc="30" dirty="0">
                <a:latin typeface="Calibri"/>
                <a:cs typeface="Calibri"/>
              </a:rPr>
              <a:t>: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Moving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9A00"/>
                </a:solidFill>
                <a:latin typeface="Calibri"/>
                <a:cs typeface="Calibri"/>
              </a:rPr>
              <a:t>outwards</a:t>
            </a:r>
            <a:r>
              <a:rPr sz="2200" b="1" spc="-5" dirty="0">
                <a:solidFill>
                  <a:srgbClr val="FF9A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(DFS)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vs. </a:t>
            </a:r>
            <a:r>
              <a:rPr sz="2200" spc="-10" dirty="0">
                <a:latin typeface="Calibri"/>
                <a:cs typeface="Calibri"/>
              </a:rPr>
              <a:t>inwards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(BFS)</a:t>
            </a:r>
            <a:endParaRPr sz="220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050" b="1" spc="10" dirty="0">
                <a:latin typeface="Calibri"/>
                <a:cs typeface="Calibri"/>
              </a:rPr>
              <a:t>Idea:</a:t>
            </a:r>
            <a:r>
              <a:rPr sz="3050" b="1" spc="1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Remember</a:t>
            </a:r>
            <a:r>
              <a:rPr sz="3050" spc="5" dirty="0">
                <a:latin typeface="Calibri"/>
                <a:cs typeface="Calibri"/>
              </a:rPr>
              <a:t> where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that</a:t>
            </a:r>
            <a:r>
              <a:rPr sz="3050" dirty="0">
                <a:latin typeface="Calibri"/>
                <a:cs typeface="Calibri"/>
              </a:rPr>
              <a:t> walk</a:t>
            </a:r>
            <a:r>
              <a:rPr sz="3050" spc="10" dirty="0">
                <a:latin typeface="Calibri"/>
                <a:cs typeface="Calibri"/>
              </a:rPr>
              <a:t> came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from</a:t>
            </a:r>
            <a:endParaRPr sz="305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65461" y="3716273"/>
            <a:ext cx="184404" cy="16154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31065" y="3718559"/>
            <a:ext cx="234695" cy="15925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88243" y="4202429"/>
            <a:ext cx="234696" cy="159258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194949" y="3446170"/>
            <a:ext cx="5084445" cy="99314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27025" indent="-314960">
              <a:lnSpc>
                <a:spcPct val="100000"/>
              </a:lnSpc>
              <a:spcBef>
                <a:spcPts val="730"/>
              </a:spcBef>
              <a:buSzPct val="58490"/>
              <a:buFont typeface="Wingdings"/>
              <a:buChar char=""/>
              <a:tabLst>
                <a:tab pos="327025" algn="l"/>
                <a:tab pos="327660" algn="l"/>
                <a:tab pos="2543810" algn="l"/>
              </a:tabLst>
            </a:pPr>
            <a:r>
              <a:rPr sz="2650" spc="-20" dirty="0">
                <a:latin typeface="Calibri"/>
                <a:cs typeface="Calibri"/>
              </a:rPr>
              <a:t>RW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started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at	</a:t>
            </a:r>
            <a:r>
              <a:rPr sz="2650" spc="-10" dirty="0">
                <a:latin typeface="Calibri"/>
                <a:cs typeface="Calibri"/>
              </a:rPr>
              <a:t>and</a:t>
            </a:r>
            <a:r>
              <a:rPr sz="2650" spc="-3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is</a:t>
            </a:r>
            <a:r>
              <a:rPr sz="2650" spc="-3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now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at</a:t>
            </a:r>
            <a:endParaRPr sz="2650">
              <a:latin typeface="Calibri"/>
              <a:cs typeface="Calibri"/>
            </a:endParaRPr>
          </a:p>
          <a:p>
            <a:pPr marL="327025" indent="-314960">
              <a:lnSpc>
                <a:spcPct val="100000"/>
              </a:lnSpc>
              <a:spcBef>
                <a:spcPts val="630"/>
              </a:spcBef>
              <a:buSzPct val="58490"/>
              <a:buFont typeface="Wingdings"/>
              <a:buChar char=""/>
              <a:tabLst>
                <a:tab pos="327025" algn="l"/>
                <a:tab pos="327660" algn="l"/>
                <a:tab pos="3519170" algn="l"/>
              </a:tabLst>
            </a:pPr>
            <a:r>
              <a:rPr sz="2650" spc="-5" dirty="0">
                <a:latin typeface="Calibri"/>
                <a:cs typeface="Calibri"/>
              </a:rPr>
              <a:t>Insight: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neighbors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of	</a:t>
            </a:r>
            <a:r>
              <a:rPr sz="2650" spc="-15" dirty="0">
                <a:latin typeface="Calibri"/>
                <a:cs typeface="Calibri"/>
              </a:rPr>
              <a:t>can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only</a:t>
            </a:r>
            <a:r>
              <a:rPr sz="2650" spc="-5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be</a:t>
            </a:r>
            <a:endParaRPr sz="265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255661" y="5110734"/>
            <a:ext cx="3445510" cy="2025014"/>
            <a:chOff x="1255661" y="5110734"/>
            <a:chExt cx="3445510" cy="2025014"/>
          </a:xfrm>
        </p:grpSpPr>
        <p:sp>
          <p:nvSpPr>
            <p:cNvPr id="19" name="object 19"/>
            <p:cNvSpPr/>
            <p:nvPr/>
          </p:nvSpPr>
          <p:spPr>
            <a:xfrm>
              <a:off x="2509151" y="5247132"/>
              <a:ext cx="749935" cy="345440"/>
            </a:xfrm>
            <a:custGeom>
              <a:avLst/>
              <a:gdLst/>
              <a:ahLst/>
              <a:cxnLst/>
              <a:rect l="l" t="t" r="r" b="b"/>
              <a:pathLst>
                <a:path w="749935" h="345439">
                  <a:moveTo>
                    <a:pt x="214122" y="0"/>
                  </a:moveTo>
                  <a:lnTo>
                    <a:pt x="0" y="13715"/>
                  </a:lnTo>
                  <a:lnTo>
                    <a:pt x="139445" y="177545"/>
                  </a:lnTo>
                  <a:lnTo>
                    <a:pt x="151637" y="148558"/>
                  </a:lnTo>
                  <a:lnTo>
                    <a:pt x="151637" y="99059"/>
                  </a:lnTo>
                  <a:lnTo>
                    <a:pt x="166878" y="63245"/>
                  </a:lnTo>
                  <a:lnTo>
                    <a:pt x="184407" y="70647"/>
                  </a:lnTo>
                  <a:lnTo>
                    <a:pt x="214122" y="0"/>
                  </a:lnTo>
                  <a:close/>
                </a:path>
                <a:path w="749935" h="345439">
                  <a:moveTo>
                    <a:pt x="184407" y="70647"/>
                  </a:moveTo>
                  <a:lnTo>
                    <a:pt x="166878" y="63245"/>
                  </a:lnTo>
                  <a:lnTo>
                    <a:pt x="151637" y="99059"/>
                  </a:lnTo>
                  <a:lnTo>
                    <a:pt x="169317" y="106524"/>
                  </a:lnTo>
                  <a:lnTo>
                    <a:pt x="184407" y="70647"/>
                  </a:lnTo>
                  <a:close/>
                </a:path>
                <a:path w="749935" h="345439">
                  <a:moveTo>
                    <a:pt x="169317" y="106524"/>
                  </a:moveTo>
                  <a:lnTo>
                    <a:pt x="151637" y="99059"/>
                  </a:lnTo>
                  <a:lnTo>
                    <a:pt x="151637" y="148558"/>
                  </a:lnTo>
                  <a:lnTo>
                    <a:pt x="169317" y="106524"/>
                  </a:lnTo>
                  <a:close/>
                </a:path>
                <a:path w="749935" h="345439">
                  <a:moveTo>
                    <a:pt x="749807" y="309371"/>
                  </a:moveTo>
                  <a:lnTo>
                    <a:pt x="184407" y="70647"/>
                  </a:lnTo>
                  <a:lnTo>
                    <a:pt x="169317" y="106524"/>
                  </a:lnTo>
                  <a:lnTo>
                    <a:pt x="734568" y="345185"/>
                  </a:lnTo>
                  <a:lnTo>
                    <a:pt x="749807" y="30937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97543" y="6097524"/>
              <a:ext cx="612775" cy="471805"/>
            </a:xfrm>
            <a:custGeom>
              <a:avLst/>
              <a:gdLst/>
              <a:ahLst/>
              <a:cxnLst/>
              <a:rect l="l" t="t" r="r" b="b"/>
              <a:pathLst>
                <a:path w="612775" h="471804">
                  <a:moveTo>
                    <a:pt x="612647" y="25146"/>
                  </a:moveTo>
                  <a:lnTo>
                    <a:pt x="593597" y="0"/>
                  </a:lnTo>
                  <a:lnTo>
                    <a:pt x="0" y="446531"/>
                  </a:lnTo>
                  <a:lnTo>
                    <a:pt x="19050" y="471677"/>
                  </a:lnTo>
                  <a:lnTo>
                    <a:pt x="612647" y="251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23323" y="5660136"/>
              <a:ext cx="527685" cy="527685"/>
            </a:xfrm>
            <a:custGeom>
              <a:avLst/>
              <a:gdLst/>
              <a:ahLst/>
              <a:cxnLst/>
              <a:rect l="l" t="t" r="r" b="b"/>
              <a:pathLst>
                <a:path w="527685" h="527685">
                  <a:moveTo>
                    <a:pt x="527304" y="263651"/>
                  </a:moveTo>
                  <a:lnTo>
                    <a:pt x="523053" y="216278"/>
                  </a:lnTo>
                  <a:lnTo>
                    <a:pt x="510801" y="171683"/>
                  </a:lnTo>
                  <a:lnTo>
                    <a:pt x="491292" y="130612"/>
                  </a:lnTo>
                  <a:lnTo>
                    <a:pt x="465273" y="93812"/>
                  </a:lnTo>
                  <a:lnTo>
                    <a:pt x="433491" y="62030"/>
                  </a:lnTo>
                  <a:lnTo>
                    <a:pt x="396691" y="36011"/>
                  </a:lnTo>
                  <a:lnTo>
                    <a:pt x="355620" y="16502"/>
                  </a:lnTo>
                  <a:lnTo>
                    <a:pt x="311025" y="4250"/>
                  </a:lnTo>
                  <a:lnTo>
                    <a:pt x="263651" y="0"/>
                  </a:lnTo>
                  <a:lnTo>
                    <a:pt x="216278" y="4250"/>
                  </a:lnTo>
                  <a:lnTo>
                    <a:pt x="171683" y="16502"/>
                  </a:lnTo>
                  <a:lnTo>
                    <a:pt x="130612" y="36011"/>
                  </a:lnTo>
                  <a:lnTo>
                    <a:pt x="93812" y="62030"/>
                  </a:lnTo>
                  <a:lnTo>
                    <a:pt x="62030" y="93812"/>
                  </a:lnTo>
                  <a:lnTo>
                    <a:pt x="36011" y="130612"/>
                  </a:lnTo>
                  <a:lnTo>
                    <a:pt x="16502" y="171683"/>
                  </a:lnTo>
                  <a:lnTo>
                    <a:pt x="4250" y="216278"/>
                  </a:lnTo>
                  <a:lnTo>
                    <a:pt x="0" y="263651"/>
                  </a:lnTo>
                  <a:lnTo>
                    <a:pt x="4250" y="311025"/>
                  </a:lnTo>
                  <a:lnTo>
                    <a:pt x="16502" y="355620"/>
                  </a:lnTo>
                  <a:lnTo>
                    <a:pt x="36011" y="396691"/>
                  </a:lnTo>
                  <a:lnTo>
                    <a:pt x="62030" y="433491"/>
                  </a:lnTo>
                  <a:lnTo>
                    <a:pt x="93812" y="465273"/>
                  </a:lnTo>
                  <a:lnTo>
                    <a:pt x="130612" y="491292"/>
                  </a:lnTo>
                  <a:lnTo>
                    <a:pt x="171683" y="510801"/>
                  </a:lnTo>
                  <a:lnTo>
                    <a:pt x="216278" y="523053"/>
                  </a:lnTo>
                  <a:lnTo>
                    <a:pt x="263651" y="527303"/>
                  </a:lnTo>
                  <a:lnTo>
                    <a:pt x="311025" y="523053"/>
                  </a:lnTo>
                  <a:lnTo>
                    <a:pt x="355620" y="510801"/>
                  </a:lnTo>
                  <a:lnTo>
                    <a:pt x="396691" y="491292"/>
                  </a:lnTo>
                  <a:lnTo>
                    <a:pt x="433491" y="465273"/>
                  </a:lnTo>
                  <a:lnTo>
                    <a:pt x="465273" y="433491"/>
                  </a:lnTo>
                  <a:lnTo>
                    <a:pt x="491292" y="396691"/>
                  </a:lnTo>
                  <a:lnTo>
                    <a:pt x="510801" y="355620"/>
                  </a:lnTo>
                  <a:lnTo>
                    <a:pt x="523053" y="311025"/>
                  </a:lnTo>
                  <a:lnTo>
                    <a:pt x="527304" y="263651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07321" y="5644896"/>
              <a:ext cx="558800" cy="558800"/>
            </a:xfrm>
            <a:custGeom>
              <a:avLst/>
              <a:gdLst/>
              <a:ahLst/>
              <a:cxnLst/>
              <a:rect l="l" t="t" r="r" b="b"/>
              <a:pathLst>
                <a:path w="558800" h="558800">
                  <a:moveTo>
                    <a:pt x="558546" y="292607"/>
                  </a:moveTo>
                  <a:lnTo>
                    <a:pt x="558546" y="264413"/>
                  </a:lnTo>
                  <a:lnTo>
                    <a:pt x="555497" y="236219"/>
                  </a:lnTo>
                  <a:lnTo>
                    <a:pt x="546353" y="195833"/>
                  </a:lnTo>
                  <a:lnTo>
                    <a:pt x="531113" y="157733"/>
                  </a:lnTo>
                  <a:lnTo>
                    <a:pt x="502919" y="111251"/>
                  </a:lnTo>
                  <a:lnTo>
                    <a:pt x="494537" y="101345"/>
                  </a:lnTo>
                  <a:lnTo>
                    <a:pt x="486156" y="90677"/>
                  </a:lnTo>
                  <a:lnTo>
                    <a:pt x="457199" y="63245"/>
                  </a:lnTo>
                  <a:lnTo>
                    <a:pt x="423671" y="39624"/>
                  </a:lnTo>
                  <a:lnTo>
                    <a:pt x="412241" y="33527"/>
                  </a:lnTo>
                  <a:lnTo>
                    <a:pt x="400049" y="26669"/>
                  </a:lnTo>
                  <a:lnTo>
                    <a:pt x="361949" y="12191"/>
                  </a:lnTo>
                  <a:lnTo>
                    <a:pt x="307847" y="762"/>
                  </a:lnTo>
                  <a:lnTo>
                    <a:pt x="293369" y="0"/>
                  </a:lnTo>
                  <a:lnTo>
                    <a:pt x="264413" y="0"/>
                  </a:lnTo>
                  <a:lnTo>
                    <a:pt x="250697" y="762"/>
                  </a:lnTo>
                  <a:lnTo>
                    <a:pt x="236981" y="3048"/>
                  </a:lnTo>
                  <a:lnTo>
                    <a:pt x="222503" y="5333"/>
                  </a:lnTo>
                  <a:lnTo>
                    <a:pt x="209549" y="8381"/>
                  </a:lnTo>
                  <a:lnTo>
                    <a:pt x="195833" y="12191"/>
                  </a:lnTo>
                  <a:lnTo>
                    <a:pt x="182880" y="16763"/>
                  </a:lnTo>
                  <a:lnTo>
                    <a:pt x="170687" y="22098"/>
                  </a:lnTo>
                  <a:lnTo>
                    <a:pt x="157733" y="27431"/>
                  </a:lnTo>
                  <a:lnTo>
                    <a:pt x="122681" y="47243"/>
                  </a:lnTo>
                  <a:lnTo>
                    <a:pt x="91440" y="72389"/>
                  </a:lnTo>
                  <a:lnTo>
                    <a:pt x="64008" y="101345"/>
                  </a:lnTo>
                  <a:lnTo>
                    <a:pt x="48006" y="123443"/>
                  </a:lnTo>
                  <a:lnTo>
                    <a:pt x="40386" y="134112"/>
                  </a:lnTo>
                  <a:lnTo>
                    <a:pt x="22098" y="170687"/>
                  </a:lnTo>
                  <a:lnTo>
                    <a:pt x="9143" y="209550"/>
                  </a:lnTo>
                  <a:lnTo>
                    <a:pt x="1524" y="250698"/>
                  </a:lnTo>
                  <a:lnTo>
                    <a:pt x="0" y="279653"/>
                  </a:lnTo>
                  <a:lnTo>
                    <a:pt x="1524" y="307848"/>
                  </a:lnTo>
                  <a:lnTo>
                    <a:pt x="9143" y="348995"/>
                  </a:lnTo>
                  <a:lnTo>
                    <a:pt x="22098" y="387857"/>
                  </a:lnTo>
                  <a:lnTo>
                    <a:pt x="32004" y="407669"/>
                  </a:lnTo>
                  <a:lnTo>
                    <a:pt x="32004" y="265938"/>
                  </a:lnTo>
                  <a:lnTo>
                    <a:pt x="32766" y="252983"/>
                  </a:lnTo>
                  <a:lnTo>
                    <a:pt x="42672" y="204977"/>
                  </a:lnTo>
                  <a:lnTo>
                    <a:pt x="61722" y="160781"/>
                  </a:lnTo>
                  <a:lnTo>
                    <a:pt x="96012" y="112013"/>
                  </a:lnTo>
                  <a:lnTo>
                    <a:pt x="131825" y="80009"/>
                  </a:lnTo>
                  <a:lnTo>
                    <a:pt x="151637" y="67055"/>
                  </a:lnTo>
                  <a:lnTo>
                    <a:pt x="161544" y="60959"/>
                  </a:lnTo>
                  <a:lnTo>
                    <a:pt x="206501" y="41909"/>
                  </a:lnTo>
                  <a:lnTo>
                    <a:pt x="242315" y="34289"/>
                  </a:lnTo>
                  <a:lnTo>
                    <a:pt x="254507" y="32003"/>
                  </a:lnTo>
                  <a:lnTo>
                    <a:pt x="265937" y="31331"/>
                  </a:lnTo>
                  <a:lnTo>
                    <a:pt x="293369" y="31331"/>
                  </a:lnTo>
                  <a:lnTo>
                    <a:pt x="342137" y="38862"/>
                  </a:lnTo>
                  <a:lnTo>
                    <a:pt x="387095" y="55625"/>
                  </a:lnTo>
                  <a:lnTo>
                    <a:pt x="428244" y="80771"/>
                  </a:lnTo>
                  <a:lnTo>
                    <a:pt x="463295" y="112775"/>
                  </a:lnTo>
                  <a:lnTo>
                    <a:pt x="491489" y="150875"/>
                  </a:lnTo>
                  <a:lnTo>
                    <a:pt x="512063" y="194309"/>
                  </a:lnTo>
                  <a:lnTo>
                    <a:pt x="516635" y="205739"/>
                  </a:lnTo>
                  <a:lnTo>
                    <a:pt x="519683" y="217169"/>
                  </a:lnTo>
                  <a:lnTo>
                    <a:pt x="524256" y="241553"/>
                  </a:lnTo>
                  <a:lnTo>
                    <a:pt x="527304" y="266700"/>
                  </a:lnTo>
                  <a:lnTo>
                    <a:pt x="527304" y="407193"/>
                  </a:lnTo>
                  <a:lnTo>
                    <a:pt x="531114" y="400050"/>
                  </a:lnTo>
                  <a:lnTo>
                    <a:pt x="546354" y="361950"/>
                  </a:lnTo>
                  <a:lnTo>
                    <a:pt x="555498" y="320801"/>
                  </a:lnTo>
                  <a:lnTo>
                    <a:pt x="558546" y="292607"/>
                  </a:lnTo>
                  <a:close/>
                </a:path>
                <a:path w="558800" h="558800">
                  <a:moveTo>
                    <a:pt x="527304" y="407193"/>
                  </a:moveTo>
                  <a:lnTo>
                    <a:pt x="527304" y="291845"/>
                  </a:lnTo>
                  <a:lnTo>
                    <a:pt x="524256" y="316991"/>
                  </a:lnTo>
                  <a:lnTo>
                    <a:pt x="519684" y="341375"/>
                  </a:lnTo>
                  <a:lnTo>
                    <a:pt x="502920" y="387095"/>
                  </a:lnTo>
                  <a:lnTo>
                    <a:pt x="477774" y="427481"/>
                  </a:lnTo>
                  <a:lnTo>
                    <a:pt x="445770" y="462533"/>
                  </a:lnTo>
                  <a:lnTo>
                    <a:pt x="407670" y="491489"/>
                  </a:lnTo>
                  <a:lnTo>
                    <a:pt x="364236" y="512063"/>
                  </a:lnTo>
                  <a:lnTo>
                    <a:pt x="316992" y="524255"/>
                  </a:lnTo>
                  <a:lnTo>
                    <a:pt x="293370" y="526452"/>
                  </a:lnTo>
                  <a:lnTo>
                    <a:pt x="264414" y="526446"/>
                  </a:lnTo>
                  <a:lnTo>
                    <a:pt x="253746" y="525779"/>
                  </a:lnTo>
                  <a:lnTo>
                    <a:pt x="241554" y="523493"/>
                  </a:lnTo>
                  <a:lnTo>
                    <a:pt x="229362" y="521969"/>
                  </a:lnTo>
                  <a:lnTo>
                    <a:pt x="217170" y="518921"/>
                  </a:lnTo>
                  <a:lnTo>
                    <a:pt x="205740" y="515874"/>
                  </a:lnTo>
                  <a:lnTo>
                    <a:pt x="193548" y="511301"/>
                  </a:lnTo>
                  <a:lnTo>
                    <a:pt x="182880" y="507491"/>
                  </a:lnTo>
                  <a:lnTo>
                    <a:pt x="171450" y="502157"/>
                  </a:lnTo>
                  <a:lnTo>
                    <a:pt x="160782" y="496824"/>
                  </a:lnTo>
                  <a:lnTo>
                    <a:pt x="150876" y="490727"/>
                  </a:lnTo>
                  <a:lnTo>
                    <a:pt x="140208" y="484631"/>
                  </a:lnTo>
                  <a:lnTo>
                    <a:pt x="131064" y="477012"/>
                  </a:lnTo>
                  <a:lnTo>
                    <a:pt x="121919" y="470153"/>
                  </a:lnTo>
                  <a:lnTo>
                    <a:pt x="112775" y="462533"/>
                  </a:lnTo>
                  <a:lnTo>
                    <a:pt x="103631" y="454151"/>
                  </a:lnTo>
                  <a:lnTo>
                    <a:pt x="96012" y="445007"/>
                  </a:lnTo>
                  <a:lnTo>
                    <a:pt x="87630" y="436625"/>
                  </a:lnTo>
                  <a:lnTo>
                    <a:pt x="67056" y="406907"/>
                  </a:lnTo>
                  <a:lnTo>
                    <a:pt x="61722" y="397001"/>
                  </a:lnTo>
                  <a:lnTo>
                    <a:pt x="55625" y="386333"/>
                  </a:lnTo>
                  <a:lnTo>
                    <a:pt x="39624" y="340613"/>
                  </a:lnTo>
                  <a:lnTo>
                    <a:pt x="32004" y="291083"/>
                  </a:lnTo>
                  <a:lnTo>
                    <a:pt x="32004" y="407669"/>
                  </a:lnTo>
                  <a:lnTo>
                    <a:pt x="55625" y="446531"/>
                  </a:lnTo>
                  <a:lnTo>
                    <a:pt x="82296" y="477012"/>
                  </a:lnTo>
                  <a:lnTo>
                    <a:pt x="112775" y="502919"/>
                  </a:lnTo>
                  <a:lnTo>
                    <a:pt x="147066" y="525017"/>
                  </a:lnTo>
                  <a:lnTo>
                    <a:pt x="171450" y="536448"/>
                  </a:lnTo>
                  <a:lnTo>
                    <a:pt x="183642" y="541781"/>
                  </a:lnTo>
                  <a:lnTo>
                    <a:pt x="196596" y="545591"/>
                  </a:lnTo>
                  <a:lnTo>
                    <a:pt x="210312" y="549401"/>
                  </a:lnTo>
                  <a:lnTo>
                    <a:pt x="223266" y="552450"/>
                  </a:lnTo>
                  <a:lnTo>
                    <a:pt x="237744" y="554736"/>
                  </a:lnTo>
                  <a:lnTo>
                    <a:pt x="251460" y="557021"/>
                  </a:lnTo>
                  <a:lnTo>
                    <a:pt x="267462" y="557904"/>
                  </a:lnTo>
                  <a:lnTo>
                    <a:pt x="279654" y="558545"/>
                  </a:lnTo>
                  <a:lnTo>
                    <a:pt x="308610" y="557021"/>
                  </a:lnTo>
                  <a:lnTo>
                    <a:pt x="349758" y="549401"/>
                  </a:lnTo>
                  <a:lnTo>
                    <a:pt x="388620" y="536448"/>
                  </a:lnTo>
                  <a:lnTo>
                    <a:pt x="435864" y="510539"/>
                  </a:lnTo>
                  <a:lnTo>
                    <a:pt x="467868" y="485393"/>
                  </a:lnTo>
                  <a:lnTo>
                    <a:pt x="495300" y="456438"/>
                  </a:lnTo>
                  <a:lnTo>
                    <a:pt x="518922" y="423671"/>
                  </a:lnTo>
                  <a:lnTo>
                    <a:pt x="525018" y="411479"/>
                  </a:lnTo>
                  <a:lnTo>
                    <a:pt x="527304" y="4071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80295" y="5878830"/>
              <a:ext cx="234696" cy="15925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452763" y="5398008"/>
              <a:ext cx="753745" cy="353695"/>
            </a:xfrm>
            <a:custGeom>
              <a:avLst/>
              <a:gdLst/>
              <a:ahLst/>
              <a:cxnLst/>
              <a:rect l="l" t="t" r="r" b="b"/>
              <a:pathLst>
                <a:path w="753744" h="353695">
                  <a:moveTo>
                    <a:pt x="753618" y="325374"/>
                  </a:moveTo>
                  <a:lnTo>
                    <a:pt x="12192" y="0"/>
                  </a:lnTo>
                  <a:lnTo>
                    <a:pt x="0" y="28193"/>
                  </a:lnTo>
                  <a:lnTo>
                    <a:pt x="741426" y="353567"/>
                  </a:lnTo>
                  <a:lnTo>
                    <a:pt x="753618" y="3253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16921" y="5715762"/>
              <a:ext cx="596265" cy="368935"/>
            </a:xfrm>
            <a:custGeom>
              <a:avLst/>
              <a:gdLst/>
              <a:ahLst/>
              <a:cxnLst/>
              <a:rect l="l" t="t" r="r" b="b"/>
              <a:pathLst>
                <a:path w="596264" h="368935">
                  <a:moveTo>
                    <a:pt x="441400" y="115855"/>
                  </a:moveTo>
                  <a:lnTo>
                    <a:pt x="421655" y="83048"/>
                  </a:lnTo>
                  <a:lnTo>
                    <a:pt x="0" y="336041"/>
                  </a:lnTo>
                  <a:lnTo>
                    <a:pt x="19812" y="368808"/>
                  </a:lnTo>
                  <a:lnTo>
                    <a:pt x="441400" y="115855"/>
                  </a:lnTo>
                  <a:close/>
                </a:path>
                <a:path w="596264" h="368935">
                  <a:moveTo>
                    <a:pt x="595883" y="0"/>
                  </a:moveTo>
                  <a:lnTo>
                    <a:pt x="381761" y="16763"/>
                  </a:lnTo>
                  <a:lnTo>
                    <a:pt x="421655" y="83048"/>
                  </a:lnTo>
                  <a:lnTo>
                    <a:pt x="438149" y="73151"/>
                  </a:lnTo>
                  <a:lnTo>
                    <a:pt x="457961" y="105917"/>
                  </a:lnTo>
                  <a:lnTo>
                    <a:pt x="457961" y="143373"/>
                  </a:lnTo>
                  <a:lnTo>
                    <a:pt x="480822" y="181355"/>
                  </a:lnTo>
                  <a:lnTo>
                    <a:pt x="595883" y="0"/>
                  </a:lnTo>
                  <a:close/>
                </a:path>
                <a:path w="596264" h="368935">
                  <a:moveTo>
                    <a:pt x="457961" y="105917"/>
                  </a:moveTo>
                  <a:lnTo>
                    <a:pt x="438149" y="73151"/>
                  </a:lnTo>
                  <a:lnTo>
                    <a:pt x="421655" y="83048"/>
                  </a:lnTo>
                  <a:lnTo>
                    <a:pt x="441400" y="115855"/>
                  </a:lnTo>
                  <a:lnTo>
                    <a:pt x="457961" y="105917"/>
                  </a:lnTo>
                  <a:close/>
                </a:path>
                <a:path w="596264" h="368935">
                  <a:moveTo>
                    <a:pt x="457961" y="143373"/>
                  </a:moveTo>
                  <a:lnTo>
                    <a:pt x="457961" y="105917"/>
                  </a:lnTo>
                  <a:lnTo>
                    <a:pt x="441400" y="115855"/>
                  </a:lnTo>
                  <a:lnTo>
                    <a:pt x="457961" y="143373"/>
                  </a:lnTo>
                  <a:close/>
                </a:path>
              </a:pathLst>
            </a:custGeom>
            <a:solidFill>
              <a:srgbClr val="F79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58881" y="5126736"/>
              <a:ext cx="527303" cy="52730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142117" y="5110734"/>
              <a:ext cx="558800" cy="558800"/>
            </a:xfrm>
            <a:custGeom>
              <a:avLst/>
              <a:gdLst/>
              <a:ahLst/>
              <a:cxnLst/>
              <a:rect l="l" t="t" r="r" b="b"/>
              <a:pathLst>
                <a:path w="558800" h="558800">
                  <a:moveTo>
                    <a:pt x="558545" y="293369"/>
                  </a:moveTo>
                  <a:lnTo>
                    <a:pt x="558545" y="264413"/>
                  </a:lnTo>
                  <a:lnTo>
                    <a:pt x="555498" y="236219"/>
                  </a:lnTo>
                  <a:lnTo>
                    <a:pt x="546353" y="195833"/>
                  </a:lnTo>
                  <a:lnTo>
                    <a:pt x="536448" y="170687"/>
                  </a:lnTo>
                  <a:lnTo>
                    <a:pt x="531113" y="157733"/>
                  </a:lnTo>
                  <a:lnTo>
                    <a:pt x="510539" y="122681"/>
                  </a:lnTo>
                  <a:lnTo>
                    <a:pt x="486155" y="91439"/>
                  </a:lnTo>
                  <a:lnTo>
                    <a:pt x="457200" y="64007"/>
                  </a:lnTo>
                  <a:lnTo>
                    <a:pt x="423672" y="40386"/>
                  </a:lnTo>
                  <a:lnTo>
                    <a:pt x="387857" y="22098"/>
                  </a:lnTo>
                  <a:lnTo>
                    <a:pt x="348995" y="9143"/>
                  </a:lnTo>
                  <a:lnTo>
                    <a:pt x="307848" y="1524"/>
                  </a:lnTo>
                  <a:lnTo>
                    <a:pt x="278891" y="0"/>
                  </a:lnTo>
                  <a:lnTo>
                    <a:pt x="264413" y="762"/>
                  </a:lnTo>
                  <a:lnTo>
                    <a:pt x="250698" y="1524"/>
                  </a:lnTo>
                  <a:lnTo>
                    <a:pt x="236981" y="3810"/>
                  </a:lnTo>
                  <a:lnTo>
                    <a:pt x="222503" y="6095"/>
                  </a:lnTo>
                  <a:lnTo>
                    <a:pt x="182879" y="17525"/>
                  </a:lnTo>
                  <a:lnTo>
                    <a:pt x="146303" y="34289"/>
                  </a:lnTo>
                  <a:lnTo>
                    <a:pt x="112013" y="55625"/>
                  </a:lnTo>
                  <a:lnTo>
                    <a:pt x="81534" y="82295"/>
                  </a:lnTo>
                  <a:lnTo>
                    <a:pt x="55625" y="112775"/>
                  </a:lnTo>
                  <a:lnTo>
                    <a:pt x="33527" y="146303"/>
                  </a:lnTo>
                  <a:lnTo>
                    <a:pt x="22098" y="171450"/>
                  </a:lnTo>
                  <a:lnTo>
                    <a:pt x="16763" y="183641"/>
                  </a:lnTo>
                  <a:lnTo>
                    <a:pt x="6095" y="223265"/>
                  </a:lnTo>
                  <a:lnTo>
                    <a:pt x="0" y="279653"/>
                  </a:lnTo>
                  <a:lnTo>
                    <a:pt x="1524" y="308610"/>
                  </a:lnTo>
                  <a:lnTo>
                    <a:pt x="9143" y="349757"/>
                  </a:lnTo>
                  <a:lnTo>
                    <a:pt x="22098" y="388619"/>
                  </a:lnTo>
                  <a:lnTo>
                    <a:pt x="32003" y="408431"/>
                  </a:lnTo>
                  <a:lnTo>
                    <a:pt x="32003" y="265938"/>
                  </a:lnTo>
                  <a:lnTo>
                    <a:pt x="32765" y="253745"/>
                  </a:lnTo>
                  <a:lnTo>
                    <a:pt x="42672" y="205739"/>
                  </a:lnTo>
                  <a:lnTo>
                    <a:pt x="61722" y="160781"/>
                  </a:lnTo>
                  <a:lnTo>
                    <a:pt x="67817" y="150875"/>
                  </a:lnTo>
                  <a:lnTo>
                    <a:pt x="73913" y="140207"/>
                  </a:lnTo>
                  <a:lnTo>
                    <a:pt x="104393" y="103631"/>
                  </a:lnTo>
                  <a:lnTo>
                    <a:pt x="131825" y="80771"/>
                  </a:lnTo>
                  <a:lnTo>
                    <a:pt x="140969" y="73913"/>
                  </a:lnTo>
                  <a:lnTo>
                    <a:pt x="151637" y="67055"/>
                  </a:lnTo>
                  <a:lnTo>
                    <a:pt x="161543" y="61721"/>
                  </a:lnTo>
                  <a:lnTo>
                    <a:pt x="172212" y="55625"/>
                  </a:lnTo>
                  <a:lnTo>
                    <a:pt x="183641" y="51053"/>
                  </a:lnTo>
                  <a:lnTo>
                    <a:pt x="194310" y="46481"/>
                  </a:lnTo>
                  <a:lnTo>
                    <a:pt x="206501" y="42671"/>
                  </a:lnTo>
                  <a:lnTo>
                    <a:pt x="254507" y="32765"/>
                  </a:lnTo>
                  <a:lnTo>
                    <a:pt x="266700" y="32048"/>
                  </a:lnTo>
                  <a:lnTo>
                    <a:pt x="294131" y="32093"/>
                  </a:lnTo>
                  <a:lnTo>
                    <a:pt x="342138" y="39624"/>
                  </a:lnTo>
                  <a:lnTo>
                    <a:pt x="397763" y="61721"/>
                  </a:lnTo>
                  <a:lnTo>
                    <a:pt x="446531" y="96012"/>
                  </a:lnTo>
                  <a:lnTo>
                    <a:pt x="478536" y="131825"/>
                  </a:lnTo>
                  <a:lnTo>
                    <a:pt x="491489" y="151637"/>
                  </a:lnTo>
                  <a:lnTo>
                    <a:pt x="497586" y="161543"/>
                  </a:lnTo>
                  <a:lnTo>
                    <a:pt x="502919" y="172212"/>
                  </a:lnTo>
                  <a:lnTo>
                    <a:pt x="508253" y="183641"/>
                  </a:lnTo>
                  <a:lnTo>
                    <a:pt x="512063" y="194310"/>
                  </a:lnTo>
                  <a:lnTo>
                    <a:pt x="516636" y="206501"/>
                  </a:lnTo>
                  <a:lnTo>
                    <a:pt x="519684" y="217931"/>
                  </a:lnTo>
                  <a:lnTo>
                    <a:pt x="524255" y="242315"/>
                  </a:lnTo>
                  <a:lnTo>
                    <a:pt x="527303" y="267462"/>
                  </a:lnTo>
                  <a:lnTo>
                    <a:pt x="527303" y="407669"/>
                  </a:lnTo>
                  <a:lnTo>
                    <a:pt x="537210" y="387857"/>
                  </a:lnTo>
                  <a:lnTo>
                    <a:pt x="546353" y="361950"/>
                  </a:lnTo>
                  <a:lnTo>
                    <a:pt x="550163" y="348995"/>
                  </a:lnTo>
                  <a:lnTo>
                    <a:pt x="553212" y="335279"/>
                  </a:lnTo>
                  <a:lnTo>
                    <a:pt x="555498" y="321563"/>
                  </a:lnTo>
                  <a:lnTo>
                    <a:pt x="558545" y="293369"/>
                  </a:lnTo>
                  <a:close/>
                </a:path>
                <a:path w="558800" h="558800">
                  <a:moveTo>
                    <a:pt x="527303" y="407669"/>
                  </a:moveTo>
                  <a:lnTo>
                    <a:pt x="527303" y="292607"/>
                  </a:lnTo>
                  <a:lnTo>
                    <a:pt x="524255" y="317753"/>
                  </a:lnTo>
                  <a:lnTo>
                    <a:pt x="519684" y="342138"/>
                  </a:lnTo>
                  <a:lnTo>
                    <a:pt x="502919" y="387095"/>
                  </a:lnTo>
                  <a:lnTo>
                    <a:pt x="477774" y="428243"/>
                  </a:lnTo>
                  <a:lnTo>
                    <a:pt x="445769" y="463295"/>
                  </a:lnTo>
                  <a:lnTo>
                    <a:pt x="407669" y="491489"/>
                  </a:lnTo>
                  <a:lnTo>
                    <a:pt x="364236" y="512063"/>
                  </a:lnTo>
                  <a:lnTo>
                    <a:pt x="352805" y="516636"/>
                  </a:lnTo>
                  <a:lnTo>
                    <a:pt x="304800" y="525779"/>
                  </a:lnTo>
                  <a:lnTo>
                    <a:pt x="266700" y="527303"/>
                  </a:lnTo>
                  <a:lnTo>
                    <a:pt x="253745" y="525779"/>
                  </a:lnTo>
                  <a:lnTo>
                    <a:pt x="241553" y="524255"/>
                  </a:lnTo>
                  <a:lnTo>
                    <a:pt x="217169" y="519683"/>
                  </a:lnTo>
                  <a:lnTo>
                    <a:pt x="205739" y="515874"/>
                  </a:lnTo>
                  <a:lnTo>
                    <a:pt x="193548" y="512063"/>
                  </a:lnTo>
                  <a:lnTo>
                    <a:pt x="182879" y="507491"/>
                  </a:lnTo>
                  <a:lnTo>
                    <a:pt x="171450" y="502919"/>
                  </a:lnTo>
                  <a:lnTo>
                    <a:pt x="160781" y="497586"/>
                  </a:lnTo>
                  <a:lnTo>
                    <a:pt x="112775" y="462533"/>
                  </a:lnTo>
                  <a:lnTo>
                    <a:pt x="80772" y="427481"/>
                  </a:lnTo>
                  <a:lnTo>
                    <a:pt x="61722" y="397001"/>
                  </a:lnTo>
                  <a:lnTo>
                    <a:pt x="55625" y="386333"/>
                  </a:lnTo>
                  <a:lnTo>
                    <a:pt x="39624" y="341375"/>
                  </a:lnTo>
                  <a:lnTo>
                    <a:pt x="32003" y="291845"/>
                  </a:lnTo>
                  <a:lnTo>
                    <a:pt x="32003" y="408431"/>
                  </a:lnTo>
                  <a:lnTo>
                    <a:pt x="55625" y="446531"/>
                  </a:lnTo>
                  <a:lnTo>
                    <a:pt x="92201" y="486917"/>
                  </a:lnTo>
                  <a:lnTo>
                    <a:pt x="123443" y="511301"/>
                  </a:lnTo>
                  <a:lnTo>
                    <a:pt x="147065" y="525017"/>
                  </a:lnTo>
                  <a:lnTo>
                    <a:pt x="158495" y="531113"/>
                  </a:lnTo>
                  <a:lnTo>
                    <a:pt x="196595" y="546353"/>
                  </a:lnTo>
                  <a:lnTo>
                    <a:pt x="237743" y="555498"/>
                  </a:lnTo>
                  <a:lnTo>
                    <a:pt x="294131" y="558545"/>
                  </a:lnTo>
                  <a:lnTo>
                    <a:pt x="308610" y="557021"/>
                  </a:lnTo>
                  <a:lnTo>
                    <a:pt x="349757" y="550163"/>
                  </a:lnTo>
                  <a:lnTo>
                    <a:pt x="388619" y="536448"/>
                  </a:lnTo>
                  <a:lnTo>
                    <a:pt x="424434" y="518160"/>
                  </a:lnTo>
                  <a:lnTo>
                    <a:pt x="457200" y="494538"/>
                  </a:lnTo>
                  <a:lnTo>
                    <a:pt x="467867" y="486155"/>
                  </a:lnTo>
                  <a:lnTo>
                    <a:pt x="495300" y="457200"/>
                  </a:lnTo>
                  <a:lnTo>
                    <a:pt x="518922" y="423671"/>
                  </a:lnTo>
                  <a:lnTo>
                    <a:pt x="525017" y="412241"/>
                  </a:lnTo>
                  <a:lnTo>
                    <a:pt x="527303" y="407669"/>
                  </a:lnTo>
                  <a:close/>
                </a:path>
              </a:pathLst>
            </a:custGeom>
            <a:solidFill>
              <a:srgbClr val="E46C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03661" y="5342382"/>
              <a:ext cx="136398" cy="16154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255661" y="6541020"/>
              <a:ext cx="1103630" cy="594360"/>
            </a:xfrm>
            <a:custGeom>
              <a:avLst/>
              <a:gdLst/>
              <a:ahLst/>
              <a:cxnLst/>
              <a:rect l="l" t="t" r="r" b="b"/>
              <a:pathLst>
                <a:path w="1103630" h="594359">
                  <a:moveTo>
                    <a:pt x="825246" y="31242"/>
                  </a:moveTo>
                  <a:lnTo>
                    <a:pt x="822960" y="0"/>
                  </a:lnTo>
                  <a:lnTo>
                    <a:pt x="0" y="60198"/>
                  </a:lnTo>
                  <a:lnTo>
                    <a:pt x="2286" y="91440"/>
                  </a:lnTo>
                  <a:lnTo>
                    <a:pt x="825246" y="31242"/>
                  </a:lnTo>
                  <a:close/>
                </a:path>
                <a:path w="1103630" h="594359">
                  <a:moveTo>
                    <a:pt x="1103376" y="281178"/>
                  </a:moveTo>
                  <a:lnTo>
                    <a:pt x="1072134" y="276606"/>
                  </a:lnTo>
                  <a:lnTo>
                    <a:pt x="1023366" y="589026"/>
                  </a:lnTo>
                  <a:lnTo>
                    <a:pt x="1054608" y="594360"/>
                  </a:lnTo>
                  <a:lnTo>
                    <a:pt x="1103376" y="2811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438783" y="5347970"/>
            <a:ext cx="14986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Cambria"/>
                <a:cs typeface="Cambria"/>
              </a:rPr>
              <a:t>3</a:t>
            </a:r>
            <a:endParaRPr sz="1750">
              <a:latin typeface="Cambria"/>
              <a:cs typeface="Cambri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13879" y="5132832"/>
            <a:ext cx="3529965" cy="1763395"/>
            <a:chOff x="713879" y="5132832"/>
            <a:chExt cx="3529965" cy="1763395"/>
          </a:xfrm>
        </p:grpSpPr>
        <p:sp>
          <p:nvSpPr>
            <p:cNvPr id="32" name="object 32"/>
            <p:cNvSpPr/>
            <p:nvPr/>
          </p:nvSpPr>
          <p:spPr>
            <a:xfrm>
              <a:off x="3642245" y="5563362"/>
              <a:ext cx="601345" cy="374650"/>
            </a:xfrm>
            <a:custGeom>
              <a:avLst/>
              <a:gdLst/>
              <a:ahLst/>
              <a:cxnLst/>
              <a:rect l="l" t="t" r="r" b="b"/>
              <a:pathLst>
                <a:path w="601345" h="374650">
                  <a:moveTo>
                    <a:pt x="601217" y="26670"/>
                  </a:moveTo>
                  <a:lnTo>
                    <a:pt x="585215" y="0"/>
                  </a:lnTo>
                  <a:lnTo>
                    <a:pt x="0" y="346710"/>
                  </a:lnTo>
                  <a:lnTo>
                    <a:pt x="16001" y="374141"/>
                  </a:lnTo>
                  <a:lnTo>
                    <a:pt x="601217" y="266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08795" y="6259068"/>
              <a:ext cx="579120" cy="433070"/>
            </a:xfrm>
            <a:custGeom>
              <a:avLst/>
              <a:gdLst/>
              <a:ahLst/>
              <a:cxnLst/>
              <a:rect l="l" t="t" r="r" b="b"/>
              <a:pathLst>
                <a:path w="579120" h="433070">
                  <a:moveTo>
                    <a:pt x="143590" y="303260"/>
                  </a:moveTo>
                  <a:lnTo>
                    <a:pt x="98298" y="241554"/>
                  </a:lnTo>
                  <a:lnTo>
                    <a:pt x="0" y="432815"/>
                  </a:lnTo>
                  <a:lnTo>
                    <a:pt x="128016" y="410712"/>
                  </a:lnTo>
                  <a:lnTo>
                    <a:pt x="128016" y="314706"/>
                  </a:lnTo>
                  <a:lnTo>
                    <a:pt x="143590" y="303260"/>
                  </a:lnTo>
                  <a:close/>
                </a:path>
                <a:path w="579120" h="433070">
                  <a:moveTo>
                    <a:pt x="166496" y="334468"/>
                  </a:moveTo>
                  <a:lnTo>
                    <a:pt x="143590" y="303260"/>
                  </a:lnTo>
                  <a:lnTo>
                    <a:pt x="128016" y="314706"/>
                  </a:lnTo>
                  <a:lnTo>
                    <a:pt x="150875" y="345948"/>
                  </a:lnTo>
                  <a:lnTo>
                    <a:pt x="166496" y="334468"/>
                  </a:lnTo>
                  <a:close/>
                </a:path>
                <a:path w="579120" h="433070">
                  <a:moveTo>
                    <a:pt x="211836" y="396239"/>
                  </a:moveTo>
                  <a:lnTo>
                    <a:pt x="166496" y="334468"/>
                  </a:lnTo>
                  <a:lnTo>
                    <a:pt x="150875" y="345948"/>
                  </a:lnTo>
                  <a:lnTo>
                    <a:pt x="128016" y="314706"/>
                  </a:lnTo>
                  <a:lnTo>
                    <a:pt x="128016" y="410712"/>
                  </a:lnTo>
                  <a:lnTo>
                    <a:pt x="211836" y="396239"/>
                  </a:lnTo>
                  <a:close/>
                </a:path>
                <a:path w="579120" h="433070">
                  <a:moveTo>
                    <a:pt x="579120" y="31242"/>
                  </a:moveTo>
                  <a:lnTo>
                    <a:pt x="556260" y="0"/>
                  </a:lnTo>
                  <a:lnTo>
                    <a:pt x="143590" y="303260"/>
                  </a:lnTo>
                  <a:lnTo>
                    <a:pt x="166496" y="334468"/>
                  </a:lnTo>
                  <a:lnTo>
                    <a:pt x="579120" y="31242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79967" y="5672328"/>
              <a:ext cx="178435" cy="624205"/>
            </a:xfrm>
            <a:custGeom>
              <a:avLst/>
              <a:gdLst/>
              <a:ahLst/>
              <a:cxnLst/>
              <a:rect l="l" t="t" r="r" b="b"/>
              <a:pathLst>
                <a:path w="178435" h="624204">
                  <a:moveTo>
                    <a:pt x="178307" y="617220"/>
                  </a:moveTo>
                  <a:lnTo>
                    <a:pt x="30479" y="0"/>
                  </a:lnTo>
                  <a:lnTo>
                    <a:pt x="0" y="6858"/>
                  </a:lnTo>
                  <a:lnTo>
                    <a:pt x="147827" y="624077"/>
                  </a:lnTo>
                  <a:lnTo>
                    <a:pt x="178307" y="617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7745" y="5145024"/>
              <a:ext cx="533400" cy="5334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915553" y="5132832"/>
              <a:ext cx="559435" cy="558800"/>
            </a:xfrm>
            <a:custGeom>
              <a:avLst/>
              <a:gdLst/>
              <a:ahLst/>
              <a:cxnLst/>
              <a:rect l="l" t="t" r="r" b="b"/>
              <a:pathLst>
                <a:path w="559435" h="558800">
                  <a:moveTo>
                    <a:pt x="559308" y="278891"/>
                  </a:moveTo>
                  <a:lnTo>
                    <a:pt x="553212" y="222503"/>
                  </a:lnTo>
                  <a:lnTo>
                    <a:pt x="537210" y="169925"/>
                  </a:lnTo>
                  <a:lnTo>
                    <a:pt x="511302" y="122681"/>
                  </a:lnTo>
                  <a:lnTo>
                    <a:pt x="502920" y="112013"/>
                  </a:lnTo>
                  <a:lnTo>
                    <a:pt x="495300" y="101345"/>
                  </a:lnTo>
                  <a:lnTo>
                    <a:pt x="457200" y="63245"/>
                  </a:lnTo>
                  <a:lnTo>
                    <a:pt x="424434" y="40385"/>
                  </a:lnTo>
                  <a:lnTo>
                    <a:pt x="387858" y="22097"/>
                  </a:lnTo>
                  <a:lnTo>
                    <a:pt x="375666" y="16763"/>
                  </a:lnTo>
                  <a:lnTo>
                    <a:pt x="335280" y="5333"/>
                  </a:lnTo>
                  <a:lnTo>
                    <a:pt x="294132" y="80"/>
                  </a:lnTo>
                  <a:lnTo>
                    <a:pt x="265176" y="0"/>
                  </a:lnTo>
                  <a:lnTo>
                    <a:pt x="250698" y="1523"/>
                  </a:lnTo>
                  <a:lnTo>
                    <a:pt x="209550" y="9143"/>
                  </a:lnTo>
                  <a:lnTo>
                    <a:pt x="170687" y="22097"/>
                  </a:lnTo>
                  <a:lnTo>
                    <a:pt x="134874" y="40385"/>
                  </a:lnTo>
                  <a:lnTo>
                    <a:pt x="101346" y="64007"/>
                  </a:lnTo>
                  <a:lnTo>
                    <a:pt x="72390" y="91439"/>
                  </a:lnTo>
                  <a:lnTo>
                    <a:pt x="64008" y="102107"/>
                  </a:lnTo>
                  <a:lnTo>
                    <a:pt x="55626" y="112013"/>
                  </a:lnTo>
                  <a:lnTo>
                    <a:pt x="33528" y="146303"/>
                  </a:lnTo>
                  <a:lnTo>
                    <a:pt x="12954" y="196595"/>
                  </a:lnTo>
                  <a:lnTo>
                    <a:pt x="1524" y="251459"/>
                  </a:lnTo>
                  <a:lnTo>
                    <a:pt x="0" y="279653"/>
                  </a:lnTo>
                  <a:lnTo>
                    <a:pt x="1524" y="308609"/>
                  </a:lnTo>
                  <a:lnTo>
                    <a:pt x="9143" y="349757"/>
                  </a:lnTo>
                  <a:lnTo>
                    <a:pt x="22098" y="388619"/>
                  </a:lnTo>
                  <a:lnTo>
                    <a:pt x="32004" y="408431"/>
                  </a:lnTo>
                  <a:lnTo>
                    <a:pt x="32004" y="265938"/>
                  </a:lnTo>
                  <a:lnTo>
                    <a:pt x="36576" y="228600"/>
                  </a:lnTo>
                  <a:lnTo>
                    <a:pt x="51816" y="182117"/>
                  </a:lnTo>
                  <a:lnTo>
                    <a:pt x="81534" y="130301"/>
                  </a:lnTo>
                  <a:lnTo>
                    <a:pt x="113537" y="95250"/>
                  </a:lnTo>
                  <a:lnTo>
                    <a:pt x="131826" y="80771"/>
                  </a:lnTo>
                  <a:lnTo>
                    <a:pt x="141732" y="73151"/>
                  </a:lnTo>
                  <a:lnTo>
                    <a:pt x="195072" y="46481"/>
                  </a:lnTo>
                  <a:lnTo>
                    <a:pt x="242316" y="34289"/>
                  </a:lnTo>
                  <a:lnTo>
                    <a:pt x="280416" y="31241"/>
                  </a:lnTo>
                  <a:lnTo>
                    <a:pt x="294132" y="32093"/>
                  </a:lnTo>
                  <a:lnTo>
                    <a:pt x="305562" y="32765"/>
                  </a:lnTo>
                  <a:lnTo>
                    <a:pt x="353568" y="42671"/>
                  </a:lnTo>
                  <a:lnTo>
                    <a:pt x="398526" y="61721"/>
                  </a:lnTo>
                  <a:lnTo>
                    <a:pt x="446532" y="96012"/>
                  </a:lnTo>
                  <a:lnTo>
                    <a:pt x="478536" y="131063"/>
                  </a:lnTo>
                  <a:lnTo>
                    <a:pt x="508254" y="182879"/>
                  </a:lnTo>
                  <a:lnTo>
                    <a:pt x="519684" y="217931"/>
                  </a:lnTo>
                  <a:lnTo>
                    <a:pt x="522732" y="229362"/>
                  </a:lnTo>
                  <a:lnTo>
                    <a:pt x="525018" y="241553"/>
                  </a:lnTo>
                  <a:lnTo>
                    <a:pt x="526542" y="254507"/>
                  </a:lnTo>
                  <a:lnTo>
                    <a:pt x="527304" y="266700"/>
                  </a:lnTo>
                  <a:lnTo>
                    <a:pt x="527304" y="409193"/>
                  </a:lnTo>
                  <a:lnTo>
                    <a:pt x="531876" y="400050"/>
                  </a:lnTo>
                  <a:lnTo>
                    <a:pt x="546354" y="361950"/>
                  </a:lnTo>
                  <a:lnTo>
                    <a:pt x="557784" y="307085"/>
                  </a:lnTo>
                  <a:lnTo>
                    <a:pt x="559308" y="278891"/>
                  </a:lnTo>
                  <a:close/>
                </a:path>
                <a:path w="559435" h="558800">
                  <a:moveTo>
                    <a:pt x="527304" y="409193"/>
                  </a:moveTo>
                  <a:lnTo>
                    <a:pt x="527304" y="292607"/>
                  </a:lnTo>
                  <a:lnTo>
                    <a:pt x="526542" y="304800"/>
                  </a:lnTo>
                  <a:lnTo>
                    <a:pt x="524256" y="317753"/>
                  </a:lnTo>
                  <a:lnTo>
                    <a:pt x="508254" y="376427"/>
                  </a:lnTo>
                  <a:lnTo>
                    <a:pt x="484632" y="418338"/>
                  </a:lnTo>
                  <a:lnTo>
                    <a:pt x="477774" y="427481"/>
                  </a:lnTo>
                  <a:lnTo>
                    <a:pt x="470916" y="437388"/>
                  </a:lnTo>
                  <a:lnTo>
                    <a:pt x="437388" y="470915"/>
                  </a:lnTo>
                  <a:lnTo>
                    <a:pt x="397764" y="497585"/>
                  </a:lnTo>
                  <a:lnTo>
                    <a:pt x="341376" y="519683"/>
                  </a:lnTo>
                  <a:lnTo>
                    <a:pt x="291846" y="526541"/>
                  </a:lnTo>
                  <a:lnTo>
                    <a:pt x="279654" y="527303"/>
                  </a:lnTo>
                  <a:lnTo>
                    <a:pt x="241554" y="524255"/>
                  </a:lnTo>
                  <a:lnTo>
                    <a:pt x="194310" y="512063"/>
                  </a:lnTo>
                  <a:lnTo>
                    <a:pt x="150876" y="490727"/>
                  </a:lnTo>
                  <a:lnTo>
                    <a:pt x="112776" y="462533"/>
                  </a:lnTo>
                  <a:lnTo>
                    <a:pt x="80772" y="427481"/>
                  </a:lnTo>
                  <a:lnTo>
                    <a:pt x="51054" y="375665"/>
                  </a:lnTo>
                  <a:lnTo>
                    <a:pt x="39624" y="340613"/>
                  </a:lnTo>
                  <a:lnTo>
                    <a:pt x="36576" y="329183"/>
                  </a:lnTo>
                  <a:lnTo>
                    <a:pt x="34290" y="316991"/>
                  </a:lnTo>
                  <a:lnTo>
                    <a:pt x="32766" y="304038"/>
                  </a:lnTo>
                  <a:lnTo>
                    <a:pt x="32004" y="291845"/>
                  </a:lnTo>
                  <a:lnTo>
                    <a:pt x="32004" y="408431"/>
                  </a:lnTo>
                  <a:lnTo>
                    <a:pt x="34290" y="413003"/>
                  </a:lnTo>
                  <a:lnTo>
                    <a:pt x="48006" y="435863"/>
                  </a:lnTo>
                  <a:lnTo>
                    <a:pt x="56387" y="446531"/>
                  </a:lnTo>
                  <a:lnTo>
                    <a:pt x="64008" y="457200"/>
                  </a:lnTo>
                  <a:lnTo>
                    <a:pt x="102108" y="495300"/>
                  </a:lnTo>
                  <a:lnTo>
                    <a:pt x="134874" y="518159"/>
                  </a:lnTo>
                  <a:lnTo>
                    <a:pt x="183642" y="541781"/>
                  </a:lnTo>
                  <a:lnTo>
                    <a:pt x="224028" y="553212"/>
                  </a:lnTo>
                  <a:lnTo>
                    <a:pt x="265176" y="558465"/>
                  </a:lnTo>
                  <a:lnTo>
                    <a:pt x="294132" y="558545"/>
                  </a:lnTo>
                  <a:lnTo>
                    <a:pt x="308610" y="557021"/>
                  </a:lnTo>
                  <a:lnTo>
                    <a:pt x="349758" y="549401"/>
                  </a:lnTo>
                  <a:lnTo>
                    <a:pt x="400812" y="531113"/>
                  </a:lnTo>
                  <a:lnTo>
                    <a:pt x="435864" y="510539"/>
                  </a:lnTo>
                  <a:lnTo>
                    <a:pt x="447294" y="502919"/>
                  </a:lnTo>
                  <a:lnTo>
                    <a:pt x="477774" y="476250"/>
                  </a:lnTo>
                  <a:lnTo>
                    <a:pt x="503682" y="445769"/>
                  </a:lnTo>
                  <a:lnTo>
                    <a:pt x="525780" y="412241"/>
                  </a:lnTo>
                  <a:lnTo>
                    <a:pt x="527304" y="40919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77097" y="5364480"/>
              <a:ext cx="136398" cy="16154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729119" y="6353556"/>
              <a:ext cx="527685" cy="527685"/>
            </a:xfrm>
            <a:custGeom>
              <a:avLst/>
              <a:gdLst/>
              <a:ahLst/>
              <a:cxnLst/>
              <a:rect l="l" t="t" r="r" b="b"/>
              <a:pathLst>
                <a:path w="527685" h="527684">
                  <a:moveTo>
                    <a:pt x="527304" y="263651"/>
                  </a:moveTo>
                  <a:lnTo>
                    <a:pt x="523053" y="216278"/>
                  </a:lnTo>
                  <a:lnTo>
                    <a:pt x="510801" y="171683"/>
                  </a:lnTo>
                  <a:lnTo>
                    <a:pt x="491292" y="130612"/>
                  </a:lnTo>
                  <a:lnTo>
                    <a:pt x="465273" y="93812"/>
                  </a:lnTo>
                  <a:lnTo>
                    <a:pt x="433491" y="62030"/>
                  </a:lnTo>
                  <a:lnTo>
                    <a:pt x="396691" y="36011"/>
                  </a:lnTo>
                  <a:lnTo>
                    <a:pt x="355620" y="16502"/>
                  </a:lnTo>
                  <a:lnTo>
                    <a:pt x="311025" y="4250"/>
                  </a:lnTo>
                  <a:lnTo>
                    <a:pt x="263652" y="0"/>
                  </a:lnTo>
                  <a:lnTo>
                    <a:pt x="216278" y="4250"/>
                  </a:lnTo>
                  <a:lnTo>
                    <a:pt x="171683" y="16502"/>
                  </a:lnTo>
                  <a:lnTo>
                    <a:pt x="130612" y="36011"/>
                  </a:lnTo>
                  <a:lnTo>
                    <a:pt x="93812" y="62030"/>
                  </a:lnTo>
                  <a:lnTo>
                    <a:pt x="62030" y="93812"/>
                  </a:lnTo>
                  <a:lnTo>
                    <a:pt x="36011" y="130612"/>
                  </a:lnTo>
                  <a:lnTo>
                    <a:pt x="16502" y="171683"/>
                  </a:lnTo>
                  <a:lnTo>
                    <a:pt x="4250" y="216278"/>
                  </a:lnTo>
                  <a:lnTo>
                    <a:pt x="0" y="263651"/>
                  </a:lnTo>
                  <a:lnTo>
                    <a:pt x="4250" y="311025"/>
                  </a:lnTo>
                  <a:lnTo>
                    <a:pt x="16502" y="355620"/>
                  </a:lnTo>
                  <a:lnTo>
                    <a:pt x="36011" y="396691"/>
                  </a:lnTo>
                  <a:lnTo>
                    <a:pt x="62030" y="433491"/>
                  </a:lnTo>
                  <a:lnTo>
                    <a:pt x="93812" y="465273"/>
                  </a:lnTo>
                  <a:lnTo>
                    <a:pt x="130612" y="491292"/>
                  </a:lnTo>
                  <a:lnTo>
                    <a:pt x="171683" y="510801"/>
                  </a:lnTo>
                  <a:lnTo>
                    <a:pt x="216278" y="523053"/>
                  </a:lnTo>
                  <a:lnTo>
                    <a:pt x="263652" y="527303"/>
                  </a:lnTo>
                  <a:lnTo>
                    <a:pt x="311025" y="523053"/>
                  </a:lnTo>
                  <a:lnTo>
                    <a:pt x="355620" y="510801"/>
                  </a:lnTo>
                  <a:lnTo>
                    <a:pt x="396691" y="491292"/>
                  </a:lnTo>
                  <a:lnTo>
                    <a:pt x="433491" y="465273"/>
                  </a:lnTo>
                  <a:lnTo>
                    <a:pt x="465273" y="433491"/>
                  </a:lnTo>
                  <a:lnTo>
                    <a:pt x="491292" y="396691"/>
                  </a:lnTo>
                  <a:lnTo>
                    <a:pt x="510801" y="355620"/>
                  </a:lnTo>
                  <a:lnTo>
                    <a:pt x="523053" y="311025"/>
                  </a:lnTo>
                  <a:lnTo>
                    <a:pt x="527304" y="263651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3879" y="6337554"/>
              <a:ext cx="558800" cy="558800"/>
            </a:xfrm>
            <a:custGeom>
              <a:avLst/>
              <a:gdLst/>
              <a:ahLst/>
              <a:cxnLst/>
              <a:rect l="l" t="t" r="r" b="b"/>
              <a:pathLst>
                <a:path w="558800" h="558800">
                  <a:moveTo>
                    <a:pt x="558546" y="278892"/>
                  </a:moveTo>
                  <a:lnTo>
                    <a:pt x="555497" y="236220"/>
                  </a:lnTo>
                  <a:lnTo>
                    <a:pt x="545592" y="195834"/>
                  </a:lnTo>
                  <a:lnTo>
                    <a:pt x="530352" y="157734"/>
                  </a:lnTo>
                  <a:lnTo>
                    <a:pt x="524256" y="146304"/>
                  </a:lnTo>
                  <a:lnTo>
                    <a:pt x="518159" y="134112"/>
                  </a:lnTo>
                  <a:lnTo>
                    <a:pt x="494538" y="101346"/>
                  </a:lnTo>
                  <a:lnTo>
                    <a:pt x="466344" y="72390"/>
                  </a:lnTo>
                  <a:lnTo>
                    <a:pt x="435102" y="47244"/>
                  </a:lnTo>
                  <a:lnTo>
                    <a:pt x="400050" y="27432"/>
                  </a:lnTo>
                  <a:lnTo>
                    <a:pt x="361950" y="12192"/>
                  </a:lnTo>
                  <a:lnTo>
                    <a:pt x="348234" y="9144"/>
                  </a:lnTo>
                  <a:lnTo>
                    <a:pt x="335280" y="5334"/>
                  </a:lnTo>
                  <a:lnTo>
                    <a:pt x="321564" y="3048"/>
                  </a:lnTo>
                  <a:lnTo>
                    <a:pt x="307086" y="1524"/>
                  </a:lnTo>
                  <a:lnTo>
                    <a:pt x="291846" y="681"/>
                  </a:lnTo>
                  <a:lnTo>
                    <a:pt x="278892" y="0"/>
                  </a:lnTo>
                  <a:lnTo>
                    <a:pt x="249936" y="1524"/>
                  </a:lnTo>
                  <a:lnTo>
                    <a:pt x="208787" y="9144"/>
                  </a:lnTo>
                  <a:lnTo>
                    <a:pt x="169925" y="22098"/>
                  </a:lnTo>
                  <a:lnTo>
                    <a:pt x="134112" y="40386"/>
                  </a:lnTo>
                  <a:lnTo>
                    <a:pt x="101346" y="64008"/>
                  </a:lnTo>
                  <a:lnTo>
                    <a:pt x="63246" y="102108"/>
                  </a:lnTo>
                  <a:lnTo>
                    <a:pt x="33528" y="146304"/>
                  </a:lnTo>
                  <a:lnTo>
                    <a:pt x="12192" y="196596"/>
                  </a:lnTo>
                  <a:lnTo>
                    <a:pt x="3048" y="236981"/>
                  </a:lnTo>
                  <a:lnTo>
                    <a:pt x="0" y="265175"/>
                  </a:lnTo>
                  <a:lnTo>
                    <a:pt x="0" y="294131"/>
                  </a:lnTo>
                  <a:lnTo>
                    <a:pt x="5334" y="336042"/>
                  </a:lnTo>
                  <a:lnTo>
                    <a:pt x="16764" y="375666"/>
                  </a:lnTo>
                  <a:lnTo>
                    <a:pt x="31242" y="408431"/>
                  </a:lnTo>
                  <a:lnTo>
                    <a:pt x="31242" y="265938"/>
                  </a:lnTo>
                  <a:lnTo>
                    <a:pt x="34290" y="241553"/>
                  </a:lnTo>
                  <a:lnTo>
                    <a:pt x="38862" y="217170"/>
                  </a:lnTo>
                  <a:lnTo>
                    <a:pt x="42671" y="204977"/>
                  </a:lnTo>
                  <a:lnTo>
                    <a:pt x="46482" y="193548"/>
                  </a:lnTo>
                  <a:lnTo>
                    <a:pt x="51054" y="182879"/>
                  </a:lnTo>
                  <a:lnTo>
                    <a:pt x="55626" y="171450"/>
                  </a:lnTo>
                  <a:lnTo>
                    <a:pt x="61721" y="160782"/>
                  </a:lnTo>
                  <a:lnTo>
                    <a:pt x="67056" y="150875"/>
                  </a:lnTo>
                  <a:lnTo>
                    <a:pt x="73914" y="140208"/>
                  </a:lnTo>
                  <a:lnTo>
                    <a:pt x="104393" y="103632"/>
                  </a:lnTo>
                  <a:lnTo>
                    <a:pt x="150875" y="67056"/>
                  </a:lnTo>
                  <a:lnTo>
                    <a:pt x="194309" y="46482"/>
                  </a:lnTo>
                  <a:lnTo>
                    <a:pt x="217931" y="39624"/>
                  </a:lnTo>
                  <a:lnTo>
                    <a:pt x="229362" y="36575"/>
                  </a:lnTo>
                  <a:lnTo>
                    <a:pt x="241553" y="34290"/>
                  </a:lnTo>
                  <a:lnTo>
                    <a:pt x="254508" y="32766"/>
                  </a:lnTo>
                  <a:lnTo>
                    <a:pt x="266700" y="32004"/>
                  </a:lnTo>
                  <a:lnTo>
                    <a:pt x="279653" y="31242"/>
                  </a:lnTo>
                  <a:lnTo>
                    <a:pt x="294131" y="32099"/>
                  </a:lnTo>
                  <a:lnTo>
                    <a:pt x="353568" y="42672"/>
                  </a:lnTo>
                  <a:lnTo>
                    <a:pt x="397764" y="61722"/>
                  </a:lnTo>
                  <a:lnTo>
                    <a:pt x="407670" y="67818"/>
                  </a:lnTo>
                  <a:lnTo>
                    <a:pt x="418338" y="73913"/>
                  </a:lnTo>
                  <a:lnTo>
                    <a:pt x="454914" y="104394"/>
                  </a:lnTo>
                  <a:lnTo>
                    <a:pt x="477774" y="131825"/>
                  </a:lnTo>
                  <a:lnTo>
                    <a:pt x="484631" y="140970"/>
                  </a:lnTo>
                  <a:lnTo>
                    <a:pt x="491490" y="150875"/>
                  </a:lnTo>
                  <a:lnTo>
                    <a:pt x="497586" y="161544"/>
                  </a:lnTo>
                  <a:lnTo>
                    <a:pt x="502920" y="172212"/>
                  </a:lnTo>
                  <a:lnTo>
                    <a:pt x="507492" y="183642"/>
                  </a:lnTo>
                  <a:lnTo>
                    <a:pt x="512064" y="194310"/>
                  </a:lnTo>
                  <a:lnTo>
                    <a:pt x="524256" y="242316"/>
                  </a:lnTo>
                  <a:lnTo>
                    <a:pt x="527304" y="279653"/>
                  </a:lnTo>
                  <a:lnTo>
                    <a:pt x="527304" y="407670"/>
                  </a:lnTo>
                  <a:lnTo>
                    <a:pt x="531114" y="400050"/>
                  </a:lnTo>
                  <a:lnTo>
                    <a:pt x="536447" y="387857"/>
                  </a:lnTo>
                  <a:lnTo>
                    <a:pt x="541782" y="374903"/>
                  </a:lnTo>
                  <a:lnTo>
                    <a:pt x="546354" y="361950"/>
                  </a:lnTo>
                  <a:lnTo>
                    <a:pt x="549402" y="348996"/>
                  </a:lnTo>
                  <a:lnTo>
                    <a:pt x="553212" y="335279"/>
                  </a:lnTo>
                  <a:lnTo>
                    <a:pt x="555497" y="321564"/>
                  </a:lnTo>
                  <a:lnTo>
                    <a:pt x="557022" y="307848"/>
                  </a:lnTo>
                  <a:lnTo>
                    <a:pt x="558546" y="278892"/>
                  </a:lnTo>
                  <a:close/>
                </a:path>
                <a:path w="558800" h="558800">
                  <a:moveTo>
                    <a:pt x="527304" y="407670"/>
                  </a:moveTo>
                  <a:lnTo>
                    <a:pt x="527304" y="279653"/>
                  </a:lnTo>
                  <a:lnTo>
                    <a:pt x="525780" y="304800"/>
                  </a:lnTo>
                  <a:lnTo>
                    <a:pt x="524256" y="317753"/>
                  </a:lnTo>
                  <a:lnTo>
                    <a:pt x="521970" y="329946"/>
                  </a:lnTo>
                  <a:lnTo>
                    <a:pt x="518922" y="341375"/>
                  </a:lnTo>
                  <a:lnTo>
                    <a:pt x="515874" y="353568"/>
                  </a:lnTo>
                  <a:lnTo>
                    <a:pt x="496824" y="397764"/>
                  </a:lnTo>
                  <a:lnTo>
                    <a:pt x="462534" y="446531"/>
                  </a:lnTo>
                  <a:lnTo>
                    <a:pt x="426720" y="478536"/>
                  </a:lnTo>
                  <a:lnTo>
                    <a:pt x="386334" y="502920"/>
                  </a:lnTo>
                  <a:lnTo>
                    <a:pt x="340614" y="519684"/>
                  </a:lnTo>
                  <a:lnTo>
                    <a:pt x="292608" y="527208"/>
                  </a:lnTo>
                  <a:lnTo>
                    <a:pt x="278892" y="527303"/>
                  </a:lnTo>
                  <a:lnTo>
                    <a:pt x="265175" y="526494"/>
                  </a:lnTo>
                  <a:lnTo>
                    <a:pt x="217170" y="519684"/>
                  </a:lnTo>
                  <a:lnTo>
                    <a:pt x="171450" y="502920"/>
                  </a:lnTo>
                  <a:lnTo>
                    <a:pt x="160781" y="496824"/>
                  </a:lnTo>
                  <a:lnTo>
                    <a:pt x="150114" y="491490"/>
                  </a:lnTo>
                  <a:lnTo>
                    <a:pt x="112014" y="462534"/>
                  </a:lnTo>
                  <a:lnTo>
                    <a:pt x="80010" y="427481"/>
                  </a:lnTo>
                  <a:lnTo>
                    <a:pt x="50292" y="375666"/>
                  </a:lnTo>
                  <a:lnTo>
                    <a:pt x="36576" y="329184"/>
                  </a:lnTo>
                  <a:lnTo>
                    <a:pt x="31242" y="291846"/>
                  </a:lnTo>
                  <a:lnTo>
                    <a:pt x="31242" y="408431"/>
                  </a:lnTo>
                  <a:lnTo>
                    <a:pt x="55626" y="446531"/>
                  </a:lnTo>
                  <a:lnTo>
                    <a:pt x="81534" y="477012"/>
                  </a:lnTo>
                  <a:lnTo>
                    <a:pt x="112014" y="503681"/>
                  </a:lnTo>
                  <a:lnTo>
                    <a:pt x="146303" y="525018"/>
                  </a:lnTo>
                  <a:lnTo>
                    <a:pt x="196596" y="546353"/>
                  </a:lnTo>
                  <a:lnTo>
                    <a:pt x="236981" y="555498"/>
                  </a:lnTo>
                  <a:lnTo>
                    <a:pt x="265175" y="558546"/>
                  </a:lnTo>
                  <a:lnTo>
                    <a:pt x="294131" y="558546"/>
                  </a:lnTo>
                  <a:lnTo>
                    <a:pt x="307847" y="557022"/>
                  </a:lnTo>
                  <a:lnTo>
                    <a:pt x="322325" y="555498"/>
                  </a:lnTo>
                  <a:lnTo>
                    <a:pt x="362712" y="546353"/>
                  </a:lnTo>
                  <a:lnTo>
                    <a:pt x="387858" y="536448"/>
                  </a:lnTo>
                  <a:lnTo>
                    <a:pt x="400812" y="531114"/>
                  </a:lnTo>
                  <a:lnTo>
                    <a:pt x="435864" y="510540"/>
                  </a:lnTo>
                  <a:lnTo>
                    <a:pt x="467106" y="486155"/>
                  </a:lnTo>
                  <a:lnTo>
                    <a:pt x="494538" y="457200"/>
                  </a:lnTo>
                  <a:lnTo>
                    <a:pt x="525018" y="412242"/>
                  </a:lnTo>
                  <a:lnTo>
                    <a:pt x="527304" y="4076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8283" y="6556248"/>
              <a:ext cx="184404" cy="16154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079383" y="6292596"/>
              <a:ext cx="527685" cy="527685"/>
            </a:xfrm>
            <a:custGeom>
              <a:avLst/>
              <a:gdLst/>
              <a:ahLst/>
              <a:cxnLst/>
              <a:rect l="l" t="t" r="r" b="b"/>
              <a:pathLst>
                <a:path w="527685" h="527684">
                  <a:moveTo>
                    <a:pt x="527304" y="263651"/>
                  </a:moveTo>
                  <a:lnTo>
                    <a:pt x="523053" y="216278"/>
                  </a:lnTo>
                  <a:lnTo>
                    <a:pt x="510801" y="171683"/>
                  </a:lnTo>
                  <a:lnTo>
                    <a:pt x="491292" y="130612"/>
                  </a:lnTo>
                  <a:lnTo>
                    <a:pt x="465273" y="93812"/>
                  </a:lnTo>
                  <a:lnTo>
                    <a:pt x="433491" y="62030"/>
                  </a:lnTo>
                  <a:lnTo>
                    <a:pt x="396691" y="36011"/>
                  </a:lnTo>
                  <a:lnTo>
                    <a:pt x="355620" y="16502"/>
                  </a:lnTo>
                  <a:lnTo>
                    <a:pt x="311025" y="4250"/>
                  </a:lnTo>
                  <a:lnTo>
                    <a:pt x="263652" y="0"/>
                  </a:lnTo>
                  <a:lnTo>
                    <a:pt x="216278" y="4250"/>
                  </a:lnTo>
                  <a:lnTo>
                    <a:pt x="171683" y="16502"/>
                  </a:lnTo>
                  <a:lnTo>
                    <a:pt x="130612" y="36011"/>
                  </a:lnTo>
                  <a:lnTo>
                    <a:pt x="93812" y="62030"/>
                  </a:lnTo>
                  <a:lnTo>
                    <a:pt x="62030" y="93812"/>
                  </a:lnTo>
                  <a:lnTo>
                    <a:pt x="36011" y="130612"/>
                  </a:lnTo>
                  <a:lnTo>
                    <a:pt x="16502" y="171683"/>
                  </a:lnTo>
                  <a:lnTo>
                    <a:pt x="4250" y="216278"/>
                  </a:lnTo>
                  <a:lnTo>
                    <a:pt x="0" y="263651"/>
                  </a:lnTo>
                  <a:lnTo>
                    <a:pt x="4250" y="311025"/>
                  </a:lnTo>
                  <a:lnTo>
                    <a:pt x="16502" y="355620"/>
                  </a:lnTo>
                  <a:lnTo>
                    <a:pt x="36011" y="396691"/>
                  </a:lnTo>
                  <a:lnTo>
                    <a:pt x="62030" y="433491"/>
                  </a:lnTo>
                  <a:lnTo>
                    <a:pt x="93812" y="465273"/>
                  </a:lnTo>
                  <a:lnTo>
                    <a:pt x="130612" y="491292"/>
                  </a:lnTo>
                  <a:lnTo>
                    <a:pt x="171683" y="510801"/>
                  </a:lnTo>
                  <a:lnTo>
                    <a:pt x="216278" y="523053"/>
                  </a:lnTo>
                  <a:lnTo>
                    <a:pt x="263652" y="527303"/>
                  </a:lnTo>
                  <a:lnTo>
                    <a:pt x="311025" y="523053"/>
                  </a:lnTo>
                  <a:lnTo>
                    <a:pt x="355620" y="510801"/>
                  </a:lnTo>
                  <a:lnTo>
                    <a:pt x="396691" y="491292"/>
                  </a:lnTo>
                  <a:lnTo>
                    <a:pt x="433491" y="465273"/>
                  </a:lnTo>
                  <a:lnTo>
                    <a:pt x="465273" y="433491"/>
                  </a:lnTo>
                  <a:lnTo>
                    <a:pt x="491292" y="396691"/>
                  </a:lnTo>
                  <a:lnTo>
                    <a:pt x="510801" y="355620"/>
                  </a:lnTo>
                  <a:lnTo>
                    <a:pt x="523053" y="311025"/>
                  </a:lnTo>
                  <a:lnTo>
                    <a:pt x="527304" y="263651"/>
                  </a:lnTo>
                  <a:close/>
                </a:path>
              </a:pathLst>
            </a:custGeom>
            <a:solidFill>
              <a:srgbClr val="B9CD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64143" y="6277356"/>
              <a:ext cx="558800" cy="558800"/>
            </a:xfrm>
            <a:custGeom>
              <a:avLst/>
              <a:gdLst/>
              <a:ahLst/>
              <a:cxnLst/>
              <a:rect l="l" t="t" r="r" b="b"/>
              <a:pathLst>
                <a:path w="558800" h="558800">
                  <a:moveTo>
                    <a:pt x="558545" y="278892"/>
                  </a:moveTo>
                  <a:lnTo>
                    <a:pt x="552450" y="222504"/>
                  </a:lnTo>
                  <a:lnTo>
                    <a:pt x="536447" y="169926"/>
                  </a:lnTo>
                  <a:lnTo>
                    <a:pt x="510539" y="122682"/>
                  </a:lnTo>
                  <a:lnTo>
                    <a:pt x="485394" y="90678"/>
                  </a:lnTo>
                  <a:lnTo>
                    <a:pt x="456438" y="63246"/>
                  </a:lnTo>
                  <a:lnTo>
                    <a:pt x="423671" y="40386"/>
                  </a:lnTo>
                  <a:lnTo>
                    <a:pt x="387095" y="21336"/>
                  </a:lnTo>
                  <a:lnTo>
                    <a:pt x="348233" y="8382"/>
                  </a:lnTo>
                  <a:lnTo>
                    <a:pt x="307086" y="1524"/>
                  </a:lnTo>
                  <a:lnTo>
                    <a:pt x="294131" y="84"/>
                  </a:lnTo>
                  <a:lnTo>
                    <a:pt x="249936" y="1524"/>
                  </a:lnTo>
                  <a:lnTo>
                    <a:pt x="208787" y="8382"/>
                  </a:lnTo>
                  <a:lnTo>
                    <a:pt x="169925" y="22098"/>
                  </a:lnTo>
                  <a:lnTo>
                    <a:pt x="134112" y="40386"/>
                  </a:lnTo>
                  <a:lnTo>
                    <a:pt x="101345" y="64008"/>
                  </a:lnTo>
                  <a:lnTo>
                    <a:pt x="90677" y="72390"/>
                  </a:lnTo>
                  <a:lnTo>
                    <a:pt x="63245" y="101346"/>
                  </a:lnTo>
                  <a:lnTo>
                    <a:pt x="39624" y="134874"/>
                  </a:lnTo>
                  <a:lnTo>
                    <a:pt x="21336" y="170688"/>
                  </a:lnTo>
                  <a:lnTo>
                    <a:pt x="8381" y="209550"/>
                  </a:lnTo>
                  <a:lnTo>
                    <a:pt x="0" y="265175"/>
                  </a:lnTo>
                  <a:lnTo>
                    <a:pt x="0" y="294132"/>
                  </a:lnTo>
                  <a:lnTo>
                    <a:pt x="5333" y="336042"/>
                  </a:lnTo>
                  <a:lnTo>
                    <a:pt x="16763" y="375666"/>
                  </a:lnTo>
                  <a:lnTo>
                    <a:pt x="22097" y="387858"/>
                  </a:lnTo>
                  <a:lnTo>
                    <a:pt x="27431" y="400812"/>
                  </a:lnTo>
                  <a:lnTo>
                    <a:pt x="31242" y="407955"/>
                  </a:lnTo>
                  <a:lnTo>
                    <a:pt x="31242" y="265938"/>
                  </a:lnTo>
                  <a:lnTo>
                    <a:pt x="34289" y="240792"/>
                  </a:lnTo>
                  <a:lnTo>
                    <a:pt x="46481" y="193548"/>
                  </a:lnTo>
                  <a:lnTo>
                    <a:pt x="67056" y="150114"/>
                  </a:lnTo>
                  <a:lnTo>
                    <a:pt x="96012" y="112014"/>
                  </a:lnTo>
                  <a:lnTo>
                    <a:pt x="131063" y="80010"/>
                  </a:lnTo>
                  <a:lnTo>
                    <a:pt x="182880" y="50292"/>
                  </a:lnTo>
                  <a:lnTo>
                    <a:pt x="194309" y="46482"/>
                  </a:lnTo>
                  <a:lnTo>
                    <a:pt x="205739" y="41910"/>
                  </a:lnTo>
                  <a:lnTo>
                    <a:pt x="217169" y="38862"/>
                  </a:lnTo>
                  <a:lnTo>
                    <a:pt x="229362" y="35814"/>
                  </a:lnTo>
                  <a:lnTo>
                    <a:pt x="241553" y="34290"/>
                  </a:lnTo>
                  <a:lnTo>
                    <a:pt x="254507" y="32766"/>
                  </a:lnTo>
                  <a:lnTo>
                    <a:pt x="266700" y="31242"/>
                  </a:lnTo>
                  <a:lnTo>
                    <a:pt x="293369" y="31337"/>
                  </a:lnTo>
                  <a:lnTo>
                    <a:pt x="316992" y="34290"/>
                  </a:lnTo>
                  <a:lnTo>
                    <a:pt x="341375" y="38862"/>
                  </a:lnTo>
                  <a:lnTo>
                    <a:pt x="352806" y="42672"/>
                  </a:lnTo>
                  <a:lnTo>
                    <a:pt x="364997" y="46482"/>
                  </a:lnTo>
                  <a:lnTo>
                    <a:pt x="375665" y="51054"/>
                  </a:lnTo>
                  <a:lnTo>
                    <a:pt x="387095" y="55626"/>
                  </a:lnTo>
                  <a:lnTo>
                    <a:pt x="397763" y="61722"/>
                  </a:lnTo>
                  <a:lnTo>
                    <a:pt x="445769" y="96012"/>
                  </a:lnTo>
                  <a:lnTo>
                    <a:pt x="477774" y="131064"/>
                  </a:lnTo>
                  <a:lnTo>
                    <a:pt x="496824" y="161544"/>
                  </a:lnTo>
                  <a:lnTo>
                    <a:pt x="502919" y="172212"/>
                  </a:lnTo>
                  <a:lnTo>
                    <a:pt x="518921" y="217170"/>
                  </a:lnTo>
                  <a:lnTo>
                    <a:pt x="526542" y="266700"/>
                  </a:lnTo>
                  <a:lnTo>
                    <a:pt x="526542" y="409194"/>
                  </a:lnTo>
                  <a:lnTo>
                    <a:pt x="531113" y="400050"/>
                  </a:lnTo>
                  <a:lnTo>
                    <a:pt x="545592" y="361950"/>
                  </a:lnTo>
                  <a:lnTo>
                    <a:pt x="555497" y="321564"/>
                  </a:lnTo>
                  <a:lnTo>
                    <a:pt x="557021" y="307086"/>
                  </a:lnTo>
                  <a:lnTo>
                    <a:pt x="558545" y="278892"/>
                  </a:lnTo>
                  <a:close/>
                </a:path>
                <a:path w="558800" h="558800">
                  <a:moveTo>
                    <a:pt x="526542" y="409194"/>
                  </a:moveTo>
                  <a:lnTo>
                    <a:pt x="526542" y="292608"/>
                  </a:lnTo>
                  <a:lnTo>
                    <a:pt x="525780" y="304800"/>
                  </a:lnTo>
                  <a:lnTo>
                    <a:pt x="524256" y="316992"/>
                  </a:lnTo>
                  <a:lnTo>
                    <a:pt x="512063" y="364998"/>
                  </a:lnTo>
                  <a:lnTo>
                    <a:pt x="490727" y="407670"/>
                  </a:lnTo>
                  <a:lnTo>
                    <a:pt x="484631" y="418338"/>
                  </a:lnTo>
                  <a:lnTo>
                    <a:pt x="477774" y="427482"/>
                  </a:lnTo>
                  <a:lnTo>
                    <a:pt x="462533" y="445770"/>
                  </a:lnTo>
                  <a:lnTo>
                    <a:pt x="454151" y="454914"/>
                  </a:lnTo>
                  <a:lnTo>
                    <a:pt x="445007" y="462534"/>
                  </a:lnTo>
                  <a:lnTo>
                    <a:pt x="436625" y="470916"/>
                  </a:lnTo>
                  <a:lnTo>
                    <a:pt x="426719" y="477774"/>
                  </a:lnTo>
                  <a:lnTo>
                    <a:pt x="417575" y="484632"/>
                  </a:lnTo>
                  <a:lnTo>
                    <a:pt x="406907" y="491490"/>
                  </a:lnTo>
                  <a:lnTo>
                    <a:pt x="397001" y="497586"/>
                  </a:lnTo>
                  <a:lnTo>
                    <a:pt x="386333" y="502920"/>
                  </a:lnTo>
                  <a:lnTo>
                    <a:pt x="374903" y="507492"/>
                  </a:lnTo>
                  <a:lnTo>
                    <a:pt x="364236" y="512064"/>
                  </a:lnTo>
                  <a:lnTo>
                    <a:pt x="316230" y="524255"/>
                  </a:lnTo>
                  <a:lnTo>
                    <a:pt x="291083" y="526542"/>
                  </a:lnTo>
                  <a:lnTo>
                    <a:pt x="278892" y="527303"/>
                  </a:lnTo>
                  <a:lnTo>
                    <a:pt x="240792" y="524255"/>
                  </a:lnTo>
                  <a:lnTo>
                    <a:pt x="193547" y="512064"/>
                  </a:lnTo>
                  <a:lnTo>
                    <a:pt x="150113" y="490727"/>
                  </a:lnTo>
                  <a:lnTo>
                    <a:pt x="112013" y="462534"/>
                  </a:lnTo>
                  <a:lnTo>
                    <a:pt x="80009" y="426720"/>
                  </a:lnTo>
                  <a:lnTo>
                    <a:pt x="55625" y="386334"/>
                  </a:lnTo>
                  <a:lnTo>
                    <a:pt x="46481" y="364236"/>
                  </a:lnTo>
                  <a:lnTo>
                    <a:pt x="41909" y="352805"/>
                  </a:lnTo>
                  <a:lnTo>
                    <a:pt x="35813" y="328422"/>
                  </a:lnTo>
                  <a:lnTo>
                    <a:pt x="31242" y="291846"/>
                  </a:lnTo>
                  <a:lnTo>
                    <a:pt x="31242" y="407955"/>
                  </a:lnTo>
                  <a:lnTo>
                    <a:pt x="55625" y="446532"/>
                  </a:lnTo>
                  <a:lnTo>
                    <a:pt x="81533" y="477012"/>
                  </a:lnTo>
                  <a:lnTo>
                    <a:pt x="112013" y="502920"/>
                  </a:lnTo>
                  <a:lnTo>
                    <a:pt x="146303" y="525018"/>
                  </a:lnTo>
                  <a:lnTo>
                    <a:pt x="183642" y="541782"/>
                  </a:lnTo>
                  <a:lnTo>
                    <a:pt x="223265" y="553212"/>
                  </a:lnTo>
                  <a:lnTo>
                    <a:pt x="279653" y="558546"/>
                  </a:lnTo>
                  <a:lnTo>
                    <a:pt x="294131" y="557784"/>
                  </a:lnTo>
                  <a:lnTo>
                    <a:pt x="307847" y="557022"/>
                  </a:lnTo>
                  <a:lnTo>
                    <a:pt x="322325" y="555498"/>
                  </a:lnTo>
                  <a:lnTo>
                    <a:pt x="335280" y="552450"/>
                  </a:lnTo>
                  <a:lnTo>
                    <a:pt x="348995" y="549401"/>
                  </a:lnTo>
                  <a:lnTo>
                    <a:pt x="387857" y="536448"/>
                  </a:lnTo>
                  <a:lnTo>
                    <a:pt x="424433" y="517398"/>
                  </a:lnTo>
                  <a:lnTo>
                    <a:pt x="457200" y="494538"/>
                  </a:lnTo>
                  <a:lnTo>
                    <a:pt x="486156" y="466344"/>
                  </a:lnTo>
                  <a:lnTo>
                    <a:pt x="510539" y="435101"/>
                  </a:lnTo>
                  <a:lnTo>
                    <a:pt x="525018" y="412242"/>
                  </a:lnTo>
                  <a:lnTo>
                    <a:pt x="526542" y="409194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24925" y="6509004"/>
              <a:ext cx="136398" cy="161544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4070736" y="4718564"/>
            <a:ext cx="169545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FF9A00"/>
                </a:solidFill>
                <a:latin typeface="Calibri"/>
                <a:cs typeface="Calibri"/>
              </a:rPr>
              <a:t>Farther from</a:t>
            </a:r>
            <a:r>
              <a:rPr sz="2200" spc="-40" dirty="0">
                <a:solidFill>
                  <a:srgbClr val="FF9A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9A00"/>
                </a:solidFill>
                <a:latin typeface="Cambria"/>
                <a:cs typeface="Cambria"/>
              </a:rPr>
              <a:t>𝑢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60047" y="6514592"/>
            <a:ext cx="14986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Cambria"/>
                <a:cs typeface="Cambria"/>
              </a:rPr>
              <a:t>1</a:t>
            </a:r>
            <a:endParaRPr sz="1750">
              <a:latin typeface="Cambria"/>
              <a:cs typeface="Cambr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532511" y="4718564"/>
            <a:ext cx="2192020" cy="94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Same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distance</a:t>
            </a:r>
            <a:r>
              <a:rPr sz="2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mbria"/>
                <a:cs typeface="Cambria"/>
              </a:rPr>
              <a:t>𝑢</a:t>
            </a:r>
            <a:endParaRPr sz="2200">
              <a:latin typeface="Cambria"/>
              <a:cs typeface="Cambria"/>
            </a:endParaRPr>
          </a:p>
          <a:p>
            <a:pPr marL="1447800">
              <a:lnSpc>
                <a:spcPts val="2570"/>
              </a:lnSpc>
            </a:pPr>
            <a:r>
              <a:rPr sz="2200" dirty="0">
                <a:solidFill>
                  <a:srgbClr val="FF0000"/>
                </a:solidFill>
                <a:latin typeface="Cambria"/>
                <a:cs typeface="Cambria"/>
              </a:rPr>
              <a:t>1</a:t>
            </a:r>
            <a:endParaRPr sz="2200">
              <a:latin typeface="Cambria"/>
              <a:cs typeface="Cambria"/>
            </a:endParaRPr>
          </a:p>
          <a:p>
            <a:pPr marL="692150">
              <a:lnSpc>
                <a:spcPts val="2030"/>
              </a:lnSpc>
            </a:pPr>
            <a:r>
              <a:rPr sz="1750" spc="5" dirty="0">
                <a:latin typeface="Cambria"/>
                <a:cs typeface="Cambria"/>
              </a:rPr>
              <a:t>2</a:t>
            </a:r>
            <a:endParaRPr sz="1750">
              <a:latin typeface="Cambria"/>
              <a:cs typeface="Cambr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977003" y="5949177"/>
            <a:ext cx="470534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5" dirty="0">
                <a:solidFill>
                  <a:srgbClr val="FF9A00"/>
                </a:solidFill>
                <a:latin typeface="Cambria"/>
                <a:cs typeface="Cambria"/>
              </a:rPr>
              <a:t>1/𝑞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601601" y="6313732"/>
            <a:ext cx="1259205" cy="8077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618490">
              <a:lnSpc>
                <a:spcPct val="100000"/>
              </a:lnSpc>
              <a:spcBef>
                <a:spcPts val="535"/>
              </a:spcBef>
            </a:pPr>
            <a:r>
              <a:rPr sz="2200" spc="5" dirty="0">
                <a:solidFill>
                  <a:srgbClr val="00B0F0"/>
                </a:solidFill>
                <a:latin typeface="Cambria"/>
                <a:cs typeface="Cambria"/>
              </a:rPr>
              <a:t>1/𝑝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200" dirty="0">
                <a:solidFill>
                  <a:srgbClr val="0070C0"/>
                </a:solidFill>
                <a:latin typeface="Calibri"/>
                <a:cs typeface="Calibri"/>
              </a:rPr>
              <a:t>Closer</a:t>
            </a:r>
            <a:r>
              <a:rPr sz="2200" spc="-4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70C0"/>
                </a:solidFill>
                <a:latin typeface="Calibri"/>
                <a:cs typeface="Calibri"/>
              </a:rPr>
              <a:t>to</a:t>
            </a:r>
            <a:r>
              <a:rPr sz="2200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70C0"/>
                </a:solidFill>
                <a:latin typeface="Cambria"/>
                <a:cs typeface="Cambria"/>
              </a:rPr>
              <a:t>𝑢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809879" y="3858005"/>
            <a:ext cx="3252470" cy="712470"/>
          </a:xfrm>
          <a:prstGeom prst="rect">
            <a:avLst/>
          </a:prstGeom>
          <a:solidFill>
            <a:srgbClr val="DBEEF4"/>
          </a:solidFill>
        </p:spPr>
        <p:txBody>
          <a:bodyPr vert="horz" wrap="square" lIns="0" tIns="34290" rIns="0" bIns="0" rtlCol="0">
            <a:spAutoFit/>
          </a:bodyPr>
          <a:lstStyle/>
          <a:p>
            <a:pPr marL="466725" marR="118745" indent="-341630">
              <a:lnSpc>
                <a:spcPct val="101499"/>
              </a:lnSpc>
              <a:spcBef>
                <a:spcPts val="270"/>
              </a:spcBef>
            </a:pPr>
            <a:r>
              <a:rPr sz="1950" spc="15" dirty="0">
                <a:latin typeface="Cambria"/>
                <a:cs typeface="Cambria"/>
              </a:rPr>
              <a:t>1/𝑝,</a:t>
            </a:r>
            <a:r>
              <a:rPr sz="1950" spc="-105" dirty="0">
                <a:latin typeface="Cambria"/>
                <a:cs typeface="Cambria"/>
              </a:rPr>
              <a:t> </a:t>
            </a:r>
            <a:r>
              <a:rPr sz="1950" spc="30" dirty="0">
                <a:latin typeface="Cambria"/>
                <a:cs typeface="Cambria"/>
              </a:rPr>
              <a:t>1/𝑞,</a:t>
            </a:r>
            <a:r>
              <a:rPr sz="1950" spc="-100" dirty="0">
                <a:latin typeface="Cambria"/>
                <a:cs typeface="Cambria"/>
              </a:rPr>
              <a:t> </a:t>
            </a:r>
            <a:r>
              <a:rPr sz="1950" spc="15" dirty="0">
                <a:latin typeface="Cambria"/>
                <a:cs typeface="Cambria"/>
              </a:rPr>
              <a:t>1</a:t>
            </a:r>
            <a:r>
              <a:rPr sz="1950" spc="10" dirty="0">
                <a:latin typeface="Cambria"/>
                <a:cs typeface="Cambria"/>
              </a:rPr>
              <a:t> </a:t>
            </a:r>
            <a:r>
              <a:rPr sz="1950" spc="5" dirty="0">
                <a:latin typeface="Calibri"/>
                <a:cs typeface="Calibri"/>
              </a:rPr>
              <a:t>are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unnormalized </a:t>
            </a:r>
            <a:r>
              <a:rPr sz="1950" spc="-43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transition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probabilities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183257" y="5341111"/>
            <a:ext cx="4305935" cy="965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50" b="1" spc="-10" dirty="0">
                <a:latin typeface="Calibri"/>
                <a:cs typeface="Calibri"/>
              </a:rPr>
              <a:t>BFS</a:t>
            </a:r>
            <a:r>
              <a:rPr sz="3050" spc="-10" dirty="0">
                <a:latin typeface="Calibri"/>
                <a:cs typeface="Calibri"/>
              </a:rPr>
              <a:t>‐like</a:t>
            </a:r>
            <a:r>
              <a:rPr sz="3050" dirty="0">
                <a:latin typeface="Calibri"/>
                <a:cs typeface="Calibri"/>
              </a:rPr>
              <a:t> walk:</a:t>
            </a:r>
            <a:r>
              <a:rPr sz="3050" spc="-10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Low</a:t>
            </a:r>
            <a:r>
              <a:rPr sz="3050" spc="-1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value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of</a:t>
            </a:r>
            <a:endParaRPr sz="30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3050" b="1" spc="-10" dirty="0">
                <a:latin typeface="Calibri"/>
                <a:cs typeface="Calibri"/>
              </a:rPr>
              <a:t>DFS</a:t>
            </a:r>
            <a:r>
              <a:rPr sz="3050" spc="-10" dirty="0">
                <a:latin typeface="Calibri"/>
                <a:cs typeface="Calibri"/>
              </a:rPr>
              <a:t>‐like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walk: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Low</a:t>
            </a:r>
            <a:r>
              <a:rPr sz="3050" spc="-1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value </a:t>
            </a:r>
            <a:r>
              <a:rPr sz="3050" spc="5" dirty="0">
                <a:latin typeface="Calibri"/>
                <a:cs typeface="Calibri"/>
              </a:rPr>
              <a:t>of</a:t>
            </a:r>
            <a:endParaRPr sz="3050" dirty="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9543174" y="5559552"/>
            <a:ext cx="193675" cy="268605"/>
          </a:xfrm>
          <a:custGeom>
            <a:avLst/>
            <a:gdLst/>
            <a:ahLst/>
            <a:cxnLst/>
            <a:rect l="l" t="t" r="r" b="b"/>
            <a:pathLst>
              <a:path w="193675" h="268604">
                <a:moveTo>
                  <a:pt x="80772" y="35051"/>
                </a:moveTo>
                <a:lnTo>
                  <a:pt x="80772" y="19812"/>
                </a:lnTo>
                <a:lnTo>
                  <a:pt x="78485" y="12953"/>
                </a:lnTo>
                <a:lnTo>
                  <a:pt x="69341" y="2286"/>
                </a:lnTo>
                <a:lnTo>
                  <a:pt x="63245" y="0"/>
                </a:lnTo>
                <a:lnTo>
                  <a:pt x="55625" y="0"/>
                </a:lnTo>
                <a:lnTo>
                  <a:pt x="15620" y="17906"/>
                </a:lnTo>
                <a:lnTo>
                  <a:pt x="0" y="32765"/>
                </a:lnTo>
                <a:lnTo>
                  <a:pt x="10667" y="44196"/>
                </a:lnTo>
                <a:lnTo>
                  <a:pt x="16097" y="37909"/>
                </a:lnTo>
                <a:lnTo>
                  <a:pt x="20954" y="32766"/>
                </a:lnTo>
                <a:lnTo>
                  <a:pt x="25241" y="28765"/>
                </a:lnTo>
                <a:lnTo>
                  <a:pt x="28955" y="25908"/>
                </a:lnTo>
                <a:lnTo>
                  <a:pt x="32765" y="22860"/>
                </a:lnTo>
                <a:lnTo>
                  <a:pt x="37337" y="21336"/>
                </a:lnTo>
                <a:lnTo>
                  <a:pt x="44957" y="21336"/>
                </a:lnTo>
                <a:lnTo>
                  <a:pt x="47243" y="22098"/>
                </a:lnTo>
                <a:lnTo>
                  <a:pt x="50291" y="26670"/>
                </a:lnTo>
                <a:lnTo>
                  <a:pt x="51815" y="30480"/>
                </a:lnTo>
                <a:lnTo>
                  <a:pt x="51815" y="181356"/>
                </a:lnTo>
                <a:lnTo>
                  <a:pt x="52577" y="177546"/>
                </a:lnTo>
                <a:lnTo>
                  <a:pt x="61602" y="182546"/>
                </a:lnTo>
                <a:lnTo>
                  <a:pt x="64007" y="183403"/>
                </a:lnTo>
                <a:lnTo>
                  <a:pt x="64007" y="134874"/>
                </a:lnTo>
                <a:lnTo>
                  <a:pt x="64769" y="131063"/>
                </a:lnTo>
                <a:lnTo>
                  <a:pt x="65531" y="125730"/>
                </a:lnTo>
                <a:lnTo>
                  <a:pt x="67055" y="118872"/>
                </a:lnTo>
                <a:lnTo>
                  <a:pt x="68579" y="111251"/>
                </a:lnTo>
                <a:lnTo>
                  <a:pt x="70449" y="102381"/>
                </a:lnTo>
                <a:lnTo>
                  <a:pt x="72675" y="94011"/>
                </a:lnTo>
                <a:lnTo>
                  <a:pt x="75330" y="86070"/>
                </a:lnTo>
                <a:lnTo>
                  <a:pt x="76961" y="82149"/>
                </a:lnTo>
                <a:lnTo>
                  <a:pt x="76961" y="50292"/>
                </a:lnTo>
                <a:lnTo>
                  <a:pt x="80009" y="42672"/>
                </a:lnTo>
                <a:lnTo>
                  <a:pt x="80772" y="35051"/>
                </a:lnTo>
                <a:close/>
              </a:path>
              <a:path w="193675" h="268604">
                <a:moveTo>
                  <a:pt x="51815" y="181356"/>
                </a:moveTo>
                <a:lnTo>
                  <a:pt x="51815" y="35813"/>
                </a:lnTo>
                <a:lnTo>
                  <a:pt x="51530" y="41838"/>
                </a:lnTo>
                <a:lnTo>
                  <a:pt x="50672" y="48577"/>
                </a:lnTo>
                <a:lnTo>
                  <a:pt x="49244" y="56173"/>
                </a:lnTo>
                <a:lnTo>
                  <a:pt x="1524" y="268224"/>
                </a:lnTo>
                <a:lnTo>
                  <a:pt x="41148" y="268224"/>
                </a:lnTo>
                <a:lnTo>
                  <a:pt x="41148" y="236220"/>
                </a:lnTo>
                <a:lnTo>
                  <a:pt x="41909" y="228600"/>
                </a:lnTo>
                <a:lnTo>
                  <a:pt x="44195" y="219456"/>
                </a:lnTo>
                <a:lnTo>
                  <a:pt x="51815" y="181356"/>
                </a:lnTo>
                <a:close/>
              </a:path>
              <a:path w="193675" h="268604">
                <a:moveTo>
                  <a:pt x="61722" y="258318"/>
                </a:moveTo>
                <a:lnTo>
                  <a:pt x="41148" y="247650"/>
                </a:lnTo>
                <a:lnTo>
                  <a:pt x="41148" y="268224"/>
                </a:lnTo>
                <a:lnTo>
                  <a:pt x="60198" y="268224"/>
                </a:lnTo>
                <a:lnTo>
                  <a:pt x="61722" y="258318"/>
                </a:lnTo>
                <a:close/>
              </a:path>
              <a:path w="193675" h="268604">
                <a:moveTo>
                  <a:pt x="159257" y="157229"/>
                </a:moveTo>
                <a:lnTo>
                  <a:pt x="159257" y="62484"/>
                </a:lnTo>
                <a:lnTo>
                  <a:pt x="159115" y="68794"/>
                </a:lnTo>
                <a:lnTo>
                  <a:pt x="158686" y="75247"/>
                </a:lnTo>
                <a:lnTo>
                  <a:pt x="150113" y="117348"/>
                </a:lnTo>
                <a:lnTo>
                  <a:pt x="131063" y="153924"/>
                </a:lnTo>
                <a:lnTo>
                  <a:pt x="125729" y="158496"/>
                </a:lnTo>
                <a:lnTo>
                  <a:pt x="121157" y="163068"/>
                </a:lnTo>
                <a:lnTo>
                  <a:pt x="115824" y="166877"/>
                </a:lnTo>
                <a:lnTo>
                  <a:pt x="110489" y="169925"/>
                </a:lnTo>
                <a:lnTo>
                  <a:pt x="105155" y="172212"/>
                </a:lnTo>
                <a:lnTo>
                  <a:pt x="99059" y="173736"/>
                </a:lnTo>
                <a:lnTo>
                  <a:pt x="82295" y="173736"/>
                </a:lnTo>
                <a:lnTo>
                  <a:pt x="74675" y="171450"/>
                </a:lnTo>
                <a:lnTo>
                  <a:pt x="70103" y="166877"/>
                </a:lnTo>
                <a:lnTo>
                  <a:pt x="66293" y="162306"/>
                </a:lnTo>
                <a:lnTo>
                  <a:pt x="64007" y="154686"/>
                </a:lnTo>
                <a:lnTo>
                  <a:pt x="64007" y="183403"/>
                </a:lnTo>
                <a:lnTo>
                  <a:pt x="71627" y="186118"/>
                </a:lnTo>
                <a:lnTo>
                  <a:pt x="82796" y="188261"/>
                </a:lnTo>
                <a:lnTo>
                  <a:pt x="95250" y="188975"/>
                </a:lnTo>
                <a:lnTo>
                  <a:pt x="108680" y="187832"/>
                </a:lnTo>
                <a:lnTo>
                  <a:pt x="121538" y="184403"/>
                </a:lnTo>
                <a:lnTo>
                  <a:pt x="133826" y="178688"/>
                </a:lnTo>
                <a:lnTo>
                  <a:pt x="145541" y="170687"/>
                </a:lnTo>
                <a:lnTo>
                  <a:pt x="156269" y="160829"/>
                </a:lnTo>
                <a:lnTo>
                  <a:pt x="159257" y="157229"/>
                </a:lnTo>
                <a:close/>
              </a:path>
              <a:path w="193675" h="268604">
                <a:moveTo>
                  <a:pt x="193548" y="60198"/>
                </a:moveTo>
                <a:lnTo>
                  <a:pt x="182117" y="15239"/>
                </a:lnTo>
                <a:lnTo>
                  <a:pt x="149351" y="0"/>
                </a:lnTo>
                <a:lnTo>
                  <a:pt x="131754" y="3167"/>
                </a:lnTo>
                <a:lnTo>
                  <a:pt x="114300" y="12763"/>
                </a:lnTo>
                <a:lnTo>
                  <a:pt x="96845" y="28932"/>
                </a:lnTo>
                <a:lnTo>
                  <a:pt x="79248" y="51815"/>
                </a:lnTo>
                <a:lnTo>
                  <a:pt x="76961" y="50292"/>
                </a:lnTo>
                <a:lnTo>
                  <a:pt x="76961" y="82149"/>
                </a:lnTo>
                <a:lnTo>
                  <a:pt x="78485" y="78486"/>
                </a:lnTo>
                <a:lnTo>
                  <a:pt x="81760" y="71616"/>
                </a:lnTo>
                <a:lnTo>
                  <a:pt x="106870" y="37623"/>
                </a:lnTo>
                <a:lnTo>
                  <a:pt x="129539" y="22860"/>
                </a:lnTo>
                <a:lnTo>
                  <a:pt x="144017" y="22860"/>
                </a:lnTo>
                <a:lnTo>
                  <a:pt x="159257" y="62484"/>
                </a:lnTo>
                <a:lnTo>
                  <a:pt x="159257" y="157229"/>
                </a:lnTo>
                <a:lnTo>
                  <a:pt x="165639" y="149542"/>
                </a:lnTo>
                <a:lnTo>
                  <a:pt x="186154" y="107239"/>
                </a:lnTo>
                <a:lnTo>
                  <a:pt x="192702" y="76069"/>
                </a:lnTo>
                <a:lnTo>
                  <a:pt x="193548" y="60198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585070" y="6029705"/>
            <a:ext cx="173355" cy="268605"/>
          </a:xfrm>
          <a:custGeom>
            <a:avLst/>
            <a:gdLst/>
            <a:ahLst/>
            <a:cxnLst/>
            <a:rect l="l" t="t" r="r" b="b"/>
            <a:pathLst>
              <a:path w="173354" h="268604">
                <a:moveTo>
                  <a:pt x="172974" y="3048"/>
                </a:moveTo>
                <a:lnTo>
                  <a:pt x="160781" y="0"/>
                </a:lnTo>
                <a:lnTo>
                  <a:pt x="143255" y="12192"/>
                </a:lnTo>
                <a:lnTo>
                  <a:pt x="135635" y="7620"/>
                </a:lnTo>
                <a:lnTo>
                  <a:pt x="127932" y="4544"/>
                </a:lnTo>
                <a:lnTo>
                  <a:pt x="121062" y="2264"/>
                </a:lnTo>
                <a:lnTo>
                  <a:pt x="114300" y="762"/>
                </a:lnTo>
                <a:lnTo>
                  <a:pt x="106679" y="0"/>
                </a:lnTo>
                <a:lnTo>
                  <a:pt x="98298" y="0"/>
                </a:lnTo>
                <a:lnTo>
                  <a:pt x="59721" y="9644"/>
                </a:lnTo>
                <a:lnTo>
                  <a:pt x="28193" y="38004"/>
                </a:lnTo>
                <a:lnTo>
                  <a:pt x="7393" y="80224"/>
                </a:lnTo>
                <a:lnTo>
                  <a:pt x="0" y="128016"/>
                </a:lnTo>
                <a:lnTo>
                  <a:pt x="714" y="141577"/>
                </a:lnTo>
                <a:lnTo>
                  <a:pt x="17728" y="179974"/>
                </a:lnTo>
                <a:lnTo>
                  <a:pt x="33527" y="187801"/>
                </a:lnTo>
                <a:lnTo>
                  <a:pt x="33527" y="126492"/>
                </a:lnTo>
                <a:lnTo>
                  <a:pt x="34099" y="113228"/>
                </a:lnTo>
                <a:lnTo>
                  <a:pt x="42672" y="73152"/>
                </a:lnTo>
                <a:lnTo>
                  <a:pt x="67055" y="30480"/>
                </a:lnTo>
                <a:lnTo>
                  <a:pt x="102107" y="15240"/>
                </a:lnTo>
                <a:lnTo>
                  <a:pt x="112013" y="15240"/>
                </a:lnTo>
                <a:lnTo>
                  <a:pt x="118872" y="17526"/>
                </a:lnTo>
                <a:lnTo>
                  <a:pt x="123444" y="21336"/>
                </a:lnTo>
                <a:lnTo>
                  <a:pt x="127253" y="25908"/>
                </a:lnTo>
                <a:lnTo>
                  <a:pt x="129539" y="33528"/>
                </a:lnTo>
                <a:lnTo>
                  <a:pt x="129539" y="196465"/>
                </a:lnTo>
                <a:lnTo>
                  <a:pt x="172974" y="3048"/>
                </a:lnTo>
                <a:close/>
              </a:path>
              <a:path w="173354" h="268604">
                <a:moveTo>
                  <a:pt x="129539" y="196465"/>
                </a:moveTo>
                <a:lnTo>
                  <a:pt x="129539" y="43434"/>
                </a:lnTo>
                <a:lnTo>
                  <a:pt x="129385" y="49732"/>
                </a:lnTo>
                <a:lnTo>
                  <a:pt x="128873" y="56102"/>
                </a:lnTo>
                <a:lnTo>
                  <a:pt x="127932" y="62614"/>
                </a:lnTo>
                <a:lnTo>
                  <a:pt x="126492" y="69342"/>
                </a:lnTo>
                <a:lnTo>
                  <a:pt x="124968" y="77724"/>
                </a:lnTo>
                <a:lnTo>
                  <a:pt x="110489" y="118872"/>
                </a:lnTo>
                <a:lnTo>
                  <a:pt x="106679" y="124206"/>
                </a:lnTo>
                <a:lnTo>
                  <a:pt x="103631" y="130302"/>
                </a:lnTo>
                <a:lnTo>
                  <a:pt x="99822" y="135636"/>
                </a:lnTo>
                <a:lnTo>
                  <a:pt x="90677" y="146304"/>
                </a:lnTo>
                <a:lnTo>
                  <a:pt x="86868" y="150876"/>
                </a:lnTo>
                <a:lnTo>
                  <a:pt x="77724" y="158496"/>
                </a:lnTo>
                <a:lnTo>
                  <a:pt x="73913" y="161544"/>
                </a:lnTo>
                <a:lnTo>
                  <a:pt x="69163" y="163139"/>
                </a:lnTo>
                <a:lnTo>
                  <a:pt x="61722" y="166116"/>
                </a:lnTo>
                <a:lnTo>
                  <a:pt x="48768" y="166116"/>
                </a:lnTo>
                <a:lnTo>
                  <a:pt x="42672" y="162306"/>
                </a:lnTo>
                <a:lnTo>
                  <a:pt x="33527" y="126492"/>
                </a:lnTo>
                <a:lnTo>
                  <a:pt x="33527" y="187801"/>
                </a:lnTo>
                <a:lnTo>
                  <a:pt x="34099" y="187981"/>
                </a:lnTo>
                <a:lnTo>
                  <a:pt x="44196" y="188976"/>
                </a:lnTo>
                <a:lnTo>
                  <a:pt x="52327" y="188142"/>
                </a:lnTo>
                <a:lnTo>
                  <a:pt x="86177" y="169902"/>
                </a:lnTo>
                <a:lnTo>
                  <a:pt x="111251" y="140970"/>
                </a:lnTo>
                <a:lnTo>
                  <a:pt x="113537" y="142494"/>
                </a:lnTo>
                <a:lnTo>
                  <a:pt x="113537" y="268224"/>
                </a:lnTo>
                <a:lnTo>
                  <a:pt x="121157" y="268224"/>
                </a:lnTo>
                <a:lnTo>
                  <a:pt x="121157" y="236982"/>
                </a:lnTo>
                <a:lnTo>
                  <a:pt x="121920" y="230124"/>
                </a:lnTo>
                <a:lnTo>
                  <a:pt x="129539" y="196465"/>
                </a:lnTo>
                <a:close/>
              </a:path>
              <a:path w="173354" h="268604">
                <a:moveTo>
                  <a:pt x="113537" y="268224"/>
                </a:moveTo>
                <a:lnTo>
                  <a:pt x="113537" y="142494"/>
                </a:lnTo>
                <a:lnTo>
                  <a:pt x="80772" y="268224"/>
                </a:lnTo>
                <a:lnTo>
                  <a:pt x="113537" y="268224"/>
                </a:lnTo>
                <a:close/>
              </a:path>
              <a:path w="173354" h="268604">
                <a:moveTo>
                  <a:pt x="142494" y="258318"/>
                </a:moveTo>
                <a:lnTo>
                  <a:pt x="121157" y="247650"/>
                </a:lnTo>
                <a:lnTo>
                  <a:pt x="121157" y="268224"/>
                </a:lnTo>
                <a:lnTo>
                  <a:pt x="140207" y="268224"/>
                </a:lnTo>
                <a:lnTo>
                  <a:pt x="142494" y="258318"/>
                </a:lnTo>
                <a:close/>
              </a:path>
            </a:pathLst>
          </a:custGeom>
          <a:solidFill>
            <a:srgbClr val="FF9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3" name="object 5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574171" y="6614159"/>
            <a:ext cx="227837" cy="224028"/>
          </a:xfrm>
          <a:prstGeom prst="rect">
            <a:avLst/>
          </a:prstGeom>
        </p:spPr>
      </p:pic>
      <p:sp>
        <p:nvSpPr>
          <p:cNvPr id="54" name="object 54"/>
          <p:cNvSpPr txBox="1"/>
          <p:nvPr/>
        </p:nvSpPr>
        <p:spPr>
          <a:xfrm>
            <a:off x="4761109" y="6648704"/>
            <a:ext cx="161290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spc="125" dirty="0">
                <a:latin typeface="Cambria"/>
                <a:cs typeface="Cambria"/>
              </a:rPr>
              <a:t>S</a:t>
            </a:r>
            <a:endParaRPr sz="1900">
              <a:latin typeface="Cambria"/>
              <a:cs typeface="Cambri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958219" y="6601206"/>
            <a:ext cx="421005" cy="311150"/>
            <a:chOff x="4958219" y="6601206"/>
            <a:chExt cx="421005" cy="311150"/>
          </a:xfrm>
        </p:grpSpPr>
        <p:sp>
          <p:nvSpPr>
            <p:cNvPr id="56" name="object 56"/>
            <p:cNvSpPr/>
            <p:nvPr/>
          </p:nvSpPr>
          <p:spPr>
            <a:xfrm>
              <a:off x="4958219" y="6601206"/>
              <a:ext cx="102870" cy="311150"/>
            </a:xfrm>
            <a:custGeom>
              <a:avLst/>
              <a:gdLst/>
              <a:ahLst/>
              <a:cxnLst/>
              <a:rect l="l" t="t" r="r" b="b"/>
              <a:pathLst>
                <a:path w="102870" h="311150">
                  <a:moveTo>
                    <a:pt x="102870" y="297942"/>
                  </a:moveTo>
                  <a:lnTo>
                    <a:pt x="56899" y="265259"/>
                  </a:lnTo>
                  <a:lnTo>
                    <a:pt x="38481" y="228397"/>
                  </a:lnTo>
                  <a:lnTo>
                    <a:pt x="29337" y="181225"/>
                  </a:lnTo>
                  <a:lnTo>
                    <a:pt x="28193" y="153924"/>
                  </a:lnTo>
                  <a:lnTo>
                    <a:pt x="29337" y="127194"/>
                  </a:lnTo>
                  <a:lnTo>
                    <a:pt x="38481" y="81164"/>
                  </a:lnTo>
                  <a:lnTo>
                    <a:pt x="56899" y="44874"/>
                  </a:lnTo>
                  <a:lnTo>
                    <a:pt x="102870" y="12192"/>
                  </a:lnTo>
                  <a:lnTo>
                    <a:pt x="99060" y="0"/>
                  </a:lnTo>
                  <a:lnTo>
                    <a:pt x="56387" y="19621"/>
                  </a:lnTo>
                  <a:lnTo>
                    <a:pt x="25146" y="54101"/>
                  </a:lnTo>
                  <a:lnTo>
                    <a:pt x="6286" y="100488"/>
                  </a:lnTo>
                  <a:lnTo>
                    <a:pt x="0" y="155448"/>
                  </a:lnTo>
                  <a:lnTo>
                    <a:pt x="1571" y="184023"/>
                  </a:lnTo>
                  <a:lnTo>
                    <a:pt x="14144" y="234315"/>
                  </a:lnTo>
                  <a:lnTo>
                    <a:pt x="39159" y="275320"/>
                  </a:lnTo>
                  <a:lnTo>
                    <a:pt x="76045" y="302752"/>
                  </a:lnTo>
                  <a:lnTo>
                    <a:pt x="99060" y="310896"/>
                  </a:lnTo>
                  <a:lnTo>
                    <a:pt x="102870" y="2979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71757" y="6678930"/>
              <a:ext cx="184403" cy="161544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5275211" y="6601206"/>
              <a:ext cx="104139" cy="311150"/>
            </a:xfrm>
            <a:custGeom>
              <a:avLst/>
              <a:gdLst/>
              <a:ahLst/>
              <a:cxnLst/>
              <a:rect l="l" t="t" r="r" b="b"/>
              <a:pathLst>
                <a:path w="104139" h="311150">
                  <a:moveTo>
                    <a:pt x="103632" y="155448"/>
                  </a:moveTo>
                  <a:lnTo>
                    <a:pt x="96964" y="100488"/>
                  </a:lnTo>
                  <a:lnTo>
                    <a:pt x="77724" y="54101"/>
                  </a:lnTo>
                  <a:lnTo>
                    <a:pt x="46482" y="19621"/>
                  </a:lnTo>
                  <a:lnTo>
                    <a:pt x="3810" y="0"/>
                  </a:lnTo>
                  <a:lnTo>
                    <a:pt x="0" y="12192"/>
                  </a:lnTo>
                  <a:lnTo>
                    <a:pt x="17704" y="20038"/>
                  </a:lnTo>
                  <a:lnTo>
                    <a:pt x="33051" y="30956"/>
                  </a:lnTo>
                  <a:lnTo>
                    <a:pt x="56387" y="61722"/>
                  </a:lnTo>
                  <a:lnTo>
                    <a:pt x="70770" y="102965"/>
                  </a:lnTo>
                  <a:lnTo>
                    <a:pt x="75437" y="153924"/>
                  </a:lnTo>
                  <a:lnTo>
                    <a:pt x="74175" y="181225"/>
                  </a:lnTo>
                  <a:lnTo>
                    <a:pt x="64508" y="228397"/>
                  </a:lnTo>
                  <a:lnTo>
                    <a:pt x="46077" y="265259"/>
                  </a:lnTo>
                  <a:lnTo>
                    <a:pt x="0" y="297942"/>
                  </a:lnTo>
                  <a:lnTo>
                    <a:pt x="3810" y="310896"/>
                  </a:lnTo>
                  <a:lnTo>
                    <a:pt x="46767" y="290893"/>
                  </a:lnTo>
                  <a:lnTo>
                    <a:pt x="77724" y="256032"/>
                  </a:lnTo>
                  <a:lnTo>
                    <a:pt x="96964" y="210312"/>
                  </a:lnTo>
                  <a:lnTo>
                    <a:pt x="101941" y="184023"/>
                  </a:lnTo>
                  <a:lnTo>
                    <a:pt x="103632" y="1554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5472055" y="6489444"/>
            <a:ext cx="4777105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20" dirty="0">
                <a:latin typeface="Calibri"/>
                <a:cs typeface="Calibri"/>
              </a:rPr>
              <a:t>are</a:t>
            </a:r>
            <a:r>
              <a:rPr sz="2650" spc="-10" dirty="0">
                <a:latin typeface="Calibri"/>
                <a:cs typeface="Calibri"/>
              </a:rPr>
              <a:t> the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nodes visited</a:t>
            </a:r>
            <a:r>
              <a:rPr sz="2650" spc="-5" dirty="0">
                <a:latin typeface="Calibri"/>
                <a:cs typeface="Calibri"/>
              </a:rPr>
              <a:t> by</a:t>
            </a:r>
            <a:r>
              <a:rPr sz="2650" spc="-10" dirty="0">
                <a:latin typeface="Calibri"/>
                <a:cs typeface="Calibri"/>
              </a:rPr>
              <a:t> the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spc="-30" dirty="0">
                <a:latin typeface="Calibri"/>
                <a:cs typeface="Calibri"/>
              </a:rPr>
              <a:t>walker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63" name="頁尾版面配置區 62">
            <a:extLst>
              <a:ext uri="{FF2B5EF4-FFF2-40B4-BE49-F238E27FC236}">
                <a16:creationId xmlns:a16="http://schemas.microsoft.com/office/drawing/2014/main" id="{08A13199-E7CE-8F07-34BF-390AC01560D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"/>
              <a:t>Prof.</a:t>
            </a:r>
            <a:r>
              <a:rPr lang="en" spc="-30"/>
              <a:t> </a:t>
            </a:r>
            <a:r>
              <a:rPr lang="en" spc="-5"/>
              <a:t>Cheng‐Te</a:t>
            </a:r>
            <a:r>
              <a:rPr lang="en" spc="-30"/>
              <a:t> </a:t>
            </a:r>
            <a:r>
              <a:rPr lang="en" spc="-5"/>
              <a:t>Li</a:t>
            </a:r>
            <a:r>
              <a:rPr lang="en" spc="-15"/>
              <a:t> </a:t>
            </a:r>
            <a:r>
              <a:rPr lang="en"/>
              <a:t>@</a:t>
            </a:r>
            <a:r>
              <a:rPr lang="en" spc="-10"/>
              <a:t> </a:t>
            </a:r>
            <a:r>
              <a:rPr lang="en"/>
              <a:t>NCKU</a:t>
            </a:r>
            <a:endParaRPr lang="en" dirty="0"/>
          </a:p>
        </p:txBody>
      </p:sp>
      <p:sp>
        <p:nvSpPr>
          <p:cNvPr id="64" name="投影片編號版面配置區 63">
            <a:extLst>
              <a:ext uri="{FF2B5EF4-FFF2-40B4-BE49-F238E27FC236}">
                <a16:creationId xmlns:a16="http://schemas.microsoft.com/office/drawing/2014/main" id="{6A8BC536-A74B-B4CF-F7A8-DDE31C9B0D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altLang="zh-TW" smtClean="0"/>
              <a:t>24</a:t>
            </a:fld>
            <a:endParaRPr lang="en-US" altLang="zh-TW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7217" y="233425"/>
            <a:ext cx="446214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node2vec:</a:t>
            </a:r>
            <a:r>
              <a:rPr spc="-30" dirty="0"/>
              <a:t> </a:t>
            </a:r>
            <a:r>
              <a:rPr spc="-25" dirty="0"/>
              <a:t>BFS</a:t>
            </a:r>
            <a:r>
              <a:rPr spc="-40" dirty="0"/>
              <a:t> </a:t>
            </a:r>
            <a:r>
              <a:rPr spc="-15" dirty="0"/>
              <a:t>vs.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65911" y="400050"/>
            <a:ext cx="935990" cy="615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605"/>
              </a:lnSpc>
            </a:pPr>
            <a:r>
              <a:rPr sz="4850" spc="-10" dirty="0">
                <a:solidFill>
                  <a:srgbClr val="0070C0"/>
                </a:solidFill>
                <a:latin typeface="Calibri"/>
                <a:cs typeface="Calibri"/>
              </a:rPr>
              <a:t>D</a:t>
            </a:r>
            <a:r>
              <a:rPr sz="4850" spc="-75" dirty="0">
                <a:solidFill>
                  <a:srgbClr val="0070C0"/>
                </a:solidFill>
                <a:latin typeface="Calibri"/>
                <a:cs typeface="Calibri"/>
              </a:rPr>
              <a:t>F</a:t>
            </a:r>
            <a:r>
              <a:rPr sz="4850" spc="-5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5460" y="2677160"/>
            <a:ext cx="3918585" cy="831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21970">
              <a:lnSpc>
                <a:spcPct val="100000"/>
              </a:lnSpc>
              <a:spcBef>
                <a:spcPts val="95"/>
              </a:spcBef>
            </a:pPr>
            <a:r>
              <a:rPr sz="2650" spc="-15" dirty="0">
                <a:solidFill>
                  <a:srgbClr val="FF0000"/>
                </a:solidFill>
                <a:latin typeface="Calibri"/>
                <a:cs typeface="Calibri"/>
              </a:rPr>
              <a:t>Breadth‐First </a:t>
            </a:r>
            <a:r>
              <a:rPr sz="2650" spc="-10" dirty="0">
                <a:solidFill>
                  <a:srgbClr val="FF0000"/>
                </a:solidFill>
                <a:latin typeface="Calibri"/>
                <a:cs typeface="Calibri"/>
              </a:rPr>
              <a:t>Search: </a:t>
            </a:r>
            <a:r>
              <a:rPr sz="265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Micro‐view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of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neighborhood</a:t>
            </a:r>
            <a:endParaRPr sz="26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3945" y="1158239"/>
            <a:ext cx="1370838" cy="13944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83313" y="1616455"/>
            <a:ext cx="18605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mbria"/>
                <a:cs typeface="Cambria"/>
              </a:rPr>
              <a:t>𝑢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1025" y="2677160"/>
            <a:ext cx="4004310" cy="831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89610">
              <a:lnSpc>
                <a:spcPct val="100000"/>
              </a:lnSpc>
              <a:spcBef>
                <a:spcPts val="95"/>
              </a:spcBef>
            </a:pPr>
            <a:r>
              <a:rPr sz="2650" spc="-15" dirty="0">
                <a:solidFill>
                  <a:srgbClr val="FF0000"/>
                </a:solidFill>
                <a:latin typeface="Calibri"/>
                <a:cs typeface="Calibri"/>
              </a:rPr>
              <a:t>Depth‐First Search: </a:t>
            </a:r>
            <a:r>
              <a:rPr sz="265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Macro‐view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of</a:t>
            </a:r>
            <a:r>
              <a:rPr sz="2650" spc="-1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neighborhood</a:t>
            </a:r>
            <a:endParaRPr sz="265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48969" y="469391"/>
            <a:ext cx="2060447" cy="208483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07547" y="3729200"/>
            <a:ext cx="4506620" cy="2534485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29434" y="3723880"/>
            <a:ext cx="4629785" cy="2923540"/>
            <a:chOff x="529434" y="3723880"/>
            <a:chExt cx="4629785" cy="292354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9434" y="3723880"/>
              <a:ext cx="4629233" cy="260761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92971" y="6349746"/>
              <a:ext cx="130302" cy="22631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752991" y="6537960"/>
              <a:ext cx="48895" cy="83185"/>
            </a:xfrm>
            <a:custGeom>
              <a:avLst/>
              <a:gdLst/>
              <a:ahLst/>
              <a:cxnLst/>
              <a:rect l="l" t="t" r="r" b="b"/>
              <a:pathLst>
                <a:path w="48894" h="83184">
                  <a:moveTo>
                    <a:pt x="48768" y="29718"/>
                  </a:moveTo>
                  <a:lnTo>
                    <a:pt x="48768" y="15240"/>
                  </a:lnTo>
                  <a:lnTo>
                    <a:pt x="48006" y="7620"/>
                  </a:lnTo>
                  <a:lnTo>
                    <a:pt x="45720" y="0"/>
                  </a:lnTo>
                  <a:lnTo>
                    <a:pt x="17526" y="0"/>
                  </a:lnTo>
                  <a:lnTo>
                    <a:pt x="19050" y="16001"/>
                  </a:lnTo>
                  <a:lnTo>
                    <a:pt x="19050" y="32004"/>
                  </a:lnTo>
                  <a:lnTo>
                    <a:pt x="18288" y="38862"/>
                  </a:lnTo>
                  <a:lnTo>
                    <a:pt x="16764" y="44196"/>
                  </a:lnTo>
                  <a:lnTo>
                    <a:pt x="16002" y="49530"/>
                  </a:lnTo>
                  <a:lnTo>
                    <a:pt x="14478" y="54101"/>
                  </a:lnTo>
                  <a:lnTo>
                    <a:pt x="11430" y="58674"/>
                  </a:lnTo>
                  <a:lnTo>
                    <a:pt x="9144" y="62484"/>
                  </a:lnTo>
                  <a:lnTo>
                    <a:pt x="5334" y="67818"/>
                  </a:lnTo>
                  <a:lnTo>
                    <a:pt x="0" y="72390"/>
                  </a:lnTo>
                  <a:lnTo>
                    <a:pt x="8382" y="83058"/>
                  </a:lnTo>
                  <a:lnTo>
                    <a:pt x="15501" y="77473"/>
                  </a:lnTo>
                  <a:lnTo>
                    <a:pt x="21907" y="72104"/>
                  </a:lnTo>
                  <a:lnTo>
                    <a:pt x="27455" y="66877"/>
                  </a:lnTo>
                  <a:lnTo>
                    <a:pt x="32004" y="61722"/>
                  </a:lnTo>
                  <a:lnTo>
                    <a:pt x="38100" y="55625"/>
                  </a:lnTo>
                  <a:lnTo>
                    <a:pt x="41910" y="49530"/>
                  </a:lnTo>
                  <a:lnTo>
                    <a:pt x="44196" y="43434"/>
                  </a:lnTo>
                  <a:lnTo>
                    <a:pt x="47244" y="36575"/>
                  </a:lnTo>
                  <a:lnTo>
                    <a:pt x="48768" y="29718"/>
                  </a:lnTo>
                  <a:close/>
                </a:path>
              </a:pathLst>
            </a:custGeom>
            <a:solidFill>
              <a:srgbClr val="FF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90151" y="6416802"/>
              <a:ext cx="148589" cy="2301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181235" y="6435102"/>
              <a:ext cx="201930" cy="90170"/>
            </a:xfrm>
            <a:custGeom>
              <a:avLst/>
              <a:gdLst/>
              <a:ahLst/>
              <a:cxnLst/>
              <a:rect l="l" t="t" r="r" b="b"/>
              <a:pathLst>
                <a:path w="201929" h="90170">
                  <a:moveTo>
                    <a:pt x="201930" y="67818"/>
                  </a:moveTo>
                  <a:lnTo>
                    <a:pt x="0" y="67818"/>
                  </a:lnTo>
                  <a:lnTo>
                    <a:pt x="0" y="89916"/>
                  </a:lnTo>
                  <a:lnTo>
                    <a:pt x="201930" y="89916"/>
                  </a:lnTo>
                  <a:lnTo>
                    <a:pt x="201930" y="67818"/>
                  </a:lnTo>
                  <a:close/>
                </a:path>
                <a:path w="201929" h="90170">
                  <a:moveTo>
                    <a:pt x="201930" y="0"/>
                  </a:moveTo>
                  <a:lnTo>
                    <a:pt x="0" y="0"/>
                  </a:lnTo>
                  <a:lnTo>
                    <a:pt x="0" y="22098"/>
                  </a:lnTo>
                  <a:lnTo>
                    <a:pt x="201930" y="22098"/>
                  </a:lnTo>
                  <a:lnTo>
                    <a:pt x="201930" y="0"/>
                  </a:lnTo>
                  <a:close/>
                </a:path>
              </a:pathLst>
            </a:custGeom>
            <a:solidFill>
              <a:srgbClr val="FF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21087" y="6349746"/>
              <a:ext cx="137160" cy="226313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939175" y="6416802"/>
            <a:ext cx="166115" cy="230124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2244737" y="6435090"/>
            <a:ext cx="201930" cy="22225"/>
          </a:xfrm>
          <a:custGeom>
            <a:avLst/>
            <a:gdLst/>
            <a:ahLst/>
            <a:cxnLst/>
            <a:rect l="l" t="t" r="r" b="b"/>
            <a:pathLst>
              <a:path w="201930" h="22225">
                <a:moveTo>
                  <a:pt x="201930" y="22098"/>
                </a:moveTo>
                <a:lnTo>
                  <a:pt x="201930" y="0"/>
                </a:lnTo>
                <a:lnTo>
                  <a:pt x="0" y="0"/>
                </a:lnTo>
                <a:lnTo>
                  <a:pt x="0" y="22098"/>
                </a:lnTo>
                <a:lnTo>
                  <a:pt x="201930" y="22098"/>
                </a:lnTo>
                <a:close/>
              </a:path>
            </a:pathLst>
          </a:custGeom>
          <a:solidFill>
            <a:srgbClr val="FF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44737" y="6502907"/>
            <a:ext cx="201930" cy="22225"/>
          </a:xfrm>
          <a:custGeom>
            <a:avLst/>
            <a:gdLst/>
            <a:ahLst/>
            <a:cxnLst/>
            <a:rect l="l" t="t" r="r" b="b"/>
            <a:pathLst>
              <a:path w="201930" h="22225">
                <a:moveTo>
                  <a:pt x="201930" y="22098"/>
                </a:moveTo>
                <a:lnTo>
                  <a:pt x="201930" y="0"/>
                </a:lnTo>
                <a:lnTo>
                  <a:pt x="0" y="0"/>
                </a:lnTo>
                <a:lnTo>
                  <a:pt x="0" y="22098"/>
                </a:lnTo>
                <a:lnTo>
                  <a:pt x="201930" y="22098"/>
                </a:lnTo>
                <a:close/>
              </a:path>
            </a:pathLst>
          </a:custGeom>
          <a:solidFill>
            <a:srgbClr val="FF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867779" y="6416802"/>
            <a:ext cx="166116" cy="230124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7172591" y="6435090"/>
            <a:ext cx="201930" cy="22225"/>
          </a:xfrm>
          <a:custGeom>
            <a:avLst/>
            <a:gdLst/>
            <a:ahLst/>
            <a:cxnLst/>
            <a:rect l="l" t="t" r="r" b="b"/>
            <a:pathLst>
              <a:path w="201929" h="22225">
                <a:moveTo>
                  <a:pt x="201930" y="22098"/>
                </a:moveTo>
                <a:lnTo>
                  <a:pt x="201930" y="0"/>
                </a:lnTo>
                <a:lnTo>
                  <a:pt x="0" y="0"/>
                </a:lnTo>
                <a:lnTo>
                  <a:pt x="0" y="22098"/>
                </a:lnTo>
                <a:lnTo>
                  <a:pt x="201930" y="22098"/>
                </a:lnTo>
                <a:close/>
              </a:path>
            </a:pathLst>
          </a:custGeom>
          <a:solidFill>
            <a:srgbClr val="FF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72591" y="6502907"/>
            <a:ext cx="201930" cy="22225"/>
          </a:xfrm>
          <a:custGeom>
            <a:avLst/>
            <a:gdLst/>
            <a:ahLst/>
            <a:cxnLst/>
            <a:rect l="l" t="t" r="r" b="b"/>
            <a:pathLst>
              <a:path w="201929" h="22225">
                <a:moveTo>
                  <a:pt x="201930" y="22098"/>
                </a:moveTo>
                <a:lnTo>
                  <a:pt x="201930" y="0"/>
                </a:lnTo>
                <a:lnTo>
                  <a:pt x="0" y="0"/>
                </a:lnTo>
                <a:lnTo>
                  <a:pt x="0" y="22098"/>
                </a:lnTo>
                <a:lnTo>
                  <a:pt x="201930" y="22098"/>
                </a:lnTo>
                <a:close/>
              </a:path>
            </a:pathLst>
          </a:custGeom>
          <a:solidFill>
            <a:srgbClr val="FF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7520825" y="6349746"/>
            <a:ext cx="208915" cy="271780"/>
            <a:chOff x="7520825" y="6349746"/>
            <a:chExt cx="208915" cy="271780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20825" y="6349746"/>
              <a:ext cx="130301" cy="22631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680845" y="6537960"/>
              <a:ext cx="48895" cy="83185"/>
            </a:xfrm>
            <a:custGeom>
              <a:avLst/>
              <a:gdLst/>
              <a:ahLst/>
              <a:cxnLst/>
              <a:rect l="l" t="t" r="r" b="b"/>
              <a:pathLst>
                <a:path w="48895" h="83184">
                  <a:moveTo>
                    <a:pt x="48767" y="29718"/>
                  </a:moveTo>
                  <a:lnTo>
                    <a:pt x="48767" y="15240"/>
                  </a:lnTo>
                  <a:lnTo>
                    <a:pt x="48005" y="7620"/>
                  </a:lnTo>
                  <a:lnTo>
                    <a:pt x="45719" y="0"/>
                  </a:lnTo>
                  <a:lnTo>
                    <a:pt x="17525" y="0"/>
                  </a:lnTo>
                  <a:lnTo>
                    <a:pt x="19050" y="16001"/>
                  </a:lnTo>
                  <a:lnTo>
                    <a:pt x="19050" y="32004"/>
                  </a:lnTo>
                  <a:lnTo>
                    <a:pt x="18287" y="38862"/>
                  </a:lnTo>
                  <a:lnTo>
                    <a:pt x="16763" y="44196"/>
                  </a:lnTo>
                  <a:lnTo>
                    <a:pt x="16001" y="49530"/>
                  </a:lnTo>
                  <a:lnTo>
                    <a:pt x="14477" y="54101"/>
                  </a:lnTo>
                  <a:lnTo>
                    <a:pt x="11429" y="58674"/>
                  </a:lnTo>
                  <a:lnTo>
                    <a:pt x="9143" y="62484"/>
                  </a:lnTo>
                  <a:lnTo>
                    <a:pt x="5333" y="67818"/>
                  </a:lnTo>
                  <a:lnTo>
                    <a:pt x="0" y="72390"/>
                  </a:lnTo>
                  <a:lnTo>
                    <a:pt x="8381" y="83058"/>
                  </a:lnTo>
                  <a:lnTo>
                    <a:pt x="15501" y="77473"/>
                  </a:lnTo>
                  <a:lnTo>
                    <a:pt x="21907" y="72104"/>
                  </a:lnTo>
                  <a:lnTo>
                    <a:pt x="27455" y="66877"/>
                  </a:lnTo>
                  <a:lnTo>
                    <a:pt x="32003" y="61722"/>
                  </a:lnTo>
                  <a:lnTo>
                    <a:pt x="38100" y="55625"/>
                  </a:lnTo>
                  <a:lnTo>
                    <a:pt x="41909" y="49530"/>
                  </a:lnTo>
                  <a:lnTo>
                    <a:pt x="44195" y="43434"/>
                  </a:lnTo>
                  <a:lnTo>
                    <a:pt x="47243" y="36575"/>
                  </a:lnTo>
                  <a:lnTo>
                    <a:pt x="48767" y="29718"/>
                  </a:lnTo>
                  <a:close/>
                </a:path>
              </a:pathLst>
            </a:custGeom>
            <a:solidFill>
              <a:srgbClr val="FF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18005" y="6416802"/>
            <a:ext cx="148590" cy="230124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8109077" y="6435090"/>
            <a:ext cx="201930" cy="22225"/>
          </a:xfrm>
          <a:custGeom>
            <a:avLst/>
            <a:gdLst/>
            <a:ahLst/>
            <a:cxnLst/>
            <a:rect l="l" t="t" r="r" b="b"/>
            <a:pathLst>
              <a:path w="201929" h="22225">
                <a:moveTo>
                  <a:pt x="201929" y="22098"/>
                </a:moveTo>
                <a:lnTo>
                  <a:pt x="201929" y="0"/>
                </a:lnTo>
                <a:lnTo>
                  <a:pt x="0" y="0"/>
                </a:lnTo>
                <a:lnTo>
                  <a:pt x="0" y="22098"/>
                </a:lnTo>
                <a:lnTo>
                  <a:pt x="201929" y="22098"/>
                </a:lnTo>
                <a:close/>
              </a:path>
            </a:pathLst>
          </a:custGeom>
          <a:solidFill>
            <a:srgbClr val="FF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09077" y="6502907"/>
            <a:ext cx="201930" cy="22225"/>
          </a:xfrm>
          <a:custGeom>
            <a:avLst/>
            <a:gdLst/>
            <a:ahLst/>
            <a:cxnLst/>
            <a:rect l="l" t="t" r="r" b="b"/>
            <a:pathLst>
              <a:path w="201929" h="22225">
                <a:moveTo>
                  <a:pt x="201929" y="22098"/>
                </a:moveTo>
                <a:lnTo>
                  <a:pt x="201929" y="0"/>
                </a:lnTo>
                <a:lnTo>
                  <a:pt x="0" y="0"/>
                </a:lnTo>
                <a:lnTo>
                  <a:pt x="0" y="22098"/>
                </a:lnTo>
                <a:lnTo>
                  <a:pt x="201929" y="22098"/>
                </a:lnTo>
                <a:close/>
              </a:path>
            </a:pathLst>
          </a:custGeom>
          <a:solidFill>
            <a:srgbClr val="FF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8448941" y="6341364"/>
            <a:ext cx="394335" cy="237490"/>
            <a:chOff x="8448941" y="6341364"/>
            <a:chExt cx="394335" cy="237490"/>
          </a:xfrm>
        </p:grpSpPr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48941" y="6349746"/>
              <a:ext cx="143256" cy="2286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631046" y="6537960"/>
              <a:ext cx="33655" cy="38100"/>
            </a:xfrm>
            <a:custGeom>
              <a:avLst/>
              <a:gdLst/>
              <a:ahLst/>
              <a:cxnLst/>
              <a:rect l="l" t="t" r="r" b="b"/>
              <a:pathLst>
                <a:path w="33654" h="38100">
                  <a:moveTo>
                    <a:pt x="33527" y="38100"/>
                  </a:moveTo>
                  <a:lnTo>
                    <a:pt x="33527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33527" y="38100"/>
                  </a:lnTo>
                  <a:close/>
                </a:path>
              </a:pathLst>
            </a:custGeom>
            <a:solidFill>
              <a:srgbClr val="FF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06497" y="6341364"/>
              <a:ext cx="136398" cy="236982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6247523" y="6780276"/>
            <a:ext cx="3030220" cy="44069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3019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259"/>
              </a:spcBef>
            </a:pPr>
            <a:r>
              <a:rPr sz="2200" dirty="0">
                <a:solidFill>
                  <a:srgbClr val="292934"/>
                </a:solidFill>
                <a:latin typeface="Calibri"/>
                <a:cs typeface="Calibri"/>
              </a:rPr>
              <a:t>Homophily</a:t>
            </a:r>
            <a:r>
              <a:rPr sz="2200" spc="-45" dirty="0">
                <a:solidFill>
                  <a:srgbClr val="292934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92934"/>
                </a:solidFill>
                <a:latin typeface="Calibri"/>
                <a:cs typeface="Calibri"/>
              </a:rPr>
              <a:t>(Community)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55305" y="6780276"/>
            <a:ext cx="2777490" cy="44069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3019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259"/>
              </a:spcBef>
            </a:pPr>
            <a:r>
              <a:rPr sz="2200" spc="-10" dirty="0">
                <a:latin typeface="Calibri"/>
                <a:cs typeface="Calibri"/>
              </a:rPr>
              <a:t>Structural</a:t>
            </a:r>
            <a:r>
              <a:rPr sz="2200" spc="-5" dirty="0">
                <a:latin typeface="Calibri"/>
                <a:cs typeface="Calibri"/>
              </a:rPr>
              <a:t> Equivalence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820553" y="1191768"/>
            <a:ext cx="3194304" cy="1487423"/>
          </a:xfrm>
          <a:prstGeom prst="rect">
            <a:avLst/>
          </a:prstGeom>
        </p:spPr>
      </p:pic>
      <p:sp>
        <p:nvSpPr>
          <p:cNvPr id="39" name="頁尾版面配置區 38">
            <a:extLst>
              <a:ext uri="{FF2B5EF4-FFF2-40B4-BE49-F238E27FC236}">
                <a16:creationId xmlns:a16="http://schemas.microsoft.com/office/drawing/2014/main" id="{7DC02D7A-213F-5692-EF3D-93262361353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"/>
              <a:t>Prof.</a:t>
            </a:r>
            <a:r>
              <a:rPr lang="en" spc="-30"/>
              <a:t> </a:t>
            </a:r>
            <a:r>
              <a:rPr lang="en" spc="-5"/>
              <a:t>Cheng‐Te</a:t>
            </a:r>
            <a:r>
              <a:rPr lang="en" spc="-30"/>
              <a:t> </a:t>
            </a:r>
            <a:r>
              <a:rPr lang="en" spc="-5"/>
              <a:t>Li</a:t>
            </a:r>
            <a:r>
              <a:rPr lang="en" spc="-15"/>
              <a:t> </a:t>
            </a:r>
            <a:r>
              <a:rPr lang="en"/>
              <a:t>@</a:t>
            </a:r>
            <a:r>
              <a:rPr lang="en" spc="-10"/>
              <a:t> </a:t>
            </a:r>
            <a:r>
              <a:rPr lang="en"/>
              <a:t>NCKU</a:t>
            </a:r>
            <a:endParaRPr lang="en" dirty="0"/>
          </a:p>
        </p:txBody>
      </p:sp>
      <p:sp>
        <p:nvSpPr>
          <p:cNvPr id="40" name="投影片編號版面配置區 39">
            <a:extLst>
              <a:ext uri="{FF2B5EF4-FFF2-40B4-BE49-F238E27FC236}">
                <a16:creationId xmlns:a16="http://schemas.microsoft.com/office/drawing/2014/main" id="{06A03B6B-A090-59A8-B852-556200E9823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altLang="zh-TW" smtClean="0"/>
              <a:t>25</a:t>
            </a:fld>
            <a:endParaRPr lang="en-US" altLang="zh-TW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2485" y="395732"/>
            <a:ext cx="8112125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400" spc="-15" dirty="0"/>
              <a:t>Performance </a:t>
            </a:r>
            <a:r>
              <a:rPr sz="4400" dirty="0"/>
              <a:t>on</a:t>
            </a:r>
            <a:r>
              <a:rPr sz="4400" spc="-15" dirty="0"/>
              <a:t> </a:t>
            </a:r>
            <a:r>
              <a:rPr sz="4400" spc="5" dirty="0"/>
              <a:t>Node</a:t>
            </a:r>
            <a:r>
              <a:rPr sz="4400" spc="-5" dirty="0"/>
              <a:t> </a:t>
            </a:r>
            <a:r>
              <a:rPr sz="4400" spc="-10" dirty="0"/>
              <a:t>Classification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104" y="1433196"/>
            <a:ext cx="9858013" cy="5608236"/>
          </a:xfrm>
          <a:prstGeom prst="rect">
            <a:avLst/>
          </a:prstGeom>
        </p:spPr>
      </p:pic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A4684312-75AA-D71D-A2B5-C4AB34F39F4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"/>
              <a:t>Prof.</a:t>
            </a:r>
            <a:r>
              <a:rPr lang="en" spc="-30"/>
              <a:t> </a:t>
            </a:r>
            <a:r>
              <a:rPr lang="en" spc="-5"/>
              <a:t>Cheng‐Te</a:t>
            </a:r>
            <a:r>
              <a:rPr lang="en" spc="-30"/>
              <a:t> </a:t>
            </a:r>
            <a:r>
              <a:rPr lang="en" spc="-5"/>
              <a:t>Li</a:t>
            </a:r>
            <a:r>
              <a:rPr lang="en" spc="-15"/>
              <a:t> </a:t>
            </a:r>
            <a:r>
              <a:rPr lang="en"/>
              <a:t>@</a:t>
            </a:r>
            <a:r>
              <a:rPr lang="en" spc="-10"/>
              <a:t> </a:t>
            </a:r>
            <a:r>
              <a:rPr lang="en"/>
              <a:t>NCKU</a:t>
            </a:r>
            <a:endParaRPr lang="en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32AABBE9-7E0F-C5D9-32F4-3CC58CA1B4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altLang="zh-TW" smtClean="0"/>
              <a:t>26</a:t>
            </a:fld>
            <a:endParaRPr lang="en-US" altLang="zh-TW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5255" y="1012189"/>
            <a:ext cx="9341485" cy="610044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90525" marR="463550" indent="-378460">
              <a:lnSpc>
                <a:spcPts val="2860"/>
              </a:lnSpc>
              <a:spcBef>
                <a:spcPts val="785"/>
              </a:spcBef>
              <a:buFont typeface="Arial MT"/>
              <a:buChar char="•"/>
              <a:tabLst>
                <a:tab pos="390525" algn="l"/>
                <a:tab pos="391160" algn="l"/>
                <a:tab pos="4769485" algn="l"/>
              </a:tabLst>
            </a:pPr>
            <a:r>
              <a:rPr sz="2950" spc="15" dirty="0">
                <a:latin typeface="Calibri"/>
                <a:cs typeface="Calibri"/>
              </a:rPr>
              <a:t>A. </a:t>
            </a:r>
            <a:r>
              <a:rPr sz="2950" spc="10" dirty="0">
                <a:latin typeface="Calibri"/>
                <a:cs typeface="Calibri"/>
              </a:rPr>
              <a:t>Ahmed </a:t>
            </a:r>
            <a:r>
              <a:rPr sz="2950" dirty="0">
                <a:latin typeface="Calibri"/>
                <a:cs typeface="Calibri"/>
              </a:rPr>
              <a:t>et </a:t>
            </a:r>
            <a:r>
              <a:rPr sz="2950" spc="5" dirty="0">
                <a:latin typeface="Calibri"/>
                <a:cs typeface="Calibri"/>
              </a:rPr>
              <a:t>al. </a:t>
            </a:r>
            <a:r>
              <a:rPr sz="2950" dirty="0">
                <a:latin typeface="Calibri"/>
                <a:cs typeface="Calibri"/>
              </a:rPr>
              <a:t>“</a:t>
            </a:r>
            <a:r>
              <a:rPr sz="2950" b="1" dirty="0">
                <a:latin typeface="Calibri"/>
                <a:cs typeface="Calibri"/>
              </a:rPr>
              <a:t>Distributed Large‐scale </a:t>
            </a:r>
            <a:r>
              <a:rPr sz="2950" b="1" spc="-5" dirty="0">
                <a:latin typeface="Calibri"/>
                <a:cs typeface="Calibri"/>
              </a:rPr>
              <a:t>Natural Graph </a:t>
            </a:r>
            <a:r>
              <a:rPr sz="2950" b="1" spc="-655" dirty="0">
                <a:latin typeface="Calibri"/>
                <a:cs typeface="Calibri"/>
              </a:rPr>
              <a:t> </a:t>
            </a:r>
            <a:r>
              <a:rPr sz="2950" b="1" spc="-5" dirty="0">
                <a:latin typeface="Calibri"/>
                <a:cs typeface="Calibri"/>
              </a:rPr>
              <a:t>Factorization</a:t>
            </a:r>
            <a:r>
              <a:rPr sz="2950" spc="-5" dirty="0">
                <a:latin typeface="Calibri"/>
                <a:cs typeface="Calibri"/>
              </a:rPr>
              <a:t>”</a:t>
            </a:r>
            <a:r>
              <a:rPr sz="2950" spc="15" dirty="0">
                <a:latin typeface="Calibri"/>
                <a:cs typeface="Calibri"/>
              </a:rPr>
              <a:t> WWW</a:t>
            </a:r>
            <a:r>
              <a:rPr sz="2950" spc="20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2013	</a:t>
            </a:r>
            <a:r>
              <a:rPr sz="2950" b="1" spc="5" dirty="0">
                <a:solidFill>
                  <a:srgbClr val="FF0065"/>
                </a:solidFill>
                <a:latin typeface="Calibri"/>
                <a:cs typeface="Calibri"/>
              </a:rPr>
              <a:t>444</a:t>
            </a:r>
            <a:r>
              <a:rPr sz="2950" b="1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2950" b="1" spc="-5" dirty="0">
                <a:solidFill>
                  <a:srgbClr val="FF0065"/>
                </a:solidFill>
                <a:latin typeface="Calibri"/>
                <a:cs typeface="Calibri"/>
              </a:rPr>
              <a:t>cites</a:t>
            </a:r>
            <a:endParaRPr sz="2950">
              <a:latin typeface="Calibri"/>
              <a:cs typeface="Calibri"/>
            </a:endParaRPr>
          </a:p>
          <a:p>
            <a:pPr marL="390525" marR="536575" indent="-378460">
              <a:lnSpc>
                <a:spcPts val="2860"/>
              </a:lnSpc>
              <a:spcBef>
                <a:spcPts val="710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2950" spc="5" dirty="0">
                <a:latin typeface="Calibri"/>
                <a:cs typeface="Calibri"/>
              </a:rPr>
              <a:t>S.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10" dirty="0">
                <a:latin typeface="Calibri"/>
                <a:cs typeface="Calibri"/>
              </a:rPr>
              <a:t>Cao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et</a:t>
            </a:r>
            <a:r>
              <a:rPr sz="2950" spc="5" dirty="0">
                <a:latin typeface="Calibri"/>
                <a:cs typeface="Calibri"/>
              </a:rPr>
              <a:t> al.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spc="-5" dirty="0">
                <a:latin typeface="Calibri"/>
                <a:cs typeface="Calibri"/>
              </a:rPr>
              <a:t>“</a:t>
            </a:r>
            <a:r>
              <a:rPr sz="2950" b="1" spc="-5" dirty="0">
                <a:latin typeface="Calibri"/>
                <a:cs typeface="Calibri"/>
              </a:rPr>
              <a:t>GraRep:</a:t>
            </a:r>
            <a:r>
              <a:rPr sz="2950" b="1" spc="20" dirty="0">
                <a:latin typeface="Calibri"/>
                <a:cs typeface="Calibri"/>
              </a:rPr>
              <a:t> </a:t>
            </a:r>
            <a:r>
              <a:rPr sz="2950" b="1" spc="10" dirty="0">
                <a:latin typeface="Calibri"/>
                <a:cs typeface="Calibri"/>
              </a:rPr>
              <a:t>Learning </a:t>
            </a:r>
            <a:r>
              <a:rPr sz="2950" b="1" spc="-5" dirty="0">
                <a:latin typeface="Calibri"/>
                <a:cs typeface="Calibri"/>
              </a:rPr>
              <a:t>Graph</a:t>
            </a:r>
            <a:r>
              <a:rPr sz="2950" b="1" spc="25" dirty="0">
                <a:latin typeface="Calibri"/>
                <a:cs typeface="Calibri"/>
              </a:rPr>
              <a:t> </a:t>
            </a:r>
            <a:r>
              <a:rPr sz="2950" b="1" spc="-5" dirty="0">
                <a:latin typeface="Calibri"/>
                <a:cs typeface="Calibri"/>
              </a:rPr>
              <a:t>Representations </a:t>
            </a:r>
            <a:r>
              <a:rPr sz="2950" b="1" spc="-650" dirty="0">
                <a:latin typeface="Calibri"/>
                <a:cs typeface="Calibri"/>
              </a:rPr>
              <a:t> </a:t>
            </a:r>
            <a:r>
              <a:rPr sz="2950" b="1" spc="5" dirty="0">
                <a:latin typeface="Calibri"/>
                <a:cs typeface="Calibri"/>
              </a:rPr>
              <a:t>with Global </a:t>
            </a:r>
            <a:r>
              <a:rPr sz="2950" b="1" dirty="0">
                <a:latin typeface="Calibri"/>
                <a:cs typeface="Calibri"/>
              </a:rPr>
              <a:t>Structural</a:t>
            </a:r>
            <a:r>
              <a:rPr sz="2950" b="1" spc="5" dirty="0">
                <a:latin typeface="Calibri"/>
                <a:cs typeface="Calibri"/>
              </a:rPr>
              <a:t> </a:t>
            </a:r>
            <a:r>
              <a:rPr sz="2950" b="1" dirty="0">
                <a:latin typeface="Calibri"/>
                <a:cs typeface="Calibri"/>
              </a:rPr>
              <a:t>Information</a:t>
            </a:r>
            <a:r>
              <a:rPr sz="2950" dirty="0">
                <a:latin typeface="Calibri"/>
                <a:cs typeface="Calibri"/>
              </a:rPr>
              <a:t>”</a:t>
            </a:r>
            <a:endParaRPr sz="2950">
              <a:latin typeface="Calibri"/>
              <a:cs typeface="Calibri"/>
            </a:endParaRPr>
          </a:p>
          <a:p>
            <a:pPr marL="390525">
              <a:lnSpc>
                <a:spcPts val="2870"/>
              </a:lnSpc>
              <a:tabLst>
                <a:tab pos="3136265" algn="l"/>
              </a:tabLst>
            </a:pPr>
            <a:r>
              <a:rPr sz="2950" spc="5" dirty="0">
                <a:latin typeface="Calibri"/>
                <a:cs typeface="Calibri"/>
              </a:rPr>
              <a:t>ACM </a:t>
            </a:r>
            <a:r>
              <a:rPr sz="2950" spc="10" dirty="0">
                <a:latin typeface="Calibri"/>
                <a:cs typeface="Calibri"/>
              </a:rPr>
              <a:t>CIKM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10" dirty="0">
                <a:latin typeface="Calibri"/>
                <a:cs typeface="Calibri"/>
              </a:rPr>
              <a:t>2015	</a:t>
            </a:r>
            <a:r>
              <a:rPr sz="2950" b="1" spc="5" dirty="0">
                <a:solidFill>
                  <a:srgbClr val="FF0065"/>
                </a:solidFill>
                <a:latin typeface="Calibri"/>
                <a:cs typeface="Calibri"/>
              </a:rPr>
              <a:t>1033</a:t>
            </a:r>
            <a:r>
              <a:rPr sz="2950" b="1" spc="-35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2950" b="1" spc="-5" dirty="0">
                <a:solidFill>
                  <a:srgbClr val="FF0065"/>
                </a:solidFill>
                <a:latin typeface="Calibri"/>
                <a:cs typeface="Calibri"/>
              </a:rPr>
              <a:t>cites</a:t>
            </a:r>
            <a:endParaRPr sz="2950">
              <a:latin typeface="Calibri"/>
              <a:cs typeface="Calibri"/>
            </a:endParaRPr>
          </a:p>
          <a:p>
            <a:pPr marL="390525" marR="424815" indent="-378460">
              <a:lnSpc>
                <a:spcPts val="2850"/>
              </a:lnSpc>
              <a:spcBef>
                <a:spcPts val="700"/>
              </a:spcBef>
              <a:buFont typeface="Arial MT"/>
              <a:buChar char="•"/>
              <a:tabLst>
                <a:tab pos="390525" algn="l"/>
                <a:tab pos="391160" algn="l"/>
                <a:tab pos="4990465" algn="l"/>
              </a:tabLst>
            </a:pPr>
            <a:r>
              <a:rPr sz="2950" spc="10" dirty="0">
                <a:latin typeface="Calibri"/>
                <a:cs typeface="Calibri"/>
              </a:rPr>
              <a:t>M. </a:t>
            </a:r>
            <a:r>
              <a:rPr sz="2950" spc="15" dirty="0">
                <a:latin typeface="Calibri"/>
                <a:cs typeface="Calibri"/>
              </a:rPr>
              <a:t>Ou </a:t>
            </a:r>
            <a:r>
              <a:rPr sz="2950" dirty="0">
                <a:latin typeface="Calibri"/>
                <a:cs typeface="Calibri"/>
              </a:rPr>
              <a:t>et </a:t>
            </a:r>
            <a:r>
              <a:rPr sz="2950" spc="5" dirty="0">
                <a:latin typeface="Calibri"/>
                <a:cs typeface="Calibri"/>
              </a:rPr>
              <a:t>al. “</a:t>
            </a:r>
            <a:r>
              <a:rPr sz="2950" b="1" spc="5" dirty="0">
                <a:latin typeface="Calibri"/>
                <a:cs typeface="Calibri"/>
              </a:rPr>
              <a:t>Asymmetric </a:t>
            </a:r>
            <a:r>
              <a:rPr sz="2950" b="1" spc="-10" dirty="0">
                <a:latin typeface="Calibri"/>
                <a:cs typeface="Calibri"/>
              </a:rPr>
              <a:t>Transitivity </a:t>
            </a:r>
            <a:r>
              <a:rPr sz="2950" b="1" spc="5" dirty="0">
                <a:latin typeface="Calibri"/>
                <a:cs typeface="Calibri"/>
              </a:rPr>
              <a:t>Preserving </a:t>
            </a:r>
            <a:r>
              <a:rPr sz="2950" b="1" spc="-5" dirty="0">
                <a:latin typeface="Calibri"/>
                <a:cs typeface="Calibri"/>
              </a:rPr>
              <a:t>Graph </a:t>
            </a:r>
            <a:r>
              <a:rPr sz="2950" b="1" spc="-655" dirty="0">
                <a:latin typeface="Calibri"/>
                <a:cs typeface="Calibri"/>
              </a:rPr>
              <a:t> </a:t>
            </a:r>
            <a:r>
              <a:rPr sz="2950" b="1" spc="10" dirty="0">
                <a:latin typeface="Calibri"/>
                <a:cs typeface="Calibri"/>
              </a:rPr>
              <a:t>Embedding</a:t>
            </a:r>
            <a:r>
              <a:rPr sz="2950" spc="10" dirty="0">
                <a:latin typeface="Calibri"/>
                <a:cs typeface="Calibri"/>
              </a:rPr>
              <a:t>”</a:t>
            </a:r>
            <a:r>
              <a:rPr sz="2950" spc="5" dirty="0">
                <a:latin typeface="Calibri"/>
                <a:cs typeface="Calibri"/>
              </a:rPr>
              <a:t> ACM</a:t>
            </a:r>
            <a:r>
              <a:rPr sz="2950" spc="15" dirty="0">
                <a:latin typeface="Calibri"/>
                <a:cs typeface="Calibri"/>
              </a:rPr>
              <a:t> KDD</a:t>
            </a:r>
            <a:r>
              <a:rPr sz="2950" spc="10" dirty="0">
                <a:latin typeface="Calibri"/>
                <a:cs typeface="Calibri"/>
              </a:rPr>
              <a:t> 2016	</a:t>
            </a:r>
            <a:r>
              <a:rPr sz="2950" b="1" spc="5" dirty="0">
                <a:solidFill>
                  <a:srgbClr val="FF0065"/>
                </a:solidFill>
                <a:latin typeface="Calibri"/>
                <a:cs typeface="Calibri"/>
              </a:rPr>
              <a:t>731</a:t>
            </a:r>
            <a:r>
              <a:rPr sz="2950" b="1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2950" b="1" spc="-5" dirty="0">
                <a:solidFill>
                  <a:srgbClr val="FF0065"/>
                </a:solidFill>
                <a:latin typeface="Calibri"/>
                <a:cs typeface="Calibri"/>
              </a:rPr>
              <a:t>cites</a:t>
            </a:r>
            <a:endParaRPr sz="2950">
              <a:latin typeface="Calibri"/>
              <a:cs typeface="Calibri"/>
            </a:endParaRPr>
          </a:p>
          <a:p>
            <a:pPr marL="390525" marR="703580" indent="-378460">
              <a:lnSpc>
                <a:spcPts val="2860"/>
              </a:lnSpc>
              <a:spcBef>
                <a:spcPts val="710"/>
              </a:spcBef>
              <a:buFont typeface="Arial MT"/>
              <a:buChar char="•"/>
              <a:tabLst>
                <a:tab pos="390525" algn="l"/>
                <a:tab pos="391160" algn="l"/>
                <a:tab pos="5779770" algn="l"/>
              </a:tabLst>
            </a:pPr>
            <a:r>
              <a:rPr sz="2950" spc="10" dirty="0">
                <a:latin typeface="Calibri"/>
                <a:cs typeface="Calibri"/>
              </a:rPr>
              <a:t>B.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15" dirty="0">
                <a:latin typeface="Calibri"/>
                <a:cs typeface="Calibri"/>
              </a:rPr>
              <a:t>Perozzi</a:t>
            </a:r>
            <a:r>
              <a:rPr sz="2950" dirty="0">
                <a:latin typeface="Calibri"/>
                <a:cs typeface="Calibri"/>
              </a:rPr>
              <a:t> et </a:t>
            </a:r>
            <a:r>
              <a:rPr sz="2950" spc="5" dirty="0">
                <a:latin typeface="Calibri"/>
                <a:cs typeface="Calibri"/>
              </a:rPr>
              <a:t>al. </a:t>
            </a:r>
            <a:r>
              <a:rPr sz="2950" spc="-5" dirty="0">
                <a:latin typeface="Calibri"/>
                <a:cs typeface="Calibri"/>
              </a:rPr>
              <a:t>“</a:t>
            </a:r>
            <a:r>
              <a:rPr sz="2950" b="1" spc="-5" dirty="0">
                <a:latin typeface="Calibri"/>
                <a:cs typeface="Calibri"/>
              </a:rPr>
              <a:t>DeepWalk:</a:t>
            </a:r>
            <a:r>
              <a:rPr sz="2950" b="1" spc="5" dirty="0">
                <a:latin typeface="Calibri"/>
                <a:cs typeface="Calibri"/>
              </a:rPr>
              <a:t> Online</a:t>
            </a:r>
            <a:r>
              <a:rPr sz="2950" b="1" dirty="0">
                <a:latin typeface="Calibri"/>
                <a:cs typeface="Calibri"/>
              </a:rPr>
              <a:t> </a:t>
            </a:r>
            <a:r>
              <a:rPr sz="2950" b="1" spc="10" dirty="0">
                <a:latin typeface="Calibri"/>
                <a:cs typeface="Calibri"/>
              </a:rPr>
              <a:t>Learning</a:t>
            </a:r>
            <a:r>
              <a:rPr sz="2950" b="1" spc="5" dirty="0">
                <a:latin typeface="Calibri"/>
                <a:cs typeface="Calibri"/>
              </a:rPr>
              <a:t> </a:t>
            </a:r>
            <a:r>
              <a:rPr sz="2950" b="1" spc="10" dirty="0">
                <a:latin typeface="Calibri"/>
                <a:cs typeface="Calibri"/>
              </a:rPr>
              <a:t>of</a:t>
            </a:r>
            <a:r>
              <a:rPr sz="2950" b="1" spc="5" dirty="0">
                <a:latin typeface="Calibri"/>
                <a:cs typeface="Calibri"/>
              </a:rPr>
              <a:t> </a:t>
            </a:r>
            <a:r>
              <a:rPr sz="2950" b="1" spc="10" dirty="0">
                <a:latin typeface="Calibri"/>
                <a:cs typeface="Calibri"/>
              </a:rPr>
              <a:t>Social </a:t>
            </a:r>
            <a:r>
              <a:rPr sz="2950" b="1" spc="-655" dirty="0">
                <a:latin typeface="Calibri"/>
                <a:cs typeface="Calibri"/>
              </a:rPr>
              <a:t> </a:t>
            </a:r>
            <a:r>
              <a:rPr sz="2950" b="1" spc="-5" dirty="0">
                <a:latin typeface="Calibri"/>
                <a:cs typeface="Calibri"/>
              </a:rPr>
              <a:t>Representations</a:t>
            </a:r>
            <a:r>
              <a:rPr sz="2950" spc="-5" dirty="0">
                <a:latin typeface="Calibri"/>
                <a:cs typeface="Calibri"/>
              </a:rPr>
              <a:t>”</a:t>
            </a:r>
            <a:r>
              <a:rPr sz="2950" spc="20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ACM</a:t>
            </a:r>
            <a:r>
              <a:rPr sz="2950" spc="25" dirty="0">
                <a:latin typeface="Calibri"/>
                <a:cs typeface="Calibri"/>
              </a:rPr>
              <a:t> </a:t>
            </a:r>
            <a:r>
              <a:rPr sz="2950" spc="15" dirty="0">
                <a:latin typeface="Calibri"/>
                <a:cs typeface="Calibri"/>
              </a:rPr>
              <a:t>KDD</a:t>
            </a:r>
            <a:r>
              <a:rPr sz="2950" spc="25" dirty="0">
                <a:latin typeface="Calibri"/>
                <a:cs typeface="Calibri"/>
              </a:rPr>
              <a:t> </a:t>
            </a:r>
            <a:r>
              <a:rPr sz="2950" spc="10" dirty="0">
                <a:latin typeface="Calibri"/>
                <a:cs typeface="Calibri"/>
              </a:rPr>
              <a:t>2014	</a:t>
            </a:r>
            <a:r>
              <a:rPr sz="2950" b="1" spc="10" dirty="0">
                <a:solidFill>
                  <a:srgbClr val="FF0065"/>
                </a:solidFill>
                <a:latin typeface="Calibri"/>
                <a:cs typeface="Calibri"/>
              </a:rPr>
              <a:t>4964</a:t>
            </a:r>
            <a:r>
              <a:rPr sz="2950" b="1" spc="-20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2950" b="1" spc="-5" dirty="0">
                <a:solidFill>
                  <a:srgbClr val="FF0065"/>
                </a:solidFill>
                <a:latin typeface="Calibri"/>
                <a:cs typeface="Calibri"/>
              </a:rPr>
              <a:t>cites</a:t>
            </a:r>
            <a:endParaRPr sz="2950">
              <a:latin typeface="Calibri"/>
              <a:cs typeface="Calibri"/>
            </a:endParaRPr>
          </a:p>
          <a:p>
            <a:pPr marL="390525" marR="471170" indent="-378460">
              <a:lnSpc>
                <a:spcPts val="2860"/>
              </a:lnSpc>
              <a:spcBef>
                <a:spcPts val="705"/>
              </a:spcBef>
              <a:buFont typeface="Arial MT"/>
              <a:buChar char="•"/>
              <a:tabLst>
                <a:tab pos="390525" algn="l"/>
                <a:tab pos="391160" algn="l"/>
                <a:tab pos="6708775" algn="l"/>
              </a:tabLst>
            </a:pPr>
            <a:r>
              <a:rPr sz="2950" spc="15" dirty="0">
                <a:latin typeface="Calibri"/>
                <a:cs typeface="Calibri"/>
              </a:rPr>
              <a:t>A. </a:t>
            </a:r>
            <a:r>
              <a:rPr sz="2950" spc="-5" dirty="0">
                <a:latin typeface="Calibri"/>
                <a:cs typeface="Calibri"/>
              </a:rPr>
              <a:t>Grover </a:t>
            </a:r>
            <a:r>
              <a:rPr sz="2950" spc="5" dirty="0">
                <a:latin typeface="Calibri"/>
                <a:cs typeface="Calibri"/>
              </a:rPr>
              <a:t>and </a:t>
            </a:r>
            <a:r>
              <a:rPr sz="2950" spc="-10" dirty="0">
                <a:latin typeface="Calibri"/>
                <a:cs typeface="Calibri"/>
              </a:rPr>
              <a:t>J. Leskovec. </a:t>
            </a:r>
            <a:r>
              <a:rPr sz="2950" spc="10" dirty="0">
                <a:latin typeface="Calibri"/>
                <a:cs typeface="Calibri"/>
              </a:rPr>
              <a:t>“</a:t>
            </a:r>
            <a:r>
              <a:rPr sz="2950" b="1" spc="10" dirty="0">
                <a:latin typeface="Calibri"/>
                <a:cs typeface="Calibri"/>
              </a:rPr>
              <a:t>node2vec: </a:t>
            </a:r>
            <a:r>
              <a:rPr sz="2950" b="1" spc="5" dirty="0">
                <a:latin typeface="Calibri"/>
                <a:cs typeface="Calibri"/>
              </a:rPr>
              <a:t>Scalable </a:t>
            </a:r>
            <a:r>
              <a:rPr sz="2950" b="1" spc="-10" dirty="0">
                <a:latin typeface="Calibri"/>
                <a:cs typeface="Calibri"/>
              </a:rPr>
              <a:t>Feature </a:t>
            </a:r>
            <a:r>
              <a:rPr sz="2950" b="1" spc="-655" dirty="0">
                <a:latin typeface="Calibri"/>
                <a:cs typeface="Calibri"/>
              </a:rPr>
              <a:t> </a:t>
            </a:r>
            <a:r>
              <a:rPr sz="2950" b="1" spc="10" dirty="0">
                <a:latin typeface="Calibri"/>
                <a:cs typeface="Calibri"/>
              </a:rPr>
              <a:t>Learning</a:t>
            </a:r>
            <a:r>
              <a:rPr sz="2950" b="1" spc="15" dirty="0">
                <a:latin typeface="Calibri"/>
                <a:cs typeface="Calibri"/>
              </a:rPr>
              <a:t> </a:t>
            </a:r>
            <a:r>
              <a:rPr sz="2950" b="1" spc="-10" dirty="0">
                <a:latin typeface="Calibri"/>
                <a:cs typeface="Calibri"/>
              </a:rPr>
              <a:t>for</a:t>
            </a:r>
            <a:r>
              <a:rPr sz="2950" b="1" spc="20" dirty="0">
                <a:latin typeface="Calibri"/>
                <a:cs typeface="Calibri"/>
              </a:rPr>
              <a:t> </a:t>
            </a:r>
            <a:r>
              <a:rPr sz="2950" b="1" dirty="0">
                <a:latin typeface="Calibri"/>
                <a:cs typeface="Calibri"/>
              </a:rPr>
              <a:t>Networks</a:t>
            </a:r>
            <a:r>
              <a:rPr sz="2950" dirty="0">
                <a:latin typeface="Calibri"/>
                <a:cs typeface="Calibri"/>
              </a:rPr>
              <a:t>”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ACM</a:t>
            </a:r>
            <a:r>
              <a:rPr sz="2950" spc="10" dirty="0">
                <a:latin typeface="Calibri"/>
                <a:cs typeface="Calibri"/>
              </a:rPr>
              <a:t> </a:t>
            </a:r>
            <a:r>
              <a:rPr sz="2950" spc="15" dirty="0">
                <a:latin typeface="Calibri"/>
                <a:cs typeface="Calibri"/>
              </a:rPr>
              <a:t>KDD</a:t>
            </a:r>
            <a:r>
              <a:rPr sz="2950" spc="20" dirty="0">
                <a:latin typeface="Calibri"/>
                <a:cs typeface="Calibri"/>
              </a:rPr>
              <a:t> </a:t>
            </a:r>
            <a:r>
              <a:rPr sz="2950" spc="10" dirty="0">
                <a:latin typeface="Calibri"/>
                <a:cs typeface="Calibri"/>
              </a:rPr>
              <a:t>2016	</a:t>
            </a:r>
            <a:r>
              <a:rPr sz="2950" b="1" spc="5" dirty="0">
                <a:solidFill>
                  <a:srgbClr val="FF0065"/>
                </a:solidFill>
                <a:latin typeface="Calibri"/>
                <a:cs typeface="Calibri"/>
              </a:rPr>
              <a:t>4914</a:t>
            </a:r>
            <a:r>
              <a:rPr sz="2950" b="1" spc="-5" dirty="0">
                <a:solidFill>
                  <a:srgbClr val="FF0065"/>
                </a:solidFill>
                <a:latin typeface="Calibri"/>
                <a:cs typeface="Calibri"/>
              </a:rPr>
              <a:t> cites</a:t>
            </a:r>
            <a:endParaRPr sz="2950">
              <a:latin typeface="Calibri"/>
              <a:cs typeface="Calibri"/>
            </a:endParaRPr>
          </a:p>
          <a:p>
            <a:pPr marL="390525" marR="812165" indent="-378460">
              <a:lnSpc>
                <a:spcPts val="2860"/>
              </a:lnSpc>
              <a:spcBef>
                <a:spcPts val="705"/>
              </a:spcBef>
              <a:buFont typeface="Arial MT"/>
              <a:buChar char="•"/>
              <a:tabLst>
                <a:tab pos="390525" algn="l"/>
                <a:tab pos="391160" algn="l"/>
                <a:tab pos="4510405" algn="l"/>
              </a:tabLst>
            </a:pPr>
            <a:r>
              <a:rPr sz="2950" spc="-10" dirty="0">
                <a:latin typeface="Calibri"/>
                <a:cs typeface="Calibri"/>
              </a:rPr>
              <a:t>J.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0" dirty="0">
                <a:latin typeface="Calibri"/>
                <a:cs typeface="Calibri"/>
              </a:rPr>
              <a:t>Tang</a:t>
            </a:r>
            <a:r>
              <a:rPr sz="2950" spc="-1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et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al.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10" dirty="0">
                <a:latin typeface="Calibri"/>
                <a:cs typeface="Calibri"/>
              </a:rPr>
              <a:t>“</a:t>
            </a:r>
            <a:r>
              <a:rPr sz="2950" b="1" spc="10" dirty="0">
                <a:latin typeface="Calibri"/>
                <a:cs typeface="Calibri"/>
              </a:rPr>
              <a:t>LINE:</a:t>
            </a:r>
            <a:r>
              <a:rPr sz="2950" b="1" dirty="0">
                <a:latin typeface="Calibri"/>
                <a:cs typeface="Calibri"/>
              </a:rPr>
              <a:t> Large‐scale Information</a:t>
            </a:r>
            <a:r>
              <a:rPr sz="2950" b="1" spc="15" dirty="0">
                <a:latin typeface="Calibri"/>
                <a:cs typeface="Calibri"/>
              </a:rPr>
              <a:t> </a:t>
            </a:r>
            <a:r>
              <a:rPr sz="2950" b="1" spc="5" dirty="0">
                <a:latin typeface="Calibri"/>
                <a:cs typeface="Calibri"/>
              </a:rPr>
              <a:t>Network </a:t>
            </a:r>
            <a:r>
              <a:rPr sz="2950" b="1" spc="-650" dirty="0">
                <a:latin typeface="Calibri"/>
                <a:cs typeface="Calibri"/>
              </a:rPr>
              <a:t> </a:t>
            </a:r>
            <a:r>
              <a:rPr sz="2950" b="1" spc="10" dirty="0">
                <a:latin typeface="Calibri"/>
                <a:cs typeface="Calibri"/>
              </a:rPr>
              <a:t>Embedding</a:t>
            </a:r>
            <a:r>
              <a:rPr sz="2950" spc="10" dirty="0">
                <a:latin typeface="Calibri"/>
                <a:cs typeface="Calibri"/>
              </a:rPr>
              <a:t>”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20" dirty="0">
                <a:latin typeface="Calibri"/>
                <a:cs typeface="Calibri"/>
              </a:rPr>
              <a:t>WWW</a:t>
            </a:r>
            <a:r>
              <a:rPr sz="2950" spc="5" dirty="0">
                <a:latin typeface="Calibri"/>
                <a:cs typeface="Calibri"/>
              </a:rPr>
              <a:t> 2015	</a:t>
            </a:r>
            <a:r>
              <a:rPr sz="2950" b="1" spc="5" dirty="0">
                <a:solidFill>
                  <a:srgbClr val="FF0065"/>
                </a:solidFill>
                <a:latin typeface="Calibri"/>
                <a:cs typeface="Calibri"/>
              </a:rPr>
              <a:t>3234</a:t>
            </a:r>
            <a:r>
              <a:rPr sz="2950" b="1" spc="-20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2950" b="1" spc="-5" dirty="0">
                <a:solidFill>
                  <a:srgbClr val="FF0065"/>
                </a:solidFill>
                <a:latin typeface="Calibri"/>
                <a:cs typeface="Calibri"/>
              </a:rPr>
              <a:t>cites</a:t>
            </a:r>
            <a:endParaRPr sz="2950">
              <a:latin typeface="Calibri"/>
              <a:cs typeface="Calibri"/>
            </a:endParaRPr>
          </a:p>
          <a:p>
            <a:pPr marL="390525" marR="5080" indent="-378460">
              <a:lnSpc>
                <a:spcPts val="2860"/>
              </a:lnSpc>
              <a:spcBef>
                <a:spcPts val="710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2950" spc="-60" dirty="0">
                <a:latin typeface="Calibri"/>
                <a:cs typeface="Calibri"/>
              </a:rPr>
              <a:t>H.‐Y.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Lin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10" dirty="0">
                <a:latin typeface="Calibri"/>
                <a:cs typeface="Calibri"/>
              </a:rPr>
              <a:t>and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spc="-55" dirty="0">
                <a:latin typeface="Calibri"/>
                <a:cs typeface="Calibri"/>
              </a:rPr>
              <a:t>C.‐T.</a:t>
            </a:r>
            <a:r>
              <a:rPr sz="2950" dirty="0">
                <a:latin typeface="Calibri"/>
                <a:cs typeface="Calibri"/>
              </a:rPr>
              <a:t> Li. </a:t>
            </a:r>
            <a:r>
              <a:rPr sz="2950" spc="5" dirty="0">
                <a:latin typeface="Calibri"/>
                <a:cs typeface="Calibri"/>
              </a:rPr>
              <a:t>“</a:t>
            </a:r>
            <a:r>
              <a:rPr sz="2950" b="1" spc="5" dirty="0">
                <a:latin typeface="Calibri"/>
                <a:cs typeface="Calibri"/>
              </a:rPr>
              <a:t>Structural </a:t>
            </a:r>
            <a:r>
              <a:rPr sz="2950" b="1" dirty="0">
                <a:latin typeface="Calibri"/>
                <a:cs typeface="Calibri"/>
              </a:rPr>
              <a:t>Hierarchy‐Enhanced </a:t>
            </a:r>
            <a:r>
              <a:rPr sz="2950" b="1" spc="5" dirty="0">
                <a:latin typeface="Calibri"/>
                <a:cs typeface="Calibri"/>
              </a:rPr>
              <a:t> Network</a:t>
            </a:r>
            <a:r>
              <a:rPr sz="2950" b="1" spc="10" dirty="0">
                <a:latin typeface="Calibri"/>
                <a:cs typeface="Calibri"/>
              </a:rPr>
              <a:t> </a:t>
            </a:r>
            <a:r>
              <a:rPr sz="2950" b="1" spc="-5" dirty="0">
                <a:latin typeface="Calibri"/>
                <a:cs typeface="Calibri"/>
              </a:rPr>
              <a:t>Representation</a:t>
            </a:r>
            <a:r>
              <a:rPr sz="2950" b="1" spc="35" dirty="0">
                <a:latin typeface="Calibri"/>
                <a:cs typeface="Calibri"/>
              </a:rPr>
              <a:t> </a:t>
            </a:r>
            <a:r>
              <a:rPr sz="2950" b="1" spc="5" dirty="0">
                <a:latin typeface="Calibri"/>
                <a:cs typeface="Calibri"/>
              </a:rPr>
              <a:t>Learning</a:t>
            </a:r>
            <a:r>
              <a:rPr sz="2950" spc="5" dirty="0">
                <a:latin typeface="Calibri"/>
                <a:cs typeface="Calibri"/>
              </a:rPr>
              <a:t>”</a:t>
            </a:r>
            <a:r>
              <a:rPr sz="2950" dirty="0">
                <a:latin typeface="Calibri"/>
                <a:cs typeface="Calibri"/>
              </a:rPr>
              <a:t> </a:t>
            </a:r>
            <a:r>
              <a:rPr sz="2950" spc="10" dirty="0">
                <a:latin typeface="Calibri"/>
                <a:cs typeface="Calibri"/>
              </a:rPr>
              <a:t>Applied</a:t>
            </a:r>
            <a:r>
              <a:rPr sz="2950" spc="-5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Sciences</a:t>
            </a:r>
            <a:r>
              <a:rPr sz="2950" spc="-15" dirty="0">
                <a:latin typeface="Calibri"/>
                <a:cs typeface="Calibri"/>
              </a:rPr>
              <a:t> </a:t>
            </a:r>
            <a:r>
              <a:rPr sz="2950" spc="5" dirty="0">
                <a:latin typeface="Calibri"/>
                <a:cs typeface="Calibri"/>
              </a:rPr>
              <a:t>2020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0B321EDA-3786-8AD3-AD86-872B62D9E82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"/>
              <a:t>Prof.</a:t>
            </a:r>
            <a:r>
              <a:rPr lang="en" spc="-30"/>
              <a:t> </a:t>
            </a:r>
            <a:r>
              <a:rPr lang="en" spc="-5"/>
              <a:t>Cheng‐Te</a:t>
            </a:r>
            <a:r>
              <a:rPr lang="en" spc="-30"/>
              <a:t> </a:t>
            </a:r>
            <a:r>
              <a:rPr lang="en" spc="-5"/>
              <a:t>Li</a:t>
            </a:r>
            <a:r>
              <a:rPr lang="en" spc="-15"/>
              <a:t> </a:t>
            </a:r>
            <a:r>
              <a:rPr lang="en"/>
              <a:t>@</a:t>
            </a:r>
            <a:r>
              <a:rPr lang="en" spc="-10"/>
              <a:t> </a:t>
            </a:r>
            <a:r>
              <a:rPr lang="en"/>
              <a:t>NCKU</a:t>
            </a:r>
            <a:endParaRPr lang="en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F16C3AC3-C39C-3367-D37C-CAE0B0B1EC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altLang="zh-TW" smtClean="0"/>
              <a:t>27</a:t>
            </a:fld>
            <a:endParaRPr lang="en-US" altLang="zh-TW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9865" y="510794"/>
            <a:ext cx="431038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Roadmap</a:t>
            </a:r>
            <a:r>
              <a:rPr spc="-30" dirty="0"/>
              <a:t> </a:t>
            </a:r>
            <a:r>
              <a:rPr spc="-5" dirty="0"/>
              <a:t>on</a:t>
            </a:r>
            <a:r>
              <a:rPr spc="-30" dirty="0"/>
              <a:t> </a:t>
            </a:r>
            <a:r>
              <a:rPr spc="-5" dirty="0"/>
              <a:t>GRL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5537" y="1664907"/>
            <a:ext cx="8919845" cy="4062729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969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500" dirty="0">
                <a:latin typeface="Calibri"/>
                <a:cs typeface="Calibri"/>
              </a:rPr>
              <a:t>Introduction</a:t>
            </a:r>
            <a:r>
              <a:rPr sz="3500" spc="-5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to</a:t>
            </a:r>
            <a:r>
              <a:rPr sz="3500" spc="-20" dirty="0">
                <a:latin typeface="Calibri"/>
                <a:cs typeface="Calibri"/>
              </a:rPr>
              <a:t> </a:t>
            </a:r>
            <a:r>
              <a:rPr sz="3500" spc="15" dirty="0">
                <a:latin typeface="Calibri"/>
                <a:cs typeface="Calibri"/>
              </a:rPr>
              <a:t>NRL</a:t>
            </a:r>
            <a:endParaRPr sz="350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875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500" spc="-5" dirty="0">
                <a:latin typeface="Calibri"/>
                <a:cs typeface="Calibri"/>
              </a:rPr>
              <a:t>From</a:t>
            </a:r>
            <a:r>
              <a:rPr sz="3500" spc="5" dirty="0">
                <a:latin typeface="Calibri"/>
                <a:cs typeface="Calibri"/>
              </a:rPr>
              <a:t> </a:t>
            </a:r>
            <a:r>
              <a:rPr sz="3500" spc="-40" dirty="0">
                <a:latin typeface="Calibri"/>
                <a:cs typeface="Calibri"/>
              </a:rPr>
              <a:t>Word</a:t>
            </a:r>
            <a:r>
              <a:rPr sz="3500" spc="5" dirty="0">
                <a:latin typeface="Calibri"/>
                <a:cs typeface="Calibri"/>
              </a:rPr>
              <a:t> Embedding</a:t>
            </a:r>
            <a:r>
              <a:rPr sz="3500" spc="25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to</a:t>
            </a:r>
            <a:r>
              <a:rPr sz="3500" spc="5" dirty="0">
                <a:latin typeface="Calibri"/>
                <a:cs typeface="Calibri"/>
              </a:rPr>
              <a:t> Network</a:t>
            </a:r>
            <a:r>
              <a:rPr sz="3500" spc="-10" dirty="0">
                <a:latin typeface="Calibri"/>
                <a:cs typeface="Calibri"/>
              </a:rPr>
              <a:t> </a:t>
            </a:r>
            <a:r>
              <a:rPr sz="3500" spc="5" dirty="0">
                <a:latin typeface="Calibri"/>
                <a:cs typeface="Calibri"/>
              </a:rPr>
              <a:t>Embedding</a:t>
            </a:r>
            <a:endParaRPr sz="350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875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500" spc="15" dirty="0">
                <a:latin typeface="Calibri"/>
                <a:cs typeface="Calibri"/>
              </a:rPr>
              <a:t>NRL</a:t>
            </a:r>
            <a:r>
              <a:rPr sz="3500" spc="-25" dirty="0">
                <a:latin typeface="Calibri"/>
                <a:cs typeface="Calibri"/>
              </a:rPr>
              <a:t> </a:t>
            </a:r>
            <a:r>
              <a:rPr sz="3500" spc="10" dirty="0">
                <a:latin typeface="Calibri"/>
                <a:cs typeface="Calibri"/>
              </a:rPr>
              <a:t>Models</a:t>
            </a:r>
            <a:endParaRPr sz="3500">
              <a:latin typeface="Calibri"/>
              <a:cs typeface="Calibri"/>
            </a:endParaRPr>
          </a:p>
          <a:p>
            <a:pPr marL="608965" lvl="1" indent="-314960">
              <a:lnSpc>
                <a:spcPct val="100000"/>
              </a:lnSpc>
              <a:spcBef>
                <a:spcPts val="810"/>
              </a:spcBef>
              <a:buSzPct val="60655"/>
              <a:buFont typeface="Wingdings"/>
              <a:buChar char=""/>
              <a:tabLst>
                <a:tab pos="608965" algn="l"/>
                <a:tab pos="609600" algn="l"/>
              </a:tabLst>
            </a:pPr>
            <a:r>
              <a:rPr sz="3050" dirty="0">
                <a:solidFill>
                  <a:srgbClr val="FF0065"/>
                </a:solidFill>
                <a:latin typeface="Calibri"/>
                <a:cs typeface="Calibri"/>
              </a:rPr>
              <a:t>Factorization</a:t>
            </a:r>
            <a:r>
              <a:rPr sz="3050" dirty="0">
                <a:latin typeface="Calibri"/>
                <a:cs typeface="Calibri"/>
              </a:rPr>
              <a:t>‐based</a:t>
            </a:r>
            <a:endParaRPr sz="3050">
              <a:latin typeface="Calibri"/>
              <a:cs typeface="Calibri"/>
            </a:endParaRPr>
          </a:p>
          <a:p>
            <a:pPr marL="1049655" lvl="2" indent="-252095">
              <a:lnSpc>
                <a:spcPct val="100000"/>
              </a:lnSpc>
              <a:spcBef>
                <a:spcPts val="665"/>
              </a:spcBef>
              <a:buSzPct val="58490"/>
              <a:buFont typeface="Wingdings"/>
              <a:buChar char=""/>
              <a:tabLst>
                <a:tab pos="1050290" algn="l"/>
              </a:tabLst>
            </a:pPr>
            <a:r>
              <a:rPr sz="2650" spc="-20" dirty="0">
                <a:latin typeface="Calibri"/>
                <a:cs typeface="Calibri"/>
              </a:rPr>
              <a:t>Graph</a:t>
            </a:r>
            <a:r>
              <a:rPr sz="2650" spc="-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Factorization,</a:t>
            </a:r>
            <a:r>
              <a:rPr sz="2650" spc="-30" dirty="0">
                <a:latin typeface="Calibri"/>
                <a:cs typeface="Calibri"/>
              </a:rPr>
              <a:t> </a:t>
            </a:r>
            <a:r>
              <a:rPr sz="2650" spc="-25" dirty="0">
                <a:latin typeface="Calibri"/>
                <a:cs typeface="Calibri"/>
              </a:rPr>
              <a:t>GraRep,</a:t>
            </a:r>
            <a:r>
              <a:rPr sz="2650" spc="-10" dirty="0">
                <a:latin typeface="Calibri"/>
                <a:cs typeface="Calibri"/>
              </a:rPr>
              <a:t> HOPE</a:t>
            </a:r>
            <a:endParaRPr sz="2650">
              <a:latin typeface="Calibri"/>
              <a:cs typeface="Calibri"/>
            </a:endParaRPr>
          </a:p>
          <a:p>
            <a:pPr marL="608965" lvl="1" indent="-314960">
              <a:lnSpc>
                <a:spcPct val="100000"/>
              </a:lnSpc>
              <a:spcBef>
                <a:spcPts val="745"/>
              </a:spcBef>
              <a:buSzPct val="60655"/>
              <a:buFont typeface="Wingdings"/>
              <a:buChar char=""/>
              <a:tabLst>
                <a:tab pos="608965" algn="l"/>
                <a:tab pos="609600" algn="l"/>
              </a:tabLst>
            </a:pPr>
            <a:r>
              <a:rPr sz="3050" spc="15" dirty="0">
                <a:solidFill>
                  <a:srgbClr val="FF0065"/>
                </a:solidFill>
                <a:latin typeface="Calibri"/>
                <a:cs typeface="Calibri"/>
              </a:rPr>
              <a:t>Random</a:t>
            </a:r>
            <a:r>
              <a:rPr sz="3050" spc="-15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3050" dirty="0">
                <a:solidFill>
                  <a:srgbClr val="FF0065"/>
                </a:solidFill>
                <a:latin typeface="Calibri"/>
                <a:cs typeface="Calibri"/>
              </a:rPr>
              <a:t>Walk</a:t>
            </a:r>
            <a:r>
              <a:rPr sz="3050" dirty="0">
                <a:latin typeface="Calibri"/>
                <a:cs typeface="Calibri"/>
              </a:rPr>
              <a:t>‐based</a:t>
            </a:r>
            <a:endParaRPr sz="3050">
              <a:latin typeface="Calibri"/>
              <a:cs typeface="Calibri"/>
            </a:endParaRPr>
          </a:p>
          <a:p>
            <a:pPr marL="1049655" lvl="2" indent="-252095">
              <a:lnSpc>
                <a:spcPct val="100000"/>
              </a:lnSpc>
              <a:spcBef>
                <a:spcPts val="665"/>
              </a:spcBef>
              <a:buSzPct val="58490"/>
              <a:buFont typeface="Wingdings"/>
              <a:buChar char=""/>
              <a:tabLst>
                <a:tab pos="1050290" algn="l"/>
              </a:tabLst>
            </a:pPr>
            <a:r>
              <a:rPr sz="2650" spc="-15" dirty="0">
                <a:latin typeface="Calibri"/>
                <a:cs typeface="Calibri"/>
              </a:rPr>
              <a:t>DeepWalk,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node2vec,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LINE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58970363-7AA1-2F99-5935-697D528576F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"/>
              <a:t>Prof.</a:t>
            </a:r>
            <a:r>
              <a:rPr lang="en" spc="-30"/>
              <a:t> </a:t>
            </a:r>
            <a:r>
              <a:rPr lang="en" spc="-5"/>
              <a:t>Cheng‐Te</a:t>
            </a:r>
            <a:r>
              <a:rPr lang="en" spc="-30"/>
              <a:t> </a:t>
            </a:r>
            <a:r>
              <a:rPr lang="en" spc="-5"/>
              <a:t>Li</a:t>
            </a:r>
            <a:r>
              <a:rPr lang="en" spc="-15"/>
              <a:t> </a:t>
            </a:r>
            <a:r>
              <a:rPr lang="en"/>
              <a:t>@</a:t>
            </a:r>
            <a:r>
              <a:rPr lang="en" spc="-10"/>
              <a:t> </a:t>
            </a:r>
            <a:r>
              <a:rPr lang="en"/>
              <a:t>NCKU</a:t>
            </a:r>
            <a:endParaRPr lang="en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201320A2-B23F-DDC8-55E5-07087C01FC8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altLang="zh-TW" smtClean="0"/>
              <a:t>2</a:t>
            </a:fld>
            <a:endParaRPr lang="en-US" altLang="zh-TW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1837" y="230377"/>
            <a:ext cx="780859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Graph</a:t>
            </a:r>
            <a:r>
              <a:rPr spc="-15" dirty="0"/>
              <a:t> </a:t>
            </a:r>
            <a:r>
              <a:rPr spc="-25" dirty="0"/>
              <a:t>Representation</a:t>
            </a:r>
            <a:r>
              <a:rPr spc="-15" dirty="0"/>
              <a:t> </a:t>
            </a:r>
            <a:r>
              <a:rPr spc="-5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7729" y="1104391"/>
            <a:ext cx="6990080" cy="145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0525" marR="5080" indent="-378460">
              <a:lnSpc>
                <a:spcPct val="101099"/>
              </a:lnSpc>
              <a:spcBef>
                <a:spcPts val="90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050" spc="5" dirty="0">
                <a:latin typeface="Calibri"/>
                <a:cs typeface="Calibri"/>
              </a:rPr>
              <a:t>Problem: </a:t>
            </a:r>
            <a:r>
              <a:rPr sz="3050" dirty="0">
                <a:latin typeface="Calibri"/>
                <a:cs typeface="Calibri"/>
              </a:rPr>
              <a:t>Graph Representation </a:t>
            </a:r>
            <a:r>
              <a:rPr sz="3050" spc="10" dirty="0">
                <a:latin typeface="Calibri"/>
                <a:cs typeface="Calibri"/>
              </a:rPr>
              <a:t>Learning, </a:t>
            </a:r>
            <a:r>
              <a:rPr sz="3050" spc="-67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(a.k.a.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Network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spc="10" dirty="0">
                <a:solidFill>
                  <a:srgbClr val="FF0065"/>
                </a:solidFill>
                <a:latin typeface="Calibri"/>
                <a:cs typeface="Calibri"/>
              </a:rPr>
              <a:t>Embedding </a:t>
            </a:r>
            <a:r>
              <a:rPr sz="3050" spc="5" dirty="0">
                <a:latin typeface="Calibri"/>
                <a:cs typeface="Calibri"/>
              </a:rPr>
              <a:t>Learning)</a:t>
            </a:r>
            <a:endParaRPr sz="3050">
              <a:latin typeface="Calibri"/>
              <a:cs typeface="Calibri"/>
            </a:endParaRPr>
          </a:p>
          <a:p>
            <a:pPr marL="830580" lvl="1" indent="-314960">
              <a:lnSpc>
                <a:spcPct val="100000"/>
              </a:lnSpc>
              <a:spcBef>
                <a:spcPts val="670"/>
              </a:spcBef>
              <a:buSzPct val="58490"/>
              <a:buFont typeface="Wingdings"/>
              <a:buChar char=""/>
              <a:tabLst>
                <a:tab pos="830580" algn="l"/>
                <a:tab pos="831215" algn="l"/>
              </a:tabLst>
            </a:pPr>
            <a:r>
              <a:rPr sz="2650" spc="-5" dirty="0">
                <a:latin typeface="Calibri"/>
                <a:cs typeface="Calibri"/>
              </a:rPr>
              <a:t>Input:</a:t>
            </a:r>
            <a:r>
              <a:rPr sz="2650" spc="-5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a</a:t>
            </a:r>
            <a:r>
              <a:rPr sz="2650" spc="-3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network</a:t>
            </a:r>
            <a:endParaRPr sz="26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9499" y="2251710"/>
            <a:ext cx="176022" cy="2286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091825" y="2337054"/>
            <a:ext cx="201930" cy="22225"/>
          </a:xfrm>
          <a:custGeom>
            <a:avLst/>
            <a:gdLst/>
            <a:ahLst/>
            <a:cxnLst/>
            <a:rect l="l" t="t" r="r" b="b"/>
            <a:pathLst>
              <a:path w="201929" h="22225">
                <a:moveTo>
                  <a:pt x="201930" y="22097"/>
                </a:moveTo>
                <a:lnTo>
                  <a:pt x="201930" y="0"/>
                </a:lnTo>
                <a:lnTo>
                  <a:pt x="0" y="0"/>
                </a:lnTo>
                <a:lnTo>
                  <a:pt x="0" y="22097"/>
                </a:lnTo>
                <a:lnTo>
                  <a:pt x="201930" y="22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91825" y="2404872"/>
            <a:ext cx="201930" cy="22225"/>
          </a:xfrm>
          <a:custGeom>
            <a:avLst/>
            <a:gdLst/>
            <a:ahLst/>
            <a:cxnLst/>
            <a:rect l="l" t="t" r="r" b="b"/>
            <a:pathLst>
              <a:path w="201929" h="22225">
                <a:moveTo>
                  <a:pt x="201930" y="22097"/>
                </a:moveTo>
                <a:lnTo>
                  <a:pt x="201930" y="0"/>
                </a:lnTo>
                <a:lnTo>
                  <a:pt x="0" y="0"/>
                </a:lnTo>
                <a:lnTo>
                  <a:pt x="0" y="22097"/>
                </a:lnTo>
                <a:lnTo>
                  <a:pt x="201930" y="22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440059" y="2241042"/>
            <a:ext cx="383540" cy="311150"/>
            <a:chOff x="4440059" y="2241042"/>
            <a:chExt cx="383540" cy="311150"/>
          </a:xfrm>
        </p:grpSpPr>
        <p:sp>
          <p:nvSpPr>
            <p:cNvPr id="8" name="object 8"/>
            <p:cNvSpPr/>
            <p:nvPr/>
          </p:nvSpPr>
          <p:spPr>
            <a:xfrm>
              <a:off x="4440059" y="2241042"/>
              <a:ext cx="102870" cy="311150"/>
            </a:xfrm>
            <a:custGeom>
              <a:avLst/>
              <a:gdLst/>
              <a:ahLst/>
              <a:cxnLst/>
              <a:rect l="l" t="t" r="r" b="b"/>
              <a:pathLst>
                <a:path w="102870" h="311150">
                  <a:moveTo>
                    <a:pt x="102870" y="297941"/>
                  </a:moveTo>
                  <a:lnTo>
                    <a:pt x="56899" y="265259"/>
                  </a:lnTo>
                  <a:lnTo>
                    <a:pt x="38480" y="228397"/>
                  </a:lnTo>
                  <a:lnTo>
                    <a:pt x="29337" y="181225"/>
                  </a:lnTo>
                  <a:lnTo>
                    <a:pt x="28194" y="153924"/>
                  </a:lnTo>
                  <a:lnTo>
                    <a:pt x="29337" y="127194"/>
                  </a:lnTo>
                  <a:lnTo>
                    <a:pt x="38481" y="81164"/>
                  </a:lnTo>
                  <a:lnTo>
                    <a:pt x="56899" y="44874"/>
                  </a:lnTo>
                  <a:lnTo>
                    <a:pt x="102870" y="12191"/>
                  </a:lnTo>
                  <a:lnTo>
                    <a:pt x="99060" y="0"/>
                  </a:lnTo>
                  <a:lnTo>
                    <a:pt x="56387" y="19621"/>
                  </a:lnTo>
                  <a:lnTo>
                    <a:pt x="25146" y="54101"/>
                  </a:lnTo>
                  <a:lnTo>
                    <a:pt x="6286" y="100488"/>
                  </a:lnTo>
                  <a:lnTo>
                    <a:pt x="0" y="155447"/>
                  </a:lnTo>
                  <a:lnTo>
                    <a:pt x="1571" y="184022"/>
                  </a:lnTo>
                  <a:lnTo>
                    <a:pt x="14144" y="234314"/>
                  </a:lnTo>
                  <a:lnTo>
                    <a:pt x="39159" y="275320"/>
                  </a:lnTo>
                  <a:lnTo>
                    <a:pt x="76045" y="302752"/>
                  </a:lnTo>
                  <a:lnTo>
                    <a:pt x="99060" y="310895"/>
                  </a:lnTo>
                  <a:lnTo>
                    <a:pt x="102870" y="2979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5789" y="2253996"/>
              <a:ext cx="257555" cy="26898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4904117" y="2241042"/>
            <a:ext cx="323850" cy="311150"/>
            <a:chOff x="4904117" y="2241042"/>
            <a:chExt cx="323850" cy="31115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04117" y="2253996"/>
              <a:ext cx="193548" cy="22402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124335" y="2241042"/>
              <a:ext cx="104139" cy="311150"/>
            </a:xfrm>
            <a:custGeom>
              <a:avLst/>
              <a:gdLst/>
              <a:ahLst/>
              <a:cxnLst/>
              <a:rect l="l" t="t" r="r" b="b"/>
              <a:pathLst>
                <a:path w="104139" h="311150">
                  <a:moveTo>
                    <a:pt x="103632" y="155447"/>
                  </a:moveTo>
                  <a:lnTo>
                    <a:pt x="96964" y="100488"/>
                  </a:lnTo>
                  <a:lnTo>
                    <a:pt x="77724" y="54101"/>
                  </a:lnTo>
                  <a:lnTo>
                    <a:pt x="46482" y="19621"/>
                  </a:lnTo>
                  <a:lnTo>
                    <a:pt x="3810" y="0"/>
                  </a:lnTo>
                  <a:lnTo>
                    <a:pt x="0" y="12191"/>
                  </a:lnTo>
                  <a:lnTo>
                    <a:pt x="17704" y="20038"/>
                  </a:lnTo>
                  <a:lnTo>
                    <a:pt x="33051" y="30956"/>
                  </a:lnTo>
                  <a:lnTo>
                    <a:pt x="56387" y="61721"/>
                  </a:lnTo>
                  <a:lnTo>
                    <a:pt x="70770" y="102965"/>
                  </a:lnTo>
                  <a:lnTo>
                    <a:pt x="75437" y="153924"/>
                  </a:lnTo>
                  <a:lnTo>
                    <a:pt x="74175" y="181225"/>
                  </a:lnTo>
                  <a:lnTo>
                    <a:pt x="64508" y="228397"/>
                  </a:lnTo>
                  <a:lnTo>
                    <a:pt x="46077" y="265259"/>
                  </a:lnTo>
                  <a:lnTo>
                    <a:pt x="0" y="297941"/>
                  </a:lnTo>
                  <a:lnTo>
                    <a:pt x="3810" y="310895"/>
                  </a:lnTo>
                  <a:lnTo>
                    <a:pt x="46767" y="290893"/>
                  </a:lnTo>
                  <a:lnTo>
                    <a:pt x="77724" y="256031"/>
                  </a:lnTo>
                  <a:lnTo>
                    <a:pt x="96964" y="210311"/>
                  </a:lnTo>
                  <a:lnTo>
                    <a:pt x="101941" y="184022"/>
                  </a:lnTo>
                  <a:lnTo>
                    <a:pt x="103632" y="1554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50299" y="2769870"/>
            <a:ext cx="205739" cy="22402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77197" y="2800350"/>
            <a:ext cx="161544" cy="193548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3175901" y="2689860"/>
            <a:ext cx="280035" cy="304165"/>
            <a:chOff x="3175901" y="2689860"/>
            <a:chExt cx="280035" cy="304165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75901" y="2769870"/>
              <a:ext cx="230123" cy="22402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436505" y="2689860"/>
              <a:ext cx="19050" cy="223520"/>
            </a:xfrm>
            <a:custGeom>
              <a:avLst/>
              <a:gdLst/>
              <a:ahLst/>
              <a:cxnLst/>
              <a:rect l="l" t="t" r="r" b="b"/>
              <a:pathLst>
                <a:path w="19050" h="223519">
                  <a:moveTo>
                    <a:pt x="19050" y="223266"/>
                  </a:moveTo>
                  <a:lnTo>
                    <a:pt x="19050" y="0"/>
                  </a:lnTo>
                  <a:lnTo>
                    <a:pt x="0" y="0"/>
                  </a:lnTo>
                  <a:lnTo>
                    <a:pt x="0" y="223266"/>
                  </a:lnTo>
                  <a:lnTo>
                    <a:pt x="19050" y="2232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3681107" y="2689860"/>
            <a:ext cx="19050" cy="223520"/>
          </a:xfrm>
          <a:custGeom>
            <a:avLst/>
            <a:gdLst/>
            <a:ahLst/>
            <a:cxnLst/>
            <a:rect l="l" t="t" r="r" b="b"/>
            <a:pathLst>
              <a:path w="19050" h="223519">
                <a:moveTo>
                  <a:pt x="19050" y="223266"/>
                </a:moveTo>
                <a:lnTo>
                  <a:pt x="19050" y="0"/>
                </a:lnTo>
                <a:lnTo>
                  <a:pt x="0" y="0"/>
                </a:lnTo>
                <a:lnTo>
                  <a:pt x="0" y="223266"/>
                </a:lnTo>
                <a:lnTo>
                  <a:pt x="19050" y="223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71805" y="2613151"/>
            <a:ext cx="601980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spc="110" dirty="0">
                <a:latin typeface="Cambria"/>
                <a:cs typeface="Cambria"/>
              </a:rPr>
              <a:t>V</a:t>
            </a:r>
            <a:r>
              <a:rPr sz="1900" spc="170" dirty="0">
                <a:latin typeface="Cambria"/>
                <a:cs typeface="Cambria"/>
              </a:rPr>
              <a:t> </a:t>
            </a:r>
            <a:r>
              <a:rPr sz="1900" spc="245" dirty="0">
                <a:latin typeface="Cambria"/>
                <a:cs typeface="Cambria"/>
              </a:rPr>
              <a:t>×d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85729" y="2955798"/>
            <a:ext cx="48895" cy="83185"/>
          </a:xfrm>
          <a:custGeom>
            <a:avLst/>
            <a:gdLst/>
            <a:ahLst/>
            <a:cxnLst/>
            <a:rect l="l" t="t" r="r" b="b"/>
            <a:pathLst>
              <a:path w="48895" h="83185">
                <a:moveTo>
                  <a:pt x="48767" y="29717"/>
                </a:moveTo>
                <a:lnTo>
                  <a:pt x="48767" y="15239"/>
                </a:lnTo>
                <a:lnTo>
                  <a:pt x="48005" y="7619"/>
                </a:lnTo>
                <a:lnTo>
                  <a:pt x="45719" y="0"/>
                </a:lnTo>
                <a:lnTo>
                  <a:pt x="17525" y="0"/>
                </a:lnTo>
                <a:lnTo>
                  <a:pt x="19050" y="16001"/>
                </a:lnTo>
                <a:lnTo>
                  <a:pt x="19050" y="32003"/>
                </a:lnTo>
                <a:lnTo>
                  <a:pt x="18287" y="38861"/>
                </a:lnTo>
                <a:lnTo>
                  <a:pt x="16763" y="44195"/>
                </a:lnTo>
                <a:lnTo>
                  <a:pt x="16001" y="49529"/>
                </a:lnTo>
                <a:lnTo>
                  <a:pt x="14477" y="54101"/>
                </a:lnTo>
                <a:lnTo>
                  <a:pt x="11429" y="58673"/>
                </a:lnTo>
                <a:lnTo>
                  <a:pt x="9143" y="62483"/>
                </a:lnTo>
                <a:lnTo>
                  <a:pt x="5333" y="67817"/>
                </a:lnTo>
                <a:lnTo>
                  <a:pt x="0" y="72389"/>
                </a:lnTo>
                <a:lnTo>
                  <a:pt x="8381" y="83057"/>
                </a:lnTo>
                <a:lnTo>
                  <a:pt x="15501" y="77473"/>
                </a:lnTo>
                <a:lnTo>
                  <a:pt x="21907" y="72104"/>
                </a:lnTo>
                <a:lnTo>
                  <a:pt x="27455" y="66877"/>
                </a:lnTo>
                <a:lnTo>
                  <a:pt x="32003" y="61721"/>
                </a:lnTo>
                <a:lnTo>
                  <a:pt x="38100" y="55625"/>
                </a:lnTo>
                <a:lnTo>
                  <a:pt x="41910" y="49529"/>
                </a:lnTo>
                <a:lnTo>
                  <a:pt x="44195" y="43433"/>
                </a:lnTo>
                <a:lnTo>
                  <a:pt x="47243" y="36575"/>
                </a:lnTo>
                <a:lnTo>
                  <a:pt x="48767" y="29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22889" y="2759201"/>
            <a:ext cx="166115" cy="23698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28451" y="2792729"/>
            <a:ext cx="249935" cy="209550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4936883" y="2759201"/>
            <a:ext cx="24765" cy="306070"/>
          </a:xfrm>
          <a:custGeom>
            <a:avLst/>
            <a:gdLst/>
            <a:ahLst/>
            <a:cxnLst/>
            <a:rect l="l" t="t" r="r" b="b"/>
            <a:pathLst>
              <a:path w="24764" h="306069">
                <a:moveTo>
                  <a:pt x="24384" y="305561"/>
                </a:moveTo>
                <a:lnTo>
                  <a:pt x="24384" y="0"/>
                </a:lnTo>
                <a:lnTo>
                  <a:pt x="0" y="0"/>
                </a:lnTo>
                <a:lnTo>
                  <a:pt x="0" y="305561"/>
                </a:lnTo>
                <a:lnTo>
                  <a:pt x="24384" y="3055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18417" y="2769870"/>
            <a:ext cx="192024" cy="226313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5264543" y="2759201"/>
            <a:ext cx="24765" cy="306070"/>
          </a:xfrm>
          <a:custGeom>
            <a:avLst/>
            <a:gdLst/>
            <a:ahLst/>
            <a:cxnLst/>
            <a:rect l="l" t="t" r="r" b="b"/>
            <a:pathLst>
              <a:path w="24764" h="306069">
                <a:moveTo>
                  <a:pt x="24384" y="305561"/>
                </a:moveTo>
                <a:lnTo>
                  <a:pt x="24384" y="0"/>
                </a:lnTo>
                <a:lnTo>
                  <a:pt x="0" y="0"/>
                </a:lnTo>
                <a:lnTo>
                  <a:pt x="0" y="305561"/>
                </a:lnTo>
                <a:lnTo>
                  <a:pt x="24384" y="3055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06859" y="2759201"/>
            <a:ext cx="166115" cy="23698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332611" y="2769870"/>
            <a:ext cx="205740" cy="224028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1056011" y="2645155"/>
            <a:ext cx="8669655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2425" indent="-314960">
              <a:lnSpc>
                <a:spcPct val="100000"/>
              </a:lnSpc>
              <a:spcBef>
                <a:spcPts val="95"/>
              </a:spcBef>
              <a:buSzPct val="58490"/>
              <a:buFont typeface="Wingdings"/>
              <a:buChar char=""/>
              <a:tabLst>
                <a:tab pos="352425" algn="l"/>
                <a:tab pos="353060" algn="l"/>
                <a:tab pos="4274185" algn="l"/>
                <a:tab pos="4638675" algn="l"/>
                <a:tab pos="6486525" algn="l"/>
              </a:tabLst>
            </a:pPr>
            <a:r>
              <a:rPr sz="2650" spc="-5" dirty="0">
                <a:latin typeface="Calibri"/>
                <a:cs typeface="Calibri"/>
              </a:rPr>
              <a:t>Output:	,	</a:t>
            </a:r>
            <a:r>
              <a:rPr sz="2650" spc="-10" dirty="0">
                <a:latin typeface="Calibri"/>
                <a:cs typeface="Calibri"/>
              </a:rPr>
              <a:t>‐dim </a:t>
            </a:r>
            <a:r>
              <a:rPr sz="2650" spc="-15" dirty="0">
                <a:latin typeface="Calibri"/>
                <a:cs typeface="Calibri"/>
              </a:rPr>
              <a:t>vector	</a:t>
            </a:r>
            <a:r>
              <a:rPr sz="2850" spc="202" baseline="-16081" dirty="0">
                <a:latin typeface="Cambria"/>
                <a:cs typeface="Cambria"/>
              </a:rPr>
              <a:t>v</a:t>
            </a:r>
            <a:r>
              <a:rPr sz="2850" spc="465" baseline="-16081" dirty="0">
                <a:latin typeface="Cambria"/>
                <a:cs typeface="Cambria"/>
              </a:rPr>
              <a:t> </a:t>
            </a:r>
            <a:r>
              <a:rPr sz="2650" spc="-20" dirty="0">
                <a:latin typeface="Calibri"/>
                <a:cs typeface="Calibri"/>
              </a:rPr>
              <a:t>for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each</a:t>
            </a:r>
            <a:r>
              <a:rPr sz="2650" spc="-1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node</a:t>
            </a:r>
            <a:endParaRPr sz="2650">
              <a:latin typeface="Calibri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747389" y="2833877"/>
            <a:ext cx="166116" cy="163830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1029347" y="5038344"/>
            <a:ext cx="8103234" cy="1993900"/>
            <a:chOff x="1029347" y="5038344"/>
            <a:chExt cx="8103234" cy="1993900"/>
          </a:xfrm>
        </p:grpSpPr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3825" y="5114543"/>
              <a:ext cx="3212591" cy="1908048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029347" y="5106162"/>
              <a:ext cx="3242310" cy="1925955"/>
            </a:xfrm>
            <a:custGeom>
              <a:avLst/>
              <a:gdLst/>
              <a:ahLst/>
              <a:cxnLst/>
              <a:rect l="l" t="t" r="r" b="b"/>
              <a:pathLst>
                <a:path w="3242310" h="1925954">
                  <a:moveTo>
                    <a:pt x="3242310" y="1922526"/>
                  </a:moveTo>
                  <a:lnTo>
                    <a:pt x="3242309" y="2286"/>
                  </a:lnTo>
                  <a:lnTo>
                    <a:pt x="3240023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1922526"/>
                  </a:lnTo>
                  <a:lnTo>
                    <a:pt x="2285" y="1925573"/>
                  </a:lnTo>
                  <a:lnTo>
                    <a:pt x="5334" y="1925573"/>
                  </a:lnTo>
                  <a:lnTo>
                    <a:pt x="5334" y="10667"/>
                  </a:lnTo>
                  <a:lnTo>
                    <a:pt x="10668" y="5334"/>
                  </a:lnTo>
                  <a:lnTo>
                    <a:pt x="10668" y="10667"/>
                  </a:lnTo>
                  <a:lnTo>
                    <a:pt x="3231641" y="10667"/>
                  </a:lnTo>
                  <a:lnTo>
                    <a:pt x="3231641" y="5333"/>
                  </a:lnTo>
                  <a:lnTo>
                    <a:pt x="3236975" y="10667"/>
                  </a:lnTo>
                  <a:lnTo>
                    <a:pt x="3236976" y="1925573"/>
                  </a:lnTo>
                  <a:lnTo>
                    <a:pt x="3240024" y="1925573"/>
                  </a:lnTo>
                  <a:lnTo>
                    <a:pt x="3242310" y="1922526"/>
                  </a:lnTo>
                  <a:close/>
                </a:path>
                <a:path w="3242310" h="1925954">
                  <a:moveTo>
                    <a:pt x="10668" y="10667"/>
                  </a:moveTo>
                  <a:lnTo>
                    <a:pt x="10668" y="5334"/>
                  </a:lnTo>
                  <a:lnTo>
                    <a:pt x="5334" y="10667"/>
                  </a:lnTo>
                  <a:lnTo>
                    <a:pt x="10668" y="10667"/>
                  </a:lnTo>
                  <a:close/>
                </a:path>
                <a:path w="3242310" h="1925954">
                  <a:moveTo>
                    <a:pt x="10668" y="1914906"/>
                  </a:moveTo>
                  <a:lnTo>
                    <a:pt x="10668" y="10667"/>
                  </a:lnTo>
                  <a:lnTo>
                    <a:pt x="5334" y="10667"/>
                  </a:lnTo>
                  <a:lnTo>
                    <a:pt x="5334" y="1914906"/>
                  </a:lnTo>
                  <a:lnTo>
                    <a:pt x="10668" y="1914906"/>
                  </a:lnTo>
                  <a:close/>
                </a:path>
                <a:path w="3242310" h="1925954">
                  <a:moveTo>
                    <a:pt x="3236976" y="1914906"/>
                  </a:moveTo>
                  <a:lnTo>
                    <a:pt x="5334" y="1914906"/>
                  </a:lnTo>
                  <a:lnTo>
                    <a:pt x="10668" y="1920239"/>
                  </a:lnTo>
                  <a:lnTo>
                    <a:pt x="10668" y="1925573"/>
                  </a:lnTo>
                  <a:lnTo>
                    <a:pt x="3231641" y="1925573"/>
                  </a:lnTo>
                  <a:lnTo>
                    <a:pt x="3231641" y="1920240"/>
                  </a:lnTo>
                  <a:lnTo>
                    <a:pt x="3236976" y="1914906"/>
                  </a:lnTo>
                  <a:close/>
                </a:path>
                <a:path w="3242310" h="1925954">
                  <a:moveTo>
                    <a:pt x="10668" y="1925573"/>
                  </a:moveTo>
                  <a:lnTo>
                    <a:pt x="10668" y="1920239"/>
                  </a:lnTo>
                  <a:lnTo>
                    <a:pt x="5334" y="1914906"/>
                  </a:lnTo>
                  <a:lnTo>
                    <a:pt x="5334" y="1925573"/>
                  </a:lnTo>
                  <a:lnTo>
                    <a:pt x="10668" y="1925573"/>
                  </a:lnTo>
                  <a:close/>
                </a:path>
                <a:path w="3242310" h="1925954">
                  <a:moveTo>
                    <a:pt x="3236975" y="10667"/>
                  </a:moveTo>
                  <a:lnTo>
                    <a:pt x="3231641" y="5333"/>
                  </a:lnTo>
                  <a:lnTo>
                    <a:pt x="3231641" y="10667"/>
                  </a:lnTo>
                  <a:lnTo>
                    <a:pt x="3236975" y="10667"/>
                  </a:lnTo>
                  <a:close/>
                </a:path>
                <a:path w="3242310" h="1925954">
                  <a:moveTo>
                    <a:pt x="3236976" y="1914906"/>
                  </a:moveTo>
                  <a:lnTo>
                    <a:pt x="3236975" y="10667"/>
                  </a:lnTo>
                  <a:lnTo>
                    <a:pt x="3231641" y="10667"/>
                  </a:lnTo>
                  <a:lnTo>
                    <a:pt x="3231641" y="1914906"/>
                  </a:lnTo>
                  <a:lnTo>
                    <a:pt x="3236976" y="1914906"/>
                  </a:lnTo>
                  <a:close/>
                </a:path>
                <a:path w="3242310" h="1925954">
                  <a:moveTo>
                    <a:pt x="3236976" y="1925573"/>
                  </a:moveTo>
                  <a:lnTo>
                    <a:pt x="3236976" y="1914906"/>
                  </a:lnTo>
                  <a:lnTo>
                    <a:pt x="3231641" y="1920240"/>
                  </a:lnTo>
                  <a:lnTo>
                    <a:pt x="3231641" y="1925573"/>
                  </a:lnTo>
                  <a:lnTo>
                    <a:pt x="3236976" y="192557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28167" y="5229606"/>
              <a:ext cx="2291080" cy="1678939"/>
            </a:xfrm>
            <a:custGeom>
              <a:avLst/>
              <a:gdLst/>
              <a:ahLst/>
              <a:cxnLst/>
              <a:rect l="l" t="t" r="r" b="b"/>
              <a:pathLst>
                <a:path w="2291079" h="1678940">
                  <a:moveTo>
                    <a:pt x="2290572" y="1678686"/>
                  </a:moveTo>
                  <a:lnTo>
                    <a:pt x="2290572" y="0"/>
                  </a:lnTo>
                  <a:lnTo>
                    <a:pt x="0" y="0"/>
                  </a:lnTo>
                  <a:lnTo>
                    <a:pt x="0" y="1678686"/>
                  </a:lnTo>
                  <a:lnTo>
                    <a:pt x="2290572" y="1678686"/>
                  </a:lnTo>
                  <a:close/>
                </a:path>
              </a:pathLst>
            </a:custGeom>
            <a:solidFill>
              <a:srgbClr val="EB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14439" y="5215128"/>
              <a:ext cx="2318385" cy="1708150"/>
            </a:xfrm>
            <a:custGeom>
              <a:avLst/>
              <a:gdLst/>
              <a:ahLst/>
              <a:cxnLst/>
              <a:rect l="l" t="t" r="r" b="b"/>
              <a:pathLst>
                <a:path w="2318384" h="1708150">
                  <a:moveTo>
                    <a:pt x="2318004" y="1700784"/>
                  </a:moveTo>
                  <a:lnTo>
                    <a:pt x="2318004" y="6096"/>
                  </a:lnTo>
                  <a:lnTo>
                    <a:pt x="2311907" y="0"/>
                  </a:lnTo>
                  <a:lnTo>
                    <a:pt x="6095" y="0"/>
                  </a:lnTo>
                  <a:lnTo>
                    <a:pt x="0" y="6096"/>
                  </a:lnTo>
                  <a:lnTo>
                    <a:pt x="0" y="1700784"/>
                  </a:lnTo>
                  <a:lnTo>
                    <a:pt x="6095" y="1707642"/>
                  </a:lnTo>
                  <a:lnTo>
                    <a:pt x="13715" y="1707642"/>
                  </a:lnTo>
                  <a:lnTo>
                    <a:pt x="13715" y="28194"/>
                  </a:lnTo>
                  <a:lnTo>
                    <a:pt x="28193" y="14477"/>
                  </a:lnTo>
                  <a:lnTo>
                    <a:pt x="28193" y="28194"/>
                  </a:lnTo>
                  <a:lnTo>
                    <a:pt x="2290571" y="28194"/>
                  </a:lnTo>
                  <a:lnTo>
                    <a:pt x="2290571" y="14477"/>
                  </a:lnTo>
                  <a:lnTo>
                    <a:pt x="2304287" y="28194"/>
                  </a:lnTo>
                  <a:lnTo>
                    <a:pt x="2304287" y="1707642"/>
                  </a:lnTo>
                  <a:lnTo>
                    <a:pt x="2311907" y="1707642"/>
                  </a:lnTo>
                  <a:lnTo>
                    <a:pt x="2318004" y="1700784"/>
                  </a:lnTo>
                  <a:close/>
                </a:path>
                <a:path w="2318384" h="1708150">
                  <a:moveTo>
                    <a:pt x="28193" y="28194"/>
                  </a:moveTo>
                  <a:lnTo>
                    <a:pt x="28193" y="14477"/>
                  </a:lnTo>
                  <a:lnTo>
                    <a:pt x="13715" y="28194"/>
                  </a:lnTo>
                  <a:lnTo>
                    <a:pt x="28193" y="28194"/>
                  </a:lnTo>
                  <a:close/>
                </a:path>
                <a:path w="2318384" h="1708150">
                  <a:moveTo>
                    <a:pt x="28193" y="1679448"/>
                  </a:moveTo>
                  <a:lnTo>
                    <a:pt x="28193" y="28194"/>
                  </a:lnTo>
                  <a:lnTo>
                    <a:pt x="13715" y="28194"/>
                  </a:lnTo>
                  <a:lnTo>
                    <a:pt x="13715" y="1679448"/>
                  </a:lnTo>
                  <a:lnTo>
                    <a:pt x="28193" y="1679448"/>
                  </a:lnTo>
                  <a:close/>
                </a:path>
                <a:path w="2318384" h="1708150">
                  <a:moveTo>
                    <a:pt x="2304287" y="1679448"/>
                  </a:moveTo>
                  <a:lnTo>
                    <a:pt x="13715" y="1679448"/>
                  </a:lnTo>
                  <a:lnTo>
                    <a:pt x="28193" y="1693164"/>
                  </a:lnTo>
                  <a:lnTo>
                    <a:pt x="28193" y="1707642"/>
                  </a:lnTo>
                  <a:lnTo>
                    <a:pt x="2290571" y="1707642"/>
                  </a:lnTo>
                  <a:lnTo>
                    <a:pt x="2290571" y="1693164"/>
                  </a:lnTo>
                  <a:lnTo>
                    <a:pt x="2304287" y="1679448"/>
                  </a:lnTo>
                  <a:close/>
                </a:path>
                <a:path w="2318384" h="1708150">
                  <a:moveTo>
                    <a:pt x="28193" y="1707642"/>
                  </a:moveTo>
                  <a:lnTo>
                    <a:pt x="28193" y="1693164"/>
                  </a:lnTo>
                  <a:lnTo>
                    <a:pt x="13715" y="1679448"/>
                  </a:lnTo>
                  <a:lnTo>
                    <a:pt x="13715" y="1707642"/>
                  </a:lnTo>
                  <a:lnTo>
                    <a:pt x="28193" y="1707642"/>
                  </a:lnTo>
                  <a:close/>
                </a:path>
                <a:path w="2318384" h="1708150">
                  <a:moveTo>
                    <a:pt x="2304287" y="28194"/>
                  </a:moveTo>
                  <a:lnTo>
                    <a:pt x="2290571" y="14477"/>
                  </a:lnTo>
                  <a:lnTo>
                    <a:pt x="2290571" y="28194"/>
                  </a:lnTo>
                  <a:lnTo>
                    <a:pt x="2304287" y="28194"/>
                  </a:lnTo>
                  <a:close/>
                </a:path>
                <a:path w="2318384" h="1708150">
                  <a:moveTo>
                    <a:pt x="2304287" y="1679448"/>
                  </a:moveTo>
                  <a:lnTo>
                    <a:pt x="2304287" y="28194"/>
                  </a:lnTo>
                  <a:lnTo>
                    <a:pt x="2290571" y="28194"/>
                  </a:lnTo>
                  <a:lnTo>
                    <a:pt x="2290571" y="1679448"/>
                  </a:lnTo>
                  <a:lnTo>
                    <a:pt x="2304287" y="1679448"/>
                  </a:lnTo>
                  <a:close/>
                </a:path>
                <a:path w="2318384" h="1708150">
                  <a:moveTo>
                    <a:pt x="2304287" y="1707642"/>
                  </a:moveTo>
                  <a:lnTo>
                    <a:pt x="2304287" y="1679448"/>
                  </a:lnTo>
                  <a:lnTo>
                    <a:pt x="2290571" y="1693164"/>
                  </a:lnTo>
                  <a:lnTo>
                    <a:pt x="2290571" y="1707642"/>
                  </a:lnTo>
                  <a:lnTo>
                    <a:pt x="2304287" y="1707642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372985" y="6002286"/>
              <a:ext cx="1217930" cy="570865"/>
            </a:xfrm>
            <a:custGeom>
              <a:avLst/>
              <a:gdLst/>
              <a:ahLst/>
              <a:cxnLst/>
              <a:rect l="l" t="t" r="r" b="b"/>
              <a:pathLst>
                <a:path w="1217929" h="570865">
                  <a:moveTo>
                    <a:pt x="338328" y="7620"/>
                  </a:moveTo>
                  <a:lnTo>
                    <a:pt x="327025" y="5613"/>
                  </a:lnTo>
                  <a:lnTo>
                    <a:pt x="314794" y="4191"/>
                  </a:lnTo>
                  <a:lnTo>
                    <a:pt x="301561" y="3327"/>
                  </a:lnTo>
                  <a:lnTo>
                    <a:pt x="287274" y="3048"/>
                  </a:lnTo>
                  <a:lnTo>
                    <a:pt x="262699" y="4762"/>
                  </a:lnTo>
                  <a:lnTo>
                    <a:pt x="220408" y="18478"/>
                  </a:lnTo>
                  <a:lnTo>
                    <a:pt x="187248" y="45770"/>
                  </a:lnTo>
                  <a:lnTo>
                    <a:pt x="162928" y="86093"/>
                  </a:lnTo>
                  <a:lnTo>
                    <a:pt x="151206" y="119672"/>
                  </a:lnTo>
                  <a:lnTo>
                    <a:pt x="146634" y="132245"/>
                  </a:lnTo>
                  <a:lnTo>
                    <a:pt x="142494" y="140970"/>
                  </a:lnTo>
                  <a:lnTo>
                    <a:pt x="139446" y="144780"/>
                  </a:lnTo>
                  <a:lnTo>
                    <a:pt x="136398" y="147066"/>
                  </a:lnTo>
                  <a:lnTo>
                    <a:pt x="133350" y="150114"/>
                  </a:lnTo>
                  <a:lnTo>
                    <a:pt x="93726" y="156972"/>
                  </a:lnTo>
                  <a:lnTo>
                    <a:pt x="89154" y="177546"/>
                  </a:lnTo>
                  <a:lnTo>
                    <a:pt x="139446" y="177546"/>
                  </a:lnTo>
                  <a:lnTo>
                    <a:pt x="75438" y="463296"/>
                  </a:lnTo>
                  <a:lnTo>
                    <a:pt x="64185" y="501865"/>
                  </a:lnTo>
                  <a:lnTo>
                    <a:pt x="41910" y="534924"/>
                  </a:lnTo>
                  <a:lnTo>
                    <a:pt x="28194" y="541782"/>
                  </a:lnTo>
                  <a:lnTo>
                    <a:pt x="6858" y="541782"/>
                  </a:lnTo>
                  <a:lnTo>
                    <a:pt x="4572" y="541020"/>
                  </a:lnTo>
                  <a:lnTo>
                    <a:pt x="0" y="567690"/>
                  </a:lnTo>
                  <a:lnTo>
                    <a:pt x="4572" y="568452"/>
                  </a:lnTo>
                  <a:lnTo>
                    <a:pt x="11430" y="569214"/>
                  </a:lnTo>
                  <a:lnTo>
                    <a:pt x="19812" y="569214"/>
                  </a:lnTo>
                  <a:lnTo>
                    <a:pt x="59334" y="561213"/>
                  </a:lnTo>
                  <a:lnTo>
                    <a:pt x="91440" y="537210"/>
                  </a:lnTo>
                  <a:lnTo>
                    <a:pt x="116205" y="496722"/>
                  </a:lnTo>
                  <a:lnTo>
                    <a:pt x="134112" y="439674"/>
                  </a:lnTo>
                  <a:lnTo>
                    <a:pt x="189738" y="177546"/>
                  </a:lnTo>
                  <a:lnTo>
                    <a:pt x="267462" y="177546"/>
                  </a:lnTo>
                  <a:lnTo>
                    <a:pt x="273558" y="147066"/>
                  </a:lnTo>
                  <a:lnTo>
                    <a:pt x="196596" y="147066"/>
                  </a:lnTo>
                  <a:lnTo>
                    <a:pt x="207772" y="99593"/>
                  </a:lnTo>
                  <a:lnTo>
                    <a:pt x="224167" y="55753"/>
                  </a:lnTo>
                  <a:lnTo>
                    <a:pt x="253072" y="29044"/>
                  </a:lnTo>
                  <a:lnTo>
                    <a:pt x="268986" y="26670"/>
                  </a:lnTo>
                  <a:lnTo>
                    <a:pt x="278130" y="26670"/>
                  </a:lnTo>
                  <a:lnTo>
                    <a:pt x="300228" y="58674"/>
                  </a:lnTo>
                  <a:lnTo>
                    <a:pt x="326136" y="58674"/>
                  </a:lnTo>
                  <a:lnTo>
                    <a:pt x="338328" y="7620"/>
                  </a:lnTo>
                  <a:close/>
                </a:path>
                <a:path w="1217929" h="570865">
                  <a:moveTo>
                    <a:pt x="605802" y="23622"/>
                  </a:moveTo>
                  <a:lnTo>
                    <a:pt x="597420" y="0"/>
                  </a:lnTo>
                  <a:lnTo>
                    <a:pt x="555980" y="15278"/>
                  </a:lnTo>
                  <a:lnTo>
                    <a:pt x="519696" y="37147"/>
                  </a:lnTo>
                  <a:lnTo>
                    <a:pt x="488543" y="65570"/>
                  </a:lnTo>
                  <a:lnTo>
                    <a:pt x="462546" y="100584"/>
                  </a:lnTo>
                  <a:lnTo>
                    <a:pt x="442099" y="140868"/>
                  </a:lnTo>
                  <a:lnTo>
                    <a:pt x="427583" y="185166"/>
                  </a:lnTo>
                  <a:lnTo>
                    <a:pt x="418922" y="233451"/>
                  </a:lnTo>
                  <a:lnTo>
                    <a:pt x="416064" y="285750"/>
                  </a:lnTo>
                  <a:lnTo>
                    <a:pt x="418922" y="338035"/>
                  </a:lnTo>
                  <a:lnTo>
                    <a:pt x="427583" y="386334"/>
                  </a:lnTo>
                  <a:lnTo>
                    <a:pt x="442099" y="430618"/>
                  </a:lnTo>
                  <a:lnTo>
                    <a:pt x="462546" y="470916"/>
                  </a:lnTo>
                  <a:lnTo>
                    <a:pt x="488543" y="505904"/>
                  </a:lnTo>
                  <a:lnTo>
                    <a:pt x="519696" y="534250"/>
                  </a:lnTo>
                  <a:lnTo>
                    <a:pt x="555980" y="555879"/>
                  </a:lnTo>
                  <a:lnTo>
                    <a:pt x="597420" y="570738"/>
                  </a:lnTo>
                  <a:lnTo>
                    <a:pt x="605040" y="547878"/>
                  </a:lnTo>
                  <a:lnTo>
                    <a:pt x="572452" y="533158"/>
                  </a:lnTo>
                  <a:lnTo>
                    <a:pt x="544360" y="513016"/>
                  </a:lnTo>
                  <a:lnTo>
                    <a:pt x="501408" y="456438"/>
                  </a:lnTo>
                  <a:lnTo>
                    <a:pt x="486841" y="419862"/>
                  </a:lnTo>
                  <a:lnTo>
                    <a:pt x="476351" y="378714"/>
                  </a:lnTo>
                  <a:lnTo>
                    <a:pt x="470001" y="332994"/>
                  </a:lnTo>
                  <a:lnTo>
                    <a:pt x="467880" y="282702"/>
                  </a:lnTo>
                  <a:lnTo>
                    <a:pt x="470001" y="233972"/>
                  </a:lnTo>
                  <a:lnTo>
                    <a:pt x="476351" y="189547"/>
                  </a:lnTo>
                  <a:lnTo>
                    <a:pt x="486841" y="149390"/>
                  </a:lnTo>
                  <a:lnTo>
                    <a:pt x="501408" y="113538"/>
                  </a:lnTo>
                  <a:lnTo>
                    <a:pt x="544449" y="57721"/>
                  </a:lnTo>
                  <a:lnTo>
                    <a:pt x="572770" y="37884"/>
                  </a:lnTo>
                  <a:lnTo>
                    <a:pt x="605802" y="23622"/>
                  </a:lnTo>
                  <a:close/>
                </a:path>
                <a:path w="1217929" h="570865">
                  <a:moveTo>
                    <a:pt x="1011936" y="24384"/>
                  </a:moveTo>
                  <a:lnTo>
                    <a:pt x="883920" y="24384"/>
                  </a:lnTo>
                  <a:lnTo>
                    <a:pt x="879348" y="44196"/>
                  </a:lnTo>
                  <a:lnTo>
                    <a:pt x="890346" y="47053"/>
                  </a:lnTo>
                  <a:lnTo>
                    <a:pt x="898207" y="52197"/>
                  </a:lnTo>
                  <a:lnTo>
                    <a:pt x="902919" y="59626"/>
                  </a:lnTo>
                  <a:lnTo>
                    <a:pt x="904494" y="69342"/>
                  </a:lnTo>
                  <a:lnTo>
                    <a:pt x="904201" y="75768"/>
                  </a:lnTo>
                  <a:lnTo>
                    <a:pt x="889723" y="118960"/>
                  </a:lnTo>
                  <a:lnTo>
                    <a:pt x="870966" y="155448"/>
                  </a:lnTo>
                  <a:lnTo>
                    <a:pt x="773430" y="338328"/>
                  </a:lnTo>
                  <a:lnTo>
                    <a:pt x="770382" y="338328"/>
                  </a:lnTo>
                  <a:lnTo>
                    <a:pt x="769899" y="285648"/>
                  </a:lnTo>
                  <a:lnTo>
                    <a:pt x="766572" y="121920"/>
                  </a:lnTo>
                  <a:lnTo>
                    <a:pt x="767232" y="78193"/>
                  </a:lnTo>
                  <a:lnTo>
                    <a:pt x="791718" y="44958"/>
                  </a:lnTo>
                  <a:lnTo>
                    <a:pt x="800862" y="44196"/>
                  </a:lnTo>
                  <a:lnTo>
                    <a:pt x="805434" y="24384"/>
                  </a:lnTo>
                  <a:lnTo>
                    <a:pt x="649986" y="24384"/>
                  </a:lnTo>
                  <a:lnTo>
                    <a:pt x="645414" y="44196"/>
                  </a:lnTo>
                  <a:lnTo>
                    <a:pt x="651510" y="44958"/>
                  </a:lnTo>
                  <a:lnTo>
                    <a:pt x="660654" y="49530"/>
                  </a:lnTo>
                  <a:lnTo>
                    <a:pt x="664464" y="52578"/>
                  </a:lnTo>
                  <a:lnTo>
                    <a:pt x="667512" y="56388"/>
                  </a:lnTo>
                  <a:lnTo>
                    <a:pt x="669798" y="62484"/>
                  </a:lnTo>
                  <a:lnTo>
                    <a:pt x="672846" y="67818"/>
                  </a:lnTo>
                  <a:lnTo>
                    <a:pt x="674370" y="75438"/>
                  </a:lnTo>
                  <a:lnTo>
                    <a:pt x="675894" y="84582"/>
                  </a:lnTo>
                  <a:lnTo>
                    <a:pt x="678180" y="115824"/>
                  </a:lnTo>
                  <a:lnTo>
                    <a:pt x="691134" y="436626"/>
                  </a:lnTo>
                  <a:lnTo>
                    <a:pt x="766572" y="436626"/>
                  </a:lnTo>
                  <a:lnTo>
                    <a:pt x="953262" y="101346"/>
                  </a:lnTo>
                  <a:lnTo>
                    <a:pt x="973836" y="67818"/>
                  </a:lnTo>
                  <a:lnTo>
                    <a:pt x="1007364" y="44196"/>
                  </a:lnTo>
                  <a:lnTo>
                    <a:pt x="1011936" y="24384"/>
                  </a:lnTo>
                  <a:close/>
                </a:path>
                <a:path w="1217929" h="570865">
                  <a:moveTo>
                    <a:pt x="1217688" y="285750"/>
                  </a:moveTo>
                  <a:lnTo>
                    <a:pt x="1214691" y="233451"/>
                  </a:lnTo>
                  <a:lnTo>
                    <a:pt x="1205776" y="185166"/>
                  </a:lnTo>
                  <a:lnTo>
                    <a:pt x="1191006" y="140868"/>
                  </a:lnTo>
                  <a:lnTo>
                    <a:pt x="1170444" y="100584"/>
                  </a:lnTo>
                  <a:lnTo>
                    <a:pt x="1144435" y="65570"/>
                  </a:lnTo>
                  <a:lnTo>
                    <a:pt x="1113294" y="37147"/>
                  </a:lnTo>
                  <a:lnTo>
                    <a:pt x="1076998" y="15278"/>
                  </a:lnTo>
                  <a:lnTo>
                    <a:pt x="1035570" y="0"/>
                  </a:lnTo>
                  <a:lnTo>
                    <a:pt x="1027950" y="23622"/>
                  </a:lnTo>
                  <a:lnTo>
                    <a:pt x="1060640" y="37884"/>
                  </a:lnTo>
                  <a:lnTo>
                    <a:pt x="1088898" y="57721"/>
                  </a:lnTo>
                  <a:lnTo>
                    <a:pt x="1131582" y="113538"/>
                  </a:lnTo>
                  <a:lnTo>
                    <a:pt x="1146581" y="149390"/>
                  </a:lnTo>
                  <a:lnTo>
                    <a:pt x="1157287" y="189547"/>
                  </a:lnTo>
                  <a:lnTo>
                    <a:pt x="1163726" y="233972"/>
                  </a:lnTo>
                  <a:lnTo>
                    <a:pt x="1165872" y="282702"/>
                  </a:lnTo>
                  <a:lnTo>
                    <a:pt x="1163726" y="332994"/>
                  </a:lnTo>
                  <a:lnTo>
                    <a:pt x="1157300" y="378714"/>
                  </a:lnTo>
                  <a:lnTo>
                    <a:pt x="1146581" y="419862"/>
                  </a:lnTo>
                  <a:lnTo>
                    <a:pt x="1131582" y="456438"/>
                  </a:lnTo>
                  <a:lnTo>
                    <a:pt x="1088999" y="513016"/>
                  </a:lnTo>
                  <a:lnTo>
                    <a:pt x="1028712" y="547878"/>
                  </a:lnTo>
                  <a:lnTo>
                    <a:pt x="1035570" y="570738"/>
                  </a:lnTo>
                  <a:lnTo>
                    <a:pt x="1076998" y="555879"/>
                  </a:lnTo>
                  <a:lnTo>
                    <a:pt x="1113294" y="534250"/>
                  </a:lnTo>
                  <a:lnTo>
                    <a:pt x="1144435" y="505904"/>
                  </a:lnTo>
                  <a:lnTo>
                    <a:pt x="1170444" y="470916"/>
                  </a:lnTo>
                  <a:lnTo>
                    <a:pt x="1191006" y="430618"/>
                  </a:lnTo>
                  <a:lnTo>
                    <a:pt x="1205776" y="386334"/>
                  </a:lnTo>
                  <a:lnTo>
                    <a:pt x="1214691" y="338035"/>
                  </a:lnTo>
                  <a:lnTo>
                    <a:pt x="1217688" y="285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64716" y="5578614"/>
              <a:ext cx="194310" cy="200025"/>
            </a:xfrm>
            <a:custGeom>
              <a:avLst/>
              <a:gdLst/>
              <a:ahLst/>
              <a:cxnLst/>
              <a:rect l="l" t="t" r="r" b="b"/>
              <a:pathLst>
                <a:path w="194309" h="200025">
                  <a:moveTo>
                    <a:pt x="194310" y="6096"/>
                  </a:moveTo>
                  <a:lnTo>
                    <a:pt x="187452" y="0"/>
                  </a:lnTo>
                  <a:lnTo>
                    <a:pt x="6858" y="0"/>
                  </a:lnTo>
                  <a:lnTo>
                    <a:pt x="0" y="6096"/>
                  </a:lnTo>
                  <a:lnTo>
                    <a:pt x="0" y="193548"/>
                  </a:lnTo>
                  <a:lnTo>
                    <a:pt x="6858" y="199644"/>
                  </a:lnTo>
                  <a:lnTo>
                    <a:pt x="14478" y="199644"/>
                  </a:lnTo>
                  <a:lnTo>
                    <a:pt x="28194" y="199644"/>
                  </a:lnTo>
                  <a:lnTo>
                    <a:pt x="166116" y="199644"/>
                  </a:lnTo>
                  <a:lnTo>
                    <a:pt x="179832" y="199644"/>
                  </a:lnTo>
                  <a:lnTo>
                    <a:pt x="187452" y="199644"/>
                  </a:lnTo>
                  <a:lnTo>
                    <a:pt x="194310" y="193548"/>
                  </a:lnTo>
                  <a:lnTo>
                    <a:pt x="194310" y="6096"/>
                  </a:lnTo>
                  <a:close/>
                </a:path>
              </a:pathLst>
            </a:custGeom>
            <a:solidFill>
              <a:srgbClr val="FF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38973" y="5038344"/>
              <a:ext cx="232410" cy="558165"/>
            </a:xfrm>
            <a:custGeom>
              <a:avLst/>
              <a:gdLst/>
              <a:ahLst/>
              <a:cxnLst/>
              <a:rect l="l" t="t" r="r" b="b"/>
              <a:pathLst>
                <a:path w="232409" h="558164">
                  <a:moveTo>
                    <a:pt x="131063" y="106679"/>
                  </a:moveTo>
                  <a:lnTo>
                    <a:pt x="16763" y="0"/>
                  </a:lnTo>
                  <a:lnTo>
                    <a:pt x="0" y="155447"/>
                  </a:lnTo>
                  <a:lnTo>
                    <a:pt x="51053" y="136451"/>
                  </a:lnTo>
                  <a:lnTo>
                    <a:pt x="51053" y="121919"/>
                  </a:lnTo>
                  <a:lnTo>
                    <a:pt x="70866" y="114300"/>
                  </a:lnTo>
                  <a:lnTo>
                    <a:pt x="75679" y="127288"/>
                  </a:lnTo>
                  <a:lnTo>
                    <a:pt x="131063" y="106679"/>
                  </a:lnTo>
                  <a:close/>
                </a:path>
                <a:path w="232409" h="558164">
                  <a:moveTo>
                    <a:pt x="75679" y="127288"/>
                  </a:moveTo>
                  <a:lnTo>
                    <a:pt x="70866" y="114300"/>
                  </a:lnTo>
                  <a:lnTo>
                    <a:pt x="51053" y="121919"/>
                  </a:lnTo>
                  <a:lnTo>
                    <a:pt x="55806" y="134682"/>
                  </a:lnTo>
                  <a:lnTo>
                    <a:pt x="75679" y="127288"/>
                  </a:lnTo>
                  <a:close/>
                </a:path>
                <a:path w="232409" h="558164">
                  <a:moveTo>
                    <a:pt x="55806" y="134682"/>
                  </a:moveTo>
                  <a:lnTo>
                    <a:pt x="51053" y="121919"/>
                  </a:lnTo>
                  <a:lnTo>
                    <a:pt x="51053" y="136451"/>
                  </a:lnTo>
                  <a:lnTo>
                    <a:pt x="55806" y="134682"/>
                  </a:lnTo>
                  <a:close/>
                </a:path>
                <a:path w="232409" h="558164">
                  <a:moveTo>
                    <a:pt x="232409" y="550163"/>
                  </a:moveTo>
                  <a:lnTo>
                    <a:pt x="75679" y="127288"/>
                  </a:lnTo>
                  <a:lnTo>
                    <a:pt x="55806" y="134682"/>
                  </a:lnTo>
                  <a:lnTo>
                    <a:pt x="213359" y="557783"/>
                  </a:lnTo>
                  <a:lnTo>
                    <a:pt x="232409" y="55016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14229" y="3135884"/>
            <a:ext cx="9632950" cy="4159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54025" marR="81280" indent="-378460">
              <a:lnSpc>
                <a:spcPct val="101099"/>
              </a:lnSpc>
              <a:spcBef>
                <a:spcPts val="9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spc="5" dirty="0">
                <a:latin typeface="Calibri"/>
                <a:cs typeface="Calibri"/>
              </a:rPr>
              <a:t>goal is </a:t>
            </a:r>
            <a:r>
              <a:rPr sz="3050" spc="-5" dirty="0">
                <a:latin typeface="Calibri"/>
                <a:cs typeface="Calibri"/>
              </a:rPr>
              <a:t>to </a:t>
            </a:r>
            <a:r>
              <a:rPr sz="3050" spc="20" dirty="0">
                <a:latin typeface="Calibri"/>
                <a:cs typeface="Calibri"/>
              </a:rPr>
              <a:t>map </a:t>
            </a:r>
            <a:r>
              <a:rPr sz="3050" spc="15" dirty="0">
                <a:latin typeface="Calibri"/>
                <a:cs typeface="Calibri"/>
              </a:rPr>
              <a:t>each </a:t>
            </a:r>
            <a:r>
              <a:rPr sz="3050" spc="10" dirty="0">
                <a:latin typeface="Calibri"/>
                <a:cs typeface="Calibri"/>
              </a:rPr>
              <a:t>node </a:t>
            </a:r>
            <a:r>
              <a:rPr sz="3050" spc="-5" dirty="0">
                <a:latin typeface="Calibri"/>
                <a:cs typeface="Calibri"/>
              </a:rPr>
              <a:t>into </a:t>
            </a:r>
            <a:r>
              <a:rPr sz="3050" spc="15" dirty="0">
                <a:latin typeface="Calibri"/>
                <a:cs typeface="Calibri"/>
              </a:rPr>
              <a:t>a </a:t>
            </a:r>
            <a:r>
              <a:rPr sz="3050" spc="-5" dirty="0">
                <a:latin typeface="Calibri"/>
                <a:cs typeface="Calibri"/>
              </a:rPr>
              <a:t>latent </a:t>
            </a:r>
            <a:r>
              <a:rPr sz="3050" spc="10" dirty="0">
                <a:latin typeface="Calibri"/>
                <a:cs typeface="Calibri"/>
              </a:rPr>
              <a:t>low‐dimension </a:t>
            </a:r>
            <a:r>
              <a:rPr sz="3050" spc="-67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space</a:t>
            </a:r>
            <a:r>
              <a:rPr sz="3050" spc="3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such</a:t>
            </a:r>
            <a:r>
              <a:rPr sz="3050" spc="6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that</a:t>
            </a:r>
            <a:r>
              <a:rPr sz="3050" spc="3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network</a:t>
            </a:r>
            <a:r>
              <a:rPr sz="3050" spc="3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structure</a:t>
            </a:r>
            <a:r>
              <a:rPr sz="3050" spc="6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information</a:t>
            </a:r>
            <a:r>
              <a:rPr sz="3050" spc="3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is </a:t>
            </a:r>
            <a:r>
              <a:rPr sz="3050" spc="10" dirty="0">
                <a:latin typeface="Calibri"/>
                <a:cs typeface="Calibri"/>
              </a:rPr>
              <a:t> encoded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into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distributed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node</a:t>
            </a:r>
            <a:r>
              <a:rPr sz="3050" dirty="0">
                <a:latin typeface="Calibri"/>
                <a:cs typeface="Calibri"/>
              </a:rPr>
              <a:t> representations</a:t>
            </a:r>
            <a:endParaRPr sz="3050">
              <a:latin typeface="Calibri"/>
              <a:cs typeface="Calibri"/>
            </a:endParaRPr>
          </a:p>
          <a:p>
            <a:pPr marL="5706110">
              <a:lnSpc>
                <a:spcPct val="100000"/>
              </a:lnSpc>
              <a:spcBef>
                <a:spcPts val="1360"/>
              </a:spcBef>
            </a:pPr>
            <a:r>
              <a:rPr sz="1950" spc="130" dirty="0">
                <a:latin typeface="Cambria"/>
                <a:cs typeface="Cambria"/>
              </a:rPr>
              <a:t>𝑥</a:t>
            </a:r>
            <a:r>
              <a:rPr sz="2175" spc="195" baseline="-15325" dirty="0">
                <a:latin typeface="Cambria"/>
                <a:cs typeface="Cambria"/>
              </a:rPr>
              <a:t>ij</a:t>
            </a:r>
            <a:r>
              <a:rPr sz="1950" spc="130" dirty="0">
                <a:latin typeface="Calibri"/>
                <a:cs typeface="Calibri"/>
              </a:rPr>
              <a:t>: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node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30" dirty="0">
                <a:latin typeface="Cambria"/>
                <a:cs typeface="Cambria"/>
              </a:rPr>
              <a:t>𝑣</a:t>
            </a:r>
            <a:r>
              <a:rPr sz="2175" spc="44" baseline="-15325" dirty="0">
                <a:latin typeface="Cambria"/>
                <a:cs typeface="Cambria"/>
              </a:rPr>
              <a:t>i</a:t>
            </a:r>
            <a:r>
              <a:rPr sz="1950" spc="30" dirty="0">
                <a:latin typeface="Calibri"/>
                <a:cs typeface="Calibri"/>
              </a:rPr>
              <a:t>’s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spc="100" dirty="0">
                <a:latin typeface="Cambria"/>
                <a:cs typeface="Cambria"/>
              </a:rPr>
              <a:t>𝑗</a:t>
            </a:r>
            <a:r>
              <a:rPr sz="2175" spc="150" baseline="28735" dirty="0">
                <a:latin typeface="Cambria"/>
                <a:cs typeface="Cambria"/>
              </a:rPr>
              <a:t>th</a:t>
            </a:r>
            <a:r>
              <a:rPr sz="2175" spc="345" baseline="28735" dirty="0">
                <a:latin typeface="Cambria"/>
                <a:cs typeface="Cambria"/>
              </a:rPr>
              <a:t> </a:t>
            </a:r>
            <a:r>
              <a:rPr sz="1950" spc="10" dirty="0">
                <a:latin typeface="Calibri"/>
                <a:cs typeface="Calibri"/>
              </a:rPr>
              <a:t>learned</a:t>
            </a:r>
            <a:r>
              <a:rPr sz="1950" dirty="0">
                <a:latin typeface="Calibri"/>
                <a:cs typeface="Calibri"/>
              </a:rPr>
              <a:t> feature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Calibri"/>
              <a:cs typeface="Calibri"/>
            </a:endParaRPr>
          </a:p>
          <a:p>
            <a:pPr marL="5988685">
              <a:lnSpc>
                <a:spcPct val="100000"/>
              </a:lnSpc>
              <a:spcBef>
                <a:spcPts val="5"/>
              </a:spcBef>
            </a:pPr>
            <a:r>
              <a:rPr sz="1950" spc="50" dirty="0">
                <a:latin typeface="Cambria"/>
                <a:cs typeface="Cambria"/>
              </a:rPr>
              <a:t>𝑣</a:t>
            </a:r>
            <a:r>
              <a:rPr sz="2175" spc="75" baseline="-15325" dirty="0">
                <a:latin typeface="Cambria"/>
                <a:cs typeface="Cambria"/>
              </a:rPr>
              <a:t>i</a:t>
            </a:r>
            <a:endParaRPr sz="2175" baseline="-15325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>
              <a:latin typeface="Cambria"/>
              <a:cs typeface="Cambria"/>
            </a:endParaRPr>
          </a:p>
          <a:p>
            <a:pPr marL="427355" algn="ctr">
              <a:lnSpc>
                <a:spcPct val="100000"/>
              </a:lnSpc>
            </a:pPr>
            <a:r>
              <a:rPr sz="1950" dirty="0">
                <a:latin typeface="Calibri"/>
                <a:cs typeface="Calibri"/>
              </a:rPr>
              <a:t>Feature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Learning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5888990">
              <a:lnSpc>
                <a:spcPct val="100000"/>
              </a:lnSpc>
              <a:spcBef>
                <a:spcPts val="1650"/>
              </a:spcBef>
            </a:pP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Learned </a:t>
            </a:r>
            <a:r>
              <a:rPr sz="1950" dirty="0">
                <a:solidFill>
                  <a:srgbClr val="00B050"/>
                </a:solidFill>
                <a:latin typeface="Calibri"/>
                <a:cs typeface="Calibri"/>
              </a:rPr>
              <a:t>Latent</a:t>
            </a:r>
            <a:r>
              <a:rPr sz="1950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00B050"/>
                </a:solidFill>
                <a:latin typeface="Calibri"/>
                <a:cs typeface="Calibri"/>
              </a:rPr>
              <a:t>Feature</a:t>
            </a:r>
            <a:r>
              <a:rPr sz="1950" spc="10" dirty="0">
                <a:solidFill>
                  <a:srgbClr val="00B050"/>
                </a:solidFill>
                <a:latin typeface="Calibri"/>
                <a:cs typeface="Calibri"/>
              </a:rPr>
              <a:t> Matrix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260989" y="5999226"/>
            <a:ext cx="2567305" cy="139700"/>
          </a:xfrm>
          <a:custGeom>
            <a:avLst/>
            <a:gdLst/>
            <a:ahLst/>
            <a:cxnLst/>
            <a:rect l="l" t="t" r="r" b="b"/>
            <a:pathLst>
              <a:path w="2567304" h="139700">
                <a:moveTo>
                  <a:pt x="2441447" y="74675"/>
                </a:moveTo>
                <a:lnTo>
                  <a:pt x="2441447" y="64770"/>
                </a:lnTo>
                <a:lnTo>
                  <a:pt x="0" y="64770"/>
                </a:lnTo>
                <a:lnTo>
                  <a:pt x="0" y="74676"/>
                </a:lnTo>
                <a:lnTo>
                  <a:pt x="2441447" y="74675"/>
                </a:lnTo>
                <a:close/>
              </a:path>
              <a:path w="2567304" h="139700">
                <a:moveTo>
                  <a:pt x="2567177" y="69341"/>
                </a:moveTo>
                <a:lnTo>
                  <a:pt x="2427731" y="0"/>
                </a:lnTo>
                <a:lnTo>
                  <a:pt x="2427731" y="64770"/>
                </a:lnTo>
                <a:lnTo>
                  <a:pt x="2441447" y="64770"/>
                </a:lnTo>
                <a:lnTo>
                  <a:pt x="2441447" y="132550"/>
                </a:lnTo>
                <a:lnTo>
                  <a:pt x="2567177" y="69341"/>
                </a:lnTo>
                <a:close/>
              </a:path>
              <a:path w="2567304" h="139700">
                <a:moveTo>
                  <a:pt x="2441447" y="132550"/>
                </a:moveTo>
                <a:lnTo>
                  <a:pt x="2441447" y="74675"/>
                </a:lnTo>
                <a:lnTo>
                  <a:pt x="2427731" y="74675"/>
                </a:lnTo>
                <a:lnTo>
                  <a:pt x="2427731" y="139446"/>
                </a:lnTo>
                <a:lnTo>
                  <a:pt x="2441447" y="132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頁尾版面配置區 42">
            <a:extLst>
              <a:ext uri="{FF2B5EF4-FFF2-40B4-BE49-F238E27FC236}">
                <a16:creationId xmlns:a16="http://schemas.microsoft.com/office/drawing/2014/main" id="{967BF738-C219-27AD-8E1E-B8BD940C137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"/>
              <a:t>Prof.</a:t>
            </a:r>
            <a:r>
              <a:rPr lang="en" spc="-30"/>
              <a:t> </a:t>
            </a:r>
            <a:r>
              <a:rPr lang="en" spc="-5"/>
              <a:t>Cheng‐Te</a:t>
            </a:r>
            <a:r>
              <a:rPr lang="en" spc="-30"/>
              <a:t> </a:t>
            </a:r>
            <a:r>
              <a:rPr lang="en" spc="-5"/>
              <a:t>Li</a:t>
            </a:r>
            <a:r>
              <a:rPr lang="en" spc="-15"/>
              <a:t> </a:t>
            </a:r>
            <a:r>
              <a:rPr lang="en"/>
              <a:t>@</a:t>
            </a:r>
            <a:r>
              <a:rPr lang="en" spc="-10"/>
              <a:t> </a:t>
            </a:r>
            <a:r>
              <a:rPr lang="en"/>
              <a:t>NCKU</a:t>
            </a:r>
            <a:endParaRPr lang="en" dirty="0"/>
          </a:p>
        </p:txBody>
      </p:sp>
      <p:sp>
        <p:nvSpPr>
          <p:cNvPr id="44" name="投影片編號版面配置區 43">
            <a:extLst>
              <a:ext uri="{FF2B5EF4-FFF2-40B4-BE49-F238E27FC236}">
                <a16:creationId xmlns:a16="http://schemas.microsoft.com/office/drawing/2014/main" id="{62029B24-2B75-83A1-34D4-8313F41B24B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altLang="zh-TW" smtClean="0"/>
              <a:t>3</a:t>
            </a:fld>
            <a:endParaRPr lang="en-US" altLang="zh-TW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9215" y="198373"/>
            <a:ext cx="7093584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400" spc="-20" dirty="0"/>
              <a:t>Graph</a:t>
            </a:r>
            <a:r>
              <a:rPr sz="4400" spc="-25" dirty="0"/>
              <a:t> </a:t>
            </a:r>
            <a:r>
              <a:rPr sz="4400" spc="-20" dirty="0"/>
              <a:t>Representation</a:t>
            </a:r>
            <a:r>
              <a:rPr sz="4400" spc="-50" dirty="0"/>
              <a:t> </a:t>
            </a:r>
            <a:r>
              <a:rPr sz="4400" dirty="0"/>
              <a:t>Learning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796937" y="1411223"/>
            <a:ext cx="3828415" cy="2289175"/>
            <a:chOff x="796937" y="1411223"/>
            <a:chExt cx="3828415" cy="2289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6937" y="1411223"/>
              <a:ext cx="3828287" cy="228904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044581" y="2354580"/>
              <a:ext cx="277495" cy="243204"/>
            </a:xfrm>
            <a:custGeom>
              <a:avLst/>
              <a:gdLst/>
              <a:ahLst/>
              <a:cxnLst/>
              <a:rect l="l" t="t" r="r" b="b"/>
              <a:pathLst>
                <a:path w="277495" h="243205">
                  <a:moveTo>
                    <a:pt x="277367" y="200406"/>
                  </a:moveTo>
                  <a:lnTo>
                    <a:pt x="263651" y="186689"/>
                  </a:lnTo>
                  <a:lnTo>
                    <a:pt x="249840" y="200406"/>
                  </a:lnTo>
                  <a:lnTo>
                    <a:pt x="240029" y="209550"/>
                  </a:lnTo>
                  <a:lnTo>
                    <a:pt x="233934" y="213359"/>
                  </a:lnTo>
                  <a:lnTo>
                    <a:pt x="228600" y="215645"/>
                  </a:lnTo>
                  <a:lnTo>
                    <a:pt x="219455" y="215645"/>
                  </a:lnTo>
                  <a:lnTo>
                    <a:pt x="216408" y="214121"/>
                  </a:lnTo>
                  <a:lnTo>
                    <a:pt x="211836" y="208025"/>
                  </a:lnTo>
                  <a:lnTo>
                    <a:pt x="211074" y="203453"/>
                  </a:lnTo>
                  <a:lnTo>
                    <a:pt x="211074" y="196595"/>
                  </a:lnTo>
                  <a:lnTo>
                    <a:pt x="252222" y="3809"/>
                  </a:lnTo>
                  <a:lnTo>
                    <a:pt x="209550" y="3809"/>
                  </a:lnTo>
                  <a:lnTo>
                    <a:pt x="183368" y="120717"/>
                  </a:lnTo>
                  <a:lnTo>
                    <a:pt x="168568" y="155829"/>
                  </a:lnTo>
                  <a:lnTo>
                    <a:pt x="144910" y="187833"/>
                  </a:lnTo>
                  <a:lnTo>
                    <a:pt x="110489" y="213359"/>
                  </a:lnTo>
                  <a:lnTo>
                    <a:pt x="95250" y="213359"/>
                  </a:lnTo>
                  <a:lnTo>
                    <a:pt x="89153" y="210312"/>
                  </a:lnTo>
                  <a:lnTo>
                    <a:pt x="85343" y="205739"/>
                  </a:lnTo>
                  <a:lnTo>
                    <a:pt x="81534" y="200406"/>
                  </a:lnTo>
                  <a:lnTo>
                    <a:pt x="80010" y="192786"/>
                  </a:lnTo>
                  <a:lnTo>
                    <a:pt x="80010" y="174497"/>
                  </a:lnTo>
                  <a:lnTo>
                    <a:pt x="80772" y="169925"/>
                  </a:lnTo>
                  <a:lnTo>
                    <a:pt x="80772" y="166115"/>
                  </a:lnTo>
                  <a:lnTo>
                    <a:pt x="82296" y="160781"/>
                  </a:lnTo>
                  <a:lnTo>
                    <a:pt x="83058" y="154686"/>
                  </a:lnTo>
                  <a:lnTo>
                    <a:pt x="85534" y="143827"/>
                  </a:lnTo>
                  <a:lnTo>
                    <a:pt x="103262" y="73152"/>
                  </a:lnTo>
                  <a:lnTo>
                    <a:pt x="105632" y="60579"/>
                  </a:lnTo>
                  <a:lnTo>
                    <a:pt x="107001" y="49149"/>
                  </a:lnTo>
                  <a:lnTo>
                    <a:pt x="107441" y="38862"/>
                  </a:lnTo>
                  <a:lnTo>
                    <a:pt x="106870" y="30265"/>
                  </a:lnTo>
                  <a:lnTo>
                    <a:pt x="81367" y="583"/>
                  </a:lnTo>
                  <a:lnTo>
                    <a:pt x="73913" y="0"/>
                  </a:lnTo>
                  <a:lnTo>
                    <a:pt x="65531" y="0"/>
                  </a:lnTo>
                  <a:lnTo>
                    <a:pt x="25824" y="18442"/>
                  </a:lnTo>
                  <a:lnTo>
                    <a:pt x="0" y="41909"/>
                  </a:lnTo>
                  <a:lnTo>
                    <a:pt x="14477" y="56387"/>
                  </a:lnTo>
                  <a:lnTo>
                    <a:pt x="21478" y="48529"/>
                  </a:lnTo>
                  <a:lnTo>
                    <a:pt x="27622" y="42100"/>
                  </a:lnTo>
                  <a:lnTo>
                    <a:pt x="32908" y="37099"/>
                  </a:lnTo>
                  <a:lnTo>
                    <a:pt x="43434" y="28956"/>
                  </a:lnTo>
                  <a:lnTo>
                    <a:pt x="48767" y="27431"/>
                  </a:lnTo>
                  <a:lnTo>
                    <a:pt x="57912" y="27431"/>
                  </a:lnTo>
                  <a:lnTo>
                    <a:pt x="61722" y="28956"/>
                  </a:lnTo>
                  <a:lnTo>
                    <a:pt x="64008" y="31242"/>
                  </a:lnTo>
                  <a:lnTo>
                    <a:pt x="65531" y="34289"/>
                  </a:lnTo>
                  <a:lnTo>
                    <a:pt x="67055" y="39624"/>
                  </a:lnTo>
                  <a:lnTo>
                    <a:pt x="67055" y="45719"/>
                  </a:lnTo>
                  <a:lnTo>
                    <a:pt x="66627" y="52423"/>
                  </a:lnTo>
                  <a:lnTo>
                    <a:pt x="65341" y="61055"/>
                  </a:lnTo>
                  <a:lnTo>
                    <a:pt x="63198" y="71544"/>
                  </a:lnTo>
                  <a:lnTo>
                    <a:pt x="44196" y="148589"/>
                  </a:lnTo>
                  <a:lnTo>
                    <a:pt x="41195" y="162139"/>
                  </a:lnTo>
                  <a:lnTo>
                    <a:pt x="39052" y="174116"/>
                  </a:lnTo>
                  <a:lnTo>
                    <a:pt x="37766" y="184380"/>
                  </a:lnTo>
                  <a:lnTo>
                    <a:pt x="37337" y="192786"/>
                  </a:lnTo>
                  <a:lnTo>
                    <a:pt x="38064" y="204073"/>
                  </a:lnTo>
                  <a:lnTo>
                    <a:pt x="64484" y="239649"/>
                  </a:lnTo>
                  <a:lnTo>
                    <a:pt x="84581" y="243077"/>
                  </a:lnTo>
                  <a:lnTo>
                    <a:pt x="96000" y="241958"/>
                  </a:lnTo>
                  <a:lnTo>
                    <a:pt x="140541" y="217050"/>
                  </a:lnTo>
                  <a:lnTo>
                    <a:pt x="175260" y="175259"/>
                  </a:lnTo>
                  <a:lnTo>
                    <a:pt x="178308" y="177545"/>
                  </a:lnTo>
                  <a:lnTo>
                    <a:pt x="175748" y="185285"/>
                  </a:lnTo>
                  <a:lnTo>
                    <a:pt x="173831" y="192595"/>
                  </a:lnTo>
                  <a:lnTo>
                    <a:pt x="172628" y="199620"/>
                  </a:lnTo>
                  <a:lnTo>
                    <a:pt x="172212" y="206501"/>
                  </a:lnTo>
                  <a:lnTo>
                    <a:pt x="172783" y="214205"/>
                  </a:lnTo>
                  <a:lnTo>
                    <a:pt x="198608" y="242387"/>
                  </a:lnTo>
                  <a:lnTo>
                    <a:pt x="205739" y="243077"/>
                  </a:lnTo>
                  <a:lnTo>
                    <a:pt x="214622" y="242387"/>
                  </a:lnTo>
                  <a:lnTo>
                    <a:pt x="256603" y="220217"/>
                  </a:lnTo>
                  <a:lnTo>
                    <a:pt x="266485" y="211097"/>
                  </a:lnTo>
                  <a:lnTo>
                    <a:pt x="277367" y="2004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06097" y="4035552"/>
            <a:ext cx="4706111" cy="314553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4805057" y="2319527"/>
            <a:ext cx="1511935" cy="427990"/>
          </a:xfrm>
          <a:custGeom>
            <a:avLst/>
            <a:gdLst/>
            <a:ahLst/>
            <a:cxnLst/>
            <a:rect l="l" t="t" r="r" b="b"/>
            <a:pathLst>
              <a:path w="1511935" h="427989">
                <a:moveTo>
                  <a:pt x="1511808" y="214121"/>
                </a:moveTo>
                <a:lnTo>
                  <a:pt x="1216152" y="0"/>
                </a:lnTo>
                <a:lnTo>
                  <a:pt x="1216152" y="133349"/>
                </a:lnTo>
                <a:lnTo>
                  <a:pt x="0" y="133349"/>
                </a:lnTo>
                <a:lnTo>
                  <a:pt x="0" y="294894"/>
                </a:lnTo>
                <a:lnTo>
                  <a:pt x="1216152" y="294894"/>
                </a:lnTo>
                <a:lnTo>
                  <a:pt x="1216152" y="427481"/>
                </a:lnTo>
                <a:lnTo>
                  <a:pt x="1511808" y="214121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21999" y="1811273"/>
            <a:ext cx="215265" cy="359410"/>
          </a:xfrm>
          <a:custGeom>
            <a:avLst/>
            <a:gdLst/>
            <a:ahLst/>
            <a:cxnLst/>
            <a:rect l="l" t="t" r="r" b="b"/>
            <a:pathLst>
              <a:path w="215264" h="359410">
                <a:moveTo>
                  <a:pt x="214884" y="3047"/>
                </a:moveTo>
                <a:lnTo>
                  <a:pt x="207740" y="1607"/>
                </a:lnTo>
                <a:lnTo>
                  <a:pt x="200025" y="666"/>
                </a:lnTo>
                <a:lnTo>
                  <a:pt x="191738" y="154"/>
                </a:lnTo>
                <a:lnTo>
                  <a:pt x="182880" y="0"/>
                </a:lnTo>
                <a:lnTo>
                  <a:pt x="167139" y="1012"/>
                </a:lnTo>
                <a:lnTo>
                  <a:pt x="128778" y="16763"/>
                </a:lnTo>
                <a:lnTo>
                  <a:pt x="103381" y="52447"/>
                </a:lnTo>
                <a:lnTo>
                  <a:pt x="93725" y="81533"/>
                </a:lnTo>
                <a:lnTo>
                  <a:pt x="92202" y="83819"/>
                </a:lnTo>
                <a:lnTo>
                  <a:pt x="59436" y="97535"/>
                </a:lnTo>
                <a:lnTo>
                  <a:pt x="56387" y="110489"/>
                </a:lnTo>
                <a:lnTo>
                  <a:pt x="89154" y="110489"/>
                </a:lnTo>
                <a:lnTo>
                  <a:pt x="48006" y="291083"/>
                </a:lnTo>
                <a:lnTo>
                  <a:pt x="31242" y="333755"/>
                </a:lnTo>
                <a:lnTo>
                  <a:pt x="26670" y="336803"/>
                </a:lnTo>
                <a:lnTo>
                  <a:pt x="22860" y="339851"/>
                </a:lnTo>
                <a:lnTo>
                  <a:pt x="17525" y="341375"/>
                </a:lnTo>
                <a:lnTo>
                  <a:pt x="7620" y="341375"/>
                </a:lnTo>
                <a:lnTo>
                  <a:pt x="4572" y="340613"/>
                </a:lnTo>
                <a:lnTo>
                  <a:pt x="3048" y="340613"/>
                </a:lnTo>
                <a:lnTo>
                  <a:pt x="0" y="357377"/>
                </a:lnTo>
                <a:lnTo>
                  <a:pt x="6858" y="358901"/>
                </a:lnTo>
                <a:lnTo>
                  <a:pt x="12192" y="358901"/>
                </a:lnTo>
                <a:lnTo>
                  <a:pt x="57912" y="338327"/>
                </a:lnTo>
                <a:lnTo>
                  <a:pt x="80200" y="295894"/>
                </a:lnTo>
                <a:lnTo>
                  <a:pt x="120396" y="110489"/>
                </a:lnTo>
                <a:lnTo>
                  <a:pt x="169925" y="110489"/>
                </a:lnTo>
                <a:lnTo>
                  <a:pt x="174498" y="91439"/>
                </a:lnTo>
                <a:lnTo>
                  <a:pt x="124968" y="91439"/>
                </a:lnTo>
                <a:lnTo>
                  <a:pt x="129540" y="70103"/>
                </a:lnTo>
                <a:lnTo>
                  <a:pt x="143256" y="31241"/>
                </a:lnTo>
                <a:lnTo>
                  <a:pt x="163830" y="15239"/>
                </a:lnTo>
                <a:lnTo>
                  <a:pt x="176784" y="15239"/>
                </a:lnTo>
                <a:lnTo>
                  <a:pt x="181356" y="16763"/>
                </a:lnTo>
                <a:lnTo>
                  <a:pt x="183642" y="19811"/>
                </a:lnTo>
                <a:lnTo>
                  <a:pt x="186690" y="22859"/>
                </a:lnTo>
                <a:lnTo>
                  <a:pt x="188975" y="28193"/>
                </a:lnTo>
                <a:lnTo>
                  <a:pt x="190500" y="35813"/>
                </a:lnTo>
                <a:lnTo>
                  <a:pt x="208025" y="35813"/>
                </a:lnTo>
                <a:lnTo>
                  <a:pt x="214884" y="3047"/>
                </a:lnTo>
                <a:close/>
              </a:path>
            </a:pathLst>
          </a:custGeom>
          <a:solidFill>
            <a:srgbClr val="FF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84889" y="1912620"/>
            <a:ext cx="39370" cy="44450"/>
          </a:xfrm>
          <a:custGeom>
            <a:avLst/>
            <a:gdLst/>
            <a:ahLst/>
            <a:cxnLst/>
            <a:rect l="l" t="t" r="r" b="b"/>
            <a:pathLst>
              <a:path w="39370" h="44450">
                <a:moveTo>
                  <a:pt x="38862" y="44196"/>
                </a:moveTo>
                <a:lnTo>
                  <a:pt x="38862" y="0"/>
                </a:lnTo>
                <a:lnTo>
                  <a:pt x="0" y="0"/>
                </a:lnTo>
                <a:lnTo>
                  <a:pt x="0" y="44196"/>
                </a:lnTo>
                <a:lnTo>
                  <a:pt x="38862" y="44196"/>
                </a:lnTo>
                <a:close/>
              </a:path>
            </a:pathLst>
          </a:custGeom>
          <a:solidFill>
            <a:srgbClr val="FF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84889" y="2041398"/>
            <a:ext cx="39370" cy="44450"/>
          </a:xfrm>
          <a:custGeom>
            <a:avLst/>
            <a:gdLst/>
            <a:ahLst/>
            <a:cxnLst/>
            <a:rect l="l" t="t" r="r" b="b"/>
            <a:pathLst>
              <a:path w="39370" h="44450">
                <a:moveTo>
                  <a:pt x="38862" y="44195"/>
                </a:moveTo>
                <a:lnTo>
                  <a:pt x="38862" y="0"/>
                </a:lnTo>
                <a:lnTo>
                  <a:pt x="0" y="0"/>
                </a:lnTo>
                <a:lnTo>
                  <a:pt x="0" y="44195"/>
                </a:lnTo>
                <a:lnTo>
                  <a:pt x="38862" y="44195"/>
                </a:lnTo>
                <a:close/>
              </a:path>
            </a:pathLst>
          </a:custGeom>
          <a:solidFill>
            <a:srgbClr val="FF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25097" y="1899666"/>
            <a:ext cx="214884" cy="188975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5486285" y="1895094"/>
            <a:ext cx="284480" cy="158115"/>
          </a:xfrm>
          <a:custGeom>
            <a:avLst/>
            <a:gdLst/>
            <a:ahLst/>
            <a:cxnLst/>
            <a:rect l="l" t="t" r="r" b="b"/>
            <a:pathLst>
              <a:path w="284479" h="158114">
                <a:moveTo>
                  <a:pt x="284225" y="84581"/>
                </a:moveTo>
                <a:lnTo>
                  <a:pt x="284225" y="72389"/>
                </a:lnTo>
                <a:lnTo>
                  <a:pt x="209550" y="0"/>
                </a:lnTo>
                <a:lnTo>
                  <a:pt x="198120" y="9906"/>
                </a:lnTo>
                <a:lnTo>
                  <a:pt x="241554" y="66293"/>
                </a:lnTo>
                <a:lnTo>
                  <a:pt x="0" y="66293"/>
                </a:lnTo>
                <a:lnTo>
                  <a:pt x="0" y="91439"/>
                </a:lnTo>
                <a:lnTo>
                  <a:pt x="241554" y="91439"/>
                </a:lnTo>
                <a:lnTo>
                  <a:pt x="198120" y="147066"/>
                </a:lnTo>
                <a:lnTo>
                  <a:pt x="209550" y="157733"/>
                </a:lnTo>
                <a:lnTo>
                  <a:pt x="284225" y="84581"/>
                </a:lnTo>
                <a:close/>
              </a:path>
            </a:pathLst>
          </a:custGeom>
          <a:solidFill>
            <a:srgbClr val="FF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25959" y="1824227"/>
            <a:ext cx="268605" cy="261620"/>
          </a:xfrm>
          <a:custGeom>
            <a:avLst/>
            <a:gdLst/>
            <a:ahLst/>
            <a:cxnLst/>
            <a:rect l="l" t="t" r="r" b="b"/>
            <a:pathLst>
              <a:path w="268604" h="261619">
                <a:moveTo>
                  <a:pt x="232410" y="69341"/>
                </a:moveTo>
                <a:lnTo>
                  <a:pt x="220980" y="31241"/>
                </a:lnTo>
                <a:lnTo>
                  <a:pt x="188213" y="7619"/>
                </a:lnTo>
                <a:lnTo>
                  <a:pt x="145672" y="440"/>
                </a:lnTo>
                <a:lnTo>
                  <a:pt x="0" y="0"/>
                </a:lnTo>
                <a:lnTo>
                  <a:pt x="0" y="9143"/>
                </a:lnTo>
                <a:lnTo>
                  <a:pt x="5334" y="10667"/>
                </a:lnTo>
                <a:lnTo>
                  <a:pt x="9906" y="12191"/>
                </a:lnTo>
                <a:lnTo>
                  <a:pt x="12192" y="13715"/>
                </a:lnTo>
                <a:lnTo>
                  <a:pt x="14477" y="14477"/>
                </a:lnTo>
                <a:lnTo>
                  <a:pt x="19050" y="21335"/>
                </a:lnTo>
                <a:lnTo>
                  <a:pt x="19812" y="24383"/>
                </a:lnTo>
                <a:lnTo>
                  <a:pt x="21336" y="32003"/>
                </a:lnTo>
                <a:lnTo>
                  <a:pt x="22098" y="38861"/>
                </a:lnTo>
                <a:lnTo>
                  <a:pt x="22098" y="261365"/>
                </a:lnTo>
                <a:lnTo>
                  <a:pt x="43434" y="261365"/>
                </a:lnTo>
                <a:lnTo>
                  <a:pt x="43434" y="16001"/>
                </a:lnTo>
                <a:lnTo>
                  <a:pt x="75437" y="16001"/>
                </a:lnTo>
                <a:lnTo>
                  <a:pt x="75437" y="261365"/>
                </a:lnTo>
                <a:lnTo>
                  <a:pt x="96774" y="261365"/>
                </a:lnTo>
                <a:lnTo>
                  <a:pt x="96774" y="19049"/>
                </a:lnTo>
                <a:lnTo>
                  <a:pt x="114300" y="19049"/>
                </a:lnTo>
                <a:lnTo>
                  <a:pt x="123884" y="19788"/>
                </a:lnTo>
                <a:lnTo>
                  <a:pt x="132111" y="22097"/>
                </a:lnTo>
                <a:lnTo>
                  <a:pt x="139053" y="26122"/>
                </a:lnTo>
                <a:lnTo>
                  <a:pt x="144780" y="32003"/>
                </a:lnTo>
                <a:lnTo>
                  <a:pt x="144780" y="14477"/>
                </a:lnTo>
                <a:lnTo>
                  <a:pt x="184546" y="24848"/>
                </a:lnTo>
                <a:lnTo>
                  <a:pt x="209192" y="58673"/>
                </a:lnTo>
                <a:lnTo>
                  <a:pt x="210312" y="70103"/>
                </a:lnTo>
                <a:lnTo>
                  <a:pt x="210312" y="120306"/>
                </a:lnTo>
                <a:lnTo>
                  <a:pt x="219837" y="110680"/>
                </a:lnTo>
                <a:lnTo>
                  <a:pt x="229266" y="91654"/>
                </a:lnTo>
                <a:lnTo>
                  <a:pt x="232410" y="69341"/>
                </a:lnTo>
                <a:close/>
              </a:path>
              <a:path w="268604" h="261619">
                <a:moveTo>
                  <a:pt x="22098" y="261365"/>
                </a:moveTo>
                <a:lnTo>
                  <a:pt x="22098" y="222503"/>
                </a:lnTo>
                <a:lnTo>
                  <a:pt x="21336" y="230123"/>
                </a:lnTo>
                <a:lnTo>
                  <a:pt x="19812" y="239267"/>
                </a:lnTo>
                <a:lnTo>
                  <a:pt x="18287" y="242315"/>
                </a:lnTo>
                <a:lnTo>
                  <a:pt x="12953" y="247649"/>
                </a:lnTo>
                <a:lnTo>
                  <a:pt x="7620" y="249935"/>
                </a:lnTo>
                <a:lnTo>
                  <a:pt x="0" y="252221"/>
                </a:lnTo>
                <a:lnTo>
                  <a:pt x="0" y="261365"/>
                </a:lnTo>
                <a:lnTo>
                  <a:pt x="22098" y="261365"/>
                </a:lnTo>
                <a:close/>
              </a:path>
              <a:path w="268604" h="261619">
                <a:moveTo>
                  <a:pt x="75437" y="261365"/>
                </a:moveTo>
                <a:lnTo>
                  <a:pt x="75437" y="244601"/>
                </a:lnTo>
                <a:lnTo>
                  <a:pt x="43434" y="244601"/>
                </a:lnTo>
                <a:lnTo>
                  <a:pt x="43434" y="261365"/>
                </a:lnTo>
                <a:lnTo>
                  <a:pt x="75437" y="261365"/>
                </a:lnTo>
                <a:close/>
              </a:path>
              <a:path w="268604" h="261619">
                <a:moveTo>
                  <a:pt x="155448" y="128113"/>
                </a:moveTo>
                <a:lnTo>
                  <a:pt x="155448" y="72389"/>
                </a:lnTo>
                <a:lnTo>
                  <a:pt x="155174" y="81117"/>
                </a:lnTo>
                <a:lnTo>
                  <a:pt x="154400" y="89058"/>
                </a:lnTo>
                <a:lnTo>
                  <a:pt x="132802" y="125360"/>
                </a:lnTo>
                <a:lnTo>
                  <a:pt x="96774" y="129539"/>
                </a:lnTo>
                <a:lnTo>
                  <a:pt x="96774" y="148589"/>
                </a:lnTo>
                <a:lnTo>
                  <a:pt x="108203" y="148589"/>
                </a:lnTo>
                <a:lnTo>
                  <a:pt x="110489" y="149351"/>
                </a:lnTo>
                <a:lnTo>
                  <a:pt x="112775" y="150875"/>
                </a:lnTo>
                <a:lnTo>
                  <a:pt x="114300" y="152399"/>
                </a:lnTo>
                <a:lnTo>
                  <a:pt x="116586" y="153923"/>
                </a:lnTo>
                <a:lnTo>
                  <a:pt x="118872" y="156209"/>
                </a:lnTo>
                <a:lnTo>
                  <a:pt x="121158" y="160019"/>
                </a:lnTo>
                <a:lnTo>
                  <a:pt x="124206" y="166115"/>
                </a:lnTo>
                <a:lnTo>
                  <a:pt x="127253" y="171449"/>
                </a:lnTo>
                <a:lnTo>
                  <a:pt x="128777" y="175005"/>
                </a:lnTo>
                <a:lnTo>
                  <a:pt x="128777" y="141731"/>
                </a:lnTo>
                <a:lnTo>
                  <a:pt x="140493" y="137290"/>
                </a:lnTo>
                <a:lnTo>
                  <a:pt x="150495" y="131921"/>
                </a:lnTo>
                <a:lnTo>
                  <a:pt x="155448" y="128113"/>
                </a:lnTo>
                <a:close/>
              </a:path>
              <a:path w="268604" h="261619">
                <a:moveTo>
                  <a:pt x="118872" y="261365"/>
                </a:moveTo>
                <a:lnTo>
                  <a:pt x="118872" y="252221"/>
                </a:lnTo>
                <a:lnTo>
                  <a:pt x="112775" y="250697"/>
                </a:lnTo>
                <a:lnTo>
                  <a:pt x="108965" y="249173"/>
                </a:lnTo>
                <a:lnTo>
                  <a:pt x="106680" y="247649"/>
                </a:lnTo>
                <a:lnTo>
                  <a:pt x="103632" y="246125"/>
                </a:lnTo>
                <a:lnTo>
                  <a:pt x="102108" y="244601"/>
                </a:lnTo>
                <a:lnTo>
                  <a:pt x="99060" y="240029"/>
                </a:lnTo>
                <a:lnTo>
                  <a:pt x="98298" y="236981"/>
                </a:lnTo>
                <a:lnTo>
                  <a:pt x="97536" y="232409"/>
                </a:lnTo>
                <a:lnTo>
                  <a:pt x="96774" y="228599"/>
                </a:lnTo>
                <a:lnTo>
                  <a:pt x="96774" y="261365"/>
                </a:lnTo>
                <a:lnTo>
                  <a:pt x="118872" y="261365"/>
                </a:lnTo>
                <a:close/>
              </a:path>
              <a:path w="268604" h="261619">
                <a:moveTo>
                  <a:pt x="227075" y="261365"/>
                </a:moveTo>
                <a:lnTo>
                  <a:pt x="227075" y="244601"/>
                </a:lnTo>
                <a:lnTo>
                  <a:pt x="188975" y="244601"/>
                </a:lnTo>
                <a:lnTo>
                  <a:pt x="186689" y="241553"/>
                </a:lnTo>
                <a:lnTo>
                  <a:pt x="184403" y="237744"/>
                </a:lnTo>
                <a:lnTo>
                  <a:pt x="177522" y="223986"/>
                </a:lnTo>
                <a:lnTo>
                  <a:pt x="174498" y="218694"/>
                </a:lnTo>
                <a:lnTo>
                  <a:pt x="152340" y="175152"/>
                </a:lnTo>
                <a:lnTo>
                  <a:pt x="148589" y="168401"/>
                </a:lnTo>
                <a:lnTo>
                  <a:pt x="145542" y="163067"/>
                </a:lnTo>
                <a:lnTo>
                  <a:pt x="144018" y="159257"/>
                </a:lnTo>
                <a:lnTo>
                  <a:pt x="139446" y="153161"/>
                </a:lnTo>
                <a:lnTo>
                  <a:pt x="137160" y="150875"/>
                </a:lnTo>
                <a:lnTo>
                  <a:pt x="134874" y="147827"/>
                </a:lnTo>
                <a:lnTo>
                  <a:pt x="131825" y="145541"/>
                </a:lnTo>
                <a:lnTo>
                  <a:pt x="128777" y="144017"/>
                </a:lnTo>
                <a:lnTo>
                  <a:pt x="128777" y="175005"/>
                </a:lnTo>
                <a:lnTo>
                  <a:pt x="129539" y="176783"/>
                </a:lnTo>
                <a:lnTo>
                  <a:pt x="132587" y="182117"/>
                </a:lnTo>
                <a:lnTo>
                  <a:pt x="160020" y="236981"/>
                </a:lnTo>
                <a:lnTo>
                  <a:pt x="163830" y="243839"/>
                </a:lnTo>
                <a:lnTo>
                  <a:pt x="166877" y="249173"/>
                </a:lnTo>
                <a:lnTo>
                  <a:pt x="168401" y="252221"/>
                </a:lnTo>
                <a:lnTo>
                  <a:pt x="170687" y="256031"/>
                </a:lnTo>
                <a:lnTo>
                  <a:pt x="172283" y="258413"/>
                </a:lnTo>
                <a:lnTo>
                  <a:pt x="174498" y="261365"/>
                </a:lnTo>
                <a:lnTo>
                  <a:pt x="227075" y="261365"/>
                </a:lnTo>
                <a:close/>
              </a:path>
              <a:path w="268604" h="261619">
                <a:moveTo>
                  <a:pt x="176784" y="74675"/>
                </a:moveTo>
                <a:lnTo>
                  <a:pt x="164603" y="32480"/>
                </a:lnTo>
                <a:lnTo>
                  <a:pt x="144780" y="14477"/>
                </a:lnTo>
                <a:lnTo>
                  <a:pt x="144780" y="32003"/>
                </a:lnTo>
                <a:lnTo>
                  <a:pt x="149340" y="39600"/>
                </a:lnTo>
                <a:lnTo>
                  <a:pt x="152685" y="48767"/>
                </a:lnTo>
                <a:lnTo>
                  <a:pt x="154745" y="59650"/>
                </a:lnTo>
                <a:lnTo>
                  <a:pt x="155448" y="72389"/>
                </a:lnTo>
                <a:lnTo>
                  <a:pt x="155448" y="128113"/>
                </a:lnTo>
                <a:lnTo>
                  <a:pt x="158781" y="125551"/>
                </a:lnTo>
                <a:lnTo>
                  <a:pt x="165353" y="118109"/>
                </a:lnTo>
                <a:lnTo>
                  <a:pt x="170354" y="109394"/>
                </a:lnTo>
                <a:lnTo>
                  <a:pt x="173926" y="99250"/>
                </a:lnTo>
                <a:lnTo>
                  <a:pt x="176069" y="87677"/>
                </a:lnTo>
                <a:lnTo>
                  <a:pt x="176784" y="74675"/>
                </a:lnTo>
                <a:close/>
              </a:path>
              <a:path w="268604" h="261619">
                <a:moveTo>
                  <a:pt x="210312" y="120306"/>
                </a:moveTo>
                <a:lnTo>
                  <a:pt x="210312" y="70103"/>
                </a:lnTo>
                <a:lnTo>
                  <a:pt x="206621" y="92666"/>
                </a:lnTo>
                <a:lnTo>
                  <a:pt x="195643" y="111156"/>
                </a:lnTo>
                <a:lnTo>
                  <a:pt x="177522" y="125503"/>
                </a:lnTo>
                <a:lnTo>
                  <a:pt x="152400" y="135635"/>
                </a:lnTo>
                <a:lnTo>
                  <a:pt x="152400" y="141731"/>
                </a:lnTo>
                <a:lnTo>
                  <a:pt x="182118" y="165369"/>
                </a:lnTo>
                <a:lnTo>
                  <a:pt x="182118" y="139445"/>
                </a:lnTo>
                <a:lnTo>
                  <a:pt x="204120" y="126563"/>
                </a:lnTo>
                <a:lnTo>
                  <a:pt x="210312" y="120306"/>
                </a:lnTo>
                <a:close/>
              </a:path>
              <a:path w="268604" h="261619">
                <a:moveTo>
                  <a:pt x="268224" y="261365"/>
                </a:moveTo>
                <a:lnTo>
                  <a:pt x="268224" y="252221"/>
                </a:lnTo>
                <a:lnTo>
                  <a:pt x="263651" y="250697"/>
                </a:lnTo>
                <a:lnTo>
                  <a:pt x="260603" y="249173"/>
                </a:lnTo>
                <a:lnTo>
                  <a:pt x="251460" y="242315"/>
                </a:lnTo>
                <a:lnTo>
                  <a:pt x="249174" y="238505"/>
                </a:lnTo>
                <a:lnTo>
                  <a:pt x="246125" y="235457"/>
                </a:lnTo>
                <a:lnTo>
                  <a:pt x="243077" y="230885"/>
                </a:lnTo>
                <a:lnTo>
                  <a:pt x="240792" y="227075"/>
                </a:lnTo>
                <a:lnTo>
                  <a:pt x="238506" y="222503"/>
                </a:lnTo>
                <a:lnTo>
                  <a:pt x="235458" y="217169"/>
                </a:lnTo>
                <a:lnTo>
                  <a:pt x="232410" y="211073"/>
                </a:lnTo>
                <a:lnTo>
                  <a:pt x="217932" y="185165"/>
                </a:lnTo>
                <a:lnTo>
                  <a:pt x="212931" y="176033"/>
                </a:lnTo>
                <a:lnTo>
                  <a:pt x="188213" y="144779"/>
                </a:lnTo>
                <a:lnTo>
                  <a:pt x="182118" y="140969"/>
                </a:lnTo>
                <a:lnTo>
                  <a:pt x="182118" y="165369"/>
                </a:lnTo>
                <a:lnTo>
                  <a:pt x="184023" y="168211"/>
                </a:lnTo>
                <a:lnTo>
                  <a:pt x="188333" y="175498"/>
                </a:lnTo>
                <a:lnTo>
                  <a:pt x="192786" y="183641"/>
                </a:lnTo>
                <a:lnTo>
                  <a:pt x="211074" y="218694"/>
                </a:lnTo>
                <a:lnTo>
                  <a:pt x="212598" y="222503"/>
                </a:lnTo>
                <a:lnTo>
                  <a:pt x="215646" y="226313"/>
                </a:lnTo>
                <a:lnTo>
                  <a:pt x="218694" y="230885"/>
                </a:lnTo>
                <a:lnTo>
                  <a:pt x="221742" y="236219"/>
                </a:lnTo>
                <a:lnTo>
                  <a:pt x="224027" y="240029"/>
                </a:lnTo>
                <a:lnTo>
                  <a:pt x="227075" y="242315"/>
                </a:lnTo>
                <a:lnTo>
                  <a:pt x="227075" y="261365"/>
                </a:lnTo>
                <a:lnTo>
                  <a:pt x="268224" y="261365"/>
                </a:lnTo>
                <a:close/>
              </a:path>
            </a:pathLst>
          </a:custGeom>
          <a:solidFill>
            <a:srgbClr val="FF006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561315" y="2314816"/>
          <a:ext cx="3192142" cy="449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8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9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9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6538607" y="1994916"/>
            <a:ext cx="3263900" cy="254635"/>
          </a:xfrm>
          <a:custGeom>
            <a:avLst/>
            <a:gdLst/>
            <a:ahLst/>
            <a:cxnLst/>
            <a:rect l="l" t="t" r="r" b="b"/>
            <a:pathLst>
              <a:path w="3263900" h="254635">
                <a:moveTo>
                  <a:pt x="1632203" y="38100"/>
                </a:moveTo>
                <a:lnTo>
                  <a:pt x="1629918" y="31241"/>
                </a:lnTo>
                <a:lnTo>
                  <a:pt x="1629155" y="25145"/>
                </a:lnTo>
                <a:lnTo>
                  <a:pt x="1627631" y="18287"/>
                </a:lnTo>
                <a:lnTo>
                  <a:pt x="1626870" y="11429"/>
                </a:lnTo>
                <a:lnTo>
                  <a:pt x="1626107" y="16763"/>
                </a:lnTo>
                <a:lnTo>
                  <a:pt x="1625346" y="22859"/>
                </a:lnTo>
                <a:lnTo>
                  <a:pt x="1623822" y="28956"/>
                </a:lnTo>
                <a:lnTo>
                  <a:pt x="1604772" y="66293"/>
                </a:lnTo>
                <a:lnTo>
                  <a:pt x="1600961" y="71627"/>
                </a:lnTo>
                <a:lnTo>
                  <a:pt x="1571244" y="96773"/>
                </a:lnTo>
                <a:lnTo>
                  <a:pt x="1532381" y="115061"/>
                </a:lnTo>
                <a:lnTo>
                  <a:pt x="1517903" y="118871"/>
                </a:lnTo>
                <a:lnTo>
                  <a:pt x="1510283" y="121157"/>
                </a:lnTo>
                <a:lnTo>
                  <a:pt x="1503426" y="121919"/>
                </a:lnTo>
                <a:lnTo>
                  <a:pt x="1495044" y="123443"/>
                </a:lnTo>
                <a:lnTo>
                  <a:pt x="1487424" y="124206"/>
                </a:lnTo>
                <a:lnTo>
                  <a:pt x="1479803" y="124206"/>
                </a:lnTo>
                <a:lnTo>
                  <a:pt x="1471422" y="124967"/>
                </a:lnTo>
                <a:lnTo>
                  <a:pt x="157733" y="124967"/>
                </a:lnTo>
                <a:lnTo>
                  <a:pt x="117348" y="130301"/>
                </a:lnTo>
                <a:lnTo>
                  <a:pt x="73914" y="146303"/>
                </a:lnTo>
                <a:lnTo>
                  <a:pt x="38861" y="171450"/>
                </a:lnTo>
                <a:lnTo>
                  <a:pt x="13716" y="203453"/>
                </a:lnTo>
                <a:lnTo>
                  <a:pt x="3809" y="228600"/>
                </a:lnTo>
                <a:lnTo>
                  <a:pt x="2285" y="234695"/>
                </a:lnTo>
                <a:lnTo>
                  <a:pt x="761" y="248411"/>
                </a:lnTo>
                <a:lnTo>
                  <a:pt x="0" y="254507"/>
                </a:lnTo>
                <a:lnTo>
                  <a:pt x="10668" y="254507"/>
                </a:lnTo>
                <a:lnTo>
                  <a:pt x="10668" y="248411"/>
                </a:lnTo>
                <a:lnTo>
                  <a:pt x="11429" y="242315"/>
                </a:lnTo>
                <a:lnTo>
                  <a:pt x="12953" y="236219"/>
                </a:lnTo>
                <a:lnTo>
                  <a:pt x="13716" y="230885"/>
                </a:lnTo>
                <a:lnTo>
                  <a:pt x="16001" y="224789"/>
                </a:lnTo>
                <a:lnTo>
                  <a:pt x="17525" y="219456"/>
                </a:lnTo>
                <a:lnTo>
                  <a:pt x="19811" y="214121"/>
                </a:lnTo>
                <a:lnTo>
                  <a:pt x="25907" y="203453"/>
                </a:lnTo>
                <a:lnTo>
                  <a:pt x="29718" y="198119"/>
                </a:lnTo>
                <a:lnTo>
                  <a:pt x="32766" y="192785"/>
                </a:lnTo>
                <a:lnTo>
                  <a:pt x="37338" y="188213"/>
                </a:lnTo>
                <a:lnTo>
                  <a:pt x="41148" y="183641"/>
                </a:lnTo>
                <a:lnTo>
                  <a:pt x="45720" y="179069"/>
                </a:lnTo>
                <a:lnTo>
                  <a:pt x="79248" y="155447"/>
                </a:lnTo>
                <a:lnTo>
                  <a:pt x="119633" y="140207"/>
                </a:lnTo>
                <a:lnTo>
                  <a:pt x="134874" y="137921"/>
                </a:lnTo>
                <a:lnTo>
                  <a:pt x="142494" y="136397"/>
                </a:lnTo>
                <a:lnTo>
                  <a:pt x="150114" y="135635"/>
                </a:lnTo>
                <a:lnTo>
                  <a:pt x="158496" y="135635"/>
                </a:lnTo>
                <a:lnTo>
                  <a:pt x="166116" y="134873"/>
                </a:lnTo>
                <a:lnTo>
                  <a:pt x="1479803" y="134873"/>
                </a:lnTo>
                <a:lnTo>
                  <a:pt x="1496568" y="133350"/>
                </a:lnTo>
                <a:lnTo>
                  <a:pt x="1535429" y="124967"/>
                </a:lnTo>
                <a:lnTo>
                  <a:pt x="1576577" y="105917"/>
                </a:lnTo>
                <a:lnTo>
                  <a:pt x="1613153" y="73151"/>
                </a:lnTo>
                <a:lnTo>
                  <a:pt x="1629918" y="44195"/>
                </a:lnTo>
                <a:lnTo>
                  <a:pt x="1632203" y="38100"/>
                </a:lnTo>
                <a:close/>
              </a:path>
              <a:path w="3263900" h="254635">
                <a:moveTo>
                  <a:pt x="1637538" y="5333"/>
                </a:moveTo>
                <a:lnTo>
                  <a:pt x="1637538" y="2285"/>
                </a:lnTo>
                <a:lnTo>
                  <a:pt x="1635252" y="0"/>
                </a:lnTo>
                <a:lnTo>
                  <a:pt x="1629155" y="0"/>
                </a:lnTo>
                <a:lnTo>
                  <a:pt x="1626870" y="2285"/>
                </a:lnTo>
                <a:lnTo>
                  <a:pt x="1626870" y="5333"/>
                </a:lnTo>
                <a:lnTo>
                  <a:pt x="1637538" y="5333"/>
                </a:lnTo>
                <a:close/>
              </a:path>
              <a:path w="3263900" h="254635">
                <a:moveTo>
                  <a:pt x="1637538" y="5333"/>
                </a:moveTo>
                <a:lnTo>
                  <a:pt x="1626870" y="5333"/>
                </a:lnTo>
                <a:lnTo>
                  <a:pt x="1626870" y="11429"/>
                </a:lnTo>
                <a:lnTo>
                  <a:pt x="1627631" y="18287"/>
                </a:lnTo>
                <a:lnTo>
                  <a:pt x="1629155" y="25145"/>
                </a:lnTo>
                <a:lnTo>
                  <a:pt x="1629918" y="31241"/>
                </a:lnTo>
                <a:lnTo>
                  <a:pt x="1632203" y="38100"/>
                </a:lnTo>
                <a:lnTo>
                  <a:pt x="1633727" y="32003"/>
                </a:lnTo>
                <a:lnTo>
                  <a:pt x="1635252" y="25145"/>
                </a:lnTo>
                <a:lnTo>
                  <a:pt x="1636776" y="19050"/>
                </a:lnTo>
                <a:lnTo>
                  <a:pt x="1636776" y="12191"/>
                </a:lnTo>
                <a:lnTo>
                  <a:pt x="1637538" y="5333"/>
                </a:lnTo>
                <a:close/>
              </a:path>
              <a:path w="3263900" h="254635">
                <a:moveTo>
                  <a:pt x="3263646" y="254507"/>
                </a:moveTo>
                <a:lnTo>
                  <a:pt x="3263646" y="247649"/>
                </a:lnTo>
                <a:lnTo>
                  <a:pt x="3262883" y="240791"/>
                </a:lnTo>
                <a:lnTo>
                  <a:pt x="3250692" y="203453"/>
                </a:lnTo>
                <a:lnTo>
                  <a:pt x="3246881" y="197357"/>
                </a:lnTo>
                <a:lnTo>
                  <a:pt x="3243833" y="192023"/>
                </a:lnTo>
                <a:lnTo>
                  <a:pt x="3239261" y="186689"/>
                </a:lnTo>
                <a:lnTo>
                  <a:pt x="3235452" y="181355"/>
                </a:lnTo>
                <a:lnTo>
                  <a:pt x="3225546" y="171449"/>
                </a:lnTo>
                <a:lnTo>
                  <a:pt x="3189731" y="146303"/>
                </a:lnTo>
                <a:lnTo>
                  <a:pt x="3147059" y="130301"/>
                </a:lnTo>
                <a:lnTo>
                  <a:pt x="3138678" y="128777"/>
                </a:lnTo>
                <a:lnTo>
                  <a:pt x="3131057" y="127253"/>
                </a:lnTo>
                <a:lnTo>
                  <a:pt x="3122676" y="126491"/>
                </a:lnTo>
                <a:lnTo>
                  <a:pt x="3115055" y="124967"/>
                </a:lnTo>
                <a:lnTo>
                  <a:pt x="1792985" y="124967"/>
                </a:lnTo>
                <a:lnTo>
                  <a:pt x="1784603" y="124206"/>
                </a:lnTo>
                <a:lnTo>
                  <a:pt x="1776983" y="124206"/>
                </a:lnTo>
                <a:lnTo>
                  <a:pt x="1769364" y="123443"/>
                </a:lnTo>
                <a:lnTo>
                  <a:pt x="1761744" y="121919"/>
                </a:lnTo>
                <a:lnTo>
                  <a:pt x="1754124" y="121157"/>
                </a:lnTo>
                <a:lnTo>
                  <a:pt x="1746503" y="118871"/>
                </a:lnTo>
                <a:lnTo>
                  <a:pt x="1705355" y="104393"/>
                </a:lnTo>
                <a:lnTo>
                  <a:pt x="1672590" y="80771"/>
                </a:lnTo>
                <a:lnTo>
                  <a:pt x="1646681" y="45719"/>
                </a:lnTo>
                <a:lnTo>
                  <a:pt x="1640585" y="28956"/>
                </a:lnTo>
                <a:lnTo>
                  <a:pt x="1639061" y="23621"/>
                </a:lnTo>
                <a:lnTo>
                  <a:pt x="1637538" y="11429"/>
                </a:lnTo>
                <a:lnTo>
                  <a:pt x="1637538" y="5333"/>
                </a:lnTo>
                <a:lnTo>
                  <a:pt x="1636776" y="12191"/>
                </a:lnTo>
                <a:lnTo>
                  <a:pt x="1636776" y="19050"/>
                </a:lnTo>
                <a:lnTo>
                  <a:pt x="1635252" y="25145"/>
                </a:lnTo>
                <a:lnTo>
                  <a:pt x="1633727" y="32003"/>
                </a:lnTo>
                <a:lnTo>
                  <a:pt x="1632203" y="38100"/>
                </a:lnTo>
                <a:lnTo>
                  <a:pt x="1636776" y="50291"/>
                </a:lnTo>
                <a:lnTo>
                  <a:pt x="1639824" y="56387"/>
                </a:lnTo>
                <a:lnTo>
                  <a:pt x="1643633" y="61721"/>
                </a:lnTo>
                <a:lnTo>
                  <a:pt x="1647444" y="67817"/>
                </a:lnTo>
                <a:lnTo>
                  <a:pt x="1651253" y="73151"/>
                </a:lnTo>
                <a:lnTo>
                  <a:pt x="1655826" y="78485"/>
                </a:lnTo>
                <a:lnTo>
                  <a:pt x="1660398" y="83057"/>
                </a:lnTo>
                <a:lnTo>
                  <a:pt x="1664970" y="88391"/>
                </a:lnTo>
                <a:lnTo>
                  <a:pt x="1700022" y="113537"/>
                </a:lnTo>
                <a:lnTo>
                  <a:pt x="1743455" y="129539"/>
                </a:lnTo>
                <a:lnTo>
                  <a:pt x="1751838" y="131063"/>
                </a:lnTo>
                <a:lnTo>
                  <a:pt x="1759457" y="132587"/>
                </a:lnTo>
                <a:lnTo>
                  <a:pt x="1784603" y="134873"/>
                </a:lnTo>
                <a:lnTo>
                  <a:pt x="3098292" y="134873"/>
                </a:lnTo>
                <a:lnTo>
                  <a:pt x="3105911" y="135635"/>
                </a:lnTo>
                <a:lnTo>
                  <a:pt x="3115055" y="135712"/>
                </a:lnTo>
                <a:lnTo>
                  <a:pt x="3121914" y="136397"/>
                </a:lnTo>
                <a:lnTo>
                  <a:pt x="3129533" y="137921"/>
                </a:lnTo>
                <a:lnTo>
                  <a:pt x="3137154" y="138683"/>
                </a:lnTo>
                <a:lnTo>
                  <a:pt x="3144774" y="140969"/>
                </a:lnTo>
                <a:lnTo>
                  <a:pt x="3159252" y="144779"/>
                </a:lnTo>
                <a:lnTo>
                  <a:pt x="3172968" y="150113"/>
                </a:lnTo>
                <a:lnTo>
                  <a:pt x="3208781" y="170687"/>
                </a:lnTo>
                <a:lnTo>
                  <a:pt x="3227070" y="188213"/>
                </a:lnTo>
                <a:lnTo>
                  <a:pt x="3231642" y="193547"/>
                </a:lnTo>
                <a:lnTo>
                  <a:pt x="3235452" y="198119"/>
                </a:lnTo>
                <a:lnTo>
                  <a:pt x="3241548" y="208787"/>
                </a:lnTo>
                <a:lnTo>
                  <a:pt x="3243833" y="214121"/>
                </a:lnTo>
                <a:lnTo>
                  <a:pt x="3246881" y="219455"/>
                </a:lnTo>
                <a:lnTo>
                  <a:pt x="3248405" y="225551"/>
                </a:lnTo>
                <a:lnTo>
                  <a:pt x="3250692" y="230885"/>
                </a:lnTo>
                <a:lnTo>
                  <a:pt x="3251454" y="236981"/>
                </a:lnTo>
                <a:lnTo>
                  <a:pt x="3252978" y="243077"/>
                </a:lnTo>
                <a:lnTo>
                  <a:pt x="3252978" y="248411"/>
                </a:lnTo>
                <a:lnTo>
                  <a:pt x="3253740" y="254507"/>
                </a:lnTo>
                <a:lnTo>
                  <a:pt x="3263646" y="254507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42974" y="1582674"/>
            <a:ext cx="268605" cy="261620"/>
          </a:xfrm>
          <a:custGeom>
            <a:avLst/>
            <a:gdLst/>
            <a:ahLst/>
            <a:cxnLst/>
            <a:rect l="l" t="t" r="r" b="b"/>
            <a:pathLst>
              <a:path w="268604" h="261619">
                <a:moveTo>
                  <a:pt x="232409" y="69342"/>
                </a:moveTo>
                <a:lnTo>
                  <a:pt x="220979" y="31242"/>
                </a:lnTo>
                <a:lnTo>
                  <a:pt x="188213" y="7620"/>
                </a:lnTo>
                <a:lnTo>
                  <a:pt x="145672" y="440"/>
                </a:lnTo>
                <a:lnTo>
                  <a:pt x="0" y="0"/>
                </a:lnTo>
                <a:lnTo>
                  <a:pt x="0" y="9144"/>
                </a:lnTo>
                <a:lnTo>
                  <a:pt x="5333" y="10668"/>
                </a:lnTo>
                <a:lnTo>
                  <a:pt x="9905" y="12192"/>
                </a:lnTo>
                <a:lnTo>
                  <a:pt x="12191" y="13716"/>
                </a:lnTo>
                <a:lnTo>
                  <a:pt x="14477" y="14478"/>
                </a:lnTo>
                <a:lnTo>
                  <a:pt x="19050" y="21336"/>
                </a:lnTo>
                <a:lnTo>
                  <a:pt x="19811" y="24384"/>
                </a:lnTo>
                <a:lnTo>
                  <a:pt x="21335" y="32004"/>
                </a:lnTo>
                <a:lnTo>
                  <a:pt x="22098" y="38862"/>
                </a:lnTo>
                <a:lnTo>
                  <a:pt x="22098" y="261366"/>
                </a:lnTo>
                <a:lnTo>
                  <a:pt x="43433" y="261366"/>
                </a:lnTo>
                <a:lnTo>
                  <a:pt x="43433" y="16002"/>
                </a:lnTo>
                <a:lnTo>
                  <a:pt x="75437" y="16002"/>
                </a:lnTo>
                <a:lnTo>
                  <a:pt x="75437" y="261366"/>
                </a:lnTo>
                <a:lnTo>
                  <a:pt x="96774" y="261366"/>
                </a:lnTo>
                <a:lnTo>
                  <a:pt x="96774" y="19050"/>
                </a:lnTo>
                <a:lnTo>
                  <a:pt x="114300" y="19050"/>
                </a:lnTo>
                <a:lnTo>
                  <a:pt x="123884" y="19788"/>
                </a:lnTo>
                <a:lnTo>
                  <a:pt x="132111" y="22098"/>
                </a:lnTo>
                <a:lnTo>
                  <a:pt x="139053" y="26122"/>
                </a:lnTo>
                <a:lnTo>
                  <a:pt x="144779" y="32004"/>
                </a:lnTo>
                <a:lnTo>
                  <a:pt x="144779" y="14478"/>
                </a:lnTo>
                <a:lnTo>
                  <a:pt x="184546" y="24848"/>
                </a:lnTo>
                <a:lnTo>
                  <a:pt x="209192" y="58674"/>
                </a:lnTo>
                <a:lnTo>
                  <a:pt x="210311" y="70104"/>
                </a:lnTo>
                <a:lnTo>
                  <a:pt x="210311" y="120306"/>
                </a:lnTo>
                <a:lnTo>
                  <a:pt x="219836" y="110680"/>
                </a:lnTo>
                <a:lnTo>
                  <a:pt x="229266" y="91654"/>
                </a:lnTo>
                <a:lnTo>
                  <a:pt x="232409" y="69342"/>
                </a:lnTo>
                <a:close/>
              </a:path>
              <a:path w="268604" h="261619">
                <a:moveTo>
                  <a:pt x="22098" y="261366"/>
                </a:moveTo>
                <a:lnTo>
                  <a:pt x="22098" y="222504"/>
                </a:lnTo>
                <a:lnTo>
                  <a:pt x="21335" y="230124"/>
                </a:lnTo>
                <a:lnTo>
                  <a:pt x="19811" y="239268"/>
                </a:lnTo>
                <a:lnTo>
                  <a:pt x="18287" y="242316"/>
                </a:lnTo>
                <a:lnTo>
                  <a:pt x="12953" y="247650"/>
                </a:lnTo>
                <a:lnTo>
                  <a:pt x="7619" y="249936"/>
                </a:lnTo>
                <a:lnTo>
                  <a:pt x="0" y="252222"/>
                </a:lnTo>
                <a:lnTo>
                  <a:pt x="0" y="261366"/>
                </a:lnTo>
                <a:lnTo>
                  <a:pt x="22098" y="261366"/>
                </a:lnTo>
                <a:close/>
              </a:path>
              <a:path w="268604" h="261619">
                <a:moveTo>
                  <a:pt x="75437" y="261366"/>
                </a:moveTo>
                <a:lnTo>
                  <a:pt x="75437" y="244602"/>
                </a:lnTo>
                <a:lnTo>
                  <a:pt x="43433" y="244602"/>
                </a:lnTo>
                <a:lnTo>
                  <a:pt x="43433" y="261366"/>
                </a:lnTo>
                <a:lnTo>
                  <a:pt x="75437" y="261366"/>
                </a:lnTo>
                <a:close/>
              </a:path>
              <a:path w="268604" h="261619">
                <a:moveTo>
                  <a:pt x="155448" y="128113"/>
                </a:moveTo>
                <a:lnTo>
                  <a:pt x="155448" y="72390"/>
                </a:lnTo>
                <a:lnTo>
                  <a:pt x="155174" y="81117"/>
                </a:lnTo>
                <a:lnTo>
                  <a:pt x="154400" y="89058"/>
                </a:lnTo>
                <a:lnTo>
                  <a:pt x="132802" y="125360"/>
                </a:lnTo>
                <a:lnTo>
                  <a:pt x="96774" y="129540"/>
                </a:lnTo>
                <a:lnTo>
                  <a:pt x="96774" y="148590"/>
                </a:lnTo>
                <a:lnTo>
                  <a:pt x="108203" y="148590"/>
                </a:lnTo>
                <a:lnTo>
                  <a:pt x="110489" y="149352"/>
                </a:lnTo>
                <a:lnTo>
                  <a:pt x="112775" y="150876"/>
                </a:lnTo>
                <a:lnTo>
                  <a:pt x="114300" y="152400"/>
                </a:lnTo>
                <a:lnTo>
                  <a:pt x="116585" y="153924"/>
                </a:lnTo>
                <a:lnTo>
                  <a:pt x="118872" y="156210"/>
                </a:lnTo>
                <a:lnTo>
                  <a:pt x="121157" y="160020"/>
                </a:lnTo>
                <a:lnTo>
                  <a:pt x="124205" y="166116"/>
                </a:lnTo>
                <a:lnTo>
                  <a:pt x="127253" y="171450"/>
                </a:lnTo>
                <a:lnTo>
                  <a:pt x="128777" y="175006"/>
                </a:lnTo>
                <a:lnTo>
                  <a:pt x="128777" y="141732"/>
                </a:lnTo>
                <a:lnTo>
                  <a:pt x="140493" y="137290"/>
                </a:lnTo>
                <a:lnTo>
                  <a:pt x="150494" y="131921"/>
                </a:lnTo>
                <a:lnTo>
                  <a:pt x="155448" y="128113"/>
                </a:lnTo>
                <a:close/>
              </a:path>
              <a:path w="268604" h="261619">
                <a:moveTo>
                  <a:pt x="118872" y="261366"/>
                </a:moveTo>
                <a:lnTo>
                  <a:pt x="118872" y="252222"/>
                </a:lnTo>
                <a:lnTo>
                  <a:pt x="112775" y="250698"/>
                </a:lnTo>
                <a:lnTo>
                  <a:pt x="108965" y="249174"/>
                </a:lnTo>
                <a:lnTo>
                  <a:pt x="106679" y="247650"/>
                </a:lnTo>
                <a:lnTo>
                  <a:pt x="103631" y="246126"/>
                </a:lnTo>
                <a:lnTo>
                  <a:pt x="102107" y="244602"/>
                </a:lnTo>
                <a:lnTo>
                  <a:pt x="99059" y="240030"/>
                </a:lnTo>
                <a:lnTo>
                  <a:pt x="98298" y="236982"/>
                </a:lnTo>
                <a:lnTo>
                  <a:pt x="97535" y="232410"/>
                </a:lnTo>
                <a:lnTo>
                  <a:pt x="96774" y="228600"/>
                </a:lnTo>
                <a:lnTo>
                  <a:pt x="96774" y="261366"/>
                </a:lnTo>
                <a:lnTo>
                  <a:pt x="118872" y="261366"/>
                </a:lnTo>
                <a:close/>
              </a:path>
              <a:path w="268604" h="261619">
                <a:moveTo>
                  <a:pt x="227075" y="261366"/>
                </a:moveTo>
                <a:lnTo>
                  <a:pt x="227075" y="244602"/>
                </a:lnTo>
                <a:lnTo>
                  <a:pt x="188975" y="244602"/>
                </a:lnTo>
                <a:lnTo>
                  <a:pt x="186689" y="241554"/>
                </a:lnTo>
                <a:lnTo>
                  <a:pt x="184403" y="237744"/>
                </a:lnTo>
                <a:lnTo>
                  <a:pt x="177522" y="223986"/>
                </a:lnTo>
                <a:lnTo>
                  <a:pt x="174498" y="218694"/>
                </a:lnTo>
                <a:lnTo>
                  <a:pt x="152340" y="175152"/>
                </a:lnTo>
                <a:lnTo>
                  <a:pt x="148589" y="168402"/>
                </a:lnTo>
                <a:lnTo>
                  <a:pt x="145541" y="163068"/>
                </a:lnTo>
                <a:lnTo>
                  <a:pt x="144017" y="159258"/>
                </a:lnTo>
                <a:lnTo>
                  <a:pt x="139445" y="153162"/>
                </a:lnTo>
                <a:lnTo>
                  <a:pt x="137159" y="150876"/>
                </a:lnTo>
                <a:lnTo>
                  <a:pt x="134874" y="147828"/>
                </a:lnTo>
                <a:lnTo>
                  <a:pt x="131825" y="145542"/>
                </a:lnTo>
                <a:lnTo>
                  <a:pt x="128777" y="144018"/>
                </a:lnTo>
                <a:lnTo>
                  <a:pt x="128777" y="175006"/>
                </a:lnTo>
                <a:lnTo>
                  <a:pt x="129539" y="176784"/>
                </a:lnTo>
                <a:lnTo>
                  <a:pt x="132587" y="182118"/>
                </a:lnTo>
                <a:lnTo>
                  <a:pt x="160019" y="236982"/>
                </a:lnTo>
                <a:lnTo>
                  <a:pt x="163829" y="243840"/>
                </a:lnTo>
                <a:lnTo>
                  <a:pt x="166877" y="249174"/>
                </a:lnTo>
                <a:lnTo>
                  <a:pt x="168401" y="252222"/>
                </a:lnTo>
                <a:lnTo>
                  <a:pt x="170687" y="256032"/>
                </a:lnTo>
                <a:lnTo>
                  <a:pt x="172283" y="258413"/>
                </a:lnTo>
                <a:lnTo>
                  <a:pt x="174498" y="261366"/>
                </a:lnTo>
                <a:lnTo>
                  <a:pt x="227075" y="261366"/>
                </a:lnTo>
                <a:close/>
              </a:path>
              <a:path w="268604" h="261619">
                <a:moveTo>
                  <a:pt x="176783" y="74676"/>
                </a:moveTo>
                <a:lnTo>
                  <a:pt x="164603" y="32480"/>
                </a:lnTo>
                <a:lnTo>
                  <a:pt x="144779" y="14478"/>
                </a:lnTo>
                <a:lnTo>
                  <a:pt x="144779" y="32004"/>
                </a:lnTo>
                <a:lnTo>
                  <a:pt x="149340" y="39600"/>
                </a:lnTo>
                <a:lnTo>
                  <a:pt x="152685" y="48768"/>
                </a:lnTo>
                <a:lnTo>
                  <a:pt x="154745" y="59650"/>
                </a:lnTo>
                <a:lnTo>
                  <a:pt x="155448" y="72390"/>
                </a:lnTo>
                <a:lnTo>
                  <a:pt x="155448" y="128113"/>
                </a:lnTo>
                <a:lnTo>
                  <a:pt x="158781" y="125551"/>
                </a:lnTo>
                <a:lnTo>
                  <a:pt x="165353" y="118110"/>
                </a:lnTo>
                <a:lnTo>
                  <a:pt x="170354" y="109394"/>
                </a:lnTo>
                <a:lnTo>
                  <a:pt x="173926" y="99250"/>
                </a:lnTo>
                <a:lnTo>
                  <a:pt x="176069" y="87677"/>
                </a:lnTo>
                <a:lnTo>
                  <a:pt x="176783" y="74676"/>
                </a:lnTo>
                <a:close/>
              </a:path>
              <a:path w="268604" h="261619">
                <a:moveTo>
                  <a:pt x="210311" y="120306"/>
                </a:moveTo>
                <a:lnTo>
                  <a:pt x="210311" y="70104"/>
                </a:lnTo>
                <a:lnTo>
                  <a:pt x="206621" y="92666"/>
                </a:lnTo>
                <a:lnTo>
                  <a:pt x="195643" y="111156"/>
                </a:lnTo>
                <a:lnTo>
                  <a:pt x="177522" y="125503"/>
                </a:lnTo>
                <a:lnTo>
                  <a:pt x="152400" y="135636"/>
                </a:lnTo>
                <a:lnTo>
                  <a:pt x="152400" y="141732"/>
                </a:lnTo>
                <a:lnTo>
                  <a:pt x="182117" y="165369"/>
                </a:lnTo>
                <a:lnTo>
                  <a:pt x="182117" y="139446"/>
                </a:lnTo>
                <a:lnTo>
                  <a:pt x="204120" y="126563"/>
                </a:lnTo>
                <a:lnTo>
                  <a:pt x="210311" y="120306"/>
                </a:lnTo>
                <a:close/>
              </a:path>
              <a:path w="268604" h="261619">
                <a:moveTo>
                  <a:pt x="268224" y="261366"/>
                </a:moveTo>
                <a:lnTo>
                  <a:pt x="268224" y="252222"/>
                </a:lnTo>
                <a:lnTo>
                  <a:pt x="263651" y="250698"/>
                </a:lnTo>
                <a:lnTo>
                  <a:pt x="260603" y="249174"/>
                </a:lnTo>
                <a:lnTo>
                  <a:pt x="251459" y="242316"/>
                </a:lnTo>
                <a:lnTo>
                  <a:pt x="249174" y="238506"/>
                </a:lnTo>
                <a:lnTo>
                  <a:pt x="246125" y="235458"/>
                </a:lnTo>
                <a:lnTo>
                  <a:pt x="243077" y="230886"/>
                </a:lnTo>
                <a:lnTo>
                  <a:pt x="240791" y="227076"/>
                </a:lnTo>
                <a:lnTo>
                  <a:pt x="238505" y="222504"/>
                </a:lnTo>
                <a:lnTo>
                  <a:pt x="235457" y="217170"/>
                </a:lnTo>
                <a:lnTo>
                  <a:pt x="232409" y="211074"/>
                </a:lnTo>
                <a:lnTo>
                  <a:pt x="217931" y="185166"/>
                </a:lnTo>
                <a:lnTo>
                  <a:pt x="212931" y="176033"/>
                </a:lnTo>
                <a:lnTo>
                  <a:pt x="188213" y="144780"/>
                </a:lnTo>
                <a:lnTo>
                  <a:pt x="182117" y="140970"/>
                </a:lnTo>
                <a:lnTo>
                  <a:pt x="182117" y="165369"/>
                </a:lnTo>
                <a:lnTo>
                  <a:pt x="184022" y="168211"/>
                </a:lnTo>
                <a:lnTo>
                  <a:pt x="188333" y="175498"/>
                </a:lnTo>
                <a:lnTo>
                  <a:pt x="192785" y="183642"/>
                </a:lnTo>
                <a:lnTo>
                  <a:pt x="211074" y="218694"/>
                </a:lnTo>
                <a:lnTo>
                  <a:pt x="212598" y="222504"/>
                </a:lnTo>
                <a:lnTo>
                  <a:pt x="215645" y="226314"/>
                </a:lnTo>
                <a:lnTo>
                  <a:pt x="218693" y="230886"/>
                </a:lnTo>
                <a:lnTo>
                  <a:pt x="221741" y="236220"/>
                </a:lnTo>
                <a:lnTo>
                  <a:pt x="224027" y="240030"/>
                </a:lnTo>
                <a:lnTo>
                  <a:pt x="227075" y="242316"/>
                </a:lnTo>
                <a:lnTo>
                  <a:pt x="227075" y="261366"/>
                </a:lnTo>
                <a:lnTo>
                  <a:pt x="268224" y="26136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537593" y="807297"/>
            <a:ext cx="5869305" cy="120523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950" dirty="0">
                <a:solidFill>
                  <a:srgbClr val="7E7E7E"/>
                </a:solidFill>
                <a:latin typeface="Calibri"/>
                <a:cs typeface="Calibri"/>
              </a:rPr>
              <a:t>[Perozzi</a:t>
            </a:r>
            <a:r>
              <a:rPr sz="1950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7E7E7E"/>
                </a:solidFill>
                <a:latin typeface="Calibri"/>
                <a:cs typeface="Calibri"/>
              </a:rPr>
              <a:t>et</a:t>
            </a:r>
            <a:r>
              <a:rPr sz="1950" spc="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50" spc="-10" dirty="0">
                <a:solidFill>
                  <a:srgbClr val="7E7E7E"/>
                </a:solidFill>
                <a:latin typeface="Calibri"/>
                <a:cs typeface="Calibri"/>
              </a:rPr>
              <a:t>al.’14,</a:t>
            </a:r>
            <a:r>
              <a:rPr sz="1950" spc="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50" spc="-25" dirty="0">
                <a:solidFill>
                  <a:srgbClr val="7E7E7E"/>
                </a:solidFill>
                <a:latin typeface="Calibri"/>
                <a:cs typeface="Calibri"/>
              </a:rPr>
              <a:t>Tang</a:t>
            </a:r>
            <a:r>
              <a:rPr sz="1950" spc="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50" spc="10" dirty="0">
                <a:solidFill>
                  <a:srgbClr val="7E7E7E"/>
                </a:solidFill>
                <a:latin typeface="Calibri"/>
                <a:cs typeface="Calibri"/>
              </a:rPr>
              <a:t>et</a:t>
            </a:r>
            <a:r>
              <a:rPr sz="195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50" spc="-10" dirty="0">
                <a:solidFill>
                  <a:srgbClr val="7E7E7E"/>
                </a:solidFill>
                <a:latin typeface="Calibri"/>
                <a:cs typeface="Calibri"/>
              </a:rPr>
              <a:t>al.’15,</a:t>
            </a:r>
            <a:r>
              <a:rPr sz="1950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50" spc="5" dirty="0">
                <a:solidFill>
                  <a:srgbClr val="7E7E7E"/>
                </a:solidFill>
                <a:latin typeface="Calibri"/>
                <a:cs typeface="Calibri"/>
              </a:rPr>
              <a:t>Grover</a:t>
            </a:r>
            <a:r>
              <a:rPr sz="1950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950" spc="20" dirty="0">
                <a:solidFill>
                  <a:srgbClr val="7E7E7E"/>
                </a:solidFill>
                <a:latin typeface="Calibri"/>
                <a:cs typeface="Calibri"/>
              </a:rPr>
              <a:t>&amp;</a:t>
            </a:r>
            <a:r>
              <a:rPr sz="1950" spc="5" dirty="0">
                <a:solidFill>
                  <a:srgbClr val="7E7E7E"/>
                </a:solidFill>
                <a:latin typeface="Calibri"/>
                <a:cs typeface="Calibri"/>
              </a:rPr>
              <a:t> Leskovec’16]</a:t>
            </a:r>
            <a:endParaRPr sz="1950">
              <a:latin typeface="Calibri"/>
              <a:cs typeface="Calibri"/>
            </a:endParaRPr>
          </a:p>
          <a:p>
            <a:pPr marL="5660390" algn="ctr">
              <a:lnSpc>
                <a:spcPts val="2300"/>
              </a:lnSpc>
              <a:spcBef>
                <a:spcPts val="1230"/>
              </a:spcBef>
            </a:pPr>
            <a:r>
              <a:rPr sz="2250" spc="190" dirty="0">
                <a:solidFill>
                  <a:srgbClr val="7E7E7E"/>
                </a:solidFill>
                <a:latin typeface="Cambria"/>
                <a:cs typeface="Cambria"/>
              </a:rPr>
              <a:t>d</a:t>
            </a:r>
            <a:endParaRPr sz="2250">
              <a:latin typeface="Cambria"/>
              <a:cs typeface="Cambria"/>
            </a:endParaRPr>
          </a:p>
          <a:p>
            <a:pPr marL="1626235" algn="ctr">
              <a:lnSpc>
                <a:spcPts val="2300"/>
              </a:lnSpc>
            </a:pPr>
            <a:r>
              <a:rPr sz="2250" spc="190" dirty="0">
                <a:solidFill>
                  <a:srgbClr val="FF0065"/>
                </a:solidFill>
                <a:latin typeface="Cambria"/>
                <a:cs typeface="Cambria"/>
              </a:rPr>
              <a:t>d</a:t>
            </a:r>
            <a:endParaRPr sz="225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19333" y="3744721"/>
            <a:ext cx="2660015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10" dirty="0">
                <a:solidFill>
                  <a:srgbClr val="7E7E7E"/>
                </a:solidFill>
                <a:latin typeface="Calibri"/>
                <a:cs typeface="Calibri"/>
              </a:rPr>
              <a:t>Network</a:t>
            </a:r>
            <a:r>
              <a:rPr sz="1550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7E7E7E"/>
                </a:solidFill>
                <a:latin typeface="Calibri"/>
                <a:cs typeface="Calibri"/>
              </a:rPr>
              <a:t>of</a:t>
            </a:r>
            <a:r>
              <a:rPr sz="1550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50" spc="-15" dirty="0">
                <a:solidFill>
                  <a:srgbClr val="7E7E7E"/>
                </a:solidFill>
                <a:latin typeface="Calibri"/>
                <a:cs typeface="Calibri"/>
              </a:rPr>
              <a:t>Zachary’s</a:t>
            </a:r>
            <a:r>
              <a:rPr sz="1550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50" spc="-20" dirty="0">
                <a:solidFill>
                  <a:srgbClr val="7E7E7E"/>
                </a:solidFill>
                <a:latin typeface="Calibri"/>
                <a:cs typeface="Calibri"/>
              </a:rPr>
              <a:t>Karate</a:t>
            </a:r>
            <a:r>
              <a:rPr sz="1550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7E7E7E"/>
                </a:solidFill>
                <a:latin typeface="Calibri"/>
                <a:cs typeface="Calibri"/>
              </a:rPr>
              <a:t>Club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98519" y="2837942"/>
            <a:ext cx="252603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10" dirty="0">
                <a:solidFill>
                  <a:srgbClr val="00B050"/>
                </a:solidFill>
                <a:latin typeface="Calibri"/>
                <a:cs typeface="Calibri"/>
              </a:rPr>
              <a:t>Embedding</a:t>
            </a:r>
            <a:r>
              <a:rPr sz="2650" spc="-5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50" spc="-35" dirty="0">
                <a:solidFill>
                  <a:srgbClr val="00B050"/>
                </a:solidFill>
                <a:latin typeface="Calibri"/>
                <a:cs typeface="Calibri"/>
              </a:rPr>
              <a:t>Vector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74647" y="2812795"/>
            <a:ext cx="13074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0" marR="5080" indent="-184785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9A00"/>
                </a:solidFill>
                <a:latin typeface="Calibri"/>
                <a:cs typeface="Calibri"/>
              </a:rPr>
              <a:t>Embedding  Learning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3177" y="4145534"/>
            <a:ext cx="4020820" cy="284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indent="-378460">
              <a:lnSpc>
                <a:spcPts val="3175"/>
              </a:lnSpc>
              <a:spcBef>
                <a:spcPts val="95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2650" b="1" spc="-5" dirty="0">
                <a:solidFill>
                  <a:srgbClr val="FF0065"/>
                </a:solidFill>
                <a:latin typeface="Calibri"/>
                <a:cs typeface="Calibri"/>
              </a:rPr>
              <a:t>Embedding</a:t>
            </a:r>
            <a:r>
              <a:rPr sz="2650" b="1" spc="-45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2650" b="1" spc="-10" dirty="0">
                <a:solidFill>
                  <a:srgbClr val="FF0065"/>
                </a:solidFill>
                <a:latin typeface="Calibri"/>
                <a:cs typeface="Calibri"/>
              </a:rPr>
              <a:t>learning</a:t>
            </a:r>
            <a:r>
              <a:rPr sz="2650" spc="-10" dirty="0">
                <a:latin typeface="Calibri"/>
                <a:cs typeface="Calibri"/>
              </a:rPr>
              <a:t>:</a:t>
            </a:r>
            <a:endParaRPr sz="2650">
              <a:latin typeface="Calibri"/>
              <a:cs typeface="Calibri"/>
            </a:endParaRPr>
          </a:p>
          <a:p>
            <a:pPr marL="390525" marR="5080">
              <a:lnSpc>
                <a:spcPts val="3170"/>
              </a:lnSpc>
              <a:spcBef>
                <a:spcPts val="110"/>
              </a:spcBef>
            </a:pPr>
            <a:r>
              <a:rPr sz="2650" spc="-10" dirty="0">
                <a:latin typeface="Calibri"/>
                <a:cs typeface="Calibri"/>
              </a:rPr>
              <a:t>map </a:t>
            </a:r>
            <a:r>
              <a:rPr sz="2650" spc="-5" dirty="0">
                <a:latin typeface="Calibri"/>
                <a:cs typeface="Calibri"/>
              </a:rPr>
              <a:t>each </a:t>
            </a:r>
            <a:r>
              <a:rPr sz="2650" spc="-10" dirty="0">
                <a:latin typeface="Calibri"/>
                <a:cs typeface="Calibri"/>
              </a:rPr>
              <a:t>node </a:t>
            </a:r>
            <a:r>
              <a:rPr sz="2650" spc="-20" dirty="0">
                <a:latin typeface="Calibri"/>
                <a:cs typeface="Calibri"/>
              </a:rPr>
              <a:t>into </a:t>
            </a:r>
            <a:r>
              <a:rPr sz="2650" spc="-5" dirty="0">
                <a:latin typeface="Calibri"/>
                <a:cs typeface="Calibri"/>
              </a:rPr>
              <a:t>a </a:t>
            </a:r>
            <a:r>
              <a:rPr sz="2650" spc="-10" dirty="0">
                <a:latin typeface="Calibri"/>
                <a:cs typeface="Calibri"/>
              </a:rPr>
              <a:t>low‐ </a:t>
            </a:r>
            <a:r>
              <a:rPr sz="2650" spc="-58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dimensional</a:t>
            </a:r>
            <a:r>
              <a:rPr sz="2650" spc="-1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space</a:t>
            </a:r>
            <a:endParaRPr sz="2650">
              <a:latin typeface="Calibri"/>
              <a:cs typeface="Calibri"/>
            </a:endParaRPr>
          </a:p>
          <a:p>
            <a:pPr marL="390525" indent="-378460">
              <a:lnSpc>
                <a:spcPts val="3070"/>
              </a:lnSpc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2650" b="1" spc="-10" dirty="0">
                <a:solidFill>
                  <a:srgbClr val="00B050"/>
                </a:solidFill>
                <a:latin typeface="Calibri"/>
                <a:cs typeface="Calibri"/>
              </a:rPr>
              <a:t>Preserving</a:t>
            </a:r>
            <a:r>
              <a:rPr sz="2650" b="1" spc="-3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50" b="1" spc="-15" dirty="0">
                <a:solidFill>
                  <a:srgbClr val="00B050"/>
                </a:solidFill>
                <a:latin typeface="Calibri"/>
                <a:cs typeface="Calibri"/>
              </a:rPr>
              <a:t>proximity</a:t>
            </a:r>
            <a:r>
              <a:rPr sz="2650" spc="-15" dirty="0">
                <a:latin typeface="Calibri"/>
                <a:cs typeface="Calibri"/>
              </a:rPr>
              <a:t>:</a:t>
            </a:r>
            <a:endParaRPr sz="2650">
              <a:latin typeface="Calibri"/>
              <a:cs typeface="Calibri"/>
            </a:endParaRPr>
          </a:p>
          <a:p>
            <a:pPr marL="390525" marR="148590">
              <a:lnSpc>
                <a:spcPct val="99700"/>
              </a:lnSpc>
              <a:spcBef>
                <a:spcPts val="5"/>
              </a:spcBef>
            </a:pPr>
            <a:r>
              <a:rPr sz="2650" spc="-10" dirty="0">
                <a:latin typeface="Calibri"/>
                <a:cs typeface="Calibri"/>
              </a:rPr>
              <a:t>similarity between node </a:t>
            </a:r>
            <a:r>
              <a:rPr sz="2650" spc="-5" dirty="0">
                <a:latin typeface="Calibri"/>
                <a:cs typeface="Calibri"/>
              </a:rPr>
              <a:t> embeddings </a:t>
            </a:r>
            <a:r>
              <a:rPr sz="2650" spc="-15" dirty="0">
                <a:latin typeface="Calibri"/>
                <a:cs typeface="Calibri"/>
              </a:rPr>
              <a:t>indicates </a:t>
            </a:r>
            <a:r>
              <a:rPr sz="2650" spc="-1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proximity</a:t>
            </a:r>
            <a:r>
              <a:rPr sz="2650" spc="-6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between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nodes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01426" y="3519857"/>
            <a:ext cx="608965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5" dirty="0">
                <a:latin typeface="Calibri"/>
                <a:cs typeface="Calibri"/>
              </a:rPr>
              <a:t>e</a:t>
            </a:r>
            <a:r>
              <a:rPr sz="2650" spc="20" dirty="0">
                <a:latin typeface="Calibri"/>
                <a:cs typeface="Calibri"/>
              </a:rPr>
              <a:t>.</a:t>
            </a:r>
            <a:r>
              <a:rPr sz="2650" spc="-5" dirty="0">
                <a:latin typeface="Calibri"/>
                <a:cs typeface="Calibri"/>
              </a:rPr>
              <a:t>g.,</a:t>
            </a:r>
            <a:endParaRPr sz="265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86991" y="3633978"/>
            <a:ext cx="166116" cy="236982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8392553" y="3727703"/>
            <a:ext cx="201930" cy="22225"/>
          </a:xfrm>
          <a:custGeom>
            <a:avLst/>
            <a:gdLst/>
            <a:ahLst/>
            <a:cxnLst/>
            <a:rect l="l" t="t" r="r" b="b"/>
            <a:pathLst>
              <a:path w="201929" h="22225">
                <a:moveTo>
                  <a:pt x="201929" y="22098"/>
                </a:moveTo>
                <a:lnTo>
                  <a:pt x="201929" y="0"/>
                </a:lnTo>
                <a:lnTo>
                  <a:pt x="0" y="0"/>
                </a:lnTo>
                <a:lnTo>
                  <a:pt x="0" y="22098"/>
                </a:lnTo>
                <a:lnTo>
                  <a:pt x="201929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92553" y="3795521"/>
            <a:ext cx="201930" cy="22225"/>
          </a:xfrm>
          <a:custGeom>
            <a:avLst/>
            <a:gdLst/>
            <a:ahLst/>
            <a:cxnLst/>
            <a:rect l="l" t="t" r="r" b="b"/>
            <a:pathLst>
              <a:path w="201929" h="22225">
                <a:moveTo>
                  <a:pt x="201929" y="22098"/>
                </a:moveTo>
                <a:lnTo>
                  <a:pt x="201929" y="0"/>
                </a:lnTo>
                <a:lnTo>
                  <a:pt x="0" y="0"/>
                </a:lnTo>
                <a:lnTo>
                  <a:pt x="0" y="22098"/>
                </a:lnTo>
                <a:lnTo>
                  <a:pt x="201929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33167" y="3642359"/>
            <a:ext cx="137160" cy="226313"/>
          </a:xfrm>
          <a:prstGeom prst="rect">
            <a:avLst/>
          </a:prstGeom>
        </p:spPr>
      </p:pic>
      <p:sp>
        <p:nvSpPr>
          <p:cNvPr id="30" name="頁尾版面配置區 29">
            <a:extLst>
              <a:ext uri="{FF2B5EF4-FFF2-40B4-BE49-F238E27FC236}">
                <a16:creationId xmlns:a16="http://schemas.microsoft.com/office/drawing/2014/main" id="{82957429-DE46-A0F8-C1BB-DFBC7EDCE35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"/>
              <a:t>Prof.</a:t>
            </a:r>
            <a:r>
              <a:rPr lang="en" spc="-30"/>
              <a:t> </a:t>
            </a:r>
            <a:r>
              <a:rPr lang="en" spc="-5"/>
              <a:t>Cheng‐Te</a:t>
            </a:r>
            <a:r>
              <a:rPr lang="en" spc="-30"/>
              <a:t> </a:t>
            </a:r>
            <a:r>
              <a:rPr lang="en" spc="-5"/>
              <a:t>Li</a:t>
            </a:r>
            <a:r>
              <a:rPr lang="en" spc="-15"/>
              <a:t> </a:t>
            </a:r>
            <a:r>
              <a:rPr lang="en"/>
              <a:t>@</a:t>
            </a:r>
            <a:r>
              <a:rPr lang="en" spc="-10"/>
              <a:t> </a:t>
            </a:r>
            <a:r>
              <a:rPr lang="en"/>
              <a:t>NCKU</a:t>
            </a:r>
            <a:endParaRPr lang="en" dirty="0"/>
          </a:p>
        </p:txBody>
      </p:sp>
      <p:sp>
        <p:nvSpPr>
          <p:cNvPr id="31" name="投影片編號版面配置區 30">
            <a:extLst>
              <a:ext uri="{FF2B5EF4-FFF2-40B4-BE49-F238E27FC236}">
                <a16:creationId xmlns:a16="http://schemas.microsoft.com/office/drawing/2014/main" id="{3D5FD002-3A04-C5FB-8BCD-982A0507449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altLang="zh-TW" smtClean="0"/>
              <a:t>4</a:t>
            </a:fld>
            <a:endParaRPr lang="en-US" altLang="zh-TW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2852" y="266191"/>
            <a:ext cx="8347709" cy="629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950" spc="-30" dirty="0"/>
              <a:t>Typical</a:t>
            </a:r>
            <a:r>
              <a:rPr sz="3950" dirty="0"/>
              <a:t> </a:t>
            </a:r>
            <a:r>
              <a:rPr sz="3950" spc="-5" dirty="0"/>
              <a:t>Application</a:t>
            </a:r>
            <a:r>
              <a:rPr sz="3950" spc="-20" dirty="0"/>
              <a:t> </a:t>
            </a:r>
            <a:r>
              <a:rPr sz="3950" spc="5" dirty="0"/>
              <a:t>1:</a:t>
            </a:r>
            <a:r>
              <a:rPr sz="3950" spc="10" dirty="0"/>
              <a:t> </a:t>
            </a:r>
            <a:r>
              <a:rPr sz="3950" spc="5" dirty="0"/>
              <a:t>Node</a:t>
            </a:r>
            <a:r>
              <a:rPr sz="3950" spc="10" dirty="0"/>
              <a:t> </a:t>
            </a:r>
            <a:r>
              <a:rPr sz="3950" spc="-5" dirty="0"/>
              <a:t>Classification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900817" y="2647441"/>
            <a:ext cx="6799580" cy="965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050" spc="5" dirty="0">
                <a:latin typeface="Calibri"/>
                <a:cs typeface="Calibri"/>
              </a:rPr>
              <a:t>Given</a:t>
            </a:r>
            <a:r>
              <a:rPr sz="3050" spc="-10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labels</a:t>
            </a:r>
            <a:r>
              <a:rPr sz="3050" spc="-1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of</a:t>
            </a:r>
            <a:r>
              <a:rPr sz="3050" spc="-10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some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nodes,</a:t>
            </a:r>
            <a:endParaRPr sz="3050">
              <a:latin typeface="Calibri"/>
              <a:cs typeface="Calibri"/>
            </a:endParaRPr>
          </a:p>
          <a:p>
            <a:pPr marL="390525">
              <a:lnSpc>
                <a:spcPct val="100000"/>
              </a:lnSpc>
              <a:spcBef>
                <a:spcPts val="40"/>
              </a:spcBef>
            </a:pPr>
            <a:r>
              <a:rPr sz="3050" spc="5" dirty="0">
                <a:latin typeface="Calibri"/>
                <a:cs typeface="Calibri"/>
              </a:rPr>
              <a:t>predicting labels</a:t>
            </a:r>
            <a:r>
              <a:rPr sz="3050" spc="-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of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the</a:t>
            </a:r>
            <a:r>
              <a:rPr sz="3050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remaining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nodes</a:t>
            </a:r>
            <a:endParaRPr sz="30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4659" y="3894902"/>
            <a:ext cx="3221584" cy="331676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38062" y="3926386"/>
            <a:ext cx="3222298" cy="3316623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067947" y="4604765"/>
            <a:ext cx="1343660" cy="336550"/>
          </a:xfrm>
          <a:custGeom>
            <a:avLst/>
            <a:gdLst/>
            <a:ahLst/>
            <a:cxnLst/>
            <a:rect l="l" t="t" r="r" b="b"/>
            <a:pathLst>
              <a:path w="1343660" h="336550">
                <a:moveTo>
                  <a:pt x="1343406" y="168401"/>
                </a:moveTo>
                <a:lnTo>
                  <a:pt x="1175765" y="0"/>
                </a:lnTo>
                <a:lnTo>
                  <a:pt x="1175765" y="83820"/>
                </a:lnTo>
                <a:lnTo>
                  <a:pt x="0" y="83820"/>
                </a:lnTo>
                <a:lnTo>
                  <a:pt x="0" y="252222"/>
                </a:lnTo>
                <a:lnTo>
                  <a:pt x="1175765" y="252222"/>
                </a:lnTo>
                <a:lnTo>
                  <a:pt x="1175765" y="336042"/>
                </a:lnTo>
                <a:lnTo>
                  <a:pt x="1343406" y="168401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2419" y="3680459"/>
            <a:ext cx="195834" cy="19583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2419" y="4016502"/>
            <a:ext cx="195834" cy="19583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2419" y="4352544"/>
            <a:ext cx="195834" cy="19583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71455" y="3631183"/>
            <a:ext cx="1384935" cy="933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5" dirty="0">
                <a:latin typeface="Calibri"/>
                <a:cs typeface="Calibri"/>
              </a:rPr>
              <a:t>:</a:t>
            </a:r>
            <a:r>
              <a:rPr sz="1950" spc="-2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Patient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950" spc="5" dirty="0">
                <a:latin typeface="Calibri"/>
                <a:cs typeface="Calibri"/>
              </a:rPr>
              <a:t>:</a:t>
            </a:r>
            <a:r>
              <a:rPr sz="1950" spc="-3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Non‐Patient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950" spc="5" dirty="0">
                <a:latin typeface="Calibri"/>
                <a:cs typeface="Calibri"/>
              </a:rPr>
              <a:t>:</a:t>
            </a:r>
            <a:r>
              <a:rPr sz="1950" spc="-2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?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spc="20" dirty="0">
                <a:latin typeface="Calibri"/>
                <a:cs typeface="Calibri"/>
              </a:rPr>
              <a:t>Unknown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11045" y="5004307"/>
            <a:ext cx="1343025" cy="1369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dirty="0">
                <a:latin typeface="Calibri"/>
                <a:cs typeface="Calibri"/>
              </a:rPr>
              <a:t>6:</a:t>
            </a:r>
            <a:r>
              <a:rPr sz="1750" spc="-7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Non‐Patient</a:t>
            </a: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750" dirty="0">
                <a:latin typeface="Calibri"/>
                <a:cs typeface="Calibri"/>
              </a:rPr>
              <a:t>7:</a:t>
            </a:r>
            <a:r>
              <a:rPr sz="1750" spc="-7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Non‐Patient</a:t>
            </a: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750" dirty="0">
                <a:latin typeface="Calibri"/>
                <a:cs typeface="Calibri"/>
              </a:rPr>
              <a:t>8:</a:t>
            </a:r>
            <a:r>
              <a:rPr sz="1750" spc="-35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Patient</a:t>
            </a: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750" dirty="0">
                <a:latin typeface="Calibri"/>
                <a:cs typeface="Calibri"/>
              </a:rPr>
              <a:t>9:</a:t>
            </a:r>
            <a:r>
              <a:rPr sz="1750" spc="-5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Non‐Patient</a:t>
            </a: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750" dirty="0">
                <a:latin typeface="Calibri"/>
                <a:cs typeface="Calibri"/>
              </a:rPr>
              <a:t>10:</a:t>
            </a:r>
            <a:r>
              <a:rPr sz="1750" spc="-35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Patient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99437" y="4126483"/>
            <a:ext cx="1173480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50" b="1" spc="1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050" b="1" spc="-2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050" b="1" spc="5" dirty="0">
                <a:solidFill>
                  <a:srgbClr val="FF0000"/>
                </a:solidFill>
                <a:latin typeface="Calibri"/>
                <a:cs typeface="Calibri"/>
              </a:rPr>
              <a:t>edict</a:t>
            </a:r>
            <a:endParaRPr sz="305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68993" y="1008126"/>
            <a:ext cx="5156453" cy="158648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052193" y="1046480"/>
            <a:ext cx="284480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Calibri"/>
                <a:cs typeface="Calibri"/>
              </a:rPr>
              <a:t>Source: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  <a:hlinkClick r:id="rId8"/>
              </a:rPr>
              <a:t>http://istockphoto.com/jarun011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34401" y="1813560"/>
            <a:ext cx="2282190" cy="1797050"/>
          </a:xfrm>
          <a:prstGeom prst="rect">
            <a:avLst/>
          </a:prstGeom>
          <a:solidFill>
            <a:srgbClr val="DBEEF4"/>
          </a:solidFill>
        </p:spPr>
        <p:txBody>
          <a:bodyPr vert="horz" wrap="square" lIns="0" tIns="31750" rIns="0" bIns="0" rtlCol="0">
            <a:spAutoFit/>
          </a:bodyPr>
          <a:lstStyle/>
          <a:p>
            <a:pPr marL="99695" marR="116205">
              <a:lnSpc>
                <a:spcPct val="100000"/>
              </a:lnSpc>
              <a:spcBef>
                <a:spcPts val="250"/>
              </a:spcBef>
            </a:pPr>
            <a:r>
              <a:rPr sz="22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Potential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Labels</a:t>
            </a:r>
            <a:r>
              <a:rPr sz="2200" spc="-5" dirty="0">
                <a:latin typeface="Calibri"/>
                <a:cs typeface="Calibri"/>
              </a:rPr>
              <a:t>: </a:t>
            </a:r>
            <a:r>
              <a:rPr sz="2200" dirty="0">
                <a:latin typeface="Calibri"/>
                <a:cs typeface="Calibri"/>
              </a:rPr>
              <a:t> Disease </a:t>
            </a:r>
            <a:r>
              <a:rPr sz="2200" spc="-5" dirty="0">
                <a:latin typeface="Calibri"/>
                <a:cs typeface="Calibri"/>
              </a:rPr>
              <a:t>Spread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Fake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News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Spread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Political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opinion </a:t>
            </a:r>
            <a:r>
              <a:rPr sz="2200" dirty="0">
                <a:latin typeface="Calibri"/>
                <a:cs typeface="Calibri"/>
              </a:rPr>
              <a:t> User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Profiles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9" name="頁尾版面配置區 18">
            <a:extLst>
              <a:ext uri="{FF2B5EF4-FFF2-40B4-BE49-F238E27FC236}">
                <a16:creationId xmlns:a16="http://schemas.microsoft.com/office/drawing/2014/main" id="{41B3E471-15F2-9B3A-9F6A-02FDCD4393C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"/>
              <a:t>Prof.</a:t>
            </a:r>
            <a:r>
              <a:rPr lang="en" spc="-30"/>
              <a:t> </a:t>
            </a:r>
            <a:r>
              <a:rPr lang="en" spc="-5"/>
              <a:t>Cheng‐Te</a:t>
            </a:r>
            <a:r>
              <a:rPr lang="en" spc="-30"/>
              <a:t> </a:t>
            </a:r>
            <a:r>
              <a:rPr lang="en" spc="-5"/>
              <a:t>Li</a:t>
            </a:r>
            <a:r>
              <a:rPr lang="en" spc="-15"/>
              <a:t> </a:t>
            </a:r>
            <a:r>
              <a:rPr lang="en"/>
              <a:t>@</a:t>
            </a:r>
            <a:r>
              <a:rPr lang="en" spc="-10"/>
              <a:t> </a:t>
            </a:r>
            <a:r>
              <a:rPr lang="en"/>
              <a:t>NCKU</a:t>
            </a:r>
            <a:endParaRPr lang="en" dirty="0"/>
          </a:p>
        </p:txBody>
      </p:sp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C347ECDD-CAE9-F60E-E563-27D3135F0F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altLang="zh-TW" smtClean="0"/>
              <a:t>5</a:t>
            </a:fld>
            <a:endParaRPr lang="en-US" altLang="zh-TW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4905" y="433832"/>
            <a:ext cx="7475220" cy="629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950" spc="-30" dirty="0"/>
              <a:t>Typical</a:t>
            </a:r>
            <a:r>
              <a:rPr sz="3950" spc="-15" dirty="0"/>
              <a:t> </a:t>
            </a:r>
            <a:r>
              <a:rPr sz="3950" spc="-5" dirty="0"/>
              <a:t>Application</a:t>
            </a:r>
            <a:r>
              <a:rPr sz="3950" spc="-10" dirty="0"/>
              <a:t> </a:t>
            </a:r>
            <a:r>
              <a:rPr sz="3950" dirty="0"/>
              <a:t>2:</a:t>
            </a:r>
            <a:r>
              <a:rPr sz="3950" spc="-5" dirty="0"/>
              <a:t> </a:t>
            </a:r>
            <a:r>
              <a:rPr sz="3950" dirty="0"/>
              <a:t>Link</a:t>
            </a:r>
            <a:r>
              <a:rPr sz="3950" spc="-5" dirty="0"/>
              <a:t> Prediction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900817" y="1272032"/>
            <a:ext cx="6268720" cy="9658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0525" marR="5080" indent="-378460">
              <a:lnSpc>
                <a:spcPct val="101099"/>
              </a:lnSpc>
              <a:spcBef>
                <a:spcPts val="90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3050" spc="5" dirty="0">
                <a:latin typeface="Calibri"/>
                <a:cs typeface="Calibri"/>
              </a:rPr>
              <a:t>Given </a:t>
            </a:r>
            <a:r>
              <a:rPr sz="3050" spc="10" dirty="0">
                <a:latin typeface="Calibri"/>
                <a:cs typeface="Calibri"/>
              </a:rPr>
              <a:t>the </a:t>
            </a:r>
            <a:r>
              <a:rPr sz="3050" dirty="0">
                <a:latin typeface="Calibri"/>
                <a:cs typeface="Calibri"/>
              </a:rPr>
              <a:t>current </a:t>
            </a:r>
            <a:r>
              <a:rPr sz="3050" spc="5" dirty="0">
                <a:latin typeface="Calibri"/>
                <a:cs typeface="Calibri"/>
              </a:rPr>
              <a:t>network </a:t>
            </a:r>
            <a:r>
              <a:rPr sz="3050" dirty="0">
                <a:latin typeface="Calibri"/>
                <a:cs typeface="Calibri"/>
              </a:rPr>
              <a:t>structure, </a:t>
            </a:r>
            <a:r>
              <a:rPr sz="3050" spc="-67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predicting</a:t>
            </a:r>
            <a:r>
              <a:rPr sz="3050" spc="10" dirty="0">
                <a:latin typeface="Calibri"/>
                <a:cs typeface="Calibri"/>
              </a:rPr>
              <a:t> </a:t>
            </a:r>
            <a:r>
              <a:rPr sz="3050" spc="15" dirty="0">
                <a:latin typeface="Calibri"/>
                <a:cs typeface="Calibri"/>
              </a:rPr>
              <a:t>which</a:t>
            </a:r>
            <a:r>
              <a:rPr sz="3050" spc="2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links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will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10" dirty="0">
                <a:latin typeface="Calibri"/>
                <a:cs typeface="Calibri"/>
              </a:rPr>
              <a:t>be</a:t>
            </a:r>
            <a:r>
              <a:rPr sz="3050" spc="5" dirty="0">
                <a:latin typeface="Calibri"/>
                <a:cs typeface="Calibri"/>
              </a:rPr>
              <a:t> </a:t>
            </a:r>
            <a:r>
              <a:rPr sz="3050" spc="-5" dirty="0">
                <a:latin typeface="Calibri"/>
                <a:cs typeface="Calibri"/>
              </a:rPr>
              <a:t>created</a:t>
            </a:r>
            <a:endParaRPr sz="30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20609" y="3468623"/>
            <a:ext cx="3237230" cy="3173095"/>
            <a:chOff x="1220609" y="3468623"/>
            <a:chExt cx="3237230" cy="31730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8945" y="5553455"/>
              <a:ext cx="402335" cy="4084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919613" y="5571744"/>
              <a:ext cx="318135" cy="317500"/>
            </a:xfrm>
            <a:custGeom>
              <a:avLst/>
              <a:gdLst/>
              <a:ahLst/>
              <a:cxnLst/>
              <a:rect l="l" t="t" r="r" b="b"/>
              <a:pathLst>
                <a:path w="318135" h="317500">
                  <a:moveTo>
                    <a:pt x="317754" y="158495"/>
                  </a:moveTo>
                  <a:lnTo>
                    <a:pt x="309682" y="108362"/>
                  </a:lnTo>
                  <a:lnTo>
                    <a:pt x="287200" y="64849"/>
                  </a:lnTo>
                  <a:lnTo>
                    <a:pt x="252904" y="30553"/>
                  </a:lnTo>
                  <a:lnTo>
                    <a:pt x="209391" y="8071"/>
                  </a:lnTo>
                  <a:lnTo>
                    <a:pt x="159258" y="0"/>
                  </a:lnTo>
                  <a:lnTo>
                    <a:pt x="109045" y="8071"/>
                  </a:lnTo>
                  <a:lnTo>
                    <a:pt x="65343" y="30553"/>
                  </a:lnTo>
                  <a:lnTo>
                    <a:pt x="30821" y="64849"/>
                  </a:lnTo>
                  <a:lnTo>
                    <a:pt x="8150" y="108362"/>
                  </a:lnTo>
                  <a:lnTo>
                    <a:pt x="0" y="158495"/>
                  </a:lnTo>
                  <a:lnTo>
                    <a:pt x="8150" y="208629"/>
                  </a:lnTo>
                  <a:lnTo>
                    <a:pt x="30821" y="252142"/>
                  </a:lnTo>
                  <a:lnTo>
                    <a:pt x="65343" y="286438"/>
                  </a:lnTo>
                  <a:lnTo>
                    <a:pt x="109045" y="308920"/>
                  </a:lnTo>
                  <a:lnTo>
                    <a:pt x="159258" y="316991"/>
                  </a:lnTo>
                  <a:lnTo>
                    <a:pt x="209391" y="308920"/>
                  </a:lnTo>
                  <a:lnTo>
                    <a:pt x="252904" y="286438"/>
                  </a:lnTo>
                  <a:lnTo>
                    <a:pt x="287200" y="252142"/>
                  </a:lnTo>
                  <a:lnTo>
                    <a:pt x="309682" y="208629"/>
                  </a:lnTo>
                  <a:lnTo>
                    <a:pt x="317754" y="158495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3979" y="3647706"/>
              <a:ext cx="2585720" cy="2756535"/>
            </a:xfrm>
            <a:custGeom>
              <a:avLst/>
              <a:gdLst/>
              <a:ahLst/>
              <a:cxnLst/>
              <a:rect l="l" t="t" r="r" b="b"/>
              <a:pathLst>
                <a:path w="2585720" h="2756535">
                  <a:moveTo>
                    <a:pt x="209550" y="2212848"/>
                  </a:moveTo>
                  <a:lnTo>
                    <a:pt x="16764" y="1942338"/>
                  </a:lnTo>
                  <a:lnTo>
                    <a:pt x="0" y="1954530"/>
                  </a:lnTo>
                  <a:lnTo>
                    <a:pt x="192786" y="2225040"/>
                  </a:lnTo>
                  <a:lnTo>
                    <a:pt x="209550" y="2212848"/>
                  </a:lnTo>
                  <a:close/>
                </a:path>
                <a:path w="2585720" h="2756535">
                  <a:moveTo>
                    <a:pt x="284988" y="291846"/>
                  </a:moveTo>
                  <a:lnTo>
                    <a:pt x="265938" y="284226"/>
                  </a:lnTo>
                  <a:lnTo>
                    <a:pt x="138684" y="593598"/>
                  </a:lnTo>
                  <a:lnTo>
                    <a:pt x="157734" y="601218"/>
                  </a:lnTo>
                  <a:lnTo>
                    <a:pt x="284988" y="291846"/>
                  </a:lnTo>
                  <a:close/>
                </a:path>
                <a:path w="2585720" h="2756535">
                  <a:moveTo>
                    <a:pt x="383286" y="1511046"/>
                  </a:moveTo>
                  <a:lnTo>
                    <a:pt x="372618" y="1493520"/>
                  </a:lnTo>
                  <a:lnTo>
                    <a:pt x="3048" y="1715262"/>
                  </a:lnTo>
                  <a:lnTo>
                    <a:pt x="13716" y="1732788"/>
                  </a:lnTo>
                  <a:lnTo>
                    <a:pt x="383286" y="1511046"/>
                  </a:lnTo>
                  <a:close/>
                </a:path>
                <a:path w="2585720" h="2756535">
                  <a:moveTo>
                    <a:pt x="831342" y="652272"/>
                  </a:moveTo>
                  <a:lnTo>
                    <a:pt x="826770" y="631698"/>
                  </a:lnTo>
                  <a:lnTo>
                    <a:pt x="304800" y="745998"/>
                  </a:lnTo>
                  <a:lnTo>
                    <a:pt x="309372" y="766572"/>
                  </a:lnTo>
                  <a:lnTo>
                    <a:pt x="831342" y="652272"/>
                  </a:lnTo>
                  <a:close/>
                </a:path>
                <a:path w="2585720" h="2756535">
                  <a:moveTo>
                    <a:pt x="968502" y="2047494"/>
                  </a:moveTo>
                  <a:lnTo>
                    <a:pt x="657606" y="1608582"/>
                  </a:lnTo>
                  <a:lnTo>
                    <a:pt x="640080" y="1620774"/>
                  </a:lnTo>
                  <a:lnTo>
                    <a:pt x="934326" y="2036191"/>
                  </a:lnTo>
                  <a:lnTo>
                    <a:pt x="436562" y="1916785"/>
                  </a:lnTo>
                  <a:lnTo>
                    <a:pt x="546354" y="1664970"/>
                  </a:lnTo>
                  <a:lnTo>
                    <a:pt x="527304" y="1656588"/>
                  </a:lnTo>
                  <a:lnTo>
                    <a:pt x="415658" y="1911769"/>
                  </a:lnTo>
                  <a:lnTo>
                    <a:pt x="57150" y="1825752"/>
                  </a:lnTo>
                  <a:lnTo>
                    <a:pt x="52578" y="1846326"/>
                  </a:lnTo>
                  <a:lnTo>
                    <a:pt x="407047" y="1931441"/>
                  </a:lnTo>
                  <a:lnTo>
                    <a:pt x="303276" y="2168652"/>
                  </a:lnTo>
                  <a:lnTo>
                    <a:pt x="323088" y="2177034"/>
                  </a:lnTo>
                  <a:lnTo>
                    <a:pt x="427977" y="1936470"/>
                  </a:lnTo>
                  <a:lnTo>
                    <a:pt x="957072" y="2063496"/>
                  </a:lnTo>
                  <a:lnTo>
                    <a:pt x="959612" y="2053678"/>
                  </a:lnTo>
                  <a:lnTo>
                    <a:pt x="968502" y="2047494"/>
                  </a:lnTo>
                  <a:close/>
                </a:path>
                <a:path w="2585720" h="2756535">
                  <a:moveTo>
                    <a:pt x="976122" y="20574"/>
                  </a:moveTo>
                  <a:lnTo>
                    <a:pt x="972312" y="0"/>
                  </a:lnTo>
                  <a:lnTo>
                    <a:pt x="451104" y="89916"/>
                  </a:lnTo>
                  <a:lnTo>
                    <a:pt x="454152" y="110490"/>
                  </a:lnTo>
                  <a:lnTo>
                    <a:pt x="976122" y="20574"/>
                  </a:lnTo>
                  <a:close/>
                </a:path>
                <a:path w="2585720" h="2756535">
                  <a:moveTo>
                    <a:pt x="1051560" y="2183130"/>
                  </a:moveTo>
                  <a:lnTo>
                    <a:pt x="1046226" y="2162556"/>
                  </a:lnTo>
                  <a:lnTo>
                    <a:pt x="469392" y="2321052"/>
                  </a:lnTo>
                  <a:lnTo>
                    <a:pt x="474726" y="2341626"/>
                  </a:lnTo>
                  <a:lnTo>
                    <a:pt x="1051560" y="2183130"/>
                  </a:lnTo>
                  <a:close/>
                </a:path>
                <a:path w="2585720" h="2756535">
                  <a:moveTo>
                    <a:pt x="1143000" y="20574"/>
                  </a:moveTo>
                  <a:lnTo>
                    <a:pt x="1123188" y="13716"/>
                  </a:lnTo>
                  <a:lnTo>
                    <a:pt x="977646" y="480822"/>
                  </a:lnTo>
                  <a:lnTo>
                    <a:pt x="998220" y="486918"/>
                  </a:lnTo>
                  <a:lnTo>
                    <a:pt x="1143000" y="20574"/>
                  </a:lnTo>
                  <a:close/>
                </a:path>
                <a:path w="2585720" h="2756535">
                  <a:moveTo>
                    <a:pt x="1220724" y="1196340"/>
                  </a:moveTo>
                  <a:lnTo>
                    <a:pt x="996696" y="795528"/>
                  </a:lnTo>
                  <a:lnTo>
                    <a:pt x="978408" y="806196"/>
                  </a:lnTo>
                  <a:lnTo>
                    <a:pt x="1202436" y="1207008"/>
                  </a:lnTo>
                  <a:lnTo>
                    <a:pt x="1220724" y="1196340"/>
                  </a:lnTo>
                  <a:close/>
                </a:path>
                <a:path w="2585720" h="2756535">
                  <a:moveTo>
                    <a:pt x="1424940" y="2735580"/>
                  </a:moveTo>
                  <a:lnTo>
                    <a:pt x="381000" y="2410968"/>
                  </a:lnTo>
                  <a:lnTo>
                    <a:pt x="374904" y="2431542"/>
                  </a:lnTo>
                  <a:lnTo>
                    <a:pt x="1418082" y="2756154"/>
                  </a:lnTo>
                  <a:lnTo>
                    <a:pt x="1424940" y="2735580"/>
                  </a:lnTo>
                  <a:close/>
                </a:path>
                <a:path w="2585720" h="2756535">
                  <a:moveTo>
                    <a:pt x="1475994" y="2626614"/>
                  </a:moveTo>
                  <a:lnTo>
                    <a:pt x="1130808" y="2248662"/>
                  </a:lnTo>
                  <a:lnTo>
                    <a:pt x="1115568" y="2262378"/>
                  </a:lnTo>
                  <a:lnTo>
                    <a:pt x="1459992" y="2640330"/>
                  </a:lnTo>
                  <a:lnTo>
                    <a:pt x="1475994" y="2626614"/>
                  </a:lnTo>
                  <a:close/>
                </a:path>
                <a:path w="2585720" h="2756535">
                  <a:moveTo>
                    <a:pt x="1647444" y="517398"/>
                  </a:moveTo>
                  <a:lnTo>
                    <a:pt x="1642110" y="497586"/>
                  </a:lnTo>
                  <a:lnTo>
                    <a:pt x="1143762" y="632460"/>
                  </a:lnTo>
                  <a:lnTo>
                    <a:pt x="1149096" y="652272"/>
                  </a:lnTo>
                  <a:lnTo>
                    <a:pt x="1647444" y="517398"/>
                  </a:lnTo>
                  <a:close/>
                </a:path>
                <a:path w="2585720" h="2756535">
                  <a:moveTo>
                    <a:pt x="1695450" y="1863852"/>
                  </a:moveTo>
                  <a:lnTo>
                    <a:pt x="724141" y="1501940"/>
                  </a:lnTo>
                  <a:lnTo>
                    <a:pt x="1168908" y="1323594"/>
                  </a:lnTo>
                  <a:lnTo>
                    <a:pt x="1161288" y="1304544"/>
                  </a:lnTo>
                  <a:lnTo>
                    <a:pt x="691896" y="1492758"/>
                  </a:lnTo>
                  <a:lnTo>
                    <a:pt x="695706" y="1502283"/>
                  </a:lnTo>
                  <a:lnTo>
                    <a:pt x="691896" y="1511808"/>
                  </a:lnTo>
                  <a:lnTo>
                    <a:pt x="1687830" y="1883664"/>
                  </a:lnTo>
                  <a:lnTo>
                    <a:pt x="1695450" y="1863852"/>
                  </a:lnTo>
                  <a:close/>
                </a:path>
                <a:path w="2585720" h="2756535">
                  <a:moveTo>
                    <a:pt x="1697736" y="387096"/>
                  </a:moveTo>
                  <a:lnTo>
                    <a:pt x="1203960" y="9144"/>
                  </a:lnTo>
                  <a:lnTo>
                    <a:pt x="1191768" y="25146"/>
                  </a:lnTo>
                  <a:lnTo>
                    <a:pt x="1684782" y="403860"/>
                  </a:lnTo>
                  <a:lnTo>
                    <a:pt x="1697736" y="387096"/>
                  </a:lnTo>
                  <a:close/>
                </a:path>
                <a:path w="2585720" h="2756535">
                  <a:moveTo>
                    <a:pt x="1796796" y="1240536"/>
                  </a:moveTo>
                  <a:lnTo>
                    <a:pt x="1791462" y="1219962"/>
                  </a:lnTo>
                  <a:lnTo>
                    <a:pt x="1479804" y="1303782"/>
                  </a:lnTo>
                  <a:lnTo>
                    <a:pt x="1485138" y="1324356"/>
                  </a:lnTo>
                  <a:lnTo>
                    <a:pt x="1796796" y="1240536"/>
                  </a:lnTo>
                  <a:close/>
                </a:path>
                <a:path w="2585720" h="2756535">
                  <a:moveTo>
                    <a:pt x="1845564" y="1108710"/>
                  </a:moveTo>
                  <a:lnTo>
                    <a:pt x="1551546" y="964425"/>
                  </a:lnTo>
                  <a:lnTo>
                    <a:pt x="1700784" y="624078"/>
                  </a:lnTo>
                  <a:lnTo>
                    <a:pt x="1681734" y="615696"/>
                  </a:lnTo>
                  <a:lnTo>
                    <a:pt x="1532839" y="955255"/>
                  </a:lnTo>
                  <a:lnTo>
                    <a:pt x="1104900" y="745236"/>
                  </a:lnTo>
                  <a:lnTo>
                    <a:pt x="1095756" y="764286"/>
                  </a:lnTo>
                  <a:lnTo>
                    <a:pt x="1524431" y="974432"/>
                  </a:lnTo>
                  <a:lnTo>
                    <a:pt x="1426464" y="1197864"/>
                  </a:lnTo>
                  <a:lnTo>
                    <a:pt x="1445514" y="1206246"/>
                  </a:lnTo>
                  <a:lnTo>
                    <a:pt x="1543138" y="983602"/>
                  </a:lnTo>
                  <a:lnTo>
                    <a:pt x="1835658" y="1126998"/>
                  </a:lnTo>
                  <a:lnTo>
                    <a:pt x="1845564" y="1108710"/>
                  </a:lnTo>
                  <a:close/>
                </a:path>
                <a:path w="2585720" h="2756535">
                  <a:moveTo>
                    <a:pt x="1962912" y="1069086"/>
                  </a:moveTo>
                  <a:lnTo>
                    <a:pt x="1804416" y="405384"/>
                  </a:lnTo>
                  <a:lnTo>
                    <a:pt x="1783842" y="410718"/>
                  </a:lnTo>
                  <a:lnTo>
                    <a:pt x="1942338" y="1073658"/>
                  </a:lnTo>
                  <a:lnTo>
                    <a:pt x="1962912" y="1069086"/>
                  </a:lnTo>
                  <a:close/>
                </a:path>
                <a:path w="2585720" h="2756535">
                  <a:moveTo>
                    <a:pt x="2222754" y="2628900"/>
                  </a:moveTo>
                  <a:lnTo>
                    <a:pt x="1924812" y="2092452"/>
                  </a:lnTo>
                  <a:lnTo>
                    <a:pt x="1906524" y="2103120"/>
                  </a:lnTo>
                  <a:lnTo>
                    <a:pt x="2203704" y="2638806"/>
                  </a:lnTo>
                  <a:lnTo>
                    <a:pt x="2222754" y="2628900"/>
                  </a:lnTo>
                  <a:close/>
                </a:path>
                <a:path w="2585720" h="2756535">
                  <a:moveTo>
                    <a:pt x="2366010" y="633984"/>
                  </a:moveTo>
                  <a:lnTo>
                    <a:pt x="1965960" y="497586"/>
                  </a:lnTo>
                  <a:lnTo>
                    <a:pt x="1959102" y="517398"/>
                  </a:lnTo>
                  <a:lnTo>
                    <a:pt x="2359152" y="653796"/>
                  </a:lnTo>
                  <a:lnTo>
                    <a:pt x="2366010" y="633984"/>
                  </a:lnTo>
                  <a:close/>
                </a:path>
                <a:path w="2585720" h="2756535">
                  <a:moveTo>
                    <a:pt x="2407920" y="2072640"/>
                  </a:moveTo>
                  <a:lnTo>
                    <a:pt x="1964436" y="1975104"/>
                  </a:lnTo>
                  <a:lnTo>
                    <a:pt x="1959864" y="1995678"/>
                  </a:lnTo>
                  <a:lnTo>
                    <a:pt x="2403348" y="2093214"/>
                  </a:lnTo>
                  <a:lnTo>
                    <a:pt x="2407920" y="2072640"/>
                  </a:lnTo>
                  <a:close/>
                </a:path>
                <a:path w="2585720" h="2756535">
                  <a:moveTo>
                    <a:pt x="2461260" y="1965198"/>
                  </a:moveTo>
                  <a:lnTo>
                    <a:pt x="2074164" y="1336548"/>
                  </a:lnTo>
                  <a:lnTo>
                    <a:pt x="2055876" y="1347978"/>
                  </a:lnTo>
                  <a:lnTo>
                    <a:pt x="2443734" y="1975866"/>
                  </a:lnTo>
                  <a:lnTo>
                    <a:pt x="2461260" y="1965198"/>
                  </a:lnTo>
                  <a:close/>
                </a:path>
                <a:path w="2585720" h="2756535">
                  <a:moveTo>
                    <a:pt x="2585466" y="1367790"/>
                  </a:moveTo>
                  <a:lnTo>
                    <a:pt x="2094738" y="1250442"/>
                  </a:lnTo>
                  <a:lnTo>
                    <a:pt x="2089404" y="1271016"/>
                  </a:lnTo>
                  <a:lnTo>
                    <a:pt x="2580894" y="1388364"/>
                  </a:lnTo>
                  <a:lnTo>
                    <a:pt x="2585466" y="1367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3593" y="4215383"/>
              <a:ext cx="435863" cy="4358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503311" y="3926598"/>
              <a:ext cx="892810" cy="636270"/>
            </a:xfrm>
            <a:custGeom>
              <a:avLst/>
              <a:gdLst/>
              <a:ahLst/>
              <a:cxnLst/>
              <a:rect l="l" t="t" r="r" b="b"/>
              <a:pathLst>
                <a:path w="892810" h="636270">
                  <a:moveTo>
                    <a:pt x="317754" y="477012"/>
                  </a:moveTo>
                  <a:lnTo>
                    <a:pt x="309676" y="426872"/>
                  </a:lnTo>
                  <a:lnTo>
                    <a:pt x="287197" y="383362"/>
                  </a:lnTo>
                  <a:lnTo>
                    <a:pt x="252895" y="349059"/>
                  </a:lnTo>
                  <a:lnTo>
                    <a:pt x="209384" y="326580"/>
                  </a:lnTo>
                  <a:lnTo>
                    <a:pt x="159258" y="318516"/>
                  </a:lnTo>
                  <a:lnTo>
                    <a:pt x="109042" y="326580"/>
                  </a:lnTo>
                  <a:lnTo>
                    <a:pt x="65341" y="349059"/>
                  </a:lnTo>
                  <a:lnTo>
                    <a:pt x="30810" y="383362"/>
                  </a:lnTo>
                  <a:lnTo>
                    <a:pt x="8140" y="426872"/>
                  </a:lnTo>
                  <a:lnTo>
                    <a:pt x="0" y="477012"/>
                  </a:lnTo>
                  <a:lnTo>
                    <a:pt x="8140" y="527215"/>
                  </a:lnTo>
                  <a:lnTo>
                    <a:pt x="30810" y="570915"/>
                  </a:lnTo>
                  <a:lnTo>
                    <a:pt x="65341" y="605447"/>
                  </a:lnTo>
                  <a:lnTo>
                    <a:pt x="109042" y="628116"/>
                  </a:lnTo>
                  <a:lnTo>
                    <a:pt x="159258" y="636270"/>
                  </a:lnTo>
                  <a:lnTo>
                    <a:pt x="209384" y="628116"/>
                  </a:lnTo>
                  <a:lnTo>
                    <a:pt x="252895" y="605447"/>
                  </a:lnTo>
                  <a:lnTo>
                    <a:pt x="287197" y="570915"/>
                  </a:lnTo>
                  <a:lnTo>
                    <a:pt x="309676" y="527215"/>
                  </a:lnTo>
                  <a:lnTo>
                    <a:pt x="317754" y="477012"/>
                  </a:lnTo>
                  <a:close/>
                </a:path>
                <a:path w="892810" h="636270">
                  <a:moveTo>
                    <a:pt x="892302" y="242316"/>
                  </a:moveTo>
                  <a:lnTo>
                    <a:pt x="516636" y="0"/>
                  </a:lnTo>
                  <a:lnTo>
                    <a:pt x="505206" y="18288"/>
                  </a:lnTo>
                  <a:lnTo>
                    <a:pt x="880872" y="259842"/>
                  </a:lnTo>
                  <a:lnTo>
                    <a:pt x="892302" y="2423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4385" y="3636263"/>
              <a:ext cx="435863" cy="43281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743341" y="3665219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316992" y="158495"/>
                  </a:moveTo>
                  <a:lnTo>
                    <a:pt x="308920" y="108362"/>
                  </a:lnTo>
                  <a:lnTo>
                    <a:pt x="286438" y="64849"/>
                  </a:lnTo>
                  <a:lnTo>
                    <a:pt x="252142" y="30553"/>
                  </a:lnTo>
                  <a:lnTo>
                    <a:pt x="208629" y="8071"/>
                  </a:lnTo>
                  <a:lnTo>
                    <a:pt x="158496" y="0"/>
                  </a:lnTo>
                  <a:lnTo>
                    <a:pt x="108362" y="8071"/>
                  </a:lnTo>
                  <a:lnTo>
                    <a:pt x="64849" y="30553"/>
                  </a:lnTo>
                  <a:lnTo>
                    <a:pt x="30553" y="64849"/>
                  </a:lnTo>
                  <a:lnTo>
                    <a:pt x="8071" y="108362"/>
                  </a:lnTo>
                  <a:lnTo>
                    <a:pt x="0" y="158495"/>
                  </a:lnTo>
                  <a:lnTo>
                    <a:pt x="8071" y="208629"/>
                  </a:lnTo>
                  <a:lnTo>
                    <a:pt x="30553" y="252142"/>
                  </a:lnTo>
                  <a:lnTo>
                    <a:pt x="64849" y="286438"/>
                  </a:lnTo>
                  <a:lnTo>
                    <a:pt x="108362" y="308920"/>
                  </a:lnTo>
                  <a:lnTo>
                    <a:pt x="158496" y="316991"/>
                  </a:lnTo>
                  <a:lnTo>
                    <a:pt x="208629" y="308920"/>
                  </a:lnTo>
                  <a:lnTo>
                    <a:pt x="252142" y="286438"/>
                  </a:lnTo>
                  <a:lnTo>
                    <a:pt x="286438" y="252142"/>
                  </a:lnTo>
                  <a:lnTo>
                    <a:pt x="308920" y="208629"/>
                  </a:lnTo>
                  <a:lnTo>
                    <a:pt x="316992" y="158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0121" y="4773167"/>
              <a:ext cx="435863" cy="43586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679077" y="4802885"/>
              <a:ext cx="317500" cy="318135"/>
            </a:xfrm>
            <a:custGeom>
              <a:avLst/>
              <a:gdLst/>
              <a:ahLst/>
              <a:cxnLst/>
              <a:rect l="l" t="t" r="r" b="b"/>
              <a:pathLst>
                <a:path w="317500" h="318135">
                  <a:moveTo>
                    <a:pt x="316992" y="158496"/>
                  </a:moveTo>
                  <a:lnTo>
                    <a:pt x="308920" y="108362"/>
                  </a:lnTo>
                  <a:lnTo>
                    <a:pt x="286438" y="64849"/>
                  </a:lnTo>
                  <a:lnTo>
                    <a:pt x="252142" y="30553"/>
                  </a:lnTo>
                  <a:lnTo>
                    <a:pt x="208629" y="8071"/>
                  </a:lnTo>
                  <a:lnTo>
                    <a:pt x="158496" y="0"/>
                  </a:lnTo>
                  <a:lnTo>
                    <a:pt x="108362" y="8071"/>
                  </a:lnTo>
                  <a:lnTo>
                    <a:pt x="64849" y="30553"/>
                  </a:lnTo>
                  <a:lnTo>
                    <a:pt x="30553" y="64849"/>
                  </a:lnTo>
                  <a:lnTo>
                    <a:pt x="8071" y="108362"/>
                  </a:lnTo>
                  <a:lnTo>
                    <a:pt x="0" y="158496"/>
                  </a:lnTo>
                  <a:lnTo>
                    <a:pt x="8071" y="208708"/>
                  </a:lnTo>
                  <a:lnTo>
                    <a:pt x="30553" y="252410"/>
                  </a:lnTo>
                  <a:lnTo>
                    <a:pt x="64849" y="286932"/>
                  </a:lnTo>
                  <a:lnTo>
                    <a:pt x="108362" y="309603"/>
                  </a:lnTo>
                  <a:lnTo>
                    <a:pt x="158496" y="317753"/>
                  </a:lnTo>
                  <a:lnTo>
                    <a:pt x="208629" y="309603"/>
                  </a:lnTo>
                  <a:lnTo>
                    <a:pt x="252142" y="286932"/>
                  </a:lnTo>
                  <a:lnTo>
                    <a:pt x="286438" y="252410"/>
                  </a:lnTo>
                  <a:lnTo>
                    <a:pt x="308920" y="208708"/>
                  </a:lnTo>
                  <a:lnTo>
                    <a:pt x="316992" y="158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14841" y="4102607"/>
              <a:ext cx="432816" cy="43586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343035" y="4131563"/>
              <a:ext cx="318135" cy="317500"/>
            </a:xfrm>
            <a:custGeom>
              <a:avLst/>
              <a:gdLst/>
              <a:ahLst/>
              <a:cxnLst/>
              <a:rect l="l" t="t" r="r" b="b"/>
              <a:pathLst>
                <a:path w="318135" h="317500">
                  <a:moveTo>
                    <a:pt x="317753" y="158496"/>
                  </a:moveTo>
                  <a:lnTo>
                    <a:pt x="309603" y="108362"/>
                  </a:lnTo>
                  <a:lnTo>
                    <a:pt x="286932" y="64849"/>
                  </a:lnTo>
                  <a:lnTo>
                    <a:pt x="252410" y="30553"/>
                  </a:lnTo>
                  <a:lnTo>
                    <a:pt x="208708" y="8071"/>
                  </a:lnTo>
                  <a:lnTo>
                    <a:pt x="158495" y="0"/>
                  </a:lnTo>
                  <a:lnTo>
                    <a:pt x="108362" y="8071"/>
                  </a:lnTo>
                  <a:lnTo>
                    <a:pt x="64849" y="30553"/>
                  </a:lnTo>
                  <a:lnTo>
                    <a:pt x="30553" y="64849"/>
                  </a:lnTo>
                  <a:lnTo>
                    <a:pt x="8071" y="108362"/>
                  </a:lnTo>
                  <a:lnTo>
                    <a:pt x="0" y="158496"/>
                  </a:lnTo>
                  <a:lnTo>
                    <a:pt x="8071" y="208629"/>
                  </a:lnTo>
                  <a:lnTo>
                    <a:pt x="30553" y="252142"/>
                  </a:lnTo>
                  <a:lnTo>
                    <a:pt x="64849" y="286438"/>
                  </a:lnTo>
                  <a:lnTo>
                    <a:pt x="108362" y="308920"/>
                  </a:lnTo>
                  <a:lnTo>
                    <a:pt x="158495" y="316991"/>
                  </a:lnTo>
                  <a:lnTo>
                    <a:pt x="208708" y="308920"/>
                  </a:lnTo>
                  <a:lnTo>
                    <a:pt x="252410" y="286438"/>
                  </a:lnTo>
                  <a:lnTo>
                    <a:pt x="286932" y="252142"/>
                  </a:lnTo>
                  <a:lnTo>
                    <a:pt x="309603" y="208629"/>
                  </a:lnTo>
                  <a:lnTo>
                    <a:pt x="317753" y="158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58097" y="3468623"/>
              <a:ext cx="435863" cy="43586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488577" y="3499116"/>
              <a:ext cx="1394460" cy="1275080"/>
            </a:xfrm>
            <a:custGeom>
              <a:avLst/>
              <a:gdLst/>
              <a:ahLst/>
              <a:cxnLst/>
              <a:rect l="l" t="t" r="r" b="b"/>
              <a:pathLst>
                <a:path w="1394460" h="1275079">
                  <a:moveTo>
                    <a:pt x="316992" y="158496"/>
                  </a:moveTo>
                  <a:lnTo>
                    <a:pt x="308914" y="108356"/>
                  </a:lnTo>
                  <a:lnTo>
                    <a:pt x="286435" y="64846"/>
                  </a:lnTo>
                  <a:lnTo>
                    <a:pt x="252133" y="30543"/>
                  </a:lnTo>
                  <a:lnTo>
                    <a:pt x="208622" y="8064"/>
                  </a:lnTo>
                  <a:lnTo>
                    <a:pt x="158496" y="0"/>
                  </a:lnTo>
                  <a:lnTo>
                    <a:pt x="108356" y="8064"/>
                  </a:lnTo>
                  <a:lnTo>
                    <a:pt x="64846" y="30543"/>
                  </a:lnTo>
                  <a:lnTo>
                    <a:pt x="30543" y="64846"/>
                  </a:lnTo>
                  <a:lnTo>
                    <a:pt x="8064" y="108356"/>
                  </a:lnTo>
                  <a:lnTo>
                    <a:pt x="0" y="158496"/>
                  </a:lnTo>
                  <a:lnTo>
                    <a:pt x="8064" y="208622"/>
                  </a:lnTo>
                  <a:lnTo>
                    <a:pt x="30543" y="252133"/>
                  </a:lnTo>
                  <a:lnTo>
                    <a:pt x="64846" y="286435"/>
                  </a:lnTo>
                  <a:lnTo>
                    <a:pt x="108356" y="308914"/>
                  </a:lnTo>
                  <a:lnTo>
                    <a:pt x="158496" y="316992"/>
                  </a:lnTo>
                  <a:lnTo>
                    <a:pt x="208622" y="308914"/>
                  </a:lnTo>
                  <a:lnTo>
                    <a:pt x="252133" y="286435"/>
                  </a:lnTo>
                  <a:lnTo>
                    <a:pt x="286435" y="252133"/>
                  </a:lnTo>
                  <a:lnTo>
                    <a:pt x="308914" y="208622"/>
                  </a:lnTo>
                  <a:lnTo>
                    <a:pt x="316992" y="158496"/>
                  </a:lnTo>
                  <a:close/>
                </a:path>
                <a:path w="1394460" h="1275079">
                  <a:moveTo>
                    <a:pt x="1394460" y="1024890"/>
                  </a:moveTo>
                  <a:lnTo>
                    <a:pt x="1380744" y="1008888"/>
                  </a:lnTo>
                  <a:lnTo>
                    <a:pt x="1083564" y="1258062"/>
                  </a:lnTo>
                  <a:lnTo>
                    <a:pt x="1097280" y="1274826"/>
                  </a:lnTo>
                  <a:lnTo>
                    <a:pt x="1394460" y="10248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78009" y="4690871"/>
              <a:ext cx="435863" cy="43281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307727" y="4719065"/>
              <a:ext cx="318135" cy="317500"/>
            </a:xfrm>
            <a:custGeom>
              <a:avLst/>
              <a:gdLst/>
              <a:ahLst/>
              <a:cxnLst/>
              <a:rect l="l" t="t" r="r" b="b"/>
              <a:pathLst>
                <a:path w="318135" h="317500">
                  <a:moveTo>
                    <a:pt x="317753" y="158496"/>
                  </a:moveTo>
                  <a:lnTo>
                    <a:pt x="309682" y="108362"/>
                  </a:lnTo>
                  <a:lnTo>
                    <a:pt x="287200" y="64849"/>
                  </a:lnTo>
                  <a:lnTo>
                    <a:pt x="252904" y="30553"/>
                  </a:lnTo>
                  <a:lnTo>
                    <a:pt x="209391" y="8071"/>
                  </a:lnTo>
                  <a:lnTo>
                    <a:pt x="159257" y="0"/>
                  </a:lnTo>
                  <a:lnTo>
                    <a:pt x="109045" y="8071"/>
                  </a:lnTo>
                  <a:lnTo>
                    <a:pt x="65343" y="30553"/>
                  </a:lnTo>
                  <a:lnTo>
                    <a:pt x="30821" y="64849"/>
                  </a:lnTo>
                  <a:lnTo>
                    <a:pt x="8150" y="108362"/>
                  </a:lnTo>
                  <a:lnTo>
                    <a:pt x="0" y="158496"/>
                  </a:lnTo>
                  <a:lnTo>
                    <a:pt x="8150" y="208629"/>
                  </a:lnTo>
                  <a:lnTo>
                    <a:pt x="30821" y="252142"/>
                  </a:lnTo>
                  <a:lnTo>
                    <a:pt x="65343" y="286438"/>
                  </a:lnTo>
                  <a:lnTo>
                    <a:pt x="109045" y="308920"/>
                  </a:lnTo>
                  <a:lnTo>
                    <a:pt x="159257" y="316992"/>
                  </a:lnTo>
                  <a:lnTo>
                    <a:pt x="209391" y="308920"/>
                  </a:lnTo>
                  <a:lnTo>
                    <a:pt x="252904" y="286438"/>
                  </a:lnTo>
                  <a:lnTo>
                    <a:pt x="287200" y="252142"/>
                  </a:lnTo>
                  <a:lnTo>
                    <a:pt x="309682" y="208629"/>
                  </a:lnTo>
                  <a:lnTo>
                    <a:pt x="317753" y="158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28657" y="3965447"/>
              <a:ext cx="435863" cy="43586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159137" y="3996702"/>
              <a:ext cx="1062990" cy="832485"/>
            </a:xfrm>
            <a:custGeom>
              <a:avLst/>
              <a:gdLst/>
              <a:ahLst/>
              <a:cxnLst/>
              <a:rect l="l" t="t" r="r" b="b"/>
              <a:pathLst>
                <a:path w="1062989" h="832485">
                  <a:moveTo>
                    <a:pt x="316992" y="158496"/>
                  </a:moveTo>
                  <a:lnTo>
                    <a:pt x="308914" y="108356"/>
                  </a:lnTo>
                  <a:lnTo>
                    <a:pt x="286435" y="64846"/>
                  </a:lnTo>
                  <a:lnTo>
                    <a:pt x="252133" y="30543"/>
                  </a:lnTo>
                  <a:lnTo>
                    <a:pt x="208622" y="8064"/>
                  </a:lnTo>
                  <a:lnTo>
                    <a:pt x="158496" y="0"/>
                  </a:lnTo>
                  <a:lnTo>
                    <a:pt x="108356" y="8064"/>
                  </a:lnTo>
                  <a:lnTo>
                    <a:pt x="64846" y="30543"/>
                  </a:lnTo>
                  <a:lnTo>
                    <a:pt x="30543" y="64846"/>
                  </a:lnTo>
                  <a:lnTo>
                    <a:pt x="8064" y="108356"/>
                  </a:lnTo>
                  <a:lnTo>
                    <a:pt x="0" y="158496"/>
                  </a:lnTo>
                  <a:lnTo>
                    <a:pt x="8064" y="208622"/>
                  </a:lnTo>
                  <a:lnTo>
                    <a:pt x="30543" y="252133"/>
                  </a:lnTo>
                  <a:lnTo>
                    <a:pt x="64846" y="286435"/>
                  </a:lnTo>
                  <a:lnTo>
                    <a:pt x="108356" y="308914"/>
                  </a:lnTo>
                  <a:lnTo>
                    <a:pt x="158496" y="316992"/>
                  </a:lnTo>
                  <a:lnTo>
                    <a:pt x="208622" y="308914"/>
                  </a:lnTo>
                  <a:lnTo>
                    <a:pt x="252133" y="286435"/>
                  </a:lnTo>
                  <a:lnTo>
                    <a:pt x="286435" y="252133"/>
                  </a:lnTo>
                  <a:lnTo>
                    <a:pt x="308914" y="208622"/>
                  </a:lnTo>
                  <a:lnTo>
                    <a:pt x="316992" y="158496"/>
                  </a:lnTo>
                  <a:close/>
                </a:path>
                <a:path w="1062989" h="832485">
                  <a:moveTo>
                    <a:pt x="1062990" y="825246"/>
                  </a:moveTo>
                  <a:lnTo>
                    <a:pt x="950976" y="515874"/>
                  </a:lnTo>
                  <a:lnTo>
                    <a:pt x="931926" y="522732"/>
                  </a:lnTo>
                  <a:lnTo>
                    <a:pt x="1043178" y="832104"/>
                  </a:lnTo>
                  <a:lnTo>
                    <a:pt x="1062990" y="8252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24769" y="4794503"/>
              <a:ext cx="432816" cy="43586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052963" y="4825745"/>
              <a:ext cx="318135" cy="317500"/>
            </a:xfrm>
            <a:custGeom>
              <a:avLst/>
              <a:gdLst/>
              <a:ahLst/>
              <a:cxnLst/>
              <a:rect l="l" t="t" r="r" b="b"/>
              <a:pathLst>
                <a:path w="318135" h="317500">
                  <a:moveTo>
                    <a:pt x="317754" y="158495"/>
                  </a:moveTo>
                  <a:lnTo>
                    <a:pt x="309682" y="108362"/>
                  </a:lnTo>
                  <a:lnTo>
                    <a:pt x="287200" y="64849"/>
                  </a:lnTo>
                  <a:lnTo>
                    <a:pt x="252904" y="30553"/>
                  </a:lnTo>
                  <a:lnTo>
                    <a:pt x="209391" y="8071"/>
                  </a:lnTo>
                  <a:lnTo>
                    <a:pt x="159258" y="0"/>
                  </a:lnTo>
                  <a:lnTo>
                    <a:pt x="109045" y="8071"/>
                  </a:lnTo>
                  <a:lnTo>
                    <a:pt x="65343" y="30553"/>
                  </a:lnTo>
                  <a:lnTo>
                    <a:pt x="30821" y="64849"/>
                  </a:lnTo>
                  <a:lnTo>
                    <a:pt x="8150" y="108362"/>
                  </a:lnTo>
                  <a:lnTo>
                    <a:pt x="0" y="158495"/>
                  </a:lnTo>
                  <a:lnTo>
                    <a:pt x="8150" y="208629"/>
                  </a:lnTo>
                  <a:lnTo>
                    <a:pt x="30821" y="252142"/>
                  </a:lnTo>
                  <a:lnTo>
                    <a:pt x="65343" y="286438"/>
                  </a:lnTo>
                  <a:lnTo>
                    <a:pt x="109045" y="308920"/>
                  </a:lnTo>
                  <a:lnTo>
                    <a:pt x="159258" y="316991"/>
                  </a:lnTo>
                  <a:lnTo>
                    <a:pt x="209391" y="308920"/>
                  </a:lnTo>
                  <a:lnTo>
                    <a:pt x="252904" y="286438"/>
                  </a:lnTo>
                  <a:lnTo>
                    <a:pt x="287200" y="252142"/>
                  </a:lnTo>
                  <a:lnTo>
                    <a:pt x="309682" y="208629"/>
                  </a:lnTo>
                  <a:lnTo>
                    <a:pt x="317754" y="15849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99217" y="4215383"/>
              <a:ext cx="435863" cy="43586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740037" y="4245114"/>
              <a:ext cx="1407795" cy="1577340"/>
            </a:xfrm>
            <a:custGeom>
              <a:avLst/>
              <a:gdLst/>
              <a:ahLst/>
              <a:cxnLst/>
              <a:rect l="l" t="t" r="r" b="b"/>
              <a:pathLst>
                <a:path w="1407795" h="1577339">
                  <a:moveTo>
                    <a:pt x="422910" y="1398270"/>
                  </a:moveTo>
                  <a:lnTo>
                    <a:pt x="414528" y="1378458"/>
                  </a:lnTo>
                  <a:lnTo>
                    <a:pt x="0" y="1558290"/>
                  </a:lnTo>
                  <a:lnTo>
                    <a:pt x="8382" y="1577340"/>
                  </a:lnTo>
                  <a:lnTo>
                    <a:pt x="422910" y="1398270"/>
                  </a:lnTo>
                  <a:close/>
                </a:path>
                <a:path w="1407795" h="1577339">
                  <a:moveTo>
                    <a:pt x="1407414" y="158496"/>
                  </a:moveTo>
                  <a:lnTo>
                    <a:pt x="1399260" y="108356"/>
                  </a:lnTo>
                  <a:lnTo>
                    <a:pt x="1376591" y="64846"/>
                  </a:lnTo>
                  <a:lnTo>
                    <a:pt x="1342059" y="30543"/>
                  </a:lnTo>
                  <a:lnTo>
                    <a:pt x="1298359" y="8064"/>
                  </a:lnTo>
                  <a:lnTo>
                    <a:pt x="1248156" y="0"/>
                  </a:lnTo>
                  <a:lnTo>
                    <a:pt x="1198016" y="8064"/>
                  </a:lnTo>
                  <a:lnTo>
                    <a:pt x="1154506" y="30543"/>
                  </a:lnTo>
                  <a:lnTo>
                    <a:pt x="1120203" y="64846"/>
                  </a:lnTo>
                  <a:lnTo>
                    <a:pt x="1097724" y="108356"/>
                  </a:lnTo>
                  <a:lnTo>
                    <a:pt x="1089660" y="158496"/>
                  </a:lnTo>
                  <a:lnTo>
                    <a:pt x="1097724" y="208699"/>
                  </a:lnTo>
                  <a:lnTo>
                    <a:pt x="1120203" y="252399"/>
                  </a:lnTo>
                  <a:lnTo>
                    <a:pt x="1154506" y="286931"/>
                  </a:lnTo>
                  <a:lnTo>
                    <a:pt x="1198016" y="309600"/>
                  </a:lnTo>
                  <a:lnTo>
                    <a:pt x="1248156" y="317754"/>
                  </a:lnTo>
                  <a:lnTo>
                    <a:pt x="1298359" y="309600"/>
                  </a:lnTo>
                  <a:lnTo>
                    <a:pt x="1342059" y="286931"/>
                  </a:lnTo>
                  <a:lnTo>
                    <a:pt x="1376591" y="252399"/>
                  </a:lnTo>
                  <a:lnTo>
                    <a:pt x="1399260" y="208699"/>
                  </a:lnTo>
                  <a:lnTo>
                    <a:pt x="1407414" y="158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28657" y="5443727"/>
              <a:ext cx="435863" cy="43586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159137" y="5474969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316991" y="158495"/>
                  </a:moveTo>
                  <a:lnTo>
                    <a:pt x="308920" y="108362"/>
                  </a:lnTo>
                  <a:lnTo>
                    <a:pt x="286438" y="64849"/>
                  </a:lnTo>
                  <a:lnTo>
                    <a:pt x="252142" y="30553"/>
                  </a:lnTo>
                  <a:lnTo>
                    <a:pt x="208629" y="8071"/>
                  </a:lnTo>
                  <a:lnTo>
                    <a:pt x="158495" y="0"/>
                  </a:lnTo>
                  <a:lnTo>
                    <a:pt x="108362" y="8071"/>
                  </a:lnTo>
                  <a:lnTo>
                    <a:pt x="64849" y="30553"/>
                  </a:lnTo>
                  <a:lnTo>
                    <a:pt x="30553" y="64849"/>
                  </a:lnTo>
                  <a:lnTo>
                    <a:pt x="8071" y="108362"/>
                  </a:lnTo>
                  <a:lnTo>
                    <a:pt x="0" y="158495"/>
                  </a:lnTo>
                  <a:lnTo>
                    <a:pt x="8071" y="208629"/>
                  </a:lnTo>
                  <a:lnTo>
                    <a:pt x="30553" y="252142"/>
                  </a:lnTo>
                  <a:lnTo>
                    <a:pt x="64849" y="286438"/>
                  </a:lnTo>
                  <a:lnTo>
                    <a:pt x="108362" y="308920"/>
                  </a:lnTo>
                  <a:lnTo>
                    <a:pt x="158495" y="316991"/>
                  </a:lnTo>
                  <a:lnTo>
                    <a:pt x="208629" y="308920"/>
                  </a:lnTo>
                  <a:lnTo>
                    <a:pt x="252142" y="286438"/>
                  </a:lnTo>
                  <a:lnTo>
                    <a:pt x="286438" y="252142"/>
                  </a:lnTo>
                  <a:lnTo>
                    <a:pt x="308920" y="208629"/>
                  </a:lnTo>
                  <a:lnTo>
                    <a:pt x="316991" y="158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63737" y="4962143"/>
              <a:ext cx="432816" cy="43586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891931" y="4991099"/>
              <a:ext cx="318135" cy="318135"/>
            </a:xfrm>
            <a:custGeom>
              <a:avLst/>
              <a:gdLst/>
              <a:ahLst/>
              <a:cxnLst/>
              <a:rect l="l" t="t" r="r" b="b"/>
              <a:pathLst>
                <a:path w="318135" h="318135">
                  <a:moveTo>
                    <a:pt x="317754" y="158496"/>
                  </a:moveTo>
                  <a:lnTo>
                    <a:pt x="309603" y="108362"/>
                  </a:lnTo>
                  <a:lnTo>
                    <a:pt x="286932" y="64849"/>
                  </a:lnTo>
                  <a:lnTo>
                    <a:pt x="252410" y="30553"/>
                  </a:lnTo>
                  <a:lnTo>
                    <a:pt x="208708" y="8071"/>
                  </a:lnTo>
                  <a:lnTo>
                    <a:pt x="158495" y="0"/>
                  </a:lnTo>
                  <a:lnTo>
                    <a:pt x="108655" y="8071"/>
                  </a:lnTo>
                  <a:lnTo>
                    <a:pt x="65178" y="30553"/>
                  </a:lnTo>
                  <a:lnTo>
                    <a:pt x="30772" y="64849"/>
                  </a:lnTo>
                  <a:lnTo>
                    <a:pt x="8144" y="108362"/>
                  </a:lnTo>
                  <a:lnTo>
                    <a:pt x="0" y="158496"/>
                  </a:lnTo>
                  <a:lnTo>
                    <a:pt x="8144" y="208708"/>
                  </a:lnTo>
                  <a:lnTo>
                    <a:pt x="30772" y="252410"/>
                  </a:lnTo>
                  <a:lnTo>
                    <a:pt x="65178" y="286932"/>
                  </a:lnTo>
                  <a:lnTo>
                    <a:pt x="108655" y="309603"/>
                  </a:lnTo>
                  <a:lnTo>
                    <a:pt x="158495" y="317753"/>
                  </a:lnTo>
                  <a:lnTo>
                    <a:pt x="208708" y="309603"/>
                  </a:lnTo>
                  <a:lnTo>
                    <a:pt x="252410" y="286932"/>
                  </a:lnTo>
                  <a:lnTo>
                    <a:pt x="286932" y="252410"/>
                  </a:lnTo>
                  <a:lnTo>
                    <a:pt x="309603" y="208708"/>
                  </a:lnTo>
                  <a:lnTo>
                    <a:pt x="317754" y="158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38185" y="5791200"/>
              <a:ext cx="435863" cy="43586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668665" y="5820155"/>
              <a:ext cx="317500" cy="318135"/>
            </a:xfrm>
            <a:custGeom>
              <a:avLst/>
              <a:gdLst/>
              <a:ahLst/>
              <a:cxnLst/>
              <a:rect l="l" t="t" r="r" b="b"/>
              <a:pathLst>
                <a:path w="317500" h="318135">
                  <a:moveTo>
                    <a:pt x="316992" y="158496"/>
                  </a:moveTo>
                  <a:lnTo>
                    <a:pt x="308920" y="108362"/>
                  </a:lnTo>
                  <a:lnTo>
                    <a:pt x="286438" y="64849"/>
                  </a:lnTo>
                  <a:lnTo>
                    <a:pt x="252142" y="30553"/>
                  </a:lnTo>
                  <a:lnTo>
                    <a:pt x="208629" y="8071"/>
                  </a:lnTo>
                  <a:lnTo>
                    <a:pt x="158496" y="0"/>
                  </a:lnTo>
                  <a:lnTo>
                    <a:pt x="108362" y="8071"/>
                  </a:lnTo>
                  <a:lnTo>
                    <a:pt x="64849" y="30553"/>
                  </a:lnTo>
                  <a:lnTo>
                    <a:pt x="30553" y="64849"/>
                  </a:lnTo>
                  <a:lnTo>
                    <a:pt x="8071" y="108362"/>
                  </a:lnTo>
                  <a:lnTo>
                    <a:pt x="0" y="158496"/>
                  </a:lnTo>
                  <a:lnTo>
                    <a:pt x="8071" y="208708"/>
                  </a:lnTo>
                  <a:lnTo>
                    <a:pt x="30553" y="252410"/>
                  </a:lnTo>
                  <a:lnTo>
                    <a:pt x="64849" y="286932"/>
                  </a:lnTo>
                  <a:lnTo>
                    <a:pt x="108362" y="309603"/>
                  </a:lnTo>
                  <a:lnTo>
                    <a:pt x="158496" y="317754"/>
                  </a:lnTo>
                  <a:lnTo>
                    <a:pt x="208629" y="309603"/>
                  </a:lnTo>
                  <a:lnTo>
                    <a:pt x="252142" y="286932"/>
                  </a:lnTo>
                  <a:lnTo>
                    <a:pt x="286438" y="252410"/>
                  </a:lnTo>
                  <a:lnTo>
                    <a:pt x="308920" y="208708"/>
                  </a:lnTo>
                  <a:lnTo>
                    <a:pt x="316992" y="158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97137" y="5623559"/>
              <a:ext cx="435863" cy="43586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426855" y="5654814"/>
              <a:ext cx="1253490" cy="749300"/>
            </a:xfrm>
            <a:custGeom>
              <a:avLst/>
              <a:gdLst/>
              <a:ahLst/>
              <a:cxnLst/>
              <a:rect l="l" t="t" r="r" b="b"/>
              <a:pathLst>
                <a:path w="1253489" h="749300">
                  <a:moveTo>
                    <a:pt x="317754" y="158496"/>
                  </a:moveTo>
                  <a:lnTo>
                    <a:pt x="309676" y="108356"/>
                  </a:lnTo>
                  <a:lnTo>
                    <a:pt x="287197" y="64846"/>
                  </a:lnTo>
                  <a:lnTo>
                    <a:pt x="252895" y="30543"/>
                  </a:lnTo>
                  <a:lnTo>
                    <a:pt x="209384" y="8064"/>
                  </a:lnTo>
                  <a:lnTo>
                    <a:pt x="159258" y="0"/>
                  </a:lnTo>
                  <a:lnTo>
                    <a:pt x="109042" y="8064"/>
                  </a:lnTo>
                  <a:lnTo>
                    <a:pt x="65341" y="30543"/>
                  </a:lnTo>
                  <a:lnTo>
                    <a:pt x="30810" y="64846"/>
                  </a:lnTo>
                  <a:lnTo>
                    <a:pt x="8140" y="108356"/>
                  </a:lnTo>
                  <a:lnTo>
                    <a:pt x="0" y="158496"/>
                  </a:lnTo>
                  <a:lnTo>
                    <a:pt x="8140" y="208622"/>
                  </a:lnTo>
                  <a:lnTo>
                    <a:pt x="30810" y="252133"/>
                  </a:lnTo>
                  <a:lnTo>
                    <a:pt x="65341" y="286435"/>
                  </a:lnTo>
                  <a:lnTo>
                    <a:pt x="109042" y="308914"/>
                  </a:lnTo>
                  <a:lnTo>
                    <a:pt x="159258" y="316992"/>
                  </a:lnTo>
                  <a:lnTo>
                    <a:pt x="209384" y="308914"/>
                  </a:lnTo>
                  <a:lnTo>
                    <a:pt x="252895" y="286435"/>
                  </a:lnTo>
                  <a:lnTo>
                    <a:pt x="287197" y="252133"/>
                  </a:lnTo>
                  <a:lnTo>
                    <a:pt x="309676" y="208622"/>
                  </a:lnTo>
                  <a:lnTo>
                    <a:pt x="317754" y="158496"/>
                  </a:lnTo>
                  <a:close/>
                </a:path>
                <a:path w="1253489" h="749300">
                  <a:moveTo>
                    <a:pt x="1253490" y="728472"/>
                  </a:moveTo>
                  <a:lnTo>
                    <a:pt x="826008" y="728472"/>
                  </a:lnTo>
                  <a:lnTo>
                    <a:pt x="826008" y="749046"/>
                  </a:lnTo>
                  <a:lnTo>
                    <a:pt x="1253490" y="749046"/>
                  </a:lnTo>
                  <a:lnTo>
                    <a:pt x="1253490" y="7284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06153" y="6205727"/>
              <a:ext cx="435863" cy="43586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935109" y="6234683"/>
              <a:ext cx="318135" cy="318135"/>
            </a:xfrm>
            <a:custGeom>
              <a:avLst/>
              <a:gdLst/>
              <a:ahLst/>
              <a:cxnLst/>
              <a:rect l="l" t="t" r="r" b="b"/>
              <a:pathLst>
                <a:path w="318135" h="318134">
                  <a:moveTo>
                    <a:pt x="317754" y="158495"/>
                  </a:moveTo>
                  <a:lnTo>
                    <a:pt x="309682" y="108362"/>
                  </a:lnTo>
                  <a:lnTo>
                    <a:pt x="287200" y="64849"/>
                  </a:lnTo>
                  <a:lnTo>
                    <a:pt x="252904" y="30553"/>
                  </a:lnTo>
                  <a:lnTo>
                    <a:pt x="209391" y="8071"/>
                  </a:lnTo>
                  <a:lnTo>
                    <a:pt x="159258" y="0"/>
                  </a:lnTo>
                  <a:lnTo>
                    <a:pt x="109045" y="8071"/>
                  </a:lnTo>
                  <a:lnTo>
                    <a:pt x="65343" y="30553"/>
                  </a:lnTo>
                  <a:lnTo>
                    <a:pt x="30821" y="64849"/>
                  </a:lnTo>
                  <a:lnTo>
                    <a:pt x="8150" y="108362"/>
                  </a:lnTo>
                  <a:lnTo>
                    <a:pt x="0" y="158495"/>
                  </a:lnTo>
                  <a:lnTo>
                    <a:pt x="8150" y="208708"/>
                  </a:lnTo>
                  <a:lnTo>
                    <a:pt x="30821" y="252410"/>
                  </a:lnTo>
                  <a:lnTo>
                    <a:pt x="65343" y="286932"/>
                  </a:lnTo>
                  <a:lnTo>
                    <a:pt x="109045" y="309603"/>
                  </a:lnTo>
                  <a:lnTo>
                    <a:pt x="159258" y="317754"/>
                  </a:lnTo>
                  <a:lnTo>
                    <a:pt x="209391" y="309603"/>
                  </a:lnTo>
                  <a:lnTo>
                    <a:pt x="252904" y="286932"/>
                  </a:lnTo>
                  <a:lnTo>
                    <a:pt x="287200" y="252410"/>
                  </a:lnTo>
                  <a:lnTo>
                    <a:pt x="309682" y="208708"/>
                  </a:lnTo>
                  <a:lnTo>
                    <a:pt x="317754" y="158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49865" y="6205727"/>
              <a:ext cx="435863" cy="43586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680345" y="6234683"/>
              <a:ext cx="318135" cy="318135"/>
            </a:xfrm>
            <a:custGeom>
              <a:avLst/>
              <a:gdLst/>
              <a:ahLst/>
              <a:cxnLst/>
              <a:rect l="l" t="t" r="r" b="b"/>
              <a:pathLst>
                <a:path w="318135" h="318134">
                  <a:moveTo>
                    <a:pt x="317753" y="158495"/>
                  </a:moveTo>
                  <a:lnTo>
                    <a:pt x="309682" y="108362"/>
                  </a:lnTo>
                  <a:lnTo>
                    <a:pt x="287200" y="64849"/>
                  </a:lnTo>
                  <a:lnTo>
                    <a:pt x="252904" y="30553"/>
                  </a:lnTo>
                  <a:lnTo>
                    <a:pt x="209391" y="8071"/>
                  </a:lnTo>
                  <a:lnTo>
                    <a:pt x="159258" y="0"/>
                  </a:lnTo>
                  <a:lnTo>
                    <a:pt x="109045" y="8071"/>
                  </a:lnTo>
                  <a:lnTo>
                    <a:pt x="65343" y="30553"/>
                  </a:lnTo>
                  <a:lnTo>
                    <a:pt x="30821" y="64849"/>
                  </a:lnTo>
                  <a:lnTo>
                    <a:pt x="8150" y="108362"/>
                  </a:lnTo>
                  <a:lnTo>
                    <a:pt x="0" y="158495"/>
                  </a:lnTo>
                  <a:lnTo>
                    <a:pt x="8150" y="208708"/>
                  </a:lnTo>
                  <a:lnTo>
                    <a:pt x="30821" y="252410"/>
                  </a:lnTo>
                  <a:lnTo>
                    <a:pt x="65343" y="286932"/>
                  </a:lnTo>
                  <a:lnTo>
                    <a:pt x="109045" y="309603"/>
                  </a:lnTo>
                  <a:lnTo>
                    <a:pt x="159258" y="317754"/>
                  </a:lnTo>
                  <a:lnTo>
                    <a:pt x="209391" y="309603"/>
                  </a:lnTo>
                  <a:lnTo>
                    <a:pt x="252904" y="286932"/>
                  </a:lnTo>
                  <a:lnTo>
                    <a:pt x="287200" y="252410"/>
                  </a:lnTo>
                  <a:lnTo>
                    <a:pt x="309682" y="208708"/>
                  </a:lnTo>
                  <a:lnTo>
                    <a:pt x="317753" y="158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20609" y="5294375"/>
              <a:ext cx="435863" cy="43586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251851" y="5325617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316992" y="158496"/>
                  </a:moveTo>
                  <a:lnTo>
                    <a:pt x="308920" y="108362"/>
                  </a:lnTo>
                  <a:lnTo>
                    <a:pt x="286438" y="64849"/>
                  </a:lnTo>
                  <a:lnTo>
                    <a:pt x="252142" y="30553"/>
                  </a:lnTo>
                  <a:lnTo>
                    <a:pt x="208629" y="8071"/>
                  </a:lnTo>
                  <a:lnTo>
                    <a:pt x="158496" y="0"/>
                  </a:lnTo>
                  <a:lnTo>
                    <a:pt x="108362" y="8071"/>
                  </a:lnTo>
                  <a:lnTo>
                    <a:pt x="64849" y="30553"/>
                  </a:lnTo>
                  <a:lnTo>
                    <a:pt x="30553" y="64849"/>
                  </a:lnTo>
                  <a:lnTo>
                    <a:pt x="8071" y="108362"/>
                  </a:lnTo>
                  <a:lnTo>
                    <a:pt x="0" y="158496"/>
                  </a:lnTo>
                  <a:lnTo>
                    <a:pt x="8071" y="208629"/>
                  </a:lnTo>
                  <a:lnTo>
                    <a:pt x="30553" y="252142"/>
                  </a:lnTo>
                  <a:lnTo>
                    <a:pt x="64849" y="286438"/>
                  </a:lnTo>
                  <a:lnTo>
                    <a:pt x="108362" y="308920"/>
                  </a:lnTo>
                  <a:lnTo>
                    <a:pt x="158496" y="316992"/>
                  </a:lnTo>
                  <a:lnTo>
                    <a:pt x="208629" y="308920"/>
                  </a:lnTo>
                  <a:lnTo>
                    <a:pt x="252142" y="286438"/>
                  </a:lnTo>
                  <a:lnTo>
                    <a:pt x="286438" y="252142"/>
                  </a:lnTo>
                  <a:lnTo>
                    <a:pt x="308920" y="208629"/>
                  </a:lnTo>
                  <a:lnTo>
                    <a:pt x="316992" y="158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57135" y="2602992"/>
            <a:ext cx="4238625" cy="577215"/>
          </a:xfrm>
          <a:prstGeom prst="rect">
            <a:avLst/>
          </a:prstGeom>
          <a:solidFill>
            <a:srgbClr val="DBEEF4"/>
          </a:solidFill>
        </p:spPr>
        <p:txBody>
          <a:bodyPr vert="horz" wrap="square" lIns="0" tIns="29209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229"/>
              </a:spcBef>
            </a:pPr>
            <a:r>
              <a:rPr sz="3050" spc="10" dirty="0">
                <a:latin typeface="Calibri"/>
                <a:cs typeface="Calibri"/>
              </a:rPr>
              <a:t>Friend</a:t>
            </a:r>
            <a:r>
              <a:rPr sz="3050" spc="-2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Recommendation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313052" y="4512814"/>
            <a:ext cx="51117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0" dirty="0">
                <a:latin typeface="Calibri Light"/>
                <a:cs typeface="Calibri Light"/>
              </a:rPr>
              <a:t>Alice</a:t>
            </a:r>
            <a:endParaRPr sz="1950">
              <a:latin typeface="Calibri Light"/>
              <a:cs typeface="Calibri Ligh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068965" y="5135879"/>
            <a:ext cx="165100" cy="405130"/>
          </a:xfrm>
          <a:custGeom>
            <a:avLst/>
            <a:gdLst/>
            <a:ahLst/>
            <a:cxnLst/>
            <a:rect l="l" t="t" r="r" b="b"/>
            <a:pathLst>
              <a:path w="165100" h="405129">
                <a:moveTo>
                  <a:pt x="164591" y="13716"/>
                </a:moveTo>
                <a:lnTo>
                  <a:pt x="121157" y="0"/>
                </a:lnTo>
                <a:lnTo>
                  <a:pt x="107441" y="43434"/>
                </a:lnTo>
                <a:lnTo>
                  <a:pt x="150875" y="57150"/>
                </a:lnTo>
                <a:lnTo>
                  <a:pt x="164591" y="13716"/>
                </a:lnTo>
                <a:close/>
              </a:path>
              <a:path w="165100" h="405129">
                <a:moveTo>
                  <a:pt x="137921" y="100584"/>
                </a:moveTo>
                <a:lnTo>
                  <a:pt x="94487" y="86868"/>
                </a:lnTo>
                <a:lnTo>
                  <a:pt x="80771" y="130302"/>
                </a:lnTo>
                <a:lnTo>
                  <a:pt x="124205" y="144018"/>
                </a:lnTo>
                <a:lnTo>
                  <a:pt x="137921" y="100584"/>
                </a:lnTo>
                <a:close/>
              </a:path>
              <a:path w="165100" h="405129">
                <a:moveTo>
                  <a:pt x="110489" y="187452"/>
                </a:moveTo>
                <a:lnTo>
                  <a:pt x="67055" y="173736"/>
                </a:lnTo>
                <a:lnTo>
                  <a:pt x="54101" y="217170"/>
                </a:lnTo>
                <a:lnTo>
                  <a:pt x="97536" y="230886"/>
                </a:lnTo>
                <a:lnTo>
                  <a:pt x="110489" y="187452"/>
                </a:lnTo>
                <a:close/>
              </a:path>
              <a:path w="165100" h="405129">
                <a:moveTo>
                  <a:pt x="83819" y="274320"/>
                </a:moveTo>
                <a:lnTo>
                  <a:pt x="40386" y="260604"/>
                </a:lnTo>
                <a:lnTo>
                  <a:pt x="26669" y="304038"/>
                </a:lnTo>
                <a:lnTo>
                  <a:pt x="70103" y="317754"/>
                </a:lnTo>
                <a:lnTo>
                  <a:pt x="83819" y="274320"/>
                </a:lnTo>
                <a:close/>
              </a:path>
              <a:path w="165100" h="405129">
                <a:moveTo>
                  <a:pt x="56387" y="361188"/>
                </a:moveTo>
                <a:lnTo>
                  <a:pt x="12953" y="347472"/>
                </a:lnTo>
                <a:lnTo>
                  <a:pt x="0" y="390906"/>
                </a:lnTo>
                <a:lnTo>
                  <a:pt x="43433" y="404622"/>
                </a:lnTo>
                <a:lnTo>
                  <a:pt x="56387" y="3611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175893" y="5162057"/>
            <a:ext cx="423545" cy="1036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135"/>
              </a:spcBef>
            </a:pPr>
            <a:r>
              <a:rPr sz="3050" spc="15" dirty="0">
                <a:solidFill>
                  <a:srgbClr val="FF9A00"/>
                </a:solidFill>
                <a:latin typeface="Calibri"/>
                <a:cs typeface="Calibri"/>
              </a:rPr>
              <a:t>?</a:t>
            </a: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950" spc="15" dirty="0">
                <a:latin typeface="Calibri Light"/>
                <a:cs typeface="Calibri Light"/>
              </a:rPr>
              <a:t>Bob</a:t>
            </a:r>
            <a:endParaRPr sz="1950">
              <a:latin typeface="Calibri Light"/>
              <a:cs typeface="Calibri Light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362585" y="3864864"/>
            <a:ext cx="414655" cy="2487295"/>
            <a:chOff x="6362585" y="3864864"/>
            <a:chExt cx="414655" cy="2487295"/>
          </a:xfrm>
        </p:grpSpPr>
        <p:pic>
          <p:nvPicPr>
            <p:cNvPr id="45" name="object 4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362585" y="3864864"/>
              <a:ext cx="402335" cy="408432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73253" y="3880866"/>
              <a:ext cx="318135" cy="318135"/>
            </a:xfrm>
            <a:custGeom>
              <a:avLst/>
              <a:gdLst/>
              <a:ahLst/>
              <a:cxnLst/>
              <a:rect l="l" t="t" r="r" b="b"/>
              <a:pathLst>
                <a:path w="318134" h="318135">
                  <a:moveTo>
                    <a:pt x="317753" y="159258"/>
                  </a:moveTo>
                  <a:lnTo>
                    <a:pt x="309603" y="109045"/>
                  </a:lnTo>
                  <a:lnTo>
                    <a:pt x="286932" y="65343"/>
                  </a:lnTo>
                  <a:lnTo>
                    <a:pt x="252410" y="30821"/>
                  </a:lnTo>
                  <a:lnTo>
                    <a:pt x="208708" y="8150"/>
                  </a:lnTo>
                  <a:lnTo>
                    <a:pt x="158496" y="0"/>
                  </a:lnTo>
                  <a:lnTo>
                    <a:pt x="108362" y="8150"/>
                  </a:lnTo>
                  <a:lnTo>
                    <a:pt x="64849" y="30821"/>
                  </a:lnTo>
                  <a:lnTo>
                    <a:pt x="30553" y="65343"/>
                  </a:lnTo>
                  <a:lnTo>
                    <a:pt x="8071" y="109045"/>
                  </a:lnTo>
                  <a:lnTo>
                    <a:pt x="0" y="159258"/>
                  </a:lnTo>
                  <a:lnTo>
                    <a:pt x="8071" y="209391"/>
                  </a:lnTo>
                  <a:lnTo>
                    <a:pt x="30553" y="252904"/>
                  </a:lnTo>
                  <a:lnTo>
                    <a:pt x="64849" y="287200"/>
                  </a:lnTo>
                  <a:lnTo>
                    <a:pt x="108362" y="309682"/>
                  </a:lnTo>
                  <a:lnTo>
                    <a:pt x="158496" y="317754"/>
                  </a:lnTo>
                  <a:lnTo>
                    <a:pt x="208708" y="309682"/>
                  </a:lnTo>
                  <a:lnTo>
                    <a:pt x="252410" y="287200"/>
                  </a:lnTo>
                  <a:lnTo>
                    <a:pt x="286932" y="252904"/>
                  </a:lnTo>
                  <a:lnTo>
                    <a:pt x="309603" y="209391"/>
                  </a:lnTo>
                  <a:lnTo>
                    <a:pt x="317753" y="1592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362585" y="4928616"/>
              <a:ext cx="402335" cy="408431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373253" y="4947666"/>
              <a:ext cx="318135" cy="317500"/>
            </a:xfrm>
            <a:custGeom>
              <a:avLst/>
              <a:gdLst/>
              <a:ahLst/>
              <a:cxnLst/>
              <a:rect l="l" t="t" r="r" b="b"/>
              <a:pathLst>
                <a:path w="318134" h="317500">
                  <a:moveTo>
                    <a:pt x="317753" y="158496"/>
                  </a:moveTo>
                  <a:lnTo>
                    <a:pt x="309603" y="108362"/>
                  </a:lnTo>
                  <a:lnTo>
                    <a:pt x="286932" y="64849"/>
                  </a:lnTo>
                  <a:lnTo>
                    <a:pt x="252410" y="30553"/>
                  </a:lnTo>
                  <a:lnTo>
                    <a:pt x="208708" y="8071"/>
                  </a:lnTo>
                  <a:lnTo>
                    <a:pt x="158496" y="0"/>
                  </a:lnTo>
                  <a:lnTo>
                    <a:pt x="108362" y="8071"/>
                  </a:lnTo>
                  <a:lnTo>
                    <a:pt x="64849" y="30553"/>
                  </a:lnTo>
                  <a:lnTo>
                    <a:pt x="30553" y="64849"/>
                  </a:lnTo>
                  <a:lnTo>
                    <a:pt x="8071" y="108362"/>
                  </a:lnTo>
                  <a:lnTo>
                    <a:pt x="0" y="158496"/>
                  </a:lnTo>
                  <a:lnTo>
                    <a:pt x="8071" y="208629"/>
                  </a:lnTo>
                  <a:lnTo>
                    <a:pt x="30553" y="252142"/>
                  </a:lnTo>
                  <a:lnTo>
                    <a:pt x="64849" y="286438"/>
                  </a:lnTo>
                  <a:lnTo>
                    <a:pt x="108362" y="308920"/>
                  </a:lnTo>
                  <a:lnTo>
                    <a:pt x="158496" y="316992"/>
                  </a:lnTo>
                  <a:lnTo>
                    <a:pt x="208708" y="308920"/>
                  </a:lnTo>
                  <a:lnTo>
                    <a:pt x="252410" y="286438"/>
                  </a:lnTo>
                  <a:lnTo>
                    <a:pt x="286932" y="252142"/>
                  </a:lnTo>
                  <a:lnTo>
                    <a:pt x="309603" y="208629"/>
                  </a:lnTo>
                  <a:lnTo>
                    <a:pt x="317753" y="158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374764" y="5943600"/>
              <a:ext cx="402335" cy="40843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385432" y="5961888"/>
              <a:ext cx="318135" cy="317500"/>
            </a:xfrm>
            <a:custGeom>
              <a:avLst/>
              <a:gdLst/>
              <a:ahLst/>
              <a:cxnLst/>
              <a:rect l="l" t="t" r="r" b="b"/>
              <a:pathLst>
                <a:path w="318134" h="317500">
                  <a:moveTo>
                    <a:pt x="317753" y="158496"/>
                  </a:moveTo>
                  <a:lnTo>
                    <a:pt x="309682" y="108362"/>
                  </a:lnTo>
                  <a:lnTo>
                    <a:pt x="287200" y="64849"/>
                  </a:lnTo>
                  <a:lnTo>
                    <a:pt x="252904" y="30553"/>
                  </a:lnTo>
                  <a:lnTo>
                    <a:pt x="209391" y="8071"/>
                  </a:lnTo>
                  <a:lnTo>
                    <a:pt x="159257" y="0"/>
                  </a:lnTo>
                  <a:lnTo>
                    <a:pt x="109045" y="8071"/>
                  </a:lnTo>
                  <a:lnTo>
                    <a:pt x="65343" y="30553"/>
                  </a:lnTo>
                  <a:lnTo>
                    <a:pt x="30821" y="64849"/>
                  </a:lnTo>
                  <a:lnTo>
                    <a:pt x="8150" y="108362"/>
                  </a:lnTo>
                  <a:lnTo>
                    <a:pt x="0" y="158496"/>
                  </a:lnTo>
                  <a:lnTo>
                    <a:pt x="8150" y="208629"/>
                  </a:lnTo>
                  <a:lnTo>
                    <a:pt x="30821" y="252142"/>
                  </a:lnTo>
                  <a:lnTo>
                    <a:pt x="65343" y="286438"/>
                  </a:lnTo>
                  <a:lnTo>
                    <a:pt x="109045" y="308920"/>
                  </a:lnTo>
                  <a:lnTo>
                    <a:pt x="159257" y="316991"/>
                  </a:lnTo>
                  <a:lnTo>
                    <a:pt x="209391" y="308920"/>
                  </a:lnTo>
                  <a:lnTo>
                    <a:pt x="252904" y="286438"/>
                  </a:lnTo>
                  <a:lnTo>
                    <a:pt x="287200" y="252142"/>
                  </a:lnTo>
                  <a:lnTo>
                    <a:pt x="309682" y="208629"/>
                  </a:lnTo>
                  <a:lnTo>
                    <a:pt x="317753" y="158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190621" y="4230878"/>
            <a:ext cx="51117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0" dirty="0">
                <a:latin typeface="Calibri Light"/>
                <a:cs typeface="Calibri Light"/>
              </a:rPr>
              <a:t>Alice</a:t>
            </a:r>
            <a:endParaRPr sz="1950">
              <a:latin typeface="Calibri Light"/>
              <a:cs typeface="Calibri Ligh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274434" y="5394453"/>
            <a:ext cx="42354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15" dirty="0">
                <a:latin typeface="Calibri Light"/>
                <a:cs typeface="Calibri Light"/>
              </a:rPr>
              <a:t>Bob</a:t>
            </a:r>
            <a:endParaRPr sz="1950">
              <a:latin typeface="Calibri Light"/>
              <a:cs typeface="Calibri Ligh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190621" y="6401828"/>
            <a:ext cx="73279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spc="5" dirty="0">
                <a:latin typeface="Calibri Light"/>
                <a:cs typeface="Calibri Light"/>
              </a:rPr>
              <a:t>Charlie</a:t>
            </a:r>
            <a:endParaRPr sz="1950">
              <a:latin typeface="Calibri Light"/>
              <a:cs typeface="Calibri Light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676517" y="3375659"/>
            <a:ext cx="2653665" cy="3425190"/>
            <a:chOff x="6676517" y="3375659"/>
            <a:chExt cx="2653665" cy="3425190"/>
          </a:xfrm>
        </p:grpSpPr>
        <p:pic>
          <p:nvPicPr>
            <p:cNvPr id="55" name="object 5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412365" y="3375659"/>
              <a:ext cx="576609" cy="753303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6689483" y="3749039"/>
              <a:ext cx="1724025" cy="295910"/>
            </a:xfrm>
            <a:custGeom>
              <a:avLst/>
              <a:gdLst/>
              <a:ahLst/>
              <a:cxnLst/>
              <a:rect l="l" t="t" r="r" b="b"/>
              <a:pathLst>
                <a:path w="1724025" h="295910">
                  <a:moveTo>
                    <a:pt x="1723644" y="9906"/>
                  </a:moveTo>
                  <a:lnTo>
                    <a:pt x="1722120" y="0"/>
                  </a:lnTo>
                  <a:lnTo>
                    <a:pt x="0" y="285750"/>
                  </a:lnTo>
                  <a:lnTo>
                    <a:pt x="2285" y="295656"/>
                  </a:lnTo>
                  <a:lnTo>
                    <a:pt x="1723644" y="99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485517" y="4216145"/>
              <a:ext cx="554736" cy="722376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6689483" y="4034789"/>
              <a:ext cx="1797685" cy="548005"/>
            </a:xfrm>
            <a:custGeom>
              <a:avLst/>
              <a:gdLst/>
              <a:ahLst/>
              <a:cxnLst/>
              <a:rect l="l" t="t" r="r" b="b"/>
              <a:pathLst>
                <a:path w="1797684" h="548004">
                  <a:moveTo>
                    <a:pt x="1797557" y="537972"/>
                  </a:moveTo>
                  <a:lnTo>
                    <a:pt x="3048" y="0"/>
                  </a:lnTo>
                  <a:lnTo>
                    <a:pt x="0" y="9906"/>
                  </a:lnTo>
                  <a:lnTo>
                    <a:pt x="1794509" y="547877"/>
                  </a:lnTo>
                  <a:lnTo>
                    <a:pt x="1797557" y="5379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456549" y="5007101"/>
              <a:ext cx="710183" cy="936497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6689484" y="4572774"/>
              <a:ext cx="1797685" cy="908050"/>
            </a:xfrm>
            <a:custGeom>
              <a:avLst/>
              <a:gdLst/>
              <a:ahLst/>
              <a:cxnLst/>
              <a:rect l="l" t="t" r="r" b="b"/>
              <a:pathLst>
                <a:path w="1797684" h="908050">
                  <a:moveTo>
                    <a:pt x="1797558" y="9906"/>
                  </a:moveTo>
                  <a:lnTo>
                    <a:pt x="1794510" y="0"/>
                  </a:lnTo>
                  <a:lnTo>
                    <a:pt x="0" y="528066"/>
                  </a:lnTo>
                  <a:lnTo>
                    <a:pt x="1181" y="533209"/>
                  </a:lnTo>
                  <a:lnTo>
                    <a:pt x="0" y="538734"/>
                  </a:lnTo>
                  <a:lnTo>
                    <a:pt x="1766316" y="907542"/>
                  </a:lnTo>
                  <a:lnTo>
                    <a:pt x="1767840" y="897636"/>
                  </a:lnTo>
                  <a:lnTo>
                    <a:pt x="21958" y="532193"/>
                  </a:lnTo>
                  <a:lnTo>
                    <a:pt x="1797558" y="99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285861" y="6063995"/>
              <a:ext cx="1043939" cy="736854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6676517" y="4021848"/>
              <a:ext cx="1794510" cy="2415540"/>
            </a:xfrm>
            <a:custGeom>
              <a:avLst/>
              <a:gdLst/>
              <a:ahLst/>
              <a:cxnLst/>
              <a:rect l="l" t="t" r="r" b="b"/>
              <a:pathLst>
                <a:path w="1794509" h="2415540">
                  <a:moveTo>
                    <a:pt x="64008" y="28956"/>
                  </a:moveTo>
                  <a:lnTo>
                    <a:pt x="28194" y="0"/>
                  </a:lnTo>
                  <a:lnTo>
                    <a:pt x="0" y="35814"/>
                  </a:lnTo>
                  <a:lnTo>
                    <a:pt x="35052" y="64008"/>
                  </a:lnTo>
                  <a:lnTo>
                    <a:pt x="64008" y="28956"/>
                  </a:lnTo>
                  <a:close/>
                </a:path>
                <a:path w="1794509" h="2415540">
                  <a:moveTo>
                    <a:pt x="134112" y="86106"/>
                  </a:moveTo>
                  <a:lnTo>
                    <a:pt x="99060" y="57912"/>
                  </a:lnTo>
                  <a:lnTo>
                    <a:pt x="70104" y="92964"/>
                  </a:lnTo>
                  <a:lnTo>
                    <a:pt x="105918" y="121920"/>
                  </a:lnTo>
                  <a:lnTo>
                    <a:pt x="134112" y="86106"/>
                  </a:lnTo>
                  <a:close/>
                </a:path>
                <a:path w="1794509" h="2415540">
                  <a:moveTo>
                    <a:pt x="204978" y="144018"/>
                  </a:moveTo>
                  <a:lnTo>
                    <a:pt x="169926" y="115062"/>
                  </a:lnTo>
                  <a:lnTo>
                    <a:pt x="140970" y="150114"/>
                  </a:lnTo>
                  <a:lnTo>
                    <a:pt x="176022" y="179070"/>
                  </a:lnTo>
                  <a:lnTo>
                    <a:pt x="204978" y="144018"/>
                  </a:lnTo>
                  <a:close/>
                </a:path>
                <a:path w="1794509" h="2415540">
                  <a:moveTo>
                    <a:pt x="275844" y="201168"/>
                  </a:moveTo>
                  <a:lnTo>
                    <a:pt x="240030" y="172212"/>
                  </a:lnTo>
                  <a:lnTo>
                    <a:pt x="211836" y="208026"/>
                  </a:lnTo>
                  <a:lnTo>
                    <a:pt x="246888" y="236220"/>
                  </a:lnTo>
                  <a:lnTo>
                    <a:pt x="275844" y="201168"/>
                  </a:lnTo>
                  <a:close/>
                </a:path>
                <a:path w="1794509" h="2415540">
                  <a:moveTo>
                    <a:pt x="345948" y="258318"/>
                  </a:moveTo>
                  <a:lnTo>
                    <a:pt x="310896" y="230124"/>
                  </a:lnTo>
                  <a:lnTo>
                    <a:pt x="281940" y="265176"/>
                  </a:lnTo>
                  <a:lnTo>
                    <a:pt x="317754" y="293370"/>
                  </a:lnTo>
                  <a:lnTo>
                    <a:pt x="345948" y="258318"/>
                  </a:lnTo>
                  <a:close/>
                </a:path>
                <a:path w="1794509" h="2415540">
                  <a:moveTo>
                    <a:pt x="416814" y="315468"/>
                  </a:moveTo>
                  <a:lnTo>
                    <a:pt x="381000" y="287274"/>
                  </a:lnTo>
                  <a:lnTo>
                    <a:pt x="352806" y="322326"/>
                  </a:lnTo>
                  <a:lnTo>
                    <a:pt x="387858" y="351282"/>
                  </a:lnTo>
                  <a:lnTo>
                    <a:pt x="416814" y="315468"/>
                  </a:lnTo>
                  <a:close/>
                </a:path>
                <a:path w="1794509" h="2415540">
                  <a:moveTo>
                    <a:pt x="486918" y="373380"/>
                  </a:moveTo>
                  <a:lnTo>
                    <a:pt x="451866" y="344424"/>
                  </a:lnTo>
                  <a:lnTo>
                    <a:pt x="422910" y="379476"/>
                  </a:lnTo>
                  <a:lnTo>
                    <a:pt x="458724" y="408432"/>
                  </a:lnTo>
                  <a:lnTo>
                    <a:pt x="486918" y="373380"/>
                  </a:lnTo>
                  <a:close/>
                </a:path>
                <a:path w="1794509" h="2415540">
                  <a:moveTo>
                    <a:pt x="557784" y="430530"/>
                  </a:moveTo>
                  <a:lnTo>
                    <a:pt x="522732" y="401574"/>
                  </a:lnTo>
                  <a:lnTo>
                    <a:pt x="493776" y="437388"/>
                  </a:lnTo>
                  <a:lnTo>
                    <a:pt x="528828" y="465582"/>
                  </a:lnTo>
                  <a:lnTo>
                    <a:pt x="557784" y="430530"/>
                  </a:lnTo>
                  <a:close/>
                </a:path>
                <a:path w="1794509" h="2415540">
                  <a:moveTo>
                    <a:pt x="628650" y="487680"/>
                  </a:moveTo>
                  <a:lnTo>
                    <a:pt x="592836" y="459486"/>
                  </a:lnTo>
                  <a:lnTo>
                    <a:pt x="564642" y="494538"/>
                  </a:lnTo>
                  <a:lnTo>
                    <a:pt x="599694" y="523494"/>
                  </a:lnTo>
                  <a:lnTo>
                    <a:pt x="628650" y="487680"/>
                  </a:lnTo>
                  <a:close/>
                </a:path>
                <a:path w="1794509" h="2415540">
                  <a:moveTo>
                    <a:pt x="698754" y="545592"/>
                  </a:moveTo>
                  <a:lnTo>
                    <a:pt x="663702" y="516636"/>
                  </a:lnTo>
                  <a:lnTo>
                    <a:pt x="634746" y="551688"/>
                  </a:lnTo>
                  <a:lnTo>
                    <a:pt x="670560" y="580644"/>
                  </a:lnTo>
                  <a:lnTo>
                    <a:pt x="698754" y="545592"/>
                  </a:lnTo>
                  <a:close/>
                </a:path>
                <a:path w="1794509" h="2415540">
                  <a:moveTo>
                    <a:pt x="769620" y="602742"/>
                  </a:moveTo>
                  <a:lnTo>
                    <a:pt x="734568" y="573786"/>
                  </a:lnTo>
                  <a:lnTo>
                    <a:pt x="705612" y="609600"/>
                  </a:lnTo>
                  <a:lnTo>
                    <a:pt x="740664" y="637794"/>
                  </a:lnTo>
                  <a:lnTo>
                    <a:pt x="769620" y="602742"/>
                  </a:lnTo>
                  <a:close/>
                </a:path>
                <a:path w="1794509" h="2415540">
                  <a:moveTo>
                    <a:pt x="840486" y="659892"/>
                  </a:moveTo>
                  <a:lnTo>
                    <a:pt x="804672" y="631698"/>
                  </a:lnTo>
                  <a:lnTo>
                    <a:pt x="776478" y="666750"/>
                  </a:lnTo>
                  <a:lnTo>
                    <a:pt x="811530" y="695706"/>
                  </a:lnTo>
                  <a:lnTo>
                    <a:pt x="840486" y="659892"/>
                  </a:lnTo>
                  <a:close/>
                </a:path>
                <a:path w="1794509" h="2415540">
                  <a:moveTo>
                    <a:pt x="910590" y="717804"/>
                  </a:moveTo>
                  <a:lnTo>
                    <a:pt x="875538" y="688848"/>
                  </a:lnTo>
                  <a:lnTo>
                    <a:pt x="846582" y="723900"/>
                  </a:lnTo>
                  <a:lnTo>
                    <a:pt x="882396" y="752856"/>
                  </a:lnTo>
                  <a:lnTo>
                    <a:pt x="910590" y="717804"/>
                  </a:lnTo>
                  <a:close/>
                </a:path>
                <a:path w="1794509" h="2415540">
                  <a:moveTo>
                    <a:pt x="981456" y="774954"/>
                  </a:moveTo>
                  <a:lnTo>
                    <a:pt x="945642" y="745998"/>
                  </a:lnTo>
                  <a:lnTo>
                    <a:pt x="917448" y="781050"/>
                  </a:lnTo>
                  <a:lnTo>
                    <a:pt x="952500" y="810006"/>
                  </a:lnTo>
                  <a:lnTo>
                    <a:pt x="981456" y="774954"/>
                  </a:lnTo>
                  <a:close/>
                </a:path>
                <a:path w="1794509" h="2415540">
                  <a:moveTo>
                    <a:pt x="1051560" y="832104"/>
                  </a:moveTo>
                  <a:lnTo>
                    <a:pt x="1016508" y="803148"/>
                  </a:lnTo>
                  <a:lnTo>
                    <a:pt x="987552" y="838962"/>
                  </a:lnTo>
                  <a:lnTo>
                    <a:pt x="1023366" y="867156"/>
                  </a:lnTo>
                  <a:lnTo>
                    <a:pt x="1051560" y="832104"/>
                  </a:lnTo>
                  <a:close/>
                </a:path>
                <a:path w="1794509" h="2415540">
                  <a:moveTo>
                    <a:pt x="1122426" y="889254"/>
                  </a:moveTo>
                  <a:lnTo>
                    <a:pt x="1087374" y="861060"/>
                  </a:lnTo>
                  <a:lnTo>
                    <a:pt x="1058418" y="896112"/>
                  </a:lnTo>
                  <a:lnTo>
                    <a:pt x="1093470" y="925068"/>
                  </a:lnTo>
                  <a:lnTo>
                    <a:pt x="1122426" y="889254"/>
                  </a:lnTo>
                  <a:close/>
                </a:path>
                <a:path w="1794509" h="2415540">
                  <a:moveTo>
                    <a:pt x="1193292" y="947166"/>
                  </a:moveTo>
                  <a:lnTo>
                    <a:pt x="1157478" y="918210"/>
                  </a:lnTo>
                  <a:lnTo>
                    <a:pt x="1129284" y="953262"/>
                  </a:lnTo>
                  <a:lnTo>
                    <a:pt x="1164336" y="982218"/>
                  </a:lnTo>
                  <a:lnTo>
                    <a:pt x="1193292" y="947166"/>
                  </a:lnTo>
                  <a:close/>
                </a:path>
                <a:path w="1794509" h="2415540">
                  <a:moveTo>
                    <a:pt x="1263396" y="1004316"/>
                  </a:moveTo>
                  <a:lnTo>
                    <a:pt x="1228344" y="975360"/>
                  </a:lnTo>
                  <a:lnTo>
                    <a:pt x="1199388" y="1011174"/>
                  </a:lnTo>
                  <a:lnTo>
                    <a:pt x="1235202" y="1039368"/>
                  </a:lnTo>
                  <a:lnTo>
                    <a:pt x="1263396" y="1004316"/>
                  </a:lnTo>
                  <a:close/>
                </a:path>
                <a:path w="1794509" h="2415540">
                  <a:moveTo>
                    <a:pt x="1334262" y="1061466"/>
                  </a:moveTo>
                  <a:lnTo>
                    <a:pt x="1299210" y="1033272"/>
                  </a:lnTo>
                  <a:lnTo>
                    <a:pt x="1270254" y="1068324"/>
                  </a:lnTo>
                  <a:lnTo>
                    <a:pt x="1305306" y="1097280"/>
                  </a:lnTo>
                  <a:lnTo>
                    <a:pt x="1334262" y="1061466"/>
                  </a:lnTo>
                  <a:close/>
                </a:path>
                <a:path w="1794509" h="2415540">
                  <a:moveTo>
                    <a:pt x="1405128" y="1119378"/>
                  </a:moveTo>
                  <a:lnTo>
                    <a:pt x="1369314" y="1090422"/>
                  </a:lnTo>
                  <a:lnTo>
                    <a:pt x="1341120" y="1125474"/>
                  </a:lnTo>
                  <a:lnTo>
                    <a:pt x="1376172" y="1154430"/>
                  </a:lnTo>
                  <a:lnTo>
                    <a:pt x="1405128" y="1119378"/>
                  </a:lnTo>
                  <a:close/>
                </a:path>
                <a:path w="1794509" h="2415540">
                  <a:moveTo>
                    <a:pt x="1475232" y="1176528"/>
                  </a:moveTo>
                  <a:lnTo>
                    <a:pt x="1440180" y="1147572"/>
                  </a:lnTo>
                  <a:lnTo>
                    <a:pt x="1411224" y="1183386"/>
                  </a:lnTo>
                  <a:lnTo>
                    <a:pt x="1447038" y="1211580"/>
                  </a:lnTo>
                  <a:lnTo>
                    <a:pt x="1475232" y="1176528"/>
                  </a:lnTo>
                  <a:close/>
                </a:path>
                <a:path w="1794509" h="2415540">
                  <a:moveTo>
                    <a:pt x="1546098" y="1233678"/>
                  </a:moveTo>
                  <a:lnTo>
                    <a:pt x="1510284" y="1205484"/>
                  </a:lnTo>
                  <a:lnTo>
                    <a:pt x="1482090" y="1240536"/>
                  </a:lnTo>
                  <a:lnTo>
                    <a:pt x="1517142" y="1268730"/>
                  </a:lnTo>
                  <a:lnTo>
                    <a:pt x="1546098" y="1233678"/>
                  </a:lnTo>
                  <a:close/>
                </a:path>
                <a:path w="1794509" h="2415540">
                  <a:moveTo>
                    <a:pt x="1616202" y="1290828"/>
                  </a:moveTo>
                  <a:lnTo>
                    <a:pt x="1581150" y="1262634"/>
                  </a:lnTo>
                  <a:lnTo>
                    <a:pt x="1552194" y="1297686"/>
                  </a:lnTo>
                  <a:lnTo>
                    <a:pt x="1588008" y="1326642"/>
                  </a:lnTo>
                  <a:lnTo>
                    <a:pt x="1616202" y="1290828"/>
                  </a:lnTo>
                  <a:close/>
                </a:path>
                <a:path w="1794509" h="2415540">
                  <a:moveTo>
                    <a:pt x="1687068" y="1348740"/>
                  </a:moveTo>
                  <a:lnTo>
                    <a:pt x="1652016" y="1319784"/>
                  </a:lnTo>
                  <a:lnTo>
                    <a:pt x="1623060" y="1354836"/>
                  </a:lnTo>
                  <a:lnTo>
                    <a:pt x="1658112" y="1383792"/>
                  </a:lnTo>
                  <a:lnTo>
                    <a:pt x="1687068" y="1348740"/>
                  </a:lnTo>
                  <a:close/>
                </a:path>
                <a:path w="1794509" h="2415540">
                  <a:moveTo>
                    <a:pt x="1757934" y="1405890"/>
                  </a:moveTo>
                  <a:lnTo>
                    <a:pt x="1722120" y="1376934"/>
                  </a:lnTo>
                  <a:lnTo>
                    <a:pt x="1693926" y="1412748"/>
                  </a:lnTo>
                  <a:lnTo>
                    <a:pt x="1728978" y="1440942"/>
                  </a:lnTo>
                  <a:lnTo>
                    <a:pt x="1757934" y="1405890"/>
                  </a:lnTo>
                  <a:close/>
                </a:path>
                <a:path w="1794509" h="2415540">
                  <a:moveTo>
                    <a:pt x="1794510" y="1435608"/>
                  </a:moveTo>
                  <a:lnTo>
                    <a:pt x="1792986" y="1434846"/>
                  </a:lnTo>
                  <a:lnTo>
                    <a:pt x="1779358" y="1451343"/>
                  </a:lnTo>
                  <a:lnTo>
                    <a:pt x="1778508" y="1448562"/>
                  </a:lnTo>
                  <a:lnTo>
                    <a:pt x="864476" y="1784629"/>
                  </a:lnTo>
                  <a:lnTo>
                    <a:pt x="17538" y="1080516"/>
                  </a:lnTo>
                  <a:lnTo>
                    <a:pt x="10680" y="1088136"/>
                  </a:lnTo>
                  <a:lnTo>
                    <a:pt x="853313" y="1788731"/>
                  </a:lnTo>
                  <a:lnTo>
                    <a:pt x="25146" y="2093214"/>
                  </a:lnTo>
                  <a:lnTo>
                    <a:pt x="26695" y="2098294"/>
                  </a:lnTo>
                  <a:lnTo>
                    <a:pt x="25908" y="2103882"/>
                  </a:lnTo>
                  <a:lnTo>
                    <a:pt x="1608582" y="2415540"/>
                  </a:lnTo>
                  <a:lnTo>
                    <a:pt x="1609331" y="2410612"/>
                  </a:lnTo>
                  <a:lnTo>
                    <a:pt x="1612404" y="2406396"/>
                  </a:lnTo>
                  <a:lnTo>
                    <a:pt x="1590700" y="2388362"/>
                  </a:lnTo>
                  <a:lnTo>
                    <a:pt x="1590700" y="2401811"/>
                  </a:lnTo>
                  <a:lnTo>
                    <a:pt x="45453" y="2096782"/>
                  </a:lnTo>
                  <a:lnTo>
                    <a:pt x="862507" y="1796376"/>
                  </a:lnTo>
                  <a:lnTo>
                    <a:pt x="1590700" y="2401811"/>
                  </a:lnTo>
                  <a:lnTo>
                    <a:pt x="1590700" y="2388362"/>
                  </a:lnTo>
                  <a:lnTo>
                    <a:pt x="873671" y="1792274"/>
                  </a:lnTo>
                  <a:lnTo>
                    <a:pt x="1769935" y="1462747"/>
                  </a:lnTo>
                  <a:lnTo>
                    <a:pt x="1764030" y="1469898"/>
                  </a:lnTo>
                  <a:lnTo>
                    <a:pt x="1765554" y="1471422"/>
                  </a:lnTo>
                  <a:lnTo>
                    <a:pt x="1773682" y="1461363"/>
                  </a:lnTo>
                  <a:lnTo>
                    <a:pt x="1781556" y="1458468"/>
                  </a:lnTo>
                  <a:lnTo>
                    <a:pt x="1780032" y="1453515"/>
                  </a:lnTo>
                  <a:lnTo>
                    <a:pt x="1794510" y="14356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5599061" y="2614422"/>
            <a:ext cx="4013835" cy="577215"/>
          </a:xfrm>
          <a:prstGeom prst="rect">
            <a:avLst/>
          </a:prstGeom>
          <a:solidFill>
            <a:srgbClr val="DBEEF4"/>
          </a:solidFill>
        </p:spPr>
        <p:txBody>
          <a:bodyPr vert="horz" wrap="square" lIns="0" tIns="29209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229"/>
              </a:spcBef>
            </a:pPr>
            <a:r>
              <a:rPr sz="3050" spc="5" dirty="0">
                <a:latin typeface="Calibri"/>
                <a:cs typeface="Calibri"/>
              </a:rPr>
              <a:t>Item</a:t>
            </a:r>
            <a:r>
              <a:rPr sz="3050" spc="-25" dirty="0">
                <a:latin typeface="Calibri"/>
                <a:cs typeface="Calibri"/>
              </a:rPr>
              <a:t> </a:t>
            </a:r>
            <a:r>
              <a:rPr sz="3050" spc="5" dirty="0">
                <a:latin typeface="Calibri"/>
                <a:cs typeface="Calibri"/>
              </a:rPr>
              <a:t>Recommendation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862708" y="4311666"/>
            <a:ext cx="207010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50" spc="15" dirty="0">
                <a:solidFill>
                  <a:srgbClr val="FF9A00"/>
                </a:solidFill>
                <a:latin typeface="Calibri"/>
                <a:cs typeface="Calibri"/>
              </a:rPr>
              <a:t>?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68" name="頁尾版面配置區 67">
            <a:extLst>
              <a:ext uri="{FF2B5EF4-FFF2-40B4-BE49-F238E27FC236}">
                <a16:creationId xmlns:a16="http://schemas.microsoft.com/office/drawing/2014/main" id="{E84F942B-8A11-6BC4-1C91-487B6802DB4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"/>
              <a:t>Prof.</a:t>
            </a:r>
            <a:r>
              <a:rPr lang="en" spc="-30"/>
              <a:t> </a:t>
            </a:r>
            <a:r>
              <a:rPr lang="en" spc="-5"/>
              <a:t>Cheng‐Te</a:t>
            </a:r>
            <a:r>
              <a:rPr lang="en" spc="-30"/>
              <a:t> </a:t>
            </a:r>
            <a:r>
              <a:rPr lang="en" spc="-5"/>
              <a:t>Li</a:t>
            </a:r>
            <a:r>
              <a:rPr lang="en" spc="-15"/>
              <a:t> </a:t>
            </a:r>
            <a:r>
              <a:rPr lang="en"/>
              <a:t>@</a:t>
            </a:r>
            <a:r>
              <a:rPr lang="en" spc="-10"/>
              <a:t> </a:t>
            </a:r>
            <a:r>
              <a:rPr lang="en"/>
              <a:t>NCKU</a:t>
            </a:r>
            <a:endParaRPr lang="en" dirty="0"/>
          </a:p>
        </p:txBody>
      </p:sp>
      <p:sp>
        <p:nvSpPr>
          <p:cNvPr id="69" name="投影片編號版面配置區 68">
            <a:extLst>
              <a:ext uri="{FF2B5EF4-FFF2-40B4-BE49-F238E27FC236}">
                <a16:creationId xmlns:a16="http://schemas.microsoft.com/office/drawing/2014/main" id="{2B7F064B-9C26-6D0D-9070-C6DD84CF887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altLang="zh-TW" smtClean="0"/>
              <a:t>6</a:t>
            </a:fld>
            <a:endParaRPr lang="en-US" altLang="zh-TW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7777" y="263144"/>
            <a:ext cx="4196080" cy="697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400" spc="-25" dirty="0"/>
              <a:t>Literatures</a:t>
            </a:r>
            <a:r>
              <a:rPr sz="4400" spc="-30" dirty="0"/>
              <a:t> </a:t>
            </a:r>
            <a:r>
              <a:rPr sz="4400" dirty="0"/>
              <a:t>on</a:t>
            </a:r>
            <a:r>
              <a:rPr sz="4400" spc="-35" dirty="0"/>
              <a:t> </a:t>
            </a:r>
            <a:r>
              <a:rPr sz="4400" dirty="0"/>
              <a:t>GRL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182501" y="6476491"/>
            <a:ext cx="187134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-5" dirty="0">
                <a:latin typeface="Calibri"/>
                <a:cs typeface="Calibri"/>
              </a:rPr>
              <a:t>Spectral</a:t>
            </a:r>
            <a:r>
              <a:rPr sz="1750" spc="-6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partitioning</a:t>
            </a:r>
            <a:endParaRPr sz="17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24413" y="1182624"/>
            <a:ext cx="210820" cy="5740400"/>
            <a:chOff x="4224413" y="1182624"/>
            <a:chExt cx="210820" cy="5740400"/>
          </a:xfrm>
        </p:grpSpPr>
        <p:sp>
          <p:nvSpPr>
            <p:cNvPr id="5" name="object 5"/>
            <p:cNvSpPr/>
            <p:nvPr/>
          </p:nvSpPr>
          <p:spPr>
            <a:xfrm>
              <a:off x="4224413" y="1182624"/>
              <a:ext cx="210820" cy="5740400"/>
            </a:xfrm>
            <a:custGeom>
              <a:avLst/>
              <a:gdLst/>
              <a:ahLst/>
              <a:cxnLst/>
              <a:rect l="l" t="t" r="r" b="b"/>
              <a:pathLst>
                <a:path w="210820" h="5740400">
                  <a:moveTo>
                    <a:pt x="210312" y="209549"/>
                  </a:moveTo>
                  <a:lnTo>
                    <a:pt x="105156" y="0"/>
                  </a:lnTo>
                  <a:lnTo>
                    <a:pt x="0" y="209549"/>
                  </a:lnTo>
                  <a:lnTo>
                    <a:pt x="84582" y="142129"/>
                  </a:lnTo>
                  <a:lnTo>
                    <a:pt x="84582" y="125729"/>
                  </a:lnTo>
                  <a:lnTo>
                    <a:pt x="126492" y="125729"/>
                  </a:lnTo>
                  <a:lnTo>
                    <a:pt x="126492" y="142736"/>
                  </a:lnTo>
                  <a:lnTo>
                    <a:pt x="210312" y="209549"/>
                  </a:lnTo>
                  <a:close/>
                </a:path>
                <a:path w="210820" h="5740400">
                  <a:moveTo>
                    <a:pt x="105156" y="125729"/>
                  </a:moveTo>
                  <a:lnTo>
                    <a:pt x="84582" y="125729"/>
                  </a:lnTo>
                  <a:lnTo>
                    <a:pt x="84582" y="142129"/>
                  </a:lnTo>
                  <a:lnTo>
                    <a:pt x="105156" y="125729"/>
                  </a:lnTo>
                  <a:close/>
                </a:path>
                <a:path w="210820" h="5740400">
                  <a:moveTo>
                    <a:pt x="126492" y="5740146"/>
                  </a:moveTo>
                  <a:lnTo>
                    <a:pt x="126492" y="142736"/>
                  </a:lnTo>
                  <a:lnTo>
                    <a:pt x="105156" y="125729"/>
                  </a:lnTo>
                  <a:lnTo>
                    <a:pt x="84582" y="142129"/>
                  </a:lnTo>
                  <a:lnTo>
                    <a:pt x="84582" y="5740146"/>
                  </a:lnTo>
                  <a:lnTo>
                    <a:pt x="126492" y="5740146"/>
                  </a:lnTo>
                  <a:close/>
                </a:path>
                <a:path w="210820" h="5740400">
                  <a:moveTo>
                    <a:pt x="126492" y="142736"/>
                  </a:moveTo>
                  <a:lnTo>
                    <a:pt x="126492" y="125729"/>
                  </a:lnTo>
                  <a:lnTo>
                    <a:pt x="105156" y="125729"/>
                  </a:lnTo>
                  <a:lnTo>
                    <a:pt x="126492" y="142736"/>
                  </a:lnTo>
                  <a:close/>
                </a:path>
              </a:pathLst>
            </a:custGeom>
            <a:solidFill>
              <a:srgbClr val="00A6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4225" y="4185666"/>
              <a:ext cx="179070" cy="1699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44225" y="4978145"/>
              <a:ext cx="179070" cy="1699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44225" y="6032753"/>
              <a:ext cx="179070" cy="1699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4225" y="3457194"/>
              <a:ext cx="179070" cy="1699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44225" y="6554724"/>
              <a:ext cx="179070" cy="1699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44225" y="3178302"/>
              <a:ext cx="179070" cy="16992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44225" y="5566409"/>
              <a:ext cx="179070" cy="16992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44225" y="3719322"/>
              <a:ext cx="179070" cy="1699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44225" y="1703070"/>
              <a:ext cx="179070" cy="1699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44225" y="1452372"/>
              <a:ext cx="179070" cy="1699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44225" y="2123694"/>
              <a:ext cx="179070" cy="1699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53369" y="4447794"/>
              <a:ext cx="179070" cy="1699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44225" y="2506218"/>
              <a:ext cx="179070" cy="1699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44225" y="2758440"/>
              <a:ext cx="179070" cy="169926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4600327" y="6476491"/>
            <a:ext cx="231203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dirty="0">
                <a:latin typeface="Calibri"/>
                <a:cs typeface="Calibri"/>
              </a:rPr>
              <a:t>1973: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Donath</a:t>
            </a:r>
            <a:r>
              <a:rPr sz="1750" spc="-10" dirty="0">
                <a:latin typeface="Calibri"/>
                <a:cs typeface="Calibri"/>
              </a:rPr>
              <a:t> </a:t>
            </a:r>
            <a:r>
              <a:rPr sz="1750" spc="5" dirty="0">
                <a:latin typeface="Calibri"/>
                <a:cs typeface="Calibri"/>
              </a:rPr>
              <a:t>&amp;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Hoffman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00327" y="5487408"/>
            <a:ext cx="240919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Calibri"/>
                <a:cs typeface="Calibri"/>
              </a:rPr>
              <a:t>2005:</a:t>
            </a:r>
            <a:r>
              <a:rPr sz="1750" spc="-15" dirty="0">
                <a:latin typeface="Calibri"/>
                <a:cs typeface="Calibri"/>
              </a:rPr>
              <a:t> </a:t>
            </a:r>
            <a:r>
              <a:rPr sz="1750" spc="5" dirty="0">
                <a:latin typeface="Calibri"/>
                <a:cs typeface="Calibri"/>
              </a:rPr>
              <a:t>Gori</a:t>
            </a:r>
            <a:r>
              <a:rPr sz="175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et</a:t>
            </a:r>
            <a:r>
              <a:rPr sz="1750" dirty="0">
                <a:latin typeface="Calibri"/>
                <a:cs typeface="Calibri"/>
              </a:rPr>
              <a:t> al.,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spc="5" dirty="0">
                <a:latin typeface="Calibri"/>
                <a:cs typeface="Calibri"/>
              </a:rPr>
              <a:t>IJCNN’05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00327" y="3078726"/>
            <a:ext cx="5082540" cy="85598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142240">
              <a:lnSpc>
                <a:spcPct val="104600"/>
              </a:lnSpc>
              <a:spcBef>
                <a:spcPts val="15"/>
              </a:spcBef>
            </a:pPr>
            <a:r>
              <a:rPr sz="1750" dirty="0">
                <a:latin typeface="Calibri"/>
                <a:cs typeface="Calibri"/>
              </a:rPr>
              <a:t>2015: Duvenaud </a:t>
            </a:r>
            <a:r>
              <a:rPr sz="1750" spc="-5" dirty="0">
                <a:latin typeface="Calibri"/>
                <a:cs typeface="Calibri"/>
              </a:rPr>
              <a:t>et </a:t>
            </a:r>
            <a:r>
              <a:rPr sz="1750" dirty="0">
                <a:latin typeface="Calibri"/>
                <a:cs typeface="Calibri"/>
              </a:rPr>
              <a:t>al., NIPS’15; </a:t>
            </a:r>
            <a:r>
              <a:rPr sz="1750" spc="-5" dirty="0">
                <a:latin typeface="Calibri"/>
                <a:cs typeface="Calibri"/>
              </a:rPr>
              <a:t>Kipf </a:t>
            </a:r>
            <a:r>
              <a:rPr sz="1750" spc="5" dirty="0">
                <a:latin typeface="Calibri"/>
                <a:cs typeface="Calibri"/>
              </a:rPr>
              <a:t>&amp; </a:t>
            </a:r>
            <a:r>
              <a:rPr sz="1750" spc="-5" dirty="0">
                <a:latin typeface="Calibri"/>
                <a:cs typeface="Calibri"/>
              </a:rPr>
              <a:t>Welling </a:t>
            </a:r>
            <a:r>
              <a:rPr sz="1750" dirty="0">
                <a:latin typeface="Calibri"/>
                <a:cs typeface="Calibri"/>
              </a:rPr>
              <a:t>ICLR’17 </a:t>
            </a:r>
            <a:r>
              <a:rPr sz="1750" spc="-38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2015: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spc="-35" dirty="0">
                <a:latin typeface="Calibri"/>
                <a:cs typeface="Calibri"/>
              </a:rPr>
              <a:t>Tang</a:t>
            </a:r>
            <a:r>
              <a:rPr sz="1750" spc="-1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et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al.,</a:t>
            </a:r>
            <a:r>
              <a:rPr sz="1750" spc="-10" dirty="0">
                <a:latin typeface="Calibri"/>
                <a:cs typeface="Calibri"/>
              </a:rPr>
              <a:t> </a:t>
            </a:r>
            <a:r>
              <a:rPr sz="1750" spc="5" dirty="0">
                <a:latin typeface="Calibri"/>
                <a:cs typeface="Calibri"/>
              </a:rPr>
              <a:t>KDD’15;</a:t>
            </a:r>
            <a:r>
              <a:rPr sz="1750" spc="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Dong </a:t>
            </a:r>
            <a:r>
              <a:rPr sz="1750" spc="-5" dirty="0">
                <a:latin typeface="Calibri"/>
                <a:cs typeface="Calibri"/>
              </a:rPr>
              <a:t>et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al.,</a:t>
            </a:r>
            <a:r>
              <a:rPr sz="1750" spc="-15" dirty="0">
                <a:latin typeface="Calibri"/>
                <a:cs typeface="Calibri"/>
              </a:rPr>
              <a:t> </a:t>
            </a:r>
            <a:r>
              <a:rPr sz="1750" spc="5" dirty="0">
                <a:latin typeface="Calibri"/>
                <a:cs typeface="Calibri"/>
              </a:rPr>
              <a:t>KDD’17</a:t>
            </a: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dirty="0">
                <a:latin typeface="Calibri"/>
                <a:cs typeface="Calibri"/>
              </a:rPr>
              <a:t>2015: </a:t>
            </a:r>
            <a:r>
              <a:rPr sz="1750" spc="-35" dirty="0">
                <a:latin typeface="Calibri"/>
                <a:cs typeface="Calibri"/>
              </a:rPr>
              <a:t>Tang</a:t>
            </a:r>
            <a:r>
              <a:rPr sz="175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et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al., </a:t>
            </a:r>
            <a:r>
              <a:rPr sz="1750" spc="5" dirty="0">
                <a:latin typeface="Calibri"/>
                <a:cs typeface="Calibri"/>
              </a:rPr>
              <a:t>WWW’15;</a:t>
            </a:r>
            <a:r>
              <a:rPr sz="175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Grover</a:t>
            </a:r>
            <a:r>
              <a:rPr sz="1750" spc="25" dirty="0">
                <a:latin typeface="Calibri"/>
                <a:cs typeface="Calibri"/>
              </a:rPr>
              <a:t> </a:t>
            </a:r>
            <a:r>
              <a:rPr sz="1750" spc="5" dirty="0">
                <a:latin typeface="Calibri"/>
                <a:cs typeface="Calibri"/>
              </a:rPr>
              <a:t>&amp;</a:t>
            </a:r>
            <a:r>
              <a:rPr sz="1750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Leskovec,</a:t>
            </a:r>
            <a:r>
              <a:rPr sz="1750" spc="1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KDD’16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31841" y="5953744"/>
            <a:ext cx="169418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-5" dirty="0">
                <a:latin typeface="Calibri"/>
                <a:cs typeface="Calibri"/>
              </a:rPr>
              <a:t>Spectral</a:t>
            </a:r>
            <a:r>
              <a:rPr sz="1750" spc="-4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clustering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00874" y="5953744"/>
            <a:ext cx="247396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dirty="0">
                <a:latin typeface="Calibri"/>
                <a:cs typeface="Calibri"/>
              </a:rPr>
              <a:t>2000:</a:t>
            </a:r>
            <a:r>
              <a:rPr sz="1750" spc="-10" dirty="0">
                <a:latin typeface="Calibri"/>
                <a:cs typeface="Calibri"/>
              </a:rPr>
              <a:t> </a:t>
            </a:r>
            <a:r>
              <a:rPr sz="1750" spc="5" dirty="0">
                <a:latin typeface="Calibri"/>
                <a:cs typeface="Calibri"/>
              </a:rPr>
              <a:t>Ng</a:t>
            </a:r>
            <a:r>
              <a:rPr sz="1750" spc="-1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et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al.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spc="5" dirty="0">
                <a:latin typeface="Calibri"/>
                <a:cs typeface="Calibri"/>
              </a:rPr>
              <a:t>&amp;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Shi,</a:t>
            </a:r>
            <a:r>
              <a:rPr sz="1750" spc="-1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Malik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00327" y="4106671"/>
            <a:ext cx="2515870" cy="55308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3970" marR="5080" indent="-1905">
              <a:lnSpc>
                <a:spcPts val="2030"/>
              </a:lnSpc>
              <a:spcBef>
                <a:spcPts val="240"/>
              </a:spcBef>
            </a:pPr>
            <a:r>
              <a:rPr sz="1750" dirty="0">
                <a:latin typeface="Calibri"/>
                <a:cs typeface="Calibri"/>
              </a:rPr>
              <a:t>2014: </a:t>
            </a:r>
            <a:r>
              <a:rPr sz="1750" spc="-10" dirty="0">
                <a:latin typeface="Calibri"/>
                <a:cs typeface="Calibri"/>
              </a:rPr>
              <a:t>Perozzi </a:t>
            </a:r>
            <a:r>
              <a:rPr sz="1750" spc="-5" dirty="0">
                <a:latin typeface="Calibri"/>
                <a:cs typeface="Calibri"/>
              </a:rPr>
              <a:t>et </a:t>
            </a:r>
            <a:r>
              <a:rPr sz="1750" dirty="0">
                <a:latin typeface="Calibri"/>
                <a:cs typeface="Calibri"/>
              </a:rPr>
              <a:t>al., KDD’14 </a:t>
            </a:r>
            <a:r>
              <a:rPr sz="1750" spc="-38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2014:</a:t>
            </a:r>
            <a:r>
              <a:rPr sz="1750" spc="-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Bruna</a:t>
            </a:r>
            <a:r>
              <a:rPr sz="1750" spc="-1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et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al.,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ICLR’14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97057" y="3099311"/>
            <a:ext cx="2729865" cy="814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8890" algn="r">
              <a:lnSpc>
                <a:spcPts val="2045"/>
              </a:lnSpc>
              <a:spcBef>
                <a:spcPts val="110"/>
              </a:spcBef>
            </a:pPr>
            <a:r>
              <a:rPr sz="1750" spc="-5" dirty="0">
                <a:solidFill>
                  <a:srgbClr val="FF0065"/>
                </a:solidFill>
                <a:latin typeface="Calibri"/>
                <a:cs typeface="Calibri"/>
              </a:rPr>
              <a:t>Graph</a:t>
            </a:r>
            <a:r>
              <a:rPr sz="1750" spc="-15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1750" spc="-5" dirty="0">
                <a:solidFill>
                  <a:srgbClr val="FF0065"/>
                </a:solidFill>
                <a:latin typeface="Calibri"/>
                <a:cs typeface="Calibri"/>
              </a:rPr>
              <a:t>Convolutional</a:t>
            </a:r>
            <a:r>
              <a:rPr sz="1750" spc="-10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1750" spc="-5" dirty="0">
                <a:solidFill>
                  <a:srgbClr val="FF0065"/>
                </a:solidFill>
                <a:latin typeface="Calibri"/>
                <a:cs typeface="Calibri"/>
              </a:rPr>
              <a:t>Network</a:t>
            </a:r>
            <a:endParaRPr sz="1750">
              <a:latin typeface="Calibri"/>
              <a:cs typeface="Calibri"/>
            </a:endParaRPr>
          </a:p>
          <a:p>
            <a:pPr marL="1320800" marR="5080" indent="-346075" algn="r">
              <a:lnSpc>
                <a:spcPts val="2110"/>
              </a:lnSpc>
              <a:spcBef>
                <a:spcPts val="10"/>
              </a:spcBef>
            </a:pPr>
            <a:r>
              <a:rPr sz="1750" dirty="0">
                <a:latin typeface="Calibri"/>
                <a:cs typeface="Calibri"/>
              </a:rPr>
              <a:t>PTE,</a:t>
            </a:r>
            <a:r>
              <a:rPr sz="1750" spc="-6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metapath2vec </a:t>
            </a:r>
            <a:r>
              <a:rPr sz="1750" spc="-380" dirty="0"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FF9A00"/>
                </a:solidFill>
                <a:latin typeface="Calibri"/>
                <a:cs typeface="Calibri"/>
              </a:rPr>
              <a:t>LINE,</a:t>
            </a:r>
            <a:r>
              <a:rPr sz="1750" spc="-90" dirty="0">
                <a:solidFill>
                  <a:srgbClr val="FF9A00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FF9A00"/>
                </a:solidFill>
                <a:latin typeface="Calibri"/>
                <a:cs typeface="Calibri"/>
              </a:rPr>
              <a:t>node2vec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00327" y="4899914"/>
            <a:ext cx="259715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dirty="0">
                <a:latin typeface="Calibri"/>
                <a:cs typeface="Calibri"/>
              </a:rPr>
              <a:t>2013:</a:t>
            </a:r>
            <a:r>
              <a:rPr sz="1750" spc="-10" dirty="0">
                <a:latin typeface="Calibri"/>
                <a:cs typeface="Calibri"/>
              </a:rPr>
              <a:t> Mikolov </a:t>
            </a:r>
            <a:r>
              <a:rPr sz="1750" spc="-5" dirty="0">
                <a:latin typeface="Calibri"/>
                <a:cs typeface="Calibri"/>
              </a:rPr>
              <a:t>et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al.,</a:t>
            </a:r>
            <a:r>
              <a:rPr sz="1750" spc="-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ICLR’13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30860" y="4899914"/>
            <a:ext cx="1993264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-5" dirty="0">
                <a:latin typeface="Calibri"/>
                <a:cs typeface="Calibri"/>
              </a:rPr>
              <a:t>word2vec</a:t>
            </a:r>
            <a:r>
              <a:rPr sz="1750" spc="-1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(skip‐gram)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82045" y="4086087"/>
            <a:ext cx="2450465" cy="55689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1487170">
              <a:lnSpc>
                <a:spcPts val="2060"/>
              </a:lnSpc>
              <a:spcBef>
                <a:spcPts val="215"/>
              </a:spcBef>
            </a:pPr>
            <a:r>
              <a:rPr sz="1750" dirty="0">
                <a:solidFill>
                  <a:srgbClr val="FF9A00"/>
                </a:solidFill>
                <a:latin typeface="Calibri"/>
                <a:cs typeface="Calibri"/>
              </a:rPr>
              <a:t>Deep</a:t>
            </a:r>
            <a:r>
              <a:rPr sz="1750" spc="-50" dirty="0">
                <a:solidFill>
                  <a:srgbClr val="FF9A00"/>
                </a:solidFill>
                <a:latin typeface="Calibri"/>
                <a:cs typeface="Calibri"/>
              </a:rPr>
              <a:t>W</a:t>
            </a:r>
            <a:r>
              <a:rPr sz="1750" spc="5" dirty="0">
                <a:solidFill>
                  <a:srgbClr val="FF9A00"/>
                </a:solidFill>
                <a:latin typeface="Calibri"/>
                <a:cs typeface="Calibri"/>
              </a:rPr>
              <a:t>a</a:t>
            </a:r>
            <a:r>
              <a:rPr sz="1750" spc="-5" dirty="0">
                <a:solidFill>
                  <a:srgbClr val="FF9A00"/>
                </a:solidFill>
                <a:latin typeface="Calibri"/>
                <a:cs typeface="Calibri"/>
              </a:rPr>
              <a:t>lk  </a:t>
            </a:r>
            <a:r>
              <a:rPr sz="1750" spc="-5" dirty="0">
                <a:latin typeface="Calibri"/>
                <a:cs typeface="Calibri"/>
              </a:rPr>
              <a:t>Spectral</a:t>
            </a:r>
            <a:r>
              <a:rPr sz="1750" spc="-3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graph</a:t>
            </a:r>
            <a:r>
              <a:rPr sz="1750" spc="-3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convolution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00304" y="1352788"/>
            <a:ext cx="4831715" cy="54546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indent="-635">
              <a:lnSpc>
                <a:spcPts val="1970"/>
              </a:lnSpc>
              <a:spcBef>
                <a:spcPts val="285"/>
              </a:spcBef>
            </a:pPr>
            <a:r>
              <a:rPr sz="1750" dirty="0">
                <a:latin typeface="Calibri"/>
                <a:cs typeface="Calibri"/>
              </a:rPr>
              <a:t>2018: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spc="-15" dirty="0">
                <a:latin typeface="Calibri"/>
                <a:cs typeface="Calibri"/>
              </a:rPr>
              <a:t>Velickovic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et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al., ICLR’18, Chen</a:t>
            </a:r>
            <a:r>
              <a:rPr sz="1750" spc="-1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et</a:t>
            </a:r>
            <a:r>
              <a:rPr sz="1750" spc="1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al., ICLR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2018 </a:t>
            </a:r>
            <a:r>
              <a:rPr sz="1750" spc="-38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2018: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Qiu </a:t>
            </a:r>
            <a:r>
              <a:rPr sz="1750" spc="-5" dirty="0">
                <a:latin typeface="Calibri"/>
                <a:cs typeface="Calibri"/>
              </a:rPr>
              <a:t>et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al., WSDM’18</a:t>
            </a:r>
            <a:r>
              <a:rPr sz="1750" spc="5" dirty="0">
                <a:latin typeface="Calibri"/>
                <a:cs typeface="Calibri"/>
              </a:rPr>
              <a:t> &amp;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spc="5" dirty="0">
                <a:latin typeface="Calibri"/>
                <a:cs typeface="Calibri"/>
              </a:rPr>
              <a:t>WWW’19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91136" y="1373376"/>
            <a:ext cx="2835275" cy="545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035"/>
              </a:lnSpc>
              <a:spcBef>
                <a:spcPts val="110"/>
              </a:spcBef>
            </a:pPr>
            <a:r>
              <a:rPr sz="1750" spc="-5" dirty="0">
                <a:latin typeface="Calibri"/>
                <a:cs typeface="Calibri"/>
              </a:rPr>
              <a:t>FastGCNs,</a:t>
            </a:r>
            <a:r>
              <a:rPr sz="1750" spc="-10" dirty="0">
                <a:latin typeface="Calibri"/>
                <a:cs typeface="Calibri"/>
              </a:rPr>
              <a:t> </a:t>
            </a:r>
            <a:r>
              <a:rPr sz="1750" spc="-5" dirty="0">
                <a:solidFill>
                  <a:srgbClr val="FF0065"/>
                </a:solidFill>
                <a:latin typeface="Calibri"/>
                <a:cs typeface="Calibri"/>
              </a:rPr>
              <a:t>Graph</a:t>
            </a:r>
            <a:r>
              <a:rPr sz="1750" spc="-15" dirty="0">
                <a:solidFill>
                  <a:srgbClr val="FF0065"/>
                </a:solidFill>
                <a:latin typeface="Calibri"/>
                <a:cs typeface="Calibri"/>
              </a:rPr>
              <a:t> Attention</a:t>
            </a:r>
            <a:r>
              <a:rPr sz="1750" spc="5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FF0065"/>
                </a:solidFill>
                <a:latin typeface="Calibri"/>
                <a:cs typeface="Calibri"/>
              </a:rPr>
              <a:t>Net</a:t>
            </a:r>
            <a:endParaRPr sz="1750">
              <a:latin typeface="Calibri"/>
              <a:cs typeface="Calibri"/>
            </a:endParaRPr>
          </a:p>
          <a:p>
            <a:pPr marL="1215390">
              <a:lnSpc>
                <a:spcPts val="2035"/>
              </a:lnSpc>
            </a:pPr>
            <a:r>
              <a:rPr sz="1750" dirty="0">
                <a:latin typeface="Calibri"/>
                <a:cs typeface="Calibri"/>
              </a:rPr>
              <a:t>NetMF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spc="5" dirty="0">
                <a:latin typeface="Calibri"/>
                <a:cs typeface="Calibri"/>
              </a:rPr>
              <a:t>&amp;</a:t>
            </a:r>
            <a:r>
              <a:rPr sz="1750" spc="-4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NetSMF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04962" y="5487427"/>
            <a:ext cx="201803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-5" dirty="0">
                <a:latin typeface="Calibri"/>
                <a:cs typeface="Calibri"/>
              </a:rPr>
              <a:t>Graph</a:t>
            </a:r>
            <a:r>
              <a:rPr sz="1750" spc="-3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neural</a:t>
            </a:r>
            <a:r>
              <a:rPr sz="1750" spc="-3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network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9273" y="1930247"/>
            <a:ext cx="3282950" cy="1043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2470" marR="5080" indent="-700405" algn="r">
              <a:lnSpc>
                <a:spcPct val="143700"/>
              </a:lnSpc>
              <a:spcBef>
                <a:spcPts val="95"/>
              </a:spcBef>
            </a:pPr>
            <a:r>
              <a:rPr sz="1750" spc="-5" dirty="0">
                <a:latin typeface="Calibri"/>
                <a:cs typeface="Calibri"/>
              </a:rPr>
              <a:t>Neural </a:t>
            </a:r>
            <a:r>
              <a:rPr sz="1750" dirty="0">
                <a:latin typeface="Calibri"/>
                <a:cs typeface="Calibri"/>
              </a:rPr>
              <a:t>message passing, </a:t>
            </a:r>
            <a:r>
              <a:rPr sz="1750" spc="-5" dirty="0">
                <a:solidFill>
                  <a:srgbClr val="FF0065"/>
                </a:solidFill>
                <a:latin typeface="Calibri"/>
                <a:cs typeface="Calibri"/>
              </a:rPr>
              <a:t>GraphSage </a:t>
            </a:r>
            <a:r>
              <a:rPr sz="1750" spc="-385" dirty="0">
                <a:solidFill>
                  <a:srgbClr val="FF0065"/>
                </a:solidFill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Gated</a:t>
            </a:r>
            <a:r>
              <a:rPr sz="1750" spc="-1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graph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neural</a:t>
            </a:r>
            <a:r>
              <a:rPr sz="1750" spc="-2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network</a:t>
            </a:r>
            <a:endParaRPr sz="1750">
              <a:latin typeface="Calibri"/>
              <a:cs typeface="Calibri"/>
            </a:endParaRPr>
          </a:p>
          <a:p>
            <a:pPr marR="5080" algn="r">
              <a:lnSpc>
                <a:spcPts val="1980"/>
              </a:lnSpc>
            </a:pPr>
            <a:r>
              <a:rPr sz="1750" spc="-5" dirty="0">
                <a:latin typeface="Calibri"/>
                <a:cs typeface="Calibri"/>
              </a:rPr>
              <a:t>structure2vec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98033" y="1910442"/>
            <a:ext cx="4793615" cy="10426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3400"/>
              </a:lnSpc>
              <a:spcBef>
                <a:spcPts val="95"/>
              </a:spcBef>
            </a:pPr>
            <a:r>
              <a:rPr sz="1750" dirty="0">
                <a:latin typeface="Calibri"/>
                <a:cs typeface="Calibri"/>
              </a:rPr>
              <a:t>2017: Gilmer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et</a:t>
            </a:r>
            <a:r>
              <a:rPr sz="1750" spc="1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al.,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spc="-15" dirty="0">
                <a:latin typeface="Calibri"/>
                <a:cs typeface="Calibri"/>
              </a:rPr>
              <a:t>ICML’17;</a:t>
            </a:r>
            <a:r>
              <a:rPr sz="1750" spc="-1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Hamilton</a:t>
            </a:r>
            <a:r>
              <a:rPr sz="175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et</a:t>
            </a:r>
            <a:r>
              <a:rPr sz="1750" spc="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al.,</a:t>
            </a:r>
            <a:r>
              <a:rPr sz="1750" spc="-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NIPS’17 </a:t>
            </a:r>
            <a:r>
              <a:rPr sz="1750" spc="-380" dirty="0">
                <a:latin typeface="Calibri"/>
                <a:cs typeface="Calibri"/>
              </a:rPr>
              <a:t> </a:t>
            </a:r>
            <a:r>
              <a:rPr sz="1750" spc="5" dirty="0">
                <a:latin typeface="Calibri"/>
                <a:cs typeface="Calibri"/>
              </a:rPr>
              <a:t>2016: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Li</a:t>
            </a:r>
            <a:r>
              <a:rPr sz="1750" spc="-5" dirty="0">
                <a:latin typeface="Calibri"/>
                <a:cs typeface="Calibri"/>
              </a:rPr>
              <a:t> et</a:t>
            </a:r>
            <a:r>
              <a:rPr sz="1750" spc="1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al.,</a:t>
            </a:r>
            <a:r>
              <a:rPr sz="1750" spc="-10" dirty="0">
                <a:latin typeface="Calibri"/>
                <a:cs typeface="Calibri"/>
              </a:rPr>
              <a:t> </a:t>
            </a:r>
            <a:r>
              <a:rPr sz="1750" spc="5" dirty="0">
                <a:latin typeface="Calibri"/>
                <a:cs typeface="Calibri"/>
              </a:rPr>
              <a:t>ICLR’16</a:t>
            </a:r>
            <a:endParaRPr sz="1750">
              <a:latin typeface="Calibri"/>
              <a:cs typeface="Calibri"/>
            </a:endParaRPr>
          </a:p>
          <a:p>
            <a:pPr marL="12700">
              <a:lnSpc>
                <a:spcPts val="1985"/>
              </a:lnSpc>
            </a:pPr>
            <a:r>
              <a:rPr sz="1750" dirty="0">
                <a:latin typeface="Calibri"/>
                <a:cs typeface="Calibri"/>
              </a:rPr>
              <a:t>2016:</a:t>
            </a:r>
            <a:r>
              <a:rPr sz="1750" spc="-10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Dai</a:t>
            </a:r>
            <a:r>
              <a:rPr sz="1750" spc="-10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et</a:t>
            </a:r>
            <a:r>
              <a:rPr sz="1750" dirty="0">
                <a:latin typeface="Calibri"/>
                <a:cs typeface="Calibri"/>
              </a:rPr>
              <a:t> al.,</a:t>
            </a:r>
            <a:r>
              <a:rPr sz="1750" spc="-5" dirty="0">
                <a:latin typeface="Calibri"/>
                <a:cs typeface="Calibri"/>
              </a:rPr>
              <a:t> </a:t>
            </a:r>
            <a:r>
              <a:rPr sz="1750" spc="-20" dirty="0">
                <a:latin typeface="Calibri"/>
                <a:cs typeface="Calibri"/>
              </a:rPr>
              <a:t>ICML’16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843147" y="6681482"/>
            <a:ext cx="139255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dirty="0">
                <a:solidFill>
                  <a:srgbClr val="7E7E7E"/>
                </a:solidFill>
                <a:latin typeface="Calibri"/>
                <a:cs typeface="Calibri"/>
              </a:rPr>
              <a:t>Credit:</a:t>
            </a:r>
            <a:r>
              <a:rPr sz="1750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7E7E7E"/>
                </a:solidFill>
                <a:latin typeface="Calibri"/>
                <a:cs typeface="Calibri"/>
              </a:rPr>
              <a:t>Jie</a:t>
            </a:r>
            <a:r>
              <a:rPr sz="1750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750" spc="-35" dirty="0">
                <a:solidFill>
                  <a:srgbClr val="7E7E7E"/>
                </a:solidFill>
                <a:latin typeface="Calibri"/>
                <a:cs typeface="Calibri"/>
              </a:rPr>
              <a:t>Tang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39" name="頁尾版面配置區 38">
            <a:extLst>
              <a:ext uri="{FF2B5EF4-FFF2-40B4-BE49-F238E27FC236}">
                <a16:creationId xmlns:a16="http://schemas.microsoft.com/office/drawing/2014/main" id="{A960B5A6-0224-0D08-0136-8FACB1CFF72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"/>
              <a:t>Prof.</a:t>
            </a:r>
            <a:r>
              <a:rPr lang="en" spc="-30"/>
              <a:t> </a:t>
            </a:r>
            <a:r>
              <a:rPr lang="en" spc="-5"/>
              <a:t>Cheng‐Te</a:t>
            </a:r>
            <a:r>
              <a:rPr lang="en" spc="-30"/>
              <a:t> </a:t>
            </a:r>
            <a:r>
              <a:rPr lang="en" spc="-5"/>
              <a:t>Li</a:t>
            </a:r>
            <a:r>
              <a:rPr lang="en" spc="-15"/>
              <a:t> </a:t>
            </a:r>
            <a:r>
              <a:rPr lang="en"/>
              <a:t>@</a:t>
            </a:r>
            <a:r>
              <a:rPr lang="en" spc="-10"/>
              <a:t> </a:t>
            </a:r>
            <a:r>
              <a:rPr lang="en"/>
              <a:t>NCKU</a:t>
            </a:r>
            <a:endParaRPr lang="en" dirty="0"/>
          </a:p>
        </p:txBody>
      </p:sp>
      <p:sp>
        <p:nvSpPr>
          <p:cNvPr id="40" name="投影片編號版面配置區 39">
            <a:extLst>
              <a:ext uri="{FF2B5EF4-FFF2-40B4-BE49-F238E27FC236}">
                <a16:creationId xmlns:a16="http://schemas.microsoft.com/office/drawing/2014/main" id="{647F5448-52FA-361D-8464-1B15815EC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altLang="zh-TW" smtClean="0"/>
              <a:t>7</a:t>
            </a:fld>
            <a:endParaRPr lang="en-US" altLang="zh-TW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2897" y="273049"/>
            <a:ext cx="608393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Word</a:t>
            </a:r>
            <a:r>
              <a:rPr spc="-25" dirty="0"/>
              <a:t> </a:t>
            </a:r>
            <a:r>
              <a:rPr spc="-5" dirty="0"/>
              <a:t>Embedding</a:t>
            </a:r>
            <a:r>
              <a:rPr spc="-25" dirty="0"/>
              <a:t> </a:t>
            </a:r>
            <a:r>
              <a:rPr spc="-5" dirty="0"/>
              <a:t>in</a:t>
            </a:r>
            <a:r>
              <a:rPr spc="-30" dirty="0"/>
              <a:t> </a:t>
            </a:r>
            <a:r>
              <a:rPr spc="-5" dirty="0"/>
              <a:t>NLP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9358" y="1082446"/>
            <a:ext cx="3051175" cy="88519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2650" spc="-5" dirty="0">
                <a:latin typeface="Calibri"/>
                <a:cs typeface="Calibri"/>
              </a:rPr>
              <a:t>Input:</a:t>
            </a:r>
            <a:r>
              <a:rPr sz="2650" spc="-4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a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25" dirty="0">
                <a:latin typeface="Calibri"/>
                <a:cs typeface="Calibri"/>
              </a:rPr>
              <a:t>text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corpus</a:t>
            </a:r>
            <a:endParaRPr sz="26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sz="2650" spc="-5" dirty="0">
                <a:latin typeface="Calibri"/>
                <a:cs typeface="Calibri"/>
              </a:rPr>
              <a:t>Output:</a:t>
            </a:r>
            <a:endParaRPr sz="26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5699" y="1233677"/>
            <a:ext cx="201168" cy="224027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196219" y="1316736"/>
            <a:ext cx="201930" cy="22225"/>
          </a:xfrm>
          <a:custGeom>
            <a:avLst/>
            <a:gdLst/>
            <a:ahLst/>
            <a:cxnLst/>
            <a:rect l="l" t="t" r="r" b="b"/>
            <a:pathLst>
              <a:path w="201929" h="22225">
                <a:moveTo>
                  <a:pt x="201929" y="22097"/>
                </a:moveTo>
                <a:lnTo>
                  <a:pt x="201929" y="0"/>
                </a:lnTo>
                <a:lnTo>
                  <a:pt x="0" y="0"/>
                </a:lnTo>
                <a:lnTo>
                  <a:pt x="0" y="22097"/>
                </a:lnTo>
                <a:lnTo>
                  <a:pt x="201929" y="22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6219" y="1384553"/>
            <a:ext cx="201930" cy="22225"/>
          </a:xfrm>
          <a:custGeom>
            <a:avLst/>
            <a:gdLst/>
            <a:ahLst/>
            <a:cxnLst/>
            <a:rect l="l" t="t" r="r" b="b"/>
            <a:pathLst>
              <a:path w="201929" h="22225">
                <a:moveTo>
                  <a:pt x="201929" y="22098"/>
                </a:moveTo>
                <a:lnTo>
                  <a:pt x="201929" y="0"/>
                </a:lnTo>
                <a:lnTo>
                  <a:pt x="0" y="0"/>
                </a:lnTo>
                <a:lnTo>
                  <a:pt x="0" y="22098"/>
                </a:lnTo>
                <a:lnTo>
                  <a:pt x="201929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30737" y="1219973"/>
            <a:ext cx="559435" cy="313690"/>
          </a:xfrm>
          <a:custGeom>
            <a:avLst/>
            <a:gdLst/>
            <a:ahLst/>
            <a:cxnLst/>
            <a:rect l="l" t="t" r="r" b="b"/>
            <a:pathLst>
              <a:path w="559435" h="313690">
                <a:moveTo>
                  <a:pt x="104394" y="0"/>
                </a:moveTo>
                <a:lnTo>
                  <a:pt x="99822" y="0"/>
                </a:lnTo>
                <a:lnTo>
                  <a:pt x="81661" y="1130"/>
                </a:lnTo>
                <a:lnTo>
                  <a:pt x="41910" y="17526"/>
                </a:lnTo>
                <a:lnTo>
                  <a:pt x="24117" y="52565"/>
                </a:lnTo>
                <a:lnTo>
                  <a:pt x="22860" y="68580"/>
                </a:lnTo>
                <a:lnTo>
                  <a:pt x="23126" y="75603"/>
                </a:lnTo>
                <a:lnTo>
                  <a:pt x="23901" y="83058"/>
                </a:lnTo>
                <a:lnTo>
                  <a:pt x="26670" y="99822"/>
                </a:lnTo>
                <a:lnTo>
                  <a:pt x="29718" y="111252"/>
                </a:lnTo>
                <a:lnTo>
                  <a:pt x="31242" y="118872"/>
                </a:lnTo>
                <a:lnTo>
                  <a:pt x="31242" y="130302"/>
                </a:lnTo>
                <a:lnTo>
                  <a:pt x="28194" y="136398"/>
                </a:lnTo>
                <a:lnTo>
                  <a:pt x="18288" y="146304"/>
                </a:lnTo>
                <a:lnTo>
                  <a:pt x="9906" y="148590"/>
                </a:lnTo>
                <a:lnTo>
                  <a:pt x="0" y="149352"/>
                </a:lnTo>
                <a:lnTo>
                  <a:pt x="0" y="163068"/>
                </a:lnTo>
                <a:lnTo>
                  <a:pt x="9906" y="163068"/>
                </a:lnTo>
                <a:lnTo>
                  <a:pt x="18288" y="165354"/>
                </a:lnTo>
                <a:lnTo>
                  <a:pt x="22860" y="170688"/>
                </a:lnTo>
                <a:lnTo>
                  <a:pt x="28194" y="175260"/>
                </a:lnTo>
                <a:lnTo>
                  <a:pt x="31242" y="181356"/>
                </a:lnTo>
                <a:lnTo>
                  <a:pt x="31242" y="192786"/>
                </a:lnTo>
                <a:lnTo>
                  <a:pt x="29718" y="200406"/>
                </a:lnTo>
                <a:lnTo>
                  <a:pt x="26670" y="211836"/>
                </a:lnTo>
                <a:lnTo>
                  <a:pt x="25107" y="220243"/>
                </a:lnTo>
                <a:lnTo>
                  <a:pt x="23901" y="228307"/>
                </a:lnTo>
                <a:lnTo>
                  <a:pt x="23126" y="235940"/>
                </a:lnTo>
                <a:lnTo>
                  <a:pt x="22860" y="243078"/>
                </a:lnTo>
                <a:lnTo>
                  <a:pt x="24117" y="259638"/>
                </a:lnTo>
                <a:lnTo>
                  <a:pt x="41910" y="294894"/>
                </a:lnTo>
                <a:lnTo>
                  <a:pt x="81661" y="311607"/>
                </a:lnTo>
                <a:lnTo>
                  <a:pt x="99822" y="313182"/>
                </a:lnTo>
                <a:lnTo>
                  <a:pt x="104394" y="313182"/>
                </a:lnTo>
                <a:lnTo>
                  <a:pt x="104394" y="300990"/>
                </a:lnTo>
                <a:lnTo>
                  <a:pt x="102108" y="300990"/>
                </a:lnTo>
                <a:lnTo>
                  <a:pt x="90690" y="300139"/>
                </a:lnTo>
                <a:lnTo>
                  <a:pt x="54483" y="271360"/>
                </a:lnTo>
                <a:lnTo>
                  <a:pt x="51054" y="246126"/>
                </a:lnTo>
                <a:lnTo>
                  <a:pt x="51206" y="240004"/>
                </a:lnTo>
                <a:lnTo>
                  <a:pt x="51714" y="233172"/>
                </a:lnTo>
                <a:lnTo>
                  <a:pt x="52654" y="225755"/>
                </a:lnTo>
                <a:lnTo>
                  <a:pt x="57912" y="198120"/>
                </a:lnTo>
                <a:lnTo>
                  <a:pt x="57912" y="184404"/>
                </a:lnTo>
                <a:lnTo>
                  <a:pt x="54864" y="176784"/>
                </a:lnTo>
                <a:lnTo>
                  <a:pt x="44196" y="164592"/>
                </a:lnTo>
                <a:lnTo>
                  <a:pt x="37338" y="160020"/>
                </a:lnTo>
                <a:lnTo>
                  <a:pt x="29718" y="156972"/>
                </a:lnTo>
                <a:lnTo>
                  <a:pt x="29718" y="154686"/>
                </a:lnTo>
                <a:lnTo>
                  <a:pt x="37338" y="151638"/>
                </a:lnTo>
                <a:lnTo>
                  <a:pt x="44196" y="147066"/>
                </a:lnTo>
                <a:lnTo>
                  <a:pt x="54864" y="134874"/>
                </a:lnTo>
                <a:lnTo>
                  <a:pt x="57912" y="127254"/>
                </a:lnTo>
                <a:lnTo>
                  <a:pt x="57912" y="113538"/>
                </a:lnTo>
                <a:lnTo>
                  <a:pt x="52654" y="85559"/>
                </a:lnTo>
                <a:lnTo>
                  <a:pt x="51714" y="78193"/>
                </a:lnTo>
                <a:lnTo>
                  <a:pt x="51206" y="71539"/>
                </a:lnTo>
                <a:lnTo>
                  <a:pt x="51054" y="65532"/>
                </a:lnTo>
                <a:lnTo>
                  <a:pt x="51904" y="52235"/>
                </a:lnTo>
                <a:lnTo>
                  <a:pt x="71882" y="18935"/>
                </a:lnTo>
                <a:lnTo>
                  <a:pt x="104394" y="12192"/>
                </a:lnTo>
                <a:lnTo>
                  <a:pt x="104394" y="0"/>
                </a:lnTo>
                <a:close/>
              </a:path>
              <a:path w="559435" h="313690">
                <a:moveTo>
                  <a:pt x="430530" y="13716"/>
                </a:moveTo>
                <a:lnTo>
                  <a:pt x="363474" y="13716"/>
                </a:lnTo>
                <a:lnTo>
                  <a:pt x="361950" y="22098"/>
                </a:lnTo>
                <a:lnTo>
                  <a:pt x="372618" y="23622"/>
                </a:lnTo>
                <a:lnTo>
                  <a:pt x="377952" y="28956"/>
                </a:lnTo>
                <a:lnTo>
                  <a:pt x="377952" y="42672"/>
                </a:lnTo>
                <a:lnTo>
                  <a:pt x="376428" y="48768"/>
                </a:lnTo>
                <a:lnTo>
                  <a:pt x="374142" y="54864"/>
                </a:lnTo>
                <a:lnTo>
                  <a:pt x="368808" y="67056"/>
                </a:lnTo>
                <a:lnTo>
                  <a:pt x="365760" y="71628"/>
                </a:lnTo>
                <a:lnTo>
                  <a:pt x="299466" y="200406"/>
                </a:lnTo>
                <a:lnTo>
                  <a:pt x="297942" y="200406"/>
                </a:lnTo>
                <a:lnTo>
                  <a:pt x="299326" y="137820"/>
                </a:lnTo>
                <a:lnTo>
                  <a:pt x="299466" y="13716"/>
                </a:lnTo>
                <a:lnTo>
                  <a:pt x="274320" y="13716"/>
                </a:lnTo>
                <a:lnTo>
                  <a:pt x="183642" y="200406"/>
                </a:lnTo>
                <a:lnTo>
                  <a:pt x="182118" y="200406"/>
                </a:lnTo>
                <a:lnTo>
                  <a:pt x="182118" y="135890"/>
                </a:lnTo>
                <a:lnTo>
                  <a:pt x="180594" y="67056"/>
                </a:lnTo>
                <a:lnTo>
                  <a:pt x="180594" y="47244"/>
                </a:lnTo>
                <a:lnTo>
                  <a:pt x="194310" y="22098"/>
                </a:lnTo>
                <a:lnTo>
                  <a:pt x="199644" y="22098"/>
                </a:lnTo>
                <a:lnTo>
                  <a:pt x="201168" y="13716"/>
                </a:lnTo>
                <a:lnTo>
                  <a:pt x="132588" y="13716"/>
                </a:lnTo>
                <a:lnTo>
                  <a:pt x="131064" y="21336"/>
                </a:lnTo>
                <a:lnTo>
                  <a:pt x="135636" y="22098"/>
                </a:lnTo>
                <a:lnTo>
                  <a:pt x="139446" y="23622"/>
                </a:lnTo>
                <a:lnTo>
                  <a:pt x="158496" y="240030"/>
                </a:lnTo>
                <a:lnTo>
                  <a:pt x="184404" y="240030"/>
                </a:lnTo>
                <a:lnTo>
                  <a:pt x="272034" y="58674"/>
                </a:lnTo>
                <a:lnTo>
                  <a:pt x="273558" y="58674"/>
                </a:lnTo>
                <a:lnTo>
                  <a:pt x="272161" y="104749"/>
                </a:lnTo>
                <a:lnTo>
                  <a:pt x="272034" y="240030"/>
                </a:lnTo>
                <a:lnTo>
                  <a:pt x="297180" y="240030"/>
                </a:lnTo>
                <a:lnTo>
                  <a:pt x="401662" y="48780"/>
                </a:lnTo>
                <a:lnTo>
                  <a:pt x="406514" y="40767"/>
                </a:lnTo>
                <a:lnTo>
                  <a:pt x="410806" y="34455"/>
                </a:lnTo>
                <a:lnTo>
                  <a:pt x="414528" y="29718"/>
                </a:lnTo>
                <a:lnTo>
                  <a:pt x="419100" y="25146"/>
                </a:lnTo>
                <a:lnTo>
                  <a:pt x="423672" y="22098"/>
                </a:lnTo>
                <a:lnTo>
                  <a:pt x="429006" y="22098"/>
                </a:lnTo>
                <a:lnTo>
                  <a:pt x="430530" y="13716"/>
                </a:lnTo>
                <a:close/>
              </a:path>
              <a:path w="559435" h="313690">
                <a:moveTo>
                  <a:pt x="559308" y="149352"/>
                </a:moveTo>
                <a:lnTo>
                  <a:pt x="528066" y="130302"/>
                </a:lnTo>
                <a:lnTo>
                  <a:pt x="528066" y="118872"/>
                </a:lnTo>
                <a:lnTo>
                  <a:pt x="528828" y="111252"/>
                </a:lnTo>
                <a:lnTo>
                  <a:pt x="531876" y="99822"/>
                </a:lnTo>
                <a:lnTo>
                  <a:pt x="534631" y="83058"/>
                </a:lnTo>
                <a:lnTo>
                  <a:pt x="535406" y="75603"/>
                </a:lnTo>
                <a:lnTo>
                  <a:pt x="535686" y="68580"/>
                </a:lnTo>
                <a:lnTo>
                  <a:pt x="534416" y="52565"/>
                </a:lnTo>
                <a:lnTo>
                  <a:pt x="516636" y="17526"/>
                </a:lnTo>
                <a:lnTo>
                  <a:pt x="476872" y="1130"/>
                </a:lnTo>
                <a:lnTo>
                  <a:pt x="458724" y="0"/>
                </a:lnTo>
                <a:lnTo>
                  <a:pt x="454914" y="0"/>
                </a:lnTo>
                <a:lnTo>
                  <a:pt x="454914" y="12192"/>
                </a:lnTo>
                <a:lnTo>
                  <a:pt x="468490" y="12915"/>
                </a:lnTo>
                <a:lnTo>
                  <a:pt x="478434" y="15138"/>
                </a:lnTo>
                <a:lnTo>
                  <a:pt x="506641" y="52235"/>
                </a:lnTo>
                <a:lnTo>
                  <a:pt x="507492" y="65532"/>
                </a:lnTo>
                <a:lnTo>
                  <a:pt x="507326" y="71539"/>
                </a:lnTo>
                <a:lnTo>
                  <a:pt x="506818" y="78193"/>
                </a:lnTo>
                <a:lnTo>
                  <a:pt x="505879" y="85559"/>
                </a:lnTo>
                <a:lnTo>
                  <a:pt x="502158" y="105156"/>
                </a:lnTo>
                <a:lnTo>
                  <a:pt x="501396" y="113538"/>
                </a:lnTo>
                <a:lnTo>
                  <a:pt x="501396" y="127254"/>
                </a:lnTo>
                <a:lnTo>
                  <a:pt x="503682" y="134874"/>
                </a:lnTo>
                <a:lnTo>
                  <a:pt x="514350" y="147066"/>
                </a:lnTo>
                <a:lnTo>
                  <a:pt x="521208" y="151638"/>
                </a:lnTo>
                <a:lnTo>
                  <a:pt x="528828" y="154686"/>
                </a:lnTo>
                <a:lnTo>
                  <a:pt x="528828" y="157734"/>
                </a:lnTo>
                <a:lnTo>
                  <a:pt x="521208" y="160020"/>
                </a:lnTo>
                <a:lnTo>
                  <a:pt x="514350" y="164592"/>
                </a:lnTo>
                <a:lnTo>
                  <a:pt x="503682" y="176784"/>
                </a:lnTo>
                <a:lnTo>
                  <a:pt x="501396" y="184404"/>
                </a:lnTo>
                <a:lnTo>
                  <a:pt x="501396" y="198120"/>
                </a:lnTo>
                <a:lnTo>
                  <a:pt x="502158" y="206502"/>
                </a:lnTo>
                <a:lnTo>
                  <a:pt x="505879" y="226085"/>
                </a:lnTo>
                <a:lnTo>
                  <a:pt x="506818" y="233451"/>
                </a:lnTo>
                <a:lnTo>
                  <a:pt x="507326" y="240106"/>
                </a:lnTo>
                <a:lnTo>
                  <a:pt x="507492" y="246126"/>
                </a:lnTo>
                <a:lnTo>
                  <a:pt x="506641" y="259842"/>
                </a:lnTo>
                <a:lnTo>
                  <a:pt x="487095" y="293585"/>
                </a:lnTo>
                <a:lnTo>
                  <a:pt x="457200" y="300990"/>
                </a:lnTo>
                <a:lnTo>
                  <a:pt x="454914" y="300990"/>
                </a:lnTo>
                <a:lnTo>
                  <a:pt x="454914" y="313182"/>
                </a:lnTo>
                <a:lnTo>
                  <a:pt x="458724" y="313182"/>
                </a:lnTo>
                <a:lnTo>
                  <a:pt x="476872" y="311607"/>
                </a:lnTo>
                <a:lnTo>
                  <a:pt x="516636" y="294894"/>
                </a:lnTo>
                <a:lnTo>
                  <a:pt x="534416" y="259638"/>
                </a:lnTo>
                <a:lnTo>
                  <a:pt x="535686" y="243078"/>
                </a:lnTo>
                <a:lnTo>
                  <a:pt x="535406" y="236042"/>
                </a:lnTo>
                <a:lnTo>
                  <a:pt x="534631" y="228600"/>
                </a:lnTo>
                <a:lnTo>
                  <a:pt x="531876" y="211836"/>
                </a:lnTo>
                <a:lnTo>
                  <a:pt x="528828" y="200406"/>
                </a:lnTo>
                <a:lnTo>
                  <a:pt x="528066" y="192786"/>
                </a:lnTo>
                <a:lnTo>
                  <a:pt x="528066" y="181356"/>
                </a:lnTo>
                <a:lnTo>
                  <a:pt x="530352" y="175260"/>
                </a:lnTo>
                <a:lnTo>
                  <a:pt x="535686" y="170688"/>
                </a:lnTo>
                <a:lnTo>
                  <a:pt x="541020" y="165354"/>
                </a:lnTo>
                <a:lnTo>
                  <a:pt x="548640" y="163068"/>
                </a:lnTo>
                <a:lnTo>
                  <a:pt x="559308" y="163068"/>
                </a:lnTo>
                <a:lnTo>
                  <a:pt x="559308" y="149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76157" y="1663445"/>
            <a:ext cx="233933" cy="22402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29725" y="1693926"/>
            <a:ext cx="161544" cy="193548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3411359" y="1583436"/>
            <a:ext cx="18415" cy="223520"/>
          </a:xfrm>
          <a:custGeom>
            <a:avLst/>
            <a:gdLst/>
            <a:ahLst/>
            <a:cxnLst/>
            <a:rect l="l" t="t" r="r" b="b"/>
            <a:pathLst>
              <a:path w="18414" h="223519">
                <a:moveTo>
                  <a:pt x="18287" y="223265"/>
                </a:moveTo>
                <a:lnTo>
                  <a:pt x="18287" y="0"/>
                </a:lnTo>
                <a:lnTo>
                  <a:pt x="0" y="0"/>
                </a:lnTo>
                <a:lnTo>
                  <a:pt x="0" y="223265"/>
                </a:lnTo>
                <a:lnTo>
                  <a:pt x="18287" y="2232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2829191" y="1583436"/>
            <a:ext cx="278130" cy="304165"/>
            <a:chOff x="2829191" y="1583436"/>
            <a:chExt cx="278130" cy="30416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29191" y="1663446"/>
              <a:ext cx="230124" cy="22402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089033" y="1583436"/>
              <a:ext cx="18415" cy="223520"/>
            </a:xfrm>
            <a:custGeom>
              <a:avLst/>
              <a:gdLst/>
              <a:ahLst/>
              <a:cxnLst/>
              <a:rect l="l" t="t" r="r" b="b"/>
              <a:pathLst>
                <a:path w="18414" h="223519">
                  <a:moveTo>
                    <a:pt x="18287" y="223265"/>
                  </a:moveTo>
                  <a:lnTo>
                    <a:pt x="18287" y="0"/>
                  </a:lnTo>
                  <a:lnTo>
                    <a:pt x="0" y="0"/>
                  </a:lnTo>
                  <a:lnTo>
                    <a:pt x="0" y="223265"/>
                  </a:lnTo>
                  <a:lnTo>
                    <a:pt x="18287" y="2232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124333" y="1506727"/>
            <a:ext cx="680085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spc="140" dirty="0">
                <a:latin typeface="Cambria"/>
                <a:cs typeface="Cambria"/>
              </a:rPr>
              <a:t>W </a:t>
            </a:r>
            <a:r>
              <a:rPr sz="1900" spc="250" dirty="0">
                <a:latin typeface="Cambria"/>
                <a:cs typeface="Cambria"/>
              </a:rPr>
              <a:t>×d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16743" y="1849373"/>
            <a:ext cx="48895" cy="83185"/>
          </a:xfrm>
          <a:custGeom>
            <a:avLst/>
            <a:gdLst/>
            <a:ahLst/>
            <a:cxnLst/>
            <a:rect l="l" t="t" r="r" b="b"/>
            <a:pathLst>
              <a:path w="48895" h="83185">
                <a:moveTo>
                  <a:pt x="48767" y="29717"/>
                </a:moveTo>
                <a:lnTo>
                  <a:pt x="48767" y="15239"/>
                </a:lnTo>
                <a:lnTo>
                  <a:pt x="48005" y="7619"/>
                </a:lnTo>
                <a:lnTo>
                  <a:pt x="45719" y="0"/>
                </a:lnTo>
                <a:lnTo>
                  <a:pt x="17525" y="0"/>
                </a:lnTo>
                <a:lnTo>
                  <a:pt x="19050" y="16001"/>
                </a:lnTo>
                <a:lnTo>
                  <a:pt x="19050" y="32003"/>
                </a:lnTo>
                <a:lnTo>
                  <a:pt x="18287" y="38861"/>
                </a:lnTo>
                <a:lnTo>
                  <a:pt x="16763" y="44195"/>
                </a:lnTo>
                <a:lnTo>
                  <a:pt x="16001" y="49529"/>
                </a:lnTo>
                <a:lnTo>
                  <a:pt x="14477" y="54101"/>
                </a:lnTo>
                <a:lnTo>
                  <a:pt x="11429" y="58673"/>
                </a:lnTo>
                <a:lnTo>
                  <a:pt x="9143" y="62483"/>
                </a:lnTo>
                <a:lnTo>
                  <a:pt x="5334" y="67817"/>
                </a:lnTo>
                <a:lnTo>
                  <a:pt x="0" y="72389"/>
                </a:lnTo>
                <a:lnTo>
                  <a:pt x="8381" y="83057"/>
                </a:lnTo>
                <a:lnTo>
                  <a:pt x="15501" y="77473"/>
                </a:lnTo>
                <a:lnTo>
                  <a:pt x="21907" y="72104"/>
                </a:lnTo>
                <a:lnTo>
                  <a:pt x="27455" y="66877"/>
                </a:lnTo>
                <a:lnTo>
                  <a:pt x="32003" y="61721"/>
                </a:lnTo>
                <a:lnTo>
                  <a:pt x="38100" y="55625"/>
                </a:lnTo>
                <a:lnTo>
                  <a:pt x="41910" y="49529"/>
                </a:lnTo>
                <a:lnTo>
                  <a:pt x="44196" y="43433"/>
                </a:lnTo>
                <a:lnTo>
                  <a:pt x="47243" y="36575"/>
                </a:lnTo>
                <a:lnTo>
                  <a:pt x="48767" y="29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59465" y="1686305"/>
            <a:ext cx="249936" cy="20955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53903" y="1652777"/>
            <a:ext cx="166115" cy="236981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4667897" y="1652777"/>
            <a:ext cx="24765" cy="306070"/>
          </a:xfrm>
          <a:custGeom>
            <a:avLst/>
            <a:gdLst/>
            <a:ahLst/>
            <a:cxnLst/>
            <a:rect l="l" t="t" r="r" b="b"/>
            <a:pathLst>
              <a:path w="24764" h="306069">
                <a:moveTo>
                  <a:pt x="24384" y="305561"/>
                </a:moveTo>
                <a:lnTo>
                  <a:pt x="24384" y="0"/>
                </a:lnTo>
                <a:lnTo>
                  <a:pt x="0" y="0"/>
                </a:lnTo>
                <a:lnTo>
                  <a:pt x="0" y="305561"/>
                </a:lnTo>
                <a:lnTo>
                  <a:pt x="24384" y="3055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50955" y="1663445"/>
            <a:ext cx="299720" cy="226695"/>
          </a:xfrm>
          <a:custGeom>
            <a:avLst/>
            <a:gdLst/>
            <a:ahLst/>
            <a:cxnLst/>
            <a:rect l="l" t="t" r="r" b="b"/>
            <a:pathLst>
              <a:path w="299720" h="226694">
                <a:moveTo>
                  <a:pt x="299465" y="0"/>
                </a:moveTo>
                <a:lnTo>
                  <a:pt x="232410" y="0"/>
                </a:lnTo>
                <a:lnTo>
                  <a:pt x="230886" y="8381"/>
                </a:lnTo>
                <a:lnTo>
                  <a:pt x="241553" y="9906"/>
                </a:lnTo>
                <a:lnTo>
                  <a:pt x="246887" y="15240"/>
                </a:lnTo>
                <a:lnTo>
                  <a:pt x="246887" y="28956"/>
                </a:lnTo>
                <a:lnTo>
                  <a:pt x="245363" y="35052"/>
                </a:lnTo>
                <a:lnTo>
                  <a:pt x="243077" y="41148"/>
                </a:lnTo>
                <a:lnTo>
                  <a:pt x="237743" y="53340"/>
                </a:lnTo>
                <a:lnTo>
                  <a:pt x="234696" y="57912"/>
                </a:lnTo>
                <a:lnTo>
                  <a:pt x="168401" y="186690"/>
                </a:lnTo>
                <a:lnTo>
                  <a:pt x="166877" y="186690"/>
                </a:lnTo>
                <a:lnTo>
                  <a:pt x="168271" y="124110"/>
                </a:lnTo>
                <a:lnTo>
                  <a:pt x="168401" y="0"/>
                </a:lnTo>
                <a:lnTo>
                  <a:pt x="143255" y="0"/>
                </a:lnTo>
                <a:lnTo>
                  <a:pt x="52577" y="186690"/>
                </a:lnTo>
                <a:lnTo>
                  <a:pt x="51053" y="186690"/>
                </a:lnTo>
                <a:lnTo>
                  <a:pt x="51053" y="122181"/>
                </a:lnTo>
                <a:lnTo>
                  <a:pt x="49529" y="53340"/>
                </a:lnTo>
                <a:lnTo>
                  <a:pt x="49529" y="33528"/>
                </a:lnTo>
                <a:lnTo>
                  <a:pt x="63246" y="8381"/>
                </a:lnTo>
                <a:lnTo>
                  <a:pt x="68579" y="8381"/>
                </a:lnTo>
                <a:lnTo>
                  <a:pt x="70103" y="0"/>
                </a:lnTo>
                <a:lnTo>
                  <a:pt x="1524" y="0"/>
                </a:lnTo>
                <a:lnTo>
                  <a:pt x="0" y="7620"/>
                </a:lnTo>
                <a:lnTo>
                  <a:pt x="4572" y="8381"/>
                </a:lnTo>
                <a:lnTo>
                  <a:pt x="8381" y="9906"/>
                </a:lnTo>
                <a:lnTo>
                  <a:pt x="27431" y="226314"/>
                </a:lnTo>
                <a:lnTo>
                  <a:pt x="53339" y="226314"/>
                </a:lnTo>
                <a:lnTo>
                  <a:pt x="140969" y="44958"/>
                </a:lnTo>
                <a:lnTo>
                  <a:pt x="142493" y="44958"/>
                </a:lnTo>
                <a:lnTo>
                  <a:pt x="141100" y="91035"/>
                </a:lnTo>
                <a:lnTo>
                  <a:pt x="140969" y="226314"/>
                </a:lnTo>
                <a:lnTo>
                  <a:pt x="166115" y="226314"/>
                </a:lnTo>
                <a:lnTo>
                  <a:pt x="270605" y="35075"/>
                </a:lnTo>
                <a:lnTo>
                  <a:pt x="275463" y="27050"/>
                </a:lnTo>
                <a:lnTo>
                  <a:pt x="279749" y="20740"/>
                </a:lnTo>
                <a:lnTo>
                  <a:pt x="283463" y="16002"/>
                </a:lnTo>
                <a:lnTo>
                  <a:pt x="288036" y="11430"/>
                </a:lnTo>
                <a:lnTo>
                  <a:pt x="292607" y="8381"/>
                </a:lnTo>
                <a:lnTo>
                  <a:pt x="297941" y="8381"/>
                </a:lnTo>
                <a:lnTo>
                  <a:pt x="2994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06047" y="1652777"/>
            <a:ext cx="24765" cy="306070"/>
          </a:xfrm>
          <a:custGeom>
            <a:avLst/>
            <a:gdLst/>
            <a:ahLst/>
            <a:cxnLst/>
            <a:rect l="l" t="t" r="r" b="b"/>
            <a:pathLst>
              <a:path w="24764" h="306069">
                <a:moveTo>
                  <a:pt x="24384" y="305561"/>
                </a:moveTo>
                <a:lnTo>
                  <a:pt x="24384" y="0"/>
                </a:lnTo>
                <a:lnTo>
                  <a:pt x="0" y="0"/>
                </a:lnTo>
                <a:lnTo>
                  <a:pt x="0" y="305561"/>
                </a:lnTo>
                <a:lnTo>
                  <a:pt x="24384" y="3055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47601" y="1652777"/>
            <a:ext cx="166115" cy="23698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8019" y="1663445"/>
            <a:ext cx="233934" cy="224028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5133473" y="1538731"/>
            <a:ext cx="4511040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01955" algn="l"/>
                <a:tab pos="2270125" algn="l"/>
              </a:tabLst>
            </a:pPr>
            <a:r>
              <a:rPr sz="2650" spc="-5" dirty="0">
                <a:latin typeface="Calibri"/>
                <a:cs typeface="Calibri"/>
              </a:rPr>
              <a:t>,	</a:t>
            </a:r>
            <a:r>
              <a:rPr sz="2650" spc="-10" dirty="0">
                <a:latin typeface="Calibri"/>
                <a:cs typeface="Calibri"/>
              </a:rPr>
              <a:t>‐dim </a:t>
            </a:r>
            <a:r>
              <a:rPr sz="2650" spc="-15" dirty="0">
                <a:latin typeface="Calibri"/>
                <a:cs typeface="Calibri"/>
              </a:rPr>
              <a:t>vector	</a:t>
            </a:r>
            <a:r>
              <a:rPr sz="2850" spc="157" baseline="-16081" dirty="0">
                <a:latin typeface="Cambria"/>
                <a:cs typeface="Cambria"/>
              </a:rPr>
              <a:t>w</a:t>
            </a:r>
            <a:r>
              <a:rPr sz="2850" spc="487" baseline="-16081" dirty="0">
                <a:latin typeface="Cambria"/>
                <a:cs typeface="Cambria"/>
              </a:rPr>
              <a:t> </a:t>
            </a:r>
            <a:r>
              <a:rPr sz="2650" spc="-20" dirty="0">
                <a:latin typeface="Calibri"/>
                <a:cs typeface="Calibri"/>
              </a:rPr>
              <a:t>for</a:t>
            </a:r>
            <a:r>
              <a:rPr sz="2650" spc="-4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each</a:t>
            </a:r>
            <a:r>
              <a:rPr sz="2650" spc="-15" dirty="0">
                <a:latin typeface="Calibri"/>
                <a:cs typeface="Calibri"/>
              </a:rPr>
              <a:t> </a:t>
            </a:r>
            <a:r>
              <a:rPr sz="2650" spc="-20" dirty="0">
                <a:latin typeface="Calibri"/>
                <a:cs typeface="Calibri"/>
              </a:rPr>
              <a:t>word</a:t>
            </a:r>
            <a:endParaRPr sz="265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674237" y="1730501"/>
            <a:ext cx="234696" cy="159258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3022225" y="4692650"/>
            <a:ext cx="1414145" cy="429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spc="-10" dirty="0">
                <a:solidFill>
                  <a:srgbClr val="00B0F0"/>
                </a:solidFill>
                <a:latin typeface="Calibri"/>
                <a:cs typeface="Calibri"/>
              </a:rPr>
              <a:t>Se</a:t>
            </a:r>
            <a:r>
              <a:rPr sz="2650" spc="-30" dirty="0">
                <a:solidFill>
                  <a:srgbClr val="00B0F0"/>
                </a:solidFill>
                <a:latin typeface="Calibri"/>
                <a:cs typeface="Calibri"/>
              </a:rPr>
              <a:t>n</a:t>
            </a:r>
            <a:r>
              <a:rPr sz="2650" spc="-35" dirty="0">
                <a:solidFill>
                  <a:srgbClr val="00B0F0"/>
                </a:solidFill>
                <a:latin typeface="Calibri"/>
                <a:cs typeface="Calibri"/>
              </a:rPr>
              <a:t>t</a:t>
            </a:r>
            <a:r>
              <a:rPr sz="2650" spc="-5" dirty="0">
                <a:solidFill>
                  <a:srgbClr val="00B0F0"/>
                </a:solidFill>
                <a:latin typeface="Calibri"/>
                <a:cs typeface="Calibri"/>
              </a:rPr>
              <a:t>ences</a:t>
            </a:r>
            <a:endParaRPr sz="265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493905" y="2268473"/>
            <a:ext cx="1655445" cy="2278380"/>
            <a:chOff x="5493905" y="2268473"/>
            <a:chExt cx="1655445" cy="2278380"/>
          </a:xfrm>
        </p:grpSpPr>
        <p:sp>
          <p:nvSpPr>
            <p:cNvPr id="27" name="object 27"/>
            <p:cNvSpPr/>
            <p:nvPr/>
          </p:nvSpPr>
          <p:spPr>
            <a:xfrm>
              <a:off x="6217806" y="2268486"/>
              <a:ext cx="138430" cy="2278380"/>
            </a:xfrm>
            <a:custGeom>
              <a:avLst/>
              <a:gdLst/>
              <a:ahLst/>
              <a:cxnLst/>
              <a:rect l="l" t="t" r="r" b="b"/>
              <a:pathLst>
                <a:path w="138429" h="2278379">
                  <a:moveTo>
                    <a:pt x="137922" y="3810"/>
                  </a:moveTo>
                  <a:lnTo>
                    <a:pt x="134112" y="0"/>
                  </a:lnTo>
                  <a:lnTo>
                    <a:pt x="3810" y="0"/>
                  </a:lnTo>
                  <a:lnTo>
                    <a:pt x="0" y="3810"/>
                  </a:lnTo>
                  <a:lnTo>
                    <a:pt x="0" y="2273808"/>
                  </a:lnTo>
                  <a:lnTo>
                    <a:pt x="3810" y="2278380"/>
                  </a:lnTo>
                  <a:lnTo>
                    <a:pt x="8382" y="2278380"/>
                  </a:lnTo>
                  <a:lnTo>
                    <a:pt x="17526" y="2278380"/>
                  </a:lnTo>
                  <a:lnTo>
                    <a:pt x="120396" y="2278380"/>
                  </a:lnTo>
                  <a:lnTo>
                    <a:pt x="128778" y="2278380"/>
                  </a:lnTo>
                  <a:lnTo>
                    <a:pt x="134112" y="2278380"/>
                  </a:lnTo>
                  <a:lnTo>
                    <a:pt x="137922" y="2273808"/>
                  </a:lnTo>
                  <a:lnTo>
                    <a:pt x="137922" y="3810"/>
                  </a:lnTo>
                  <a:close/>
                </a:path>
              </a:pathLst>
            </a:custGeom>
            <a:solidFill>
              <a:srgbClr val="FF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23446" y="2476512"/>
              <a:ext cx="1386840" cy="1858010"/>
            </a:xfrm>
            <a:custGeom>
              <a:avLst/>
              <a:gdLst/>
              <a:ahLst/>
              <a:cxnLst/>
              <a:rect l="l" t="t" r="r" b="b"/>
              <a:pathLst>
                <a:path w="1386840" h="1858010">
                  <a:moveTo>
                    <a:pt x="602742" y="931164"/>
                  </a:moveTo>
                  <a:lnTo>
                    <a:pt x="518922" y="889254"/>
                  </a:lnTo>
                  <a:lnTo>
                    <a:pt x="518922" y="923544"/>
                  </a:lnTo>
                  <a:lnTo>
                    <a:pt x="0" y="923544"/>
                  </a:lnTo>
                  <a:lnTo>
                    <a:pt x="0" y="938022"/>
                  </a:lnTo>
                  <a:lnTo>
                    <a:pt x="518922" y="938022"/>
                  </a:lnTo>
                  <a:lnTo>
                    <a:pt x="518922" y="973074"/>
                  </a:lnTo>
                  <a:lnTo>
                    <a:pt x="532638" y="966216"/>
                  </a:lnTo>
                  <a:lnTo>
                    <a:pt x="602742" y="931164"/>
                  </a:lnTo>
                  <a:close/>
                </a:path>
                <a:path w="1386840" h="1858010">
                  <a:moveTo>
                    <a:pt x="1386840" y="1857756"/>
                  </a:moveTo>
                  <a:lnTo>
                    <a:pt x="1364742" y="1767078"/>
                  </a:lnTo>
                  <a:lnTo>
                    <a:pt x="1337779" y="1789595"/>
                  </a:lnTo>
                  <a:lnTo>
                    <a:pt x="728472" y="1069848"/>
                  </a:lnTo>
                  <a:lnTo>
                    <a:pt x="717804" y="1078992"/>
                  </a:lnTo>
                  <a:lnTo>
                    <a:pt x="1326984" y="1798599"/>
                  </a:lnTo>
                  <a:lnTo>
                    <a:pt x="1299972" y="1821180"/>
                  </a:lnTo>
                  <a:lnTo>
                    <a:pt x="1346454" y="1840750"/>
                  </a:lnTo>
                  <a:lnTo>
                    <a:pt x="1386840" y="1857756"/>
                  </a:lnTo>
                  <a:close/>
                </a:path>
                <a:path w="1386840" h="1858010">
                  <a:moveTo>
                    <a:pt x="1386840" y="1335786"/>
                  </a:moveTo>
                  <a:lnTo>
                    <a:pt x="1334262" y="1257300"/>
                  </a:lnTo>
                  <a:lnTo>
                    <a:pt x="1317053" y="1287868"/>
                  </a:lnTo>
                  <a:lnTo>
                    <a:pt x="726948" y="951738"/>
                  </a:lnTo>
                  <a:lnTo>
                    <a:pt x="720090" y="963930"/>
                  </a:lnTo>
                  <a:lnTo>
                    <a:pt x="1310195" y="1300060"/>
                  </a:lnTo>
                  <a:lnTo>
                    <a:pt x="1293114" y="1330452"/>
                  </a:lnTo>
                  <a:lnTo>
                    <a:pt x="1328928" y="1332484"/>
                  </a:lnTo>
                  <a:lnTo>
                    <a:pt x="1386840" y="1335786"/>
                  </a:lnTo>
                  <a:close/>
                </a:path>
                <a:path w="1386840" h="1858010">
                  <a:moveTo>
                    <a:pt x="1386840" y="522732"/>
                  </a:moveTo>
                  <a:lnTo>
                    <a:pt x="1293114" y="528066"/>
                  </a:lnTo>
                  <a:lnTo>
                    <a:pt x="1310005" y="557784"/>
                  </a:lnTo>
                  <a:lnTo>
                    <a:pt x="720090" y="893826"/>
                  </a:lnTo>
                  <a:lnTo>
                    <a:pt x="726948" y="906018"/>
                  </a:lnTo>
                  <a:lnTo>
                    <a:pt x="1316913" y="569950"/>
                  </a:lnTo>
                  <a:lnTo>
                    <a:pt x="1328928" y="591070"/>
                  </a:lnTo>
                  <a:lnTo>
                    <a:pt x="1334262" y="600456"/>
                  </a:lnTo>
                  <a:lnTo>
                    <a:pt x="1386840" y="522732"/>
                  </a:lnTo>
                  <a:close/>
                </a:path>
                <a:path w="1386840" h="1858010">
                  <a:moveTo>
                    <a:pt x="1386840" y="0"/>
                  </a:moveTo>
                  <a:lnTo>
                    <a:pt x="1299972" y="37338"/>
                  </a:lnTo>
                  <a:lnTo>
                    <a:pt x="1326616" y="59601"/>
                  </a:lnTo>
                  <a:lnTo>
                    <a:pt x="717804" y="779526"/>
                  </a:lnTo>
                  <a:lnTo>
                    <a:pt x="728472" y="788670"/>
                  </a:lnTo>
                  <a:lnTo>
                    <a:pt x="1337398" y="68605"/>
                  </a:lnTo>
                  <a:lnTo>
                    <a:pt x="1346454" y="76161"/>
                  </a:lnTo>
                  <a:lnTo>
                    <a:pt x="1364742" y="91440"/>
                  </a:lnTo>
                  <a:lnTo>
                    <a:pt x="13868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11432" y="3288042"/>
              <a:ext cx="104139" cy="214629"/>
            </a:xfrm>
            <a:custGeom>
              <a:avLst/>
              <a:gdLst/>
              <a:ahLst/>
              <a:cxnLst/>
              <a:rect l="l" t="t" r="r" b="b"/>
              <a:pathLst>
                <a:path w="104139" h="214629">
                  <a:moveTo>
                    <a:pt x="103632" y="3810"/>
                  </a:moveTo>
                  <a:lnTo>
                    <a:pt x="99822" y="0"/>
                  </a:lnTo>
                  <a:lnTo>
                    <a:pt x="3810" y="0"/>
                  </a:lnTo>
                  <a:lnTo>
                    <a:pt x="0" y="3810"/>
                  </a:lnTo>
                  <a:lnTo>
                    <a:pt x="0" y="210312"/>
                  </a:lnTo>
                  <a:lnTo>
                    <a:pt x="3810" y="214122"/>
                  </a:lnTo>
                  <a:lnTo>
                    <a:pt x="8382" y="214122"/>
                  </a:lnTo>
                  <a:lnTo>
                    <a:pt x="17526" y="214122"/>
                  </a:lnTo>
                  <a:lnTo>
                    <a:pt x="86106" y="214122"/>
                  </a:lnTo>
                  <a:lnTo>
                    <a:pt x="94488" y="214122"/>
                  </a:lnTo>
                  <a:lnTo>
                    <a:pt x="99822" y="214122"/>
                  </a:lnTo>
                  <a:lnTo>
                    <a:pt x="103632" y="210312"/>
                  </a:lnTo>
                  <a:lnTo>
                    <a:pt x="103632" y="381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027799" y="2532900"/>
              <a:ext cx="104139" cy="2001520"/>
            </a:xfrm>
            <a:custGeom>
              <a:avLst/>
              <a:gdLst/>
              <a:ahLst/>
              <a:cxnLst/>
              <a:rect l="l" t="t" r="r" b="b"/>
              <a:pathLst>
                <a:path w="104140" h="2001520">
                  <a:moveTo>
                    <a:pt x="103632" y="1791462"/>
                  </a:moveTo>
                  <a:lnTo>
                    <a:pt x="99822" y="1786890"/>
                  </a:lnTo>
                  <a:lnTo>
                    <a:pt x="3810" y="1786890"/>
                  </a:lnTo>
                  <a:lnTo>
                    <a:pt x="0" y="1791462"/>
                  </a:lnTo>
                  <a:lnTo>
                    <a:pt x="0" y="1997202"/>
                  </a:lnTo>
                  <a:lnTo>
                    <a:pt x="3810" y="2001012"/>
                  </a:lnTo>
                  <a:lnTo>
                    <a:pt x="9144" y="2001012"/>
                  </a:lnTo>
                  <a:lnTo>
                    <a:pt x="17526" y="2001012"/>
                  </a:lnTo>
                  <a:lnTo>
                    <a:pt x="86868" y="2001012"/>
                  </a:lnTo>
                  <a:lnTo>
                    <a:pt x="95250" y="2001012"/>
                  </a:lnTo>
                  <a:lnTo>
                    <a:pt x="99822" y="2001012"/>
                  </a:lnTo>
                  <a:lnTo>
                    <a:pt x="103632" y="1997202"/>
                  </a:lnTo>
                  <a:lnTo>
                    <a:pt x="103632" y="1791462"/>
                  </a:lnTo>
                  <a:close/>
                </a:path>
                <a:path w="104140" h="2001520">
                  <a:moveTo>
                    <a:pt x="103632" y="1301496"/>
                  </a:moveTo>
                  <a:lnTo>
                    <a:pt x="99822" y="1297686"/>
                  </a:lnTo>
                  <a:lnTo>
                    <a:pt x="3810" y="1297686"/>
                  </a:lnTo>
                  <a:lnTo>
                    <a:pt x="0" y="1301496"/>
                  </a:lnTo>
                  <a:lnTo>
                    <a:pt x="0" y="1507998"/>
                  </a:lnTo>
                  <a:lnTo>
                    <a:pt x="3810" y="1511808"/>
                  </a:lnTo>
                  <a:lnTo>
                    <a:pt x="9144" y="1511808"/>
                  </a:lnTo>
                  <a:lnTo>
                    <a:pt x="17526" y="1511808"/>
                  </a:lnTo>
                  <a:lnTo>
                    <a:pt x="86868" y="1511808"/>
                  </a:lnTo>
                  <a:lnTo>
                    <a:pt x="95250" y="1511808"/>
                  </a:lnTo>
                  <a:lnTo>
                    <a:pt x="99822" y="1511808"/>
                  </a:lnTo>
                  <a:lnTo>
                    <a:pt x="103632" y="1507998"/>
                  </a:lnTo>
                  <a:lnTo>
                    <a:pt x="103632" y="1301496"/>
                  </a:lnTo>
                  <a:close/>
                </a:path>
                <a:path w="104140" h="2001520">
                  <a:moveTo>
                    <a:pt x="103632" y="515874"/>
                  </a:moveTo>
                  <a:lnTo>
                    <a:pt x="99822" y="512064"/>
                  </a:lnTo>
                  <a:lnTo>
                    <a:pt x="3810" y="512064"/>
                  </a:lnTo>
                  <a:lnTo>
                    <a:pt x="0" y="515874"/>
                  </a:lnTo>
                  <a:lnTo>
                    <a:pt x="0" y="722376"/>
                  </a:lnTo>
                  <a:lnTo>
                    <a:pt x="3810" y="726186"/>
                  </a:lnTo>
                  <a:lnTo>
                    <a:pt x="9144" y="726186"/>
                  </a:lnTo>
                  <a:lnTo>
                    <a:pt x="17526" y="726186"/>
                  </a:lnTo>
                  <a:lnTo>
                    <a:pt x="86868" y="726186"/>
                  </a:lnTo>
                  <a:lnTo>
                    <a:pt x="95250" y="726186"/>
                  </a:lnTo>
                  <a:lnTo>
                    <a:pt x="99822" y="726186"/>
                  </a:lnTo>
                  <a:lnTo>
                    <a:pt x="103632" y="722376"/>
                  </a:lnTo>
                  <a:lnTo>
                    <a:pt x="103632" y="515874"/>
                  </a:lnTo>
                  <a:close/>
                </a:path>
                <a:path w="104140" h="2001520">
                  <a:moveTo>
                    <a:pt x="103632" y="3810"/>
                  </a:moveTo>
                  <a:lnTo>
                    <a:pt x="99822" y="0"/>
                  </a:lnTo>
                  <a:lnTo>
                    <a:pt x="3810" y="0"/>
                  </a:lnTo>
                  <a:lnTo>
                    <a:pt x="0" y="3810"/>
                  </a:lnTo>
                  <a:lnTo>
                    <a:pt x="0" y="209550"/>
                  </a:lnTo>
                  <a:lnTo>
                    <a:pt x="3810" y="213360"/>
                  </a:lnTo>
                  <a:lnTo>
                    <a:pt x="9144" y="213360"/>
                  </a:lnTo>
                  <a:lnTo>
                    <a:pt x="17526" y="213360"/>
                  </a:lnTo>
                  <a:lnTo>
                    <a:pt x="86868" y="213360"/>
                  </a:lnTo>
                  <a:lnTo>
                    <a:pt x="95250" y="213360"/>
                  </a:lnTo>
                  <a:lnTo>
                    <a:pt x="99822" y="213360"/>
                  </a:lnTo>
                  <a:lnTo>
                    <a:pt x="103632" y="209550"/>
                  </a:lnTo>
                  <a:lnTo>
                    <a:pt x="103632" y="381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93906" y="2268486"/>
              <a:ext cx="1655445" cy="2278380"/>
            </a:xfrm>
            <a:custGeom>
              <a:avLst/>
              <a:gdLst/>
              <a:ahLst/>
              <a:cxnLst/>
              <a:rect l="l" t="t" r="r" b="b"/>
              <a:pathLst>
                <a:path w="1655445" h="2278379">
                  <a:moveTo>
                    <a:pt x="137922" y="3810"/>
                  </a:moveTo>
                  <a:lnTo>
                    <a:pt x="134112" y="0"/>
                  </a:lnTo>
                  <a:lnTo>
                    <a:pt x="120396" y="0"/>
                  </a:lnTo>
                  <a:lnTo>
                    <a:pt x="120396" y="17526"/>
                  </a:lnTo>
                  <a:lnTo>
                    <a:pt x="120396" y="2260854"/>
                  </a:lnTo>
                  <a:lnTo>
                    <a:pt x="17526" y="2260854"/>
                  </a:lnTo>
                  <a:lnTo>
                    <a:pt x="17526" y="17526"/>
                  </a:lnTo>
                  <a:lnTo>
                    <a:pt x="120396" y="17526"/>
                  </a:lnTo>
                  <a:lnTo>
                    <a:pt x="120396" y="0"/>
                  </a:lnTo>
                  <a:lnTo>
                    <a:pt x="3810" y="0"/>
                  </a:lnTo>
                  <a:lnTo>
                    <a:pt x="0" y="3810"/>
                  </a:lnTo>
                  <a:lnTo>
                    <a:pt x="0" y="2273808"/>
                  </a:lnTo>
                  <a:lnTo>
                    <a:pt x="3810" y="2278380"/>
                  </a:lnTo>
                  <a:lnTo>
                    <a:pt x="9144" y="2278380"/>
                  </a:lnTo>
                  <a:lnTo>
                    <a:pt x="17526" y="2278380"/>
                  </a:lnTo>
                  <a:lnTo>
                    <a:pt x="120396" y="2278380"/>
                  </a:lnTo>
                  <a:lnTo>
                    <a:pt x="129540" y="2278380"/>
                  </a:lnTo>
                  <a:lnTo>
                    <a:pt x="134112" y="2278380"/>
                  </a:lnTo>
                  <a:lnTo>
                    <a:pt x="137922" y="2273808"/>
                  </a:lnTo>
                  <a:lnTo>
                    <a:pt x="137922" y="3810"/>
                  </a:lnTo>
                  <a:close/>
                </a:path>
                <a:path w="1655445" h="2278379">
                  <a:moveTo>
                    <a:pt x="1655064" y="3810"/>
                  </a:moveTo>
                  <a:lnTo>
                    <a:pt x="1651254" y="0"/>
                  </a:lnTo>
                  <a:lnTo>
                    <a:pt x="1637538" y="0"/>
                  </a:lnTo>
                  <a:lnTo>
                    <a:pt x="1637538" y="17526"/>
                  </a:lnTo>
                  <a:lnTo>
                    <a:pt x="1637538" y="2260854"/>
                  </a:lnTo>
                  <a:lnTo>
                    <a:pt x="1534668" y="2260854"/>
                  </a:lnTo>
                  <a:lnTo>
                    <a:pt x="1534668" y="17526"/>
                  </a:lnTo>
                  <a:lnTo>
                    <a:pt x="1637538" y="17526"/>
                  </a:lnTo>
                  <a:lnTo>
                    <a:pt x="1637538" y="0"/>
                  </a:lnTo>
                  <a:lnTo>
                    <a:pt x="1520952" y="0"/>
                  </a:lnTo>
                  <a:lnTo>
                    <a:pt x="1517142" y="3810"/>
                  </a:lnTo>
                  <a:lnTo>
                    <a:pt x="1517142" y="2273808"/>
                  </a:lnTo>
                  <a:lnTo>
                    <a:pt x="1520952" y="2278380"/>
                  </a:lnTo>
                  <a:lnTo>
                    <a:pt x="1525524" y="2278380"/>
                  </a:lnTo>
                  <a:lnTo>
                    <a:pt x="1534668" y="2278380"/>
                  </a:lnTo>
                  <a:lnTo>
                    <a:pt x="1637538" y="2278380"/>
                  </a:lnTo>
                  <a:lnTo>
                    <a:pt x="1646682" y="2278380"/>
                  </a:lnTo>
                  <a:lnTo>
                    <a:pt x="1651254" y="2278380"/>
                  </a:lnTo>
                  <a:lnTo>
                    <a:pt x="1655064" y="2273808"/>
                  </a:lnTo>
                  <a:lnTo>
                    <a:pt x="1655064" y="38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082419" y="3176270"/>
            <a:ext cx="36703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350" spc="40" dirty="0">
                <a:latin typeface="Cambria"/>
                <a:cs typeface="Cambria"/>
              </a:rPr>
              <a:t>𝑤</a:t>
            </a:r>
            <a:r>
              <a:rPr sz="2550" spc="60" baseline="-16339" dirty="0">
                <a:latin typeface="Cambria"/>
                <a:cs typeface="Cambria"/>
              </a:rPr>
              <a:t>i</a:t>
            </a:r>
            <a:endParaRPr sz="2550" baseline="-16339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218559" y="2881376"/>
            <a:ext cx="24892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spc="30" dirty="0">
                <a:latin typeface="Cambria"/>
                <a:cs typeface="Cambria"/>
              </a:rPr>
              <a:t>𝑤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93159" y="2420365"/>
            <a:ext cx="664210" cy="8953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525" spc="232" baseline="11820" dirty="0">
                <a:latin typeface="Cambria"/>
                <a:cs typeface="Cambria"/>
              </a:rPr>
              <a:t>𝑤</a:t>
            </a:r>
            <a:r>
              <a:rPr sz="1700" spc="155" dirty="0">
                <a:latin typeface="Cambria"/>
                <a:cs typeface="Cambria"/>
              </a:rPr>
              <a:t>i–2</a:t>
            </a:r>
            <a:endParaRPr sz="1700">
              <a:latin typeface="Cambria"/>
              <a:cs typeface="Cambria"/>
            </a:endParaRPr>
          </a:p>
          <a:p>
            <a:pPr marL="251460">
              <a:lnSpc>
                <a:spcPct val="100000"/>
              </a:lnSpc>
              <a:spcBef>
                <a:spcPts val="1945"/>
              </a:spcBef>
            </a:pPr>
            <a:r>
              <a:rPr sz="1700" spc="225" dirty="0">
                <a:latin typeface="Cambria"/>
                <a:cs typeface="Cambria"/>
              </a:rPr>
              <a:t>i–1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218559" y="4216400"/>
            <a:ext cx="24892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spc="30" dirty="0">
                <a:latin typeface="Cambria"/>
                <a:cs typeface="Cambria"/>
              </a:rPr>
              <a:t>𝑤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93159" y="3756151"/>
            <a:ext cx="664210" cy="894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525" spc="195" baseline="11820" dirty="0">
                <a:latin typeface="Cambria"/>
                <a:cs typeface="Cambria"/>
              </a:rPr>
              <a:t>𝑤</a:t>
            </a:r>
            <a:r>
              <a:rPr sz="1700" spc="130" dirty="0">
                <a:latin typeface="Cambria"/>
                <a:cs typeface="Cambria"/>
              </a:rPr>
              <a:t>i+1</a:t>
            </a:r>
            <a:endParaRPr sz="1700">
              <a:latin typeface="Cambria"/>
              <a:cs typeface="Cambria"/>
            </a:endParaRPr>
          </a:p>
          <a:p>
            <a:pPr marL="251460">
              <a:lnSpc>
                <a:spcPct val="100000"/>
              </a:lnSpc>
              <a:spcBef>
                <a:spcPts val="1939"/>
              </a:spcBef>
            </a:pPr>
            <a:r>
              <a:rPr sz="1700" spc="195" dirty="0">
                <a:latin typeface="Cambria"/>
                <a:cs typeface="Cambria"/>
              </a:rPr>
              <a:t>i+2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62733" y="4703317"/>
            <a:ext cx="1793239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b="1" spc="5" dirty="0">
                <a:latin typeface="Calibri"/>
                <a:cs typeface="Calibri"/>
              </a:rPr>
              <a:t>Skip‐gram</a:t>
            </a:r>
            <a:r>
              <a:rPr sz="1950" b="1" spc="-6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Model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96495" y="2347976"/>
            <a:ext cx="1680845" cy="2282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760" marR="5080" indent="-226695">
              <a:lnSpc>
                <a:spcPct val="100699"/>
              </a:lnSpc>
              <a:spcBef>
                <a:spcPts val="95"/>
              </a:spcBef>
              <a:buFont typeface="Courier New"/>
              <a:buChar char="o"/>
              <a:tabLst>
                <a:tab pos="238760" algn="l"/>
                <a:tab pos="239395" algn="l"/>
              </a:tabLst>
            </a:pPr>
            <a:r>
              <a:rPr sz="1050" spc="-5" dirty="0">
                <a:latin typeface="Calibri"/>
                <a:cs typeface="Calibri"/>
              </a:rPr>
              <a:t>Computational </a:t>
            </a:r>
            <a:r>
              <a:rPr sz="1050" dirty="0">
                <a:latin typeface="Calibri"/>
                <a:cs typeface="Calibri"/>
              </a:rPr>
              <a:t>lens on </a:t>
            </a:r>
            <a:r>
              <a:rPr sz="1050" spc="-5" dirty="0">
                <a:latin typeface="Calibri"/>
                <a:cs typeface="Calibri"/>
              </a:rPr>
              <a:t>big </a:t>
            </a:r>
            <a:r>
              <a:rPr sz="1050" spc="-22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social</a:t>
            </a:r>
            <a:r>
              <a:rPr sz="1050" spc="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and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information </a:t>
            </a:r>
            <a:r>
              <a:rPr sz="105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networks.</a:t>
            </a:r>
            <a:endParaRPr sz="1050">
              <a:latin typeface="Calibri"/>
              <a:cs typeface="Calibri"/>
            </a:endParaRPr>
          </a:p>
          <a:p>
            <a:pPr marL="238760" marR="27305" indent="-226695">
              <a:lnSpc>
                <a:spcPct val="100699"/>
              </a:lnSpc>
              <a:spcBef>
                <a:spcPts val="5"/>
              </a:spcBef>
              <a:buFont typeface="Courier New"/>
              <a:buChar char="o"/>
              <a:tabLst>
                <a:tab pos="238760" algn="l"/>
                <a:tab pos="239395" algn="l"/>
              </a:tabLst>
            </a:pPr>
            <a:r>
              <a:rPr sz="1050" dirty="0">
                <a:latin typeface="Calibri"/>
                <a:cs typeface="Calibri"/>
              </a:rPr>
              <a:t>The</a:t>
            </a:r>
            <a:r>
              <a:rPr sz="1050" spc="-4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connections</a:t>
            </a:r>
            <a:r>
              <a:rPr sz="1050" spc="-3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between </a:t>
            </a:r>
            <a:r>
              <a:rPr sz="1050" spc="-22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individuals</a:t>
            </a:r>
            <a:r>
              <a:rPr sz="1050" spc="1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form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the </a:t>
            </a:r>
            <a:r>
              <a:rPr sz="105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structural</a:t>
            </a:r>
            <a:r>
              <a:rPr sz="1050" spc="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…</a:t>
            </a:r>
            <a:endParaRPr sz="1050">
              <a:latin typeface="Calibri"/>
              <a:cs typeface="Calibri"/>
            </a:endParaRPr>
          </a:p>
          <a:p>
            <a:pPr marL="238760" indent="-226695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238760" algn="l"/>
                <a:tab pos="239395" algn="l"/>
              </a:tabLst>
            </a:pPr>
            <a:r>
              <a:rPr sz="1050" dirty="0">
                <a:latin typeface="Calibri"/>
                <a:cs typeface="Calibri"/>
              </a:rPr>
              <a:t>In</a:t>
            </a:r>
            <a:r>
              <a:rPr sz="1050" spc="-3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network sense,</a:t>
            </a:r>
            <a:endParaRPr sz="1050">
              <a:latin typeface="Calibri"/>
              <a:cs typeface="Calibri"/>
            </a:endParaRPr>
          </a:p>
          <a:p>
            <a:pPr marL="238760" marR="49530">
              <a:lnSpc>
                <a:spcPct val="100000"/>
              </a:lnSpc>
              <a:spcBef>
                <a:spcPts val="10"/>
              </a:spcBef>
            </a:pPr>
            <a:r>
              <a:rPr sz="1050" spc="-5" dirty="0">
                <a:latin typeface="Calibri"/>
                <a:cs typeface="Calibri"/>
              </a:rPr>
              <a:t>individuals</a:t>
            </a:r>
            <a:r>
              <a:rPr sz="1050" spc="1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matters in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the </a:t>
            </a:r>
            <a:r>
              <a:rPr sz="1050" spc="-22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ways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in which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...</a:t>
            </a:r>
            <a:endParaRPr sz="1050">
              <a:latin typeface="Calibri"/>
              <a:cs typeface="Calibri"/>
            </a:endParaRPr>
          </a:p>
          <a:p>
            <a:pPr marL="238760" marR="118745" indent="-226695">
              <a:lnSpc>
                <a:spcPct val="100600"/>
              </a:lnSpc>
              <a:spcBef>
                <a:spcPts val="10"/>
              </a:spcBef>
              <a:buFont typeface="Courier New"/>
              <a:buChar char="o"/>
              <a:tabLst>
                <a:tab pos="238760" algn="l"/>
                <a:tab pos="239395" algn="l"/>
              </a:tabLst>
            </a:pPr>
            <a:r>
              <a:rPr sz="1050" dirty="0">
                <a:latin typeface="Calibri"/>
                <a:cs typeface="Calibri"/>
              </a:rPr>
              <a:t>Accordingly, </a:t>
            </a:r>
            <a:r>
              <a:rPr sz="1050" spc="-5" dirty="0">
                <a:latin typeface="Calibri"/>
                <a:cs typeface="Calibri"/>
              </a:rPr>
              <a:t>this thesis </a:t>
            </a:r>
            <a:r>
              <a:rPr sz="1050" dirty="0">
                <a:latin typeface="Calibri"/>
                <a:cs typeface="Calibri"/>
              </a:rPr>
              <a:t> develops </a:t>
            </a:r>
            <a:r>
              <a:rPr sz="1050" spc="-5" dirty="0">
                <a:latin typeface="Calibri"/>
                <a:cs typeface="Calibri"/>
              </a:rPr>
              <a:t>computational </a:t>
            </a:r>
            <a:r>
              <a:rPr sz="1050" spc="-22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models </a:t>
            </a:r>
            <a:r>
              <a:rPr sz="1050" dirty="0">
                <a:latin typeface="Calibri"/>
                <a:cs typeface="Calibri"/>
              </a:rPr>
              <a:t>to </a:t>
            </a:r>
            <a:r>
              <a:rPr sz="1050" spc="-5" dirty="0">
                <a:latin typeface="Calibri"/>
                <a:cs typeface="Calibri"/>
              </a:rPr>
              <a:t>investigating </a:t>
            </a:r>
            <a:r>
              <a:rPr sz="105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the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ways</a:t>
            </a:r>
            <a:r>
              <a:rPr sz="1050" spc="-1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that</a:t>
            </a:r>
            <a:r>
              <a:rPr sz="1050" spc="5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...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238760" algn="l"/>
              </a:tabLst>
            </a:pPr>
            <a:r>
              <a:rPr sz="1050" dirty="0">
                <a:latin typeface="Courier New"/>
                <a:cs typeface="Courier New"/>
              </a:rPr>
              <a:t>o	</a:t>
            </a:r>
            <a:r>
              <a:rPr sz="1050" spc="-5" dirty="0">
                <a:latin typeface="Calibri"/>
                <a:cs typeface="Calibri"/>
              </a:rPr>
              <a:t>...</a:t>
            </a:r>
            <a:r>
              <a:rPr sz="1050" spc="-50" dirty="0">
                <a:latin typeface="Calibri"/>
                <a:cs typeface="Calibri"/>
              </a:rPr>
              <a:t> </a:t>
            </a:r>
            <a:r>
              <a:rPr sz="1050" spc="-5" dirty="0">
                <a:latin typeface="Calibri"/>
                <a:cs typeface="Calibri"/>
              </a:rPr>
              <a:t>...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69220" y="6228840"/>
            <a:ext cx="8548370" cy="831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7025" indent="-314960">
              <a:lnSpc>
                <a:spcPts val="3175"/>
              </a:lnSpc>
              <a:spcBef>
                <a:spcPts val="95"/>
              </a:spcBef>
              <a:buFont typeface="Arial MT"/>
              <a:buChar char="•"/>
              <a:tabLst>
                <a:tab pos="327025" algn="l"/>
                <a:tab pos="327660" algn="l"/>
              </a:tabLst>
            </a:pPr>
            <a:r>
              <a:rPr sz="2650" spc="-35" dirty="0">
                <a:latin typeface="Calibri"/>
                <a:cs typeface="Calibri"/>
              </a:rPr>
              <a:t>Words</a:t>
            </a:r>
            <a:r>
              <a:rPr sz="2650" spc="-1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in</a:t>
            </a:r>
            <a:r>
              <a:rPr sz="2650" spc="-1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similar</a:t>
            </a:r>
            <a:r>
              <a:rPr sz="2650" spc="-20" dirty="0">
                <a:latin typeface="Calibri"/>
                <a:cs typeface="Calibri"/>
              </a:rPr>
              <a:t> contexts </a:t>
            </a:r>
            <a:r>
              <a:rPr sz="2650" spc="-25" dirty="0">
                <a:latin typeface="Calibri"/>
                <a:cs typeface="Calibri"/>
              </a:rPr>
              <a:t>have</a:t>
            </a:r>
            <a:r>
              <a:rPr sz="2650" spc="-1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similar meanings</a:t>
            </a:r>
            <a:endParaRPr sz="2650">
              <a:latin typeface="Calibri"/>
              <a:cs typeface="Calibri"/>
            </a:endParaRPr>
          </a:p>
          <a:p>
            <a:pPr marL="327025" indent="-314960">
              <a:lnSpc>
                <a:spcPts val="3175"/>
              </a:lnSpc>
              <a:buFont typeface="Arial MT"/>
              <a:buChar char="•"/>
              <a:tabLst>
                <a:tab pos="327025" algn="l"/>
                <a:tab pos="327660" algn="l"/>
              </a:tabLst>
            </a:pPr>
            <a:r>
              <a:rPr sz="2650" spc="-30" dirty="0">
                <a:latin typeface="Calibri"/>
                <a:cs typeface="Calibri"/>
              </a:rPr>
              <a:t>Key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idea:</a:t>
            </a:r>
            <a:r>
              <a:rPr sz="2650" spc="-5" dirty="0">
                <a:latin typeface="Calibri"/>
                <a:cs typeface="Calibri"/>
              </a:rPr>
              <a:t> try </a:t>
            </a:r>
            <a:r>
              <a:rPr sz="2650" spc="-15" dirty="0">
                <a:latin typeface="Calibri"/>
                <a:cs typeface="Calibri"/>
              </a:rPr>
              <a:t>to</a:t>
            </a:r>
            <a:r>
              <a:rPr sz="2650" spc="-25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predict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the </a:t>
            </a:r>
            <a:r>
              <a:rPr sz="2650" spc="-20" dirty="0">
                <a:latin typeface="Calibri"/>
                <a:cs typeface="Calibri"/>
              </a:rPr>
              <a:t>words</a:t>
            </a:r>
            <a:r>
              <a:rPr sz="2650" spc="-30" dirty="0">
                <a:latin typeface="Calibri"/>
                <a:cs typeface="Calibri"/>
              </a:rPr>
              <a:t> </a:t>
            </a:r>
            <a:r>
              <a:rPr sz="2650" spc="-15" dirty="0">
                <a:latin typeface="Calibri"/>
                <a:cs typeface="Calibri"/>
              </a:rPr>
              <a:t>that</a:t>
            </a:r>
            <a:r>
              <a:rPr sz="2650" spc="-2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surrounding</a:t>
            </a:r>
            <a:r>
              <a:rPr sz="2650" spc="-35" dirty="0">
                <a:latin typeface="Calibri"/>
                <a:cs typeface="Calibri"/>
              </a:rPr>
              <a:t> </a:t>
            </a:r>
            <a:r>
              <a:rPr sz="2650" spc="-5" dirty="0">
                <a:latin typeface="Calibri"/>
                <a:cs typeface="Calibri"/>
              </a:rPr>
              <a:t>each</a:t>
            </a:r>
            <a:r>
              <a:rPr sz="2650" dirty="0">
                <a:latin typeface="Calibri"/>
                <a:cs typeface="Calibri"/>
              </a:rPr>
              <a:t> </a:t>
            </a:r>
            <a:r>
              <a:rPr sz="2650" spc="-10" dirty="0">
                <a:latin typeface="Calibri"/>
                <a:cs typeface="Calibri"/>
              </a:rPr>
              <a:t>one</a:t>
            </a:r>
            <a:endParaRPr sz="265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503055" y="3300984"/>
            <a:ext cx="261620" cy="283845"/>
            <a:chOff x="2503055" y="3300984"/>
            <a:chExt cx="261620" cy="283845"/>
          </a:xfrm>
        </p:grpSpPr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16771" y="3334512"/>
              <a:ext cx="227837" cy="216408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503055" y="3300984"/>
              <a:ext cx="261620" cy="283845"/>
            </a:xfrm>
            <a:custGeom>
              <a:avLst/>
              <a:gdLst/>
              <a:ahLst/>
              <a:cxnLst/>
              <a:rect l="l" t="t" r="r" b="b"/>
              <a:pathLst>
                <a:path w="261619" h="283845">
                  <a:moveTo>
                    <a:pt x="133350" y="73913"/>
                  </a:moveTo>
                  <a:lnTo>
                    <a:pt x="0" y="73913"/>
                  </a:lnTo>
                  <a:lnTo>
                    <a:pt x="0" y="209550"/>
                  </a:lnTo>
                  <a:lnTo>
                    <a:pt x="13715" y="209550"/>
                  </a:lnTo>
                  <a:lnTo>
                    <a:pt x="13715" y="101345"/>
                  </a:lnTo>
                  <a:lnTo>
                    <a:pt x="27431" y="87629"/>
                  </a:lnTo>
                  <a:lnTo>
                    <a:pt x="27431" y="101345"/>
                  </a:lnTo>
                  <a:lnTo>
                    <a:pt x="119633" y="101345"/>
                  </a:lnTo>
                  <a:lnTo>
                    <a:pt x="119633" y="87629"/>
                  </a:lnTo>
                  <a:lnTo>
                    <a:pt x="133350" y="73913"/>
                  </a:lnTo>
                  <a:close/>
                </a:path>
                <a:path w="261619" h="283845">
                  <a:moveTo>
                    <a:pt x="27431" y="101345"/>
                  </a:moveTo>
                  <a:lnTo>
                    <a:pt x="27431" y="87629"/>
                  </a:lnTo>
                  <a:lnTo>
                    <a:pt x="13715" y="101345"/>
                  </a:lnTo>
                  <a:lnTo>
                    <a:pt x="27431" y="101345"/>
                  </a:lnTo>
                  <a:close/>
                </a:path>
                <a:path w="261619" h="283845">
                  <a:moveTo>
                    <a:pt x="27431" y="182117"/>
                  </a:moveTo>
                  <a:lnTo>
                    <a:pt x="27431" y="101345"/>
                  </a:lnTo>
                  <a:lnTo>
                    <a:pt x="13715" y="101345"/>
                  </a:lnTo>
                  <a:lnTo>
                    <a:pt x="13715" y="182117"/>
                  </a:lnTo>
                  <a:lnTo>
                    <a:pt x="27431" y="182117"/>
                  </a:lnTo>
                  <a:close/>
                </a:path>
                <a:path w="261619" h="283845">
                  <a:moveTo>
                    <a:pt x="147065" y="216408"/>
                  </a:moveTo>
                  <a:lnTo>
                    <a:pt x="147065" y="182117"/>
                  </a:lnTo>
                  <a:lnTo>
                    <a:pt x="13715" y="182117"/>
                  </a:lnTo>
                  <a:lnTo>
                    <a:pt x="27431" y="195833"/>
                  </a:lnTo>
                  <a:lnTo>
                    <a:pt x="27431" y="209550"/>
                  </a:lnTo>
                  <a:lnTo>
                    <a:pt x="119633" y="209550"/>
                  </a:lnTo>
                  <a:lnTo>
                    <a:pt x="119633" y="195833"/>
                  </a:lnTo>
                  <a:lnTo>
                    <a:pt x="133350" y="209550"/>
                  </a:lnTo>
                  <a:lnTo>
                    <a:pt x="133350" y="230124"/>
                  </a:lnTo>
                  <a:lnTo>
                    <a:pt x="147065" y="216408"/>
                  </a:lnTo>
                  <a:close/>
                </a:path>
                <a:path w="261619" h="283845">
                  <a:moveTo>
                    <a:pt x="27431" y="209550"/>
                  </a:moveTo>
                  <a:lnTo>
                    <a:pt x="27431" y="195833"/>
                  </a:lnTo>
                  <a:lnTo>
                    <a:pt x="13715" y="182117"/>
                  </a:lnTo>
                  <a:lnTo>
                    <a:pt x="13715" y="209550"/>
                  </a:lnTo>
                  <a:lnTo>
                    <a:pt x="27431" y="209550"/>
                  </a:lnTo>
                  <a:close/>
                </a:path>
                <a:path w="261619" h="283845">
                  <a:moveTo>
                    <a:pt x="261365" y="141731"/>
                  </a:moveTo>
                  <a:lnTo>
                    <a:pt x="119633" y="0"/>
                  </a:lnTo>
                  <a:lnTo>
                    <a:pt x="119633" y="73913"/>
                  </a:lnTo>
                  <a:lnTo>
                    <a:pt x="123443" y="73913"/>
                  </a:lnTo>
                  <a:lnTo>
                    <a:pt x="123443" y="43433"/>
                  </a:lnTo>
                  <a:lnTo>
                    <a:pt x="147065" y="33527"/>
                  </a:lnTo>
                  <a:lnTo>
                    <a:pt x="147065" y="67055"/>
                  </a:lnTo>
                  <a:lnTo>
                    <a:pt x="221741" y="141731"/>
                  </a:lnTo>
                  <a:lnTo>
                    <a:pt x="231647" y="131825"/>
                  </a:lnTo>
                  <a:lnTo>
                    <a:pt x="231647" y="171450"/>
                  </a:lnTo>
                  <a:lnTo>
                    <a:pt x="261365" y="141731"/>
                  </a:lnTo>
                  <a:close/>
                </a:path>
                <a:path w="261619" h="283845">
                  <a:moveTo>
                    <a:pt x="133350" y="101345"/>
                  </a:moveTo>
                  <a:lnTo>
                    <a:pt x="133350" y="73913"/>
                  </a:lnTo>
                  <a:lnTo>
                    <a:pt x="119633" y="87629"/>
                  </a:lnTo>
                  <a:lnTo>
                    <a:pt x="119633" y="101345"/>
                  </a:lnTo>
                  <a:lnTo>
                    <a:pt x="133350" y="101345"/>
                  </a:lnTo>
                  <a:close/>
                </a:path>
                <a:path w="261619" h="283845">
                  <a:moveTo>
                    <a:pt x="133350" y="209550"/>
                  </a:moveTo>
                  <a:lnTo>
                    <a:pt x="119633" y="195833"/>
                  </a:lnTo>
                  <a:lnTo>
                    <a:pt x="119633" y="209550"/>
                  </a:lnTo>
                  <a:lnTo>
                    <a:pt x="133350" y="209550"/>
                  </a:lnTo>
                  <a:close/>
                </a:path>
                <a:path w="261619" h="283845">
                  <a:moveTo>
                    <a:pt x="133350" y="230124"/>
                  </a:moveTo>
                  <a:lnTo>
                    <a:pt x="133350" y="209550"/>
                  </a:lnTo>
                  <a:lnTo>
                    <a:pt x="119633" y="209550"/>
                  </a:lnTo>
                  <a:lnTo>
                    <a:pt x="119633" y="283463"/>
                  </a:lnTo>
                  <a:lnTo>
                    <a:pt x="123443" y="279653"/>
                  </a:lnTo>
                  <a:lnTo>
                    <a:pt x="123443" y="240029"/>
                  </a:lnTo>
                  <a:lnTo>
                    <a:pt x="133350" y="230124"/>
                  </a:lnTo>
                  <a:close/>
                </a:path>
                <a:path w="261619" h="283845">
                  <a:moveTo>
                    <a:pt x="147065" y="67055"/>
                  </a:moveTo>
                  <a:lnTo>
                    <a:pt x="147065" y="33527"/>
                  </a:lnTo>
                  <a:lnTo>
                    <a:pt x="123443" y="43433"/>
                  </a:lnTo>
                  <a:lnTo>
                    <a:pt x="147065" y="67055"/>
                  </a:lnTo>
                  <a:close/>
                </a:path>
                <a:path w="261619" h="283845">
                  <a:moveTo>
                    <a:pt x="147065" y="101345"/>
                  </a:moveTo>
                  <a:lnTo>
                    <a:pt x="147065" y="67055"/>
                  </a:lnTo>
                  <a:lnTo>
                    <a:pt x="123443" y="43433"/>
                  </a:lnTo>
                  <a:lnTo>
                    <a:pt x="123443" y="73913"/>
                  </a:lnTo>
                  <a:lnTo>
                    <a:pt x="133350" y="73913"/>
                  </a:lnTo>
                  <a:lnTo>
                    <a:pt x="133350" y="101345"/>
                  </a:lnTo>
                  <a:lnTo>
                    <a:pt x="147065" y="101345"/>
                  </a:lnTo>
                  <a:close/>
                </a:path>
                <a:path w="261619" h="283845">
                  <a:moveTo>
                    <a:pt x="231647" y="171450"/>
                  </a:moveTo>
                  <a:lnTo>
                    <a:pt x="231647" y="151637"/>
                  </a:lnTo>
                  <a:lnTo>
                    <a:pt x="221741" y="141731"/>
                  </a:lnTo>
                  <a:lnTo>
                    <a:pt x="123443" y="240029"/>
                  </a:lnTo>
                  <a:lnTo>
                    <a:pt x="147065" y="249936"/>
                  </a:lnTo>
                  <a:lnTo>
                    <a:pt x="147065" y="256031"/>
                  </a:lnTo>
                  <a:lnTo>
                    <a:pt x="231647" y="171450"/>
                  </a:lnTo>
                  <a:close/>
                </a:path>
                <a:path w="261619" h="283845">
                  <a:moveTo>
                    <a:pt x="147065" y="256031"/>
                  </a:moveTo>
                  <a:lnTo>
                    <a:pt x="147065" y="249936"/>
                  </a:lnTo>
                  <a:lnTo>
                    <a:pt x="123443" y="240029"/>
                  </a:lnTo>
                  <a:lnTo>
                    <a:pt x="123443" y="279653"/>
                  </a:lnTo>
                  <a:lnTo>
                    <a:pt x="147065" y="256031"/>
                  </a:lnTo>
                  <a:close/>
                </a:path>
                <a:path w="261619" h="283845">
                  <a:moveTo>
                    <a:pt x="231647" y="151637"/>
                  </a:moveTo>
                  <a:lnTo>
                    <a:pt x="231647" y="131825"/>
                  </a:lnTo>
                  <a:lnTo>
                    <a:pt x="221741" y="141731"/>
                  </a:lnTo>
                  <a:lnTo>
                    <a:pt x="231647" y="151637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4661801" y="3300221"/>
            <a:ext cx="261620" cy="283845"/>
            <a:chOff x="4661801" y="3300221"/>
            <a:chExt cx="261620" cy="283845"/>
          </a:xfrm>
        </p:grpSpPr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75517" y="3333749"/>
              <a:ext cx="227837" cy="21640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661801" y="3300221"/>
              <a:ext cx="261620" cy="283845"/>
            </a:xfrm>
            <a:custGeom>
              <a:avLst/>
              <a:gdLst/>
              <a:ahLst/>
              <a:cxnLst/>
              <a:rect l="l" t="t" r="r" b="b"/>
              <a:pathLst>
                <a:path w="261620" h="283845">
                  <a:moveTo>
                    <a:pt x="133350" y="73913"/>
                  </a:moveTo>
                  <a:lnTo>
                    <a:pt x="0" y="73913"/>
                  </a:lnTo>
                  <a:lnTo>
                    <a:pt x="0" y="209550"/>
                  </a:lnTo>
                  <a:lnTo>
                    <a:pt x="13715" y="209550"/>
                  </a:lnTo>
                  <a:lnTo>
                    <a:pt x="13715" y="101345"/>
                  </a:lnTo>
                  <a:lnTo>
                    <a:pt x="27431" y="87629"/>
                  </a:lnTo>
                  <a:lnTo>
                    <a:pt x="27431" y="101345"/>
                  </a:lnTo>
                  <a:lnTo>
                    <a:pt x="119633" y="101345"/>
                  </a:lnTo>
                  <a:lnTo>
                    <a:pt x="119633" y="87629"/>
                  </a:lnTo>
                  <a:lnTo>
                    <a:pt x="133350" y="73913"/>
                  </a:lnTo>
                  <a:close/>
                </a:path>
                <a:path w="261620" h="283845">
                  <a:moveTo>
                    <a:pt x="27431" y="101345"/>
                  </a:moveTo>
                  <a:lnTo>
                    <a:pt x="27431" y="87629"/>
                  </a:lnTo>
                  <a:lnTo>
                    <a:pt x="13715" y="101345"/>
                  </a:lnTo>
                  <a:lnTo>
                    <a:pt x="27431" y="101345"/>
                  </a:lnTo>
                  <a:close/>
                </a:path>
                <a:path w="261620" h="283845">
                  <a:moveTo>
                    <a:pt x="27431" y="182117"/>
                  </a:moveTo>
                  <a:lnTo>
                    <a:pt x="27431" y="101345"/>
                  </a:lnTo>
                  <a:lnTo>
                    <a:pt x="13715" y="101345"/>
                  </a:lnTo>
                  <a:lnTo>
                    <a:pt x="13715" y="182117"/>
                  </a:lnTo>
                  <a:lnTo>
                    <a:pt x="27431" y="182117"/>
                  </a:lnTo>
                  <a:close/>
                </a:path>
                <a:path w="261620" h="283845">
                  <a:moveTo>
                    <a:pt x="147827" y="215645"/>
                  </a:moveTo>
                  <a:lnTo>
                    <a:pt x="147827" y="182117"/>
                  </a:lnTo>
                  <a:lnTo>
                    <a:pt x="13715" y="182117"/>
                  </a:lnTo>
                  <a:lnTo>
                    <a:pt x="27431" y="195833"/>
                  </a:lnTo>
                  <a:lnTo>
                    <a:pt x="27431" y="209550"/>
                  </a:lnTo>
                  <a:lnTo>
                    <a:pt x="119633" y="209550"/>
                  </a:lnTo>
                  <a:lnTo>
                    <a:pt x="119633" y="195833"/>
                  </a:lnTo>
                  <a:lnTo>
                    <a:pt x="133350" y="209550"/>
                  </a:lnTo>
                  <a:lnTo>
                    <a:pt x="133350" y="230123"/>
                  </a:lnTo>
                  <a:lnTo>
                    <a:pt x="147827" y="215645"/>
                  </a:lnTo>
                  <a:close/>
                </a:path>
                <a:path w="261620" h="283845">
                  <a:moveTo>
                    <a:pt x="27431" y="209550"/>
                  </a:moveTo>
                  <a:lnTo>
                    <a:pt x="27431" y="195833"/>
                  </a:lnTo>
                  <a:lnTo>
                    <a:pt x="13715" y="182117"/>
                  </a:lnTo>
                  <a:lnTo>
                    <a:pt x="13715" y="209550"/>
                  </a:lnTo>
                  <a:lnTo>
                    <a:pt x="27431" y="209550"/>
                  </a:lnTo>
                  <a:close/>
                </a:path>
                <a:path w="261620" h="283845">
                  <a:moveTo>
                    <a:pt x="261365" y="141731"/>
                  </a:moveTo>
                  <a:lnTo>
                    <a:pt x="119633" y="0"/>
                  </a:lnTo>
                  <a:lnTo>
                    <a:pt x="119633" y="73913"/>
                  </a:lnTo>
                  <a:lnTo>
                    <a:pt x="123443" y="73913"/>
                  </a:lnTo>
                  <a:lnTo>
                    <a:pt x="123443" y="43433"/>
                  </a:lnTo>
                  <a:lnTo>
                    <a:pt x="147827" y="33527"/>
                  </a:lnTo>
                  <a:lnTo>
                    <a:pt x="147827" y="67817"/>
                  </a:lnTo>
                  <a:lnTo>
                    <a:pt x="221741" y="141731"/>
                  </a:lnTo>
                  <a:lnTo>
                    <a:pt x="231647" y="131825"/>
                  </a:lnTo>
                  <a:lnTo>
                    <a:pt x="231647" y="171450"/>
                  </a:lnTo>
                  <a:lnTo>
                    <a:pt x="261365" y="141731"/>
                  </a:lnTo>
                  <a:close/>
                </a:path>
                <a:path w="261620" h="283845">
                  <a:moveTo>
                    <a:pt x="133350" y="101345"/>
                  </a:moveTo>
                  <a:lnTo>
                    <a:pt x="133350" y="73913"/>
                  </a:lnTo>
                  <a:lnTo>
                    <a:pt x="119633" y="87629"/>
                  </a:lnTo>
                  <a:lnTo>
                    <a:pt x="119633" y="101345"/>
                  </a:lnTo>
                  <a:lnTo>
                    <a:pt x="133350" y="101345"/>
                  </a:lnTo>
                  <a:close/>
                </a:path>
                <a:path w="261620" h="283845">
                  <a:moveTo>
                    <a:pt x="133350" y="209550"/>
                  </a:moveTo>
                  <a:lnTo>
                    <a:pt x="119633" y="195833"/>
                  </a:lnTo>
                  <a:lnTo>
                    <a:pt x="119633" y="209550"/>
                  </a:lnTo>
                  <a:lnTo>
                    <a:pt x="133350" y="209550"/>
                  </a:lnTo>
                  <a:close/>
                </a:path>
                <a:path w="261620" h="283845">
                  <a:moveTo>
                    <a:pt x="133350" y="230123"/>
                  </a:moveTo>
                  <a:lnTo>
                    <a:pt x="133350" y="209550"/>
                  </a:lnTo>
                  <a:lnTo>
                    <a:pt x="119633" y="209550"/>
                  </a:lnTo>
                  <a:lnTo>
                    <a:pt x="119633" y="283463"/>
                  </a:lnTo>
                  <a:lnTo>
                    <a:pt x="123443" y="279653"/>
                  </a:lnTo>
                  <a:lnTo>
                    <a:pt x="123443" y="240029"/>
                  </a:lnTo>
                  <a:lnTo>
                    <a:pt x="133350" y="230123"/>
                  </a:lnTo>
                  <a:close/>
                </a:path>
                <a:path w="261620" h="283845">
                  <a:moveTo>
                    <a:pt x="147827" y="67817"/>
                  </a:moveTo>
                  <a:lnTo>
                    <a:pt x="147827" y="33527"/>
                  </a:lnTo>
                  <a:lnTo>
                    <a:pt x="123443" y="43433"/>
                  </a:lnTo>
                  <a:lnTo>
                    <a:pt x="147827" y="67817"/>
                  </a:lnTo>
                  <a:close/>
                </a:path>
                <a:path w="261620" h="283845">
                  <a:moveTo>
                    <a:pt x="147827" y="101345"/>
                  </a:moveTo>
                  <a:lnTo>
                    <a:pt x="147827" y="67817"/>
                  </a:lnTo>
                  <a:lnTo>
                    <a:pt x="123443" y="43433"/>
                  </a:lnTo>
                  <a:lnTo>
                    <a:pt x="123443" y="73913"/>
                  </a:lnTo>
                  <a:lnTo>
                    <a:pt x="133350" y="73913"/>
                  </a:lnTo>
                  <a:lnTo>
                    <a:pt x="133350" y="101345"/>
                  </a:lnTo>
                  <a:lnTo>
                    <a:pt x="147827" y="101345"/>
                  </a:lnTo>
                  <a:close/>
                </a:path>
                <a:path w="261620" h="283845">
                  <a:moveTo>
                    <a:pt x="231647" y="171450"/>
                  </a:moveTo>
                  <a:lnTo>
                    <a:pt x="231647" y="151637"/>
                  </a:lnTo>
                  <a:lnTo>
                    <a:pt x="221741" y="141731"/>
                  </a:lnTo>
                  <a:lnTo>
                    <a:pt x="123443" y="240029"/>
                  </a:lnTo>
                  <a:lnTo>
                    <a:pt x="147827" y="249936"/>
                  </a:lnTo>
                  <a:lnTo>
                    <a:pt x="147827" y="255269"/>
                  </a:lnTo>
                  <a:lnTo>
                    <a:pt x="231647" y="171450"/>
                  </a:lnTo>
                  <a:close/>
                </a:path>
                <a:path w="261620" h="283845">
                  <a:moveTo>
                    <a:pt x="147827" y="255269"/>
                  </a:moveTo>
                  <a:lnTo>
                    <a:pt x="147827" y="249936"/>
                  </a:lnTo>
                  <a:lnTo>
                    <a:pt x="123443" y="240029"/>
                  </a:lnTo>
                  <a:lnTo>
                    <a:pt x="123443" y="279653"/>
                  </a:lnTo>
                  <a:lnTo>
                    <a:pt x="147827" y="255269"/>
                  </a:lnTo>
                  <a:close/>
                </a:path>
                <a:path w="261620" h="283845">
                  <a:moveTo>
                    <a:pt x="231647" y="151637"/>
                  </a:moveTo>
                  <a:lnTo>
                    <a:pt x="231647" y="131825"/>
                  </a:lnTo>
                  <a:lnTo>
                    <a:pt x="221741" y="141731"/>
                  </a:lnTo>
                  <a:lnTo>
                    <a:pt x="231647" y="151637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8002657" y="4704079"/>
            <a:ext cx="225615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50" b="1" spc="5" dirty="0">
                <a:latin typeface="Calibri"/>
                <a:cs typeface="Calibri"/>
              </a:rPr>
              <a:t>Latent</a:t>
            </a:r>
            <a:r>
              <a:rPr sz="1950" b="1" spc="-3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Feature</a:t>
            </a:r>
            <a:r>
              <a:rPr sz="1950" spc="-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Matrix</a:t>
            </a:r>
            <a:endParaRPr sz="195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8272157" y="2253233"/>
            <a:ext cx="1755139" cy="2395855"/>
            <a:chOff x="8272157" y="2253233"/>
            <a:chExt cx="1755139" cy="2395855"/>
          </a:xfrm>
        </p:grpSpPr>
        <p:sp>
          <p:nvSpPr>
            <p:cNvPr id="48" name="object 48"/>
            <p:cNvSpPr/>
            <p:nvPr/>
          </p:nvSpPr>
          <p:spPr>
            <a:xfrm>
              <a:off x="8285873" y="2266949"/>
              <a:ext cx="1727835" cy="2368550"/>
            </a:xfrm>
            <a:custGeom>
              <a:avLst/>
              <a:gdLst/>
              <a:ahLst/>
              <a:cxnLst/>
              <a:rect l="l" t="t" r="r" b="b"/>
              <a:pathLst>
                <a:path w="1727834" h="2368550">
                  <a:moveTo>
                    <a:pt x="1727453" y="2368296"/>
                  </a:moveTo>
                  <a:lnTo>
                    <a:pt x="1727453" y="0"/>
                  </a:lnTo>
                  <a:lnTo>
                    <a:pt x="0" y="0"/>
                  </a:lnTo>
                  <a:lnTo>
                    <a:pt x="0" y="2368296"/>
                  </a:lnTo>
                  <a:lnTo>
                    <a:pt x="1727453" y="2368296"/>
                  </a:lnTo>
                  <a:close/>
                </a:path>
              </a:pathLst>
            </a:custGeom>
            <a:solidFill>
              <a:srgbClr val="FDE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272157" y="2253233"/>
              <a:ext cx="1755139" cy="2395855"/>
            </a:xfrm>
            <a:custGeom>
              <a:avLst/>
              <a:gdLst/>
              <a:ahLst/>
              <a:cxnLst/>
              <a:rect l="l" t="t" r="r" b="b"/>
              <a:pathLst>
                <a:path w="1755140" h="2395854">
                  <a:moveTo>
                    <a:pt x="1754885" y="2389631"/>
                  </a:moveTo>
                  <a:lnTo>
                    <a:pt x="1754885" y="6095"/>
                  </a:lnTo>
                  <a:lnTo>
                    <a:pt x="1748790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2389631"/>
                  </a:lnTo>
                  <a:lnTo>
                    <a:pt x="6096" y="2395728"/>
                  </a:lnTo>
                  <a:lnTo>
                    <a:pt x="13716" y="2395728"/>
                  </a:lnTo>
                  <a:lnTo>
                    <a:pt x="13716" y="28193"/>
                  </a:lnTo>
                  <a:lnTo>
                    <a:pt x="27431" y="13716"/>
                  </a:lnTo>
                  <a:lnTo>
                    <a:pt x="27431" y="28193"/>
                  </a:lnTo>
                  <a:lnTo>
                    <a:pt x="1726692" y="28193"/>
                  </a:lnTo>
                  <a:lnTo>
                    <a:pt x="1726692" y="13715"/>
                  </a:lnTo>
                  <a:lnTo>
                    <a:pt x="1741170" y="28193"/>
                  </a:lnTo>
                  <a:lnTo>
                    <a:pt x="1741170" y="2395728"/>
                  </a:lnTo>
                  <a:lnTo>
                    <a:pt x="1748790" y="2395728"/>
                  </a:lnTo>
                  <a:lnTo>
                    <a:pt x="1754885" y="2389631"/>
                  </a:lnTo>
                  <a:close/>
                </a:path>
                <a:path w="1755140" h="2395854">
                  <a:moveTo>
                    <a:pt x="27431" y="28193"/>
                  </a:moveTo>
                  <a:lnTo>
                    <a:pt x="27431" y="13716"/>
                  </a:lnTo>
                  <a:lnTo>
                    <a:pt x="13716" y="28193"/>
                  </a:lnTo>
                  <a:lnTo>
                    <a:pt x="27431" y="28193"/>
                  </a:lnTo>
                  <a:close/>
                </a:path>
                <a:path w="1755140" h="2395854">
                  <a:moveTo>
                    <a:pt x="27431" y="2368295"/>
                  </a:moveTo>
                  <a:lnTo>
                    <a:pt x="27431" y="28193"/>
                  </a:lnTo>
                  <a:lnTo>
                    <a:pt x="13716" y="28193"/>
                  </a:lnTo>
                  <a:lnTo>
                    <a:pt x="13716" y="2368295"/>
                  </a:lnTo>
                  <a:lnTo>
                    <a:pt x="27431" y="2368295"/>
                  </a:lnTo>
                  <a:close/>
                </a:path>
                <a:path w="1755140" h="2395854">
                  <a:moveTo>
                    <a:pt x="1741170" y="2368295"/>
                  </a:moveTo>
                  <a:lnTo>
                    <a:pt x="13716" y="2368295"/>
                  </a:lnTo>
                  <a:lnTo>
                    <a:pt x="27431" y="2382012"/>
                  </a:lnTo>
                  <a:lnTo>
                    <a:pt x="27431" y="2395728"/>
                  </a:lnTo>
                  <a:lnTo>
                    <a:pt x="1726692" y="2395728"/>
                  </a:lnTo>
                  <a:lnTo>
                    <a:pt x="1726692" y="2382012"/>
                  </a:lnTo>
                  <a:lnTo>
                    <a:pt x="1741170" y="2368295"/>
                  </a:lnTo>
                  <a:close/>
                </a:path>
                <a:path w="1755140" h="2395854">
                  <a:moveTo>
                    <a:pt x="27431" y="2395728"/>
                  </a:moveTo>
                  <a:lnTo>
                    <a:pt x="27431" y="2382012"/>
                  </a:lnTo>
                  <a:lnTo>
                    <a:pt x="13716" y="2368295"/>
                  </a:lnTo>
                  <a:lnTo>
                    <a:pt x="13716" y="2395728"/>
                  </a:lnTo>
                  <a:lnTo>
                    <a:pt x="27431" y="2395728"/>
                  </a:lnTo>
                  <a:close/>
                </a:path>
                <a:path w="1755140" h="2395854">
                  <a:moveTo>
                    <a:pt x="1741170" y="28193"/>
                  </a:moveTo>
                  <a:lnTo>
                    <a:pt x="1726692" y="13715"/>
                  </a:lnTo>
                  <a:lnTo>
                    <a:pt x="1726692" y="28193"/>
                  </a:lnTo>
                  <a:lnTo>
                    <a:pt x="1741170" y="28193"/>
                  </a:lnTo>
                  <a:close/>
                </a:path>
                <a:path w="1755140" h="2395854">
                  <a:moveTo>
                    <a:pt x="1741170" y="2368295"/>
                  </a:moveTo>
                  <a:lnTo>
                    <a:pt x="1741170" y="28193"/>
                  </a:lnTo>
                  <a:lnTo>
                    <a:pt x="1726692" y="28193"/>
                  </a:lnTo>
                  <a:lnTo>
                    <a:pt x="1726692" y="2368295"/>
                  </a:lnTo>
                  <a:lnTo>
                    <a:pt x="1741170" y="2368295"/>
                  </a:lnTo>
                  <a:close/>
                </a:path>
                <a:path w="1755140" h="2395854">
                  <a:moveTo>
                    <a:pt x="1741170" y="2395728"/>
                  </a:moveTo>
                  <a:lnTo>
                    <a:pt x="1741170" y="2368295"/>
                  </a:lnTo>
                  <a:lnTo>
                    <a:pt x="1726692" y="2382012"/>
                  </a:lnTo>
                  <a:lnTo>
                    <a:pt x="1726692" y="2395728"/>
                  </a:lnTo>
                  <a:lnTo>
                    <a:pt x="1741170" y="2395728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05189" y="3411473"/>
              <a:ext cx="326390" cy="336550"/>
            </a:xfrm>
            <a:custGeom>
              <a:avLst/>
              <a:gdLst/>
              <a:ahLst/>
              <a:cxnLst/>
              <a:rect l="l" t="t" r="r" b="b"/>
              <a:pathLst>
                <a:path w="326390" h="336550">
                  <a:moveTo>
                    <a:pt x="326135" y="0"/>
                  </a:moveTo>
                  <a:lnTo>
                    <a:pt x="234695" y="0"/>
                  </a:lnTo>
                  <a:lnTo>
                    <a:pt x="231647" y="12191"/>
                  </a:lnTo>
                  <a:lnTo>
                    <a:pt x="237743" y="12191"/>
                  </a:lnTo>
                  <a:lnTo>
                    <a:pt x="242315" y="14477"/>
                  </a:lnTo>
                  <a:lnTo>
                    <a:pt x="245363" y="17525"/>
                  </a:lnTo>
                  <a:lnTo>
                    <a:pt x="247650" y="20574"/>
                  </a:lnTo>
                  <a:lnTo>
                    <a:pt x="249174" y="24384"/>
                  </a:lnTo>
                  <a:lnTo>
                    <a:pt x="249174" y="32003"/>
                  </a:lnTo>
                  <a:lnTo>
                    <a:pt x="248411" y="35813"/>
                  </a:lnTo>
                  <a:lnTo>
                    <a:pt x="246887" y="40386"/>
                  </a:lnTo>
                  <a:lnTo>
                    <a:pt x="244601" y="44196"/>
                  </a:lnTo>
                  <a:lnTo>
                    <a:pt x="242315" y="49529"/>
                  </a:lnTo>
                  <a:lnTo>
                    <a:pt x="237743" y="54863"/>
                  </a:lnTo>
                  <a:lnTo>
                    <a:pt x="234600" y="59602"/>
                  </a:lnTo>
                  <a:lnTo>
                    <a:pt x="221741" y="76962"/>
                  </a:lnTo>
                  <a:lnTo>
                    <a:pt x="176021" y="134112"/>
                  </a:lnTo>
                  <a:lnTo>
                    <a:pt x="155447" y="74675"/>
                  </a:lnTo>
                  <a:lnTo>
                    <a:pt x="147827" y="35051"/>
                  </a:lnTo>
                  <a:lnTo>
                    <a:pt x="147827" y="28193"/>
                  </a:lnTo>
                  <a:lnTo>
                    <a:pt x="149351" y="22860"/>
                  </a:lnTo>
                  <a:lnTo>
                    <a:pt x="153924" y="19050"/>
                  </a:lnTo>
                  <a:lnTo>
                    <a:pt x="157733" y="15239"/>
                  </a:lnTo>
                  <a:lnTo>
                    <a:pt x="163829" y="12953"/>
                  </a:lnTo>
                  <a:lnTo>
                    <a:pt x="170687" y="12191"/>
                  </a:lnTo>
                  <a:lnTo>
                    <a:pt x="173735" y="0"/>
                  </a:lnTo>
                  <a:lnTo>
                    <a:pt x="73913" y="0"/>
                  </a:lnTo>
                  <a:lnTo>
                    <a:pt x="71627" y="11429"/>
                  </a:lnTo>
                  <a:lnTo>
                    <a:pt x="76961" y="12953"/>
                  </a:lnTo>
                  <a:lnTo>
                    <a:pt x="80771" y="14477"/>
                  </a:lnTo>
                  <a:lnTo>
                    <a:pt x="108965" y="65531"/>
                  </a:lnTo>
                  <a:lnTo>
                    <a:pt x="144779" y="166877"/>
                  </a:lnTo>
                  <a:lnTo>
                    <a:pt x="32765" y="300989"/>
                  </a:lnTo>
                  <a:lnTo>
                    <a:pt x="20574" y="313181"/>
                  </a:lnTo>
                  <a:lnTo>
                    <a:pt x="16001" y="316229"/>
                  </a:lnTo>
                  <a:lnTo>
                    <a:pt x="12191" y="320039"/>
                  </a:lnTo>
                  <a:lnTo>
                    <a:pt x="7619" y="322325"/>
                  </a:lnTo>
                  <a:lnTo>
                    <a:pt x="2285" y="323850"/>
                  </a:lnTo>
                  <a:lnTo>
                    <a:pt x="0" y="336041"/>
                  </a:lnTo>
                  <a:lnTo>
                    <a:pt x="91439" y="336041"/>
                  </a:lnTo>
                  <a:lnTo>
                    <a:pt x="93725" y="323850"/>
                  </a:lnTo>
                  <a:lnTo>
                    <a:pt x="88391" y="323088"/>
                  </a:lnTo>
                  <a:lnTo>
                    <a:pt x="83819" y="321563"/>
                  </a:lnTo>
                  <a:lnTo>
                    <a:pt x="77724" y="316991"/>
                  </a:lnTo>
                  <a:lnTo>
                    <a:pt x="76200" y="312420"/>
                  </a:lnTo>
                  <a:lnTo>
                    <a:pt x="76200" y="300989"/>
                  </a:lnTo>
                  <a:lnTo>
                    <a:pt x="156209" y="192786"/>
                  </a:lnTo>
                  <a:lnTo>
                    <a:pt x="182117" y="268224"/>
                  </a:lnTo>
                  <a:lnTo>
                    <a:pt x="184677" y="276653"/>
                  </a:lnTo>
                  <a:lnTo>
                    <a:pt x="186594" y="284797"/>
                  </a:lnTo>
                  <a:lnTo>
                    <a:pt x="187797" y="292655"/>
                  </a:lnTo>
                  <a:lnTo>
                    <a:pt x="188213" y="300227"/>
                  </a:lnTo>
                  <a:lnTo>
                    <a:pt x="188213" y="307086"/>
                  </a:lnTo>
                  <a:lnTo>
                    <a:pt x="164591" y="323850"/>
                  </a:lnTo>
                  <a:lnTo>
                    <a:pt x="162305" y="336041"/>
                  </a:lnTo>
                  <a:lnTo>
                    <a:pt x="261365" y="336041"/>
                  </a:lnTo>
                  <a:lnTo>
                    <a:pt x="263651" y="323850"/>
                  </a:lnTo>
                  <a:lnTo>
                    <a:pt x="258317" y="322325"/>
                  </a:lnTo>
                  <a:lnTo>
                    <a:pt x="254507" y="320801"/>
                  </a:lnTo>
                  <a:lnTo>
                    <a:pt x="233981" y="288024"/>
                  </a:lnTo>
                  <a:lnTo>
                    <a:pt x="187451" y="160020"/>
                  </a:lnTo>
                  <a:lnTo>
                    <a:pt x="271736" y="59245"/>
                  </a:lnTo>
                  <a:lnTo>
                    <a:pt x="305561" y="22098"/>
                  </a:lnTo>
                  <a:lnTo>
                    <a:pt x="323087" y="12191"/>
                  </a:lnTo>
                  <a:lnTo>
                    <a:pt x="3261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299577" y="2901708"/>
              <a:ext cx="1701164" cy="200660"/>
            </a:xfrm>
            <a:custGeom>
              <a:avLst/>
              <a:gdLst/>
              <a:ahLst/>
              <a:cxnLst/>
              <a:rect l="l" t="t" r="r" b="b"/>
              <a:pathLst>
                <a:path w="1701165" h="200660">
                  <a:moveTo>
                    <a:pt x="1700784" y="6858"/>
                  </a:moveTo>
                  <a:lnTo>
                    <a:pt x="1693926" y="0"/>
                  </a:lnTo>
                  <a:lnTo>
                    <a:pt x="6858" y="0"/>
                  </a:lnTo>
                  <a:lnTo>
                    <a:pt x="0" y="6858"/>
                  </a:lnTo>
                  <a:lnTo>
                    <a:pt x="0" y="194310"/>
                  </a:lnTo>
                  <a:lnTo>
                    <a:pt x="6858" y="200406"/>
                  </a:lnTo>
                  <a:lnTo>
                    <a:pt x="14478" y="200406"/>
                  </a:lnTo>
                  <a:lnTo>
                    <a:pt x="28194" y="200406"/>
                  </a:lnTo>
                  <a:lnTo>
                    <a:pt x="1672590" y="200406"/>
                  </a:lnTo>
                  <a:lnTo>
                    <a:pt x="1686306" y="200406"/>
                  </a:lnTo>
                  <a:lnTo>
                    <a:pt x="1693926" y="200406"/>
                  </a:lnTo>
                  <a:lnTo>
                    <a:pt x="1700784" y="194310"/>
                  </a:lnTo>
                  <a:lnTo>
                    <a:pt x="1700784" y="6858"/>
                  </a:lnTo>
                  <a:close/>
                </a:path>
              </a:pathLst>
            </a:custGeom>
            <a:solidFill>
              <a:srgbClr val="FF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2" name="object 5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14970" y="2449334"/>
            <a:ext cx="2025063" cy="2074206"/>
          </a:xfrm>
          <a:prstGeom prst="rect">
            <a:avLst/>
          </a:prstGeom>
        </p:spPr>
      </p:pic>
      <p:grpSp>
        <p:nvGrpSpPr>
          <p:cNvPr id="53" name="object 53"/>
          <p:cNvGrpSpPr/>
          <p:nvPr/>
        </p:nvGrpSpPr>
        <p:grpSpPr>
          <a:xfrm>
            <a:off x="7875917" y="3300221"/>
            <a:ext cx="262255" cy="283845"/>
            <a:chOff x="7875917" y="3300221"/>
            <a:chExt cx="262255" cy="283845"/>
          </a:xfrm>
        </p:grpSpPr>
        <p:pic>
          <p:nvPicPr>
            <p:cNvPr id="54" name="object 5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90395" y="3333749"/>
              <a:ext cx="227837" cy="216408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7875917" y="3300221"/>
              <a:ext cx="262255" cy="283845"/>
            </a:xfrm>
            <a:custGeom>
              <a:avLst/>
              <a:gdLst/>
              <a:ahLst/>
              <a:cxnLst/>
              <a:rect l="l" t="t" r="r" b="b"/>
              <a:pathLst>
                <a:path w="262254" h="283845">
                  <a:moveTo>
                    <a:pt x="134112" y="73913"/>
                  </a:moveTo>
                  <a:lnTo>
                    <a:pt x="0" y="73913"/>
                  </a:lnTo>
                  <a:lnTo>
                    <a:pt x="0" y="209550"/>
                  </a:lnTo>
                  <a:lnTo>
                    <a:pt x="14478" y="209550"/>
                  </a:lnTo>
                  <a:lnTo>
                    <a:pt x="14478" y="101345"/>
                  </a:lnTo>
                  <a:lnTo>
                    <a:pt x="28194" y="87629"/>
                  </a:lnTo>
                  <a:lnTo>
                    <a:pt x="28194" y="101345"/>
                  </a:lnTo>
                  <a:lnTo>
                    <a:pt x="119634" y="101345"/>
                  </a:lnTo>
                  <a:lnTo>
                    <a:pt x="119634" y="87629"/>
                  </a:lnTo>
                  <a:lnTo>
                    <a:pt x="134112" y="73913"/>
                  </a:lnTo>
                  <a:close/>
                </a:path>
                <a:path w="262254" h="283845">
                  <a:moveTo>
                    <a:pt x="28194" y="101345"/>
                  </a:moveTo>
                  <a:lnTo>
                    <a:pt x="28194" y="87629"/>
                  </a:lnTo>
                  <a:lnTo>
                    <a:pt x="14478" y="101345"/>
                  </a:lnTo>
                  <a:lnTo>
                    <a:pt x="28194" y="101345"/>
                  </a:lnTo>
                  <a:close/>
                </a:path>
                <a:path w="262254" h="283845">
                  <a:moveTo>
                    <a:pt x="28194" y="182117"/>
                  </a:moveTo>
                  <a:lnTo>
                    <a:pt x="28194" y="101345"/>
                  </a:lnTo>
                  <a:lnTo>
                    <a:pt x="14478" y="101345"/>
                  </a:lnTo>
                  <a:lnTo>
                    <a:pt x="14478" y="182117"/>
                  </a:lnTo>
                  <a:lnTo>
                    <a:pt x="28194" y="182117"/>
                  </a:lnTo>
                  <a:close/>
                </a:path>
                <a:path w="262254" h="283845">
                  <a:moveTo>
                    <a:pt x="147828" y="216407"/>
                  </a:moveTo>
                  <a:lnTo>
                    <a:pt x="147828" y="182117"/>
                  </a:lnTo>
                  <a:lnTo>
                    <a:pt x="14478" y="182117"/>
                  </a:lnTo>
                  <a:lnTo>
                    <a:pt x="28194" y="195833"/>
                  </a:lnTo>
                  <a:lnTo>
                    <a:pt x="28194" y="209550"/>
                  </a:lnTo>
                  <a:lnTo>
                    <a:pt x="119634" y="209550"/>
                  </a:lnTo>
                  <a:lnTo>
                    <a:pt x="119634" y="195833"/>
                  </a:lnTo>
                  <a:lnTo>
                    <a:pt x="134112" y="209550"/>
                  </a:lnTo>
                  <a:lnTo>
                    <a:pt x="134112" y="230124"/>
                  </a:lnTo>
                  <a:lnTo>
                    <a:pt x="147828" y="216407"/>
                  </a:lnTo>
                  <a:close/>
                </a:path>
                <a:path w="262254" h="283845">
                  <a:moveTo>
                    <a:pt x="28194" y="209550"/>
                  </a:moveTo>
                  <a:lnTo>
                    <a:pt x="28194" y="195833"/>
                  </a:lnTo>
                  <a:lnTo>
                    <a:pt x="14478" y="182117"/>
                  </a:lnTo>
                  <a:lnTo>
                    <a:pt x="14478" y="209550"/>
                  </a:lnTo>
                  <a:lnTo>
                    <a:pt x="28194" y="209550"/>
                  </a:lnTo>
                  <a:close/>
                </a:path>
                <a:path w="262254" h="283845">
                  <a:moveTo>
                    <a:pt x="262128" y="141731"/>
                  </a:moveTo>
                  <a:lnTo>
                    <a:pt x="119634" y="0"/>
                  </a:lnTo>
                  <a:lnTo>
                    <a:pt x="119634" y="73913"/>
                  </a:lnTo>
                  <a:lnTo>
                    <a:pt x="124206" y="73913"/>
                  </a:lnTo>
                  <a:lnTo>
                    <a:pt x="124206" y="43433"/>
                  </a:lnTo>
                  <a:lnTo>
                    <a:pt x="147828" y="33527"/>
                  </a:lnTo>
                  <a:lnTo>
                    <a:pt x="147828" y="67055"/>
                  </a:lnTo>
                  <a:lnTo>
                    <a:pt x="222504" y="141731"/>
                  </a:lnTo>
                  <a:lnTo>
                    <a:pt x="232410" y="131825"/>
                  </a:lnTo>
                  <a:lnTo>
                    <a:pt x="232410" y="171291"/>
                  </a:lnTo>
                  <a:lnTo>
                    <a:pt x="262128" y="141731"/>
                  </a:lnTo>
                  <a:close/>
                </a:path>
                <a:path w="262254" h="283845">
                  <a:moveTo>
                    <a:pt x="134112" y="101345"/>
                  </a:moveTo>
                  <a:lnTo>
                    <a:pt x="134112" y="73913"/>
                  </a:lnTo>
                  <a:lnTo>
                    <a:pt x="119634" y="87629"/>
                  </a:lnTo>
                  <a:lnTo>
                    <a:pt x="119634" y="101345"/>
                  </a:lnTo>
                  <a:lnTo>
                    <a:pt x="134112" y="101345"/>
                  </a:lnTo>
                  <a:close/>
                </a:path>
                <a:path w="262254" h="283845">
                  <a:moveTo>
                    <a:pt x="134112" y="209550"/>
                  </a:moveTo>
                  <a:lnTo>
                    <a:pt x="119634" y="195833"/>
                  </a:lnTo>
                  <a:lnTo>
                    <a:pt x="119634" y="209550"/>
                  </a:lnTo>
                  <a:lnTo>
                    <a:pt x="134112" y="209550"/>
                  </a:lnTo>
                  <a:close/>
                </a:path>
                <a:path w="262254" h="283845">
                  <a:moveTo>
                    <a:pt x="134112" y="230124"/>
                  </a:moveTo>
                  <a:lnTo>
                    <a:pt x="134112" y="209550"/>
                  </a:lnTo>
                  <a:lnTo>
                    <a:pt x="119634" y="209550"/>
                  </a:lnTo>
                  <a:lnTo>
                    <a:pt x="119634" y="283463"/>
                  </a:lnTo>
                  <a:lnTo>
                    <a:pt x="124206" y="278916"/>
                  </a:lnTo>
                  <a:lnTo>
                    <a:pt x="124206" y="240029"/>
                  </a:lnTo>
                  <a:lnTo>
                    <a:pt x="134112" y="230124"/>
                  </a:lnTo>
                  <a:close/>
                </a:path>
                <a:path w="262254" h="283845">
                  <a:moveTo>
                    <a:pt x="147828" y="67055"/>
                  </a:moveTo>
                  <a:lnTo>
                    <a:pt x="147828" y="33527"/>
                  </a:lnTo>
                  <a:lnTo>
                    <a:pt x="124206" y="43433"/>
                  </a:lnTo>
                  <a:lnTo>
                    <a:pt x="147828" y="67055"/>
                  </a:lnTo>
                  <a:close/>
                </a:path>
                <a:path w="262254" h="283845">
                  <a:moveTo>
                    <a:pt x="147828" y="101345"/>
                  </a:moveTo>
                  <a:lnTo>
                    <a:pt x="147828" y="67055"/>
                  </a:lnTo>
                  <a:lnTo>
                    <a:pt x="124206" y="43433"/>
                  </a:lnTo>
                  <a:lnTo>
                    <a:pt x="124206" y="73913"/>
                  </a:lnTo>
                  <a:lnTo>
                    <a:pt x="134112" y="73913"/>
                  </a:lnTo>
                  <a:lnTo>
                    <a:pt x="134112" y="101345"/>
                  </a:lnTo>
                  <a:lnTo>
                    <a:pt x="147828" y="101345"/>
                  </a:lnTo>
                  <a:close/>
                </a:path>
                <a:path w="262254" h="283845">
                  <a:moveTo>
                    <a:pt x="232410" y="171291"/>
                  </a:moveTo>
                  <a:lnTo>
                    <a:pt x="232410" y="151637"/>
                  </a:lnTo>
                  <a:lnTo>
                    <a:pt x="222504" y="141731"/>
                  </a:lnTo>
                  <a:lnTo>
                    <a:pt x="124206" y="240029"/>
                  </a:lnTo>
                  <a:lnTo>
                    <a:pt x="147828" y="249936"/>
                  </a:lnTo>
                  <a:lnTo>
                    <a:pt x="147828" y="255420"/>
                  </a:lnTo>
                  <a:lnTo>
                    <a:pt x="232410" y="171291"/>
                  </a:lnTo>
                  <a:close/>
                </a:path>
                <a:path w="262254" h="283845">
                  <a:moveTo>
                    <a:pt x="147828" y="255420"/>
                  </a:moveTo>
                  <a:lnTo>
                    <a:pt x="147828" y="249936"/>
                  </a:lnTo>
                  <a:lnTo>
                    <a:pt x="124206" y="240029"/>
                  </a:lnTo>
                  <a:lnTo>
                    <a:pt x="124206" y="278916"/>
                  </a:lnTo>
                  <a:lnTo>
                    <a:pt x="147828" y="255420"/>
                  </a:lnTo>
                  <a:close/>
                </a:path>
                <a:path w="262254" h="283845">
                  <a:moveTo>
                    <a:pt x="232410" y="151637"/>
                  </a:moveTo>
                  <a:lnTo>
                    <a:pt x="232410" y="131825"/>
                  </a:lnTo>
                  <a:lnTo>
                    <a:pt x="222504" y="141731"/>
                  </a:lnTo>
                  <a:lnTo>
                    <a:pt x="232410" y="151637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7933823" y="2794507"/>
            <a:ext cx="31940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950" spc="30" dirty="0">
                <a:latin typeface="Cambria"/>
                <a:cs typeface="Cambria"/>
              </a:rPr>
              <a:t>𝑤</a:t>
            </a:r>
            <a:r>
              <a:rPr sz="2175" spc="44" baseline="-15325" dirty="0">
                <a:latin typeface="Cambria"/>
                <a:cs typeface="Cambria"/>
              </a:rPr>
              <a:t>i</a:t>
            </a:r>
            <a:endParaRPr sz="2175" baseline="-15325">
              <a:latin typeface="Cambria"/>
              <a:cs typeface="Cambr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051939" y="5536184"/>
            <a:ext cx="36703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350" spc="40" dirty="0">
                <a:latin typeface="Cambria"/>
                <a:cs typeface="Cambria"/>
              </a:rPr>
              <a:t>𝑤</a:t>
            </a:r>
            <a:r>
              <a:rPr sz="2550" spc="60" baseline="-16339" dirty="0">
                <a:latin typeface="Cambria"/>
                <a:cs typeface="Cambria"/>
              </a:rPr>
              <a:t>i</a:t>
            </a:r>
            <a:endParaRPr sz="2550" baseline="-16339">
              <a:latin typeface="Cambria"/>
              <a:cs typeface="Cambri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483235" y="5597905"/>
            <a:ext cx="3586479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788670" algn="l"/>
                <a:tab pos="2266315" algn="l"/>
              </a:tabLst>
            </a:pPr>
            <a:r>
              <a:rPr sz="3525" spc="232" baseline="11820" dirty="0">
                <a:latin typeface="Cambria"/>
                <a:cs typeface="Cambria"/>
              </a:rPr>
              <a:t>𝑤</a:t>
            </a:r>
            <a:r>
              <a:rPr sz="1700" spc="155" dirty="0">
                <a:latin typeface="Cambria"/>
                <a:cs typeface="Cambria"/>
              </a:rPr>
              <a:t>i–2	</a:t>
            </a:r>
            <a:r>
              <a:rPr sz="3525" spc="232" baseline="11820" dirty="0">
                <a:latin typeface="Cambria"/>
                <a:cs typeface="Cambria"/>
              </a:rPr>
              <a:t>𝑤</a:t>
            </a:r>
            <a:r>
              <a:rPr sz="1700" spc="155" dirty="0">
                <a:latin typeface="Cambria"/>
                <a:cs typeface="Cambria"/>
              </a:rPr>
              <a:t>i–1	</a:t>
            </a:r>
            <a:r>
              <a:rPr sz="3525" spc="195" baseline="11820" dirty="0">
                <a:latin typeface="Cambria"/>
                <a:cs typeface="Cambria"/>
              </a:rPr>
              <a:t>𝑤</a:t>
            </a:r>
            <a:r>
              <a:rPr sz="1700" spc="130" dirty="0">
                <a:latin typeface="Cambria"/>
                <a:cs typeface="Cambria"/>
              </a:rPr>
              <a:t>i+1</a:t>
            </a:r>
            <a:r>
              <a:rPr sz="1700" spc="310" dirty="0">
                <a:latin typeface="Cambria"/>
                <a:cs typeface="Cambria"/>
              </a:rPr>
              <a:t> </a:t>
            </a:r>
            <a:r>
              <a:rPr sz="3525" spc="195" baseline="11820" dirty="0">
                <a:latin typeface="Cambria"/>
                <a:cs typeface="Cambria"/>
              </a:rPr>
              <a:t>𝑤</a:t>
            </a:r>
            <a:r>
              <a:rPr sz="1700" spc="130" dirty="0">
                <a:latin typeface="Cambria"/>
                <a:cs typeface="Cambria"/>
              </a:rPr>
              <a:t>i+2</a:t>
            </a:r>
            <a:endParaRPr sz="1700">
              <a:latin typeface="Cambria"/>
              <a:cs typeface="Cambria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3772547" y="5458967"/>
            <a:ext cx="3049270" cy="104139"/>
            <a:chOff x="3772547" y="5458967"/>
            <a:chExt cx="3049270" cy="104139"/>
          </a:xfrm>
        </p:grpSpPr>
        <p:sp>
          <p:nvSpPr>
            <p:cNvPr id="60" name="object 60"/>
            <p:cNvSpPr/>
            <p:nvPr/>
          </p:nvSpPr>
          <p:spPr>
            <a:xfrm>
              <a:off x="5136527" y="5458980"/>
              <a:ext cx="214629" cy="104139"/>
            </a:xfrm>
            <a:custGeom>
              <a:avLst/>
              <a:gdLst/>
              <a:ahLst/>
              <a:cxnLst/>
              <a:rect l="l" t="t" r="r" b="b"/>
              <a:pathLst>
                <a:path w="214629" h="104139">
                  <a:moveTo>
                    <a:pt x="214122" y="3810"/>
                  </a:moveTo>
                  <a:lnTo>
                    <a:pt x="210312" y="0"/>
                  </a:lnTo>
                  <a:lnTo>
                    <a:pt x="3810" y="0"/>
                  </a:lnTo>
                  <a:lnTo>
                    <a:pt x="0" y="3810"/>
                  </a:lnTo>
                  <a:lnTo>
                    <a:pt x="0" y="99822"/>
                  </a:lnTo>
                  <a:lnTo>
                    <a:pt x="3810" y="103632"/>
                  </a:lnTo>
                  <a:lnTo>
                    <a:pt x="8382" y="103632"/>
                  </a:lnTo>
                  <a:lnTo>
                    <a:pt x="17526" y="103632"/>
                  </a:lnTo>
                  <a:lnTo>
                    <a:pt x="196596" y="103632"/>
                  </a:lnTo>
                  <a:lnTo>
                    <a:pt x="204978" y="103632"/>
                  </a:lnTo>
                  <a:lnTo>
                    <a:pt x="210312" y="103632"/>
                  </a:lnTo>
                  <a:lnTo>
                    <a:pt x="214122" y="99822"/>
                  </a:lnTo>
                  <a:lnTo>
                    <a:pt x="214122" y="381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772547" y="5458980"/>
              <a:ext cx="3049270" cy="104139"/>
            </a:xfrm>
            <a:custGeom>
              <a:avLst/>
              <a:gdLst/>
              <a:ahLst/>
              <a:cxnLst/>
              <a:rect l="l" t="t" r="r" b="b"/>
              <a:pathLst>
                <a:path w="3049270" h="104139">
                  <a:moveTo>
                    <a:pt x="213360" y="3810"/>
                  </a:moveTo>
                  <a:lnTo>
                    <a:pt x="209550" y="0"/>
                  </a:lnTo>
                  <a:lnTo>
                    <a:pt x="3810" y="0"/>
                  </a:lnTo>
                  <a:lnTo>
                    <a:pt x="0" y="3810"/>
                  </a:lnTo>
                  <a:lnTo>
                    <a:pt x="0" y="99822"/>
                  </a:lnTo>
                  <a:lnTo>
                    <a:pt x="3810" y="103632"/>
                  </a:lnTo>
                  <a:lnTo>
                    <a:pt x="8382" y="103632"/>
                  </a:lnTo>
                  <a:lnTo>
                    <a:pt x="17526" y="103632"/>
                  </a:lnTo>
                  <a:lnTo>
                    <a:pt x="196596" y="103632"/>
                  </a:lnTo>
                  <a:lnTo>
                    <a:pt x="204978" y="103632"/>
                  </a:lnTo>
                  <a:lnTo>
                    <a:pt x="209550" y="103632"/>
                  </a:lnTo>
                  <a:lnTo>
                    <a:pt x="213360" y="99822"/>
                  </a:lnTo>
                  <a:lnTo>
                    <a:pt x="213360" y="3810"/>
                  </a:lnTo>
                  <a:close/>
                </a:path>
                <a:path w="3049270" h="104139">
                  <a:moveTo>
                    <a:pt x="921258" y="3810"/>
                  </a:moveTo>
                  <a:lnTo>
                    <a:pt x="917448" y="0"/>
                  </a:lnTo>
                  <a:lnTo>
                    <a:pt x="710946" y="0"/>
                  </a:lnTo>
                  <a:lnTo>
                    <a:pt x="707136" y="3810"/>
                  </a:lnTo>
                  <a:lnTo>
                    <a:pt x="707136" y="99822"/>
                  </a:lnTo>
                  <a:lnTo>
                    <a:pt x="710946" y="103632"/>
                  </a:lnTo>
                  <a:lnTo>
                    <a:pt x="716280" y="103632"/>
                  </a:lnTo>
                  <a:lnTo>
                    <a:pt x="724662" y="103632"/>
                  </a:lnTo>
                  <a:lnTo>
                    <a:pt x="903732" y="103632"/>
                  </a:lnTo>
                  <a:lnTo>
                    <a:pt x="912114" y="103632"/>
                  </a:lnTo>
                  <a:lnTo>
                    <a:pt x="917448" y="103632"/>
                  </a:lnTo>
                  <a:lnTo>
                    <a:pt x="921258" y="99822"/>
                  </a:lnTo>
                  <a:lnTo>
                    <a:pt x="921258" y="3810"/>
                  </a:lnTo>
                  <a:close/>
                </a:path>
                <a:path w="3049270" h="104139">
                  <a:moveTo>
                    <a:pt x="2291334" y="3810"/>
                  </a:moveTo>
                  <a:lnTo>
                    <a:pt x="2287524" y="0"/>
                  </a:lnTo>
                  <a:lnTo>
                    <a:pt x="2081022" y="0"/>
                  </a:lnTo>
                  <a:lnTo>
                    <a:pt x="2077212" y="3810"/>
                  </a:lnTo>
                  <a:lnTo>
                    <a:pt x="2077212" y="99822"/>
                  </a:lnTo>
                  <a:lnTo>
                    <a:pt x="2081022" y="103632"/>
                  </a:lnTo>
                  <a:lnTo>
                    <a:pt x="2086356" y="103632"/>
                  </a:lnTo>
                  <a:lnTo>
                    <a:pt x="2094738" y="103632"/>
                  </a:lnTo>
                  <a:lnTo>
                    <a:pt x="2273808" y="103632"/>
                  </a:lnTo>
                  <a:lnTo>
                    <a:pt x="2282952" y="103632"/>
                  </a:lnTo>
                  <a:lnTo>
                    <a:pt x="2287524" y="103632"/>
                  </a:lnTo>
                  <a:lnTo>
                    <a:pt x="2291334" y="99822"/>
                  </a:lnTo>
                  <a:lnTo>
                    <a:pt x="2291334" y="3810"/>
                  </a:lnTo>
                  <a:close/>
                </a:path>
                <a:path w="3049270" h="104139">
                  <a:moveTo>
                    <a:pt x="3048762" y="3810"/>
                  </a:moveTo>
                  <a:lnTo>
                    <a:pt x="3044952" y="0"/>
                  </a:lnTo>
                  <a:lnTo>
                    <a:pt x="2838450" y="0"/>
                  </a:lnTo>
                  <a:lnTo>
                    <a:pt x="2834640" y="3810"/>
                  </a:lnTo>
                  <a:lnTo>
                    <a:pt x="2834640" y="99822"/>
                  </a:lnTo>
                  <a:lnTo>
                    <a:pt x="2838450" y="103632"/>
                  </a:lnTo>
                  <a:lnTo>
                    <a:pt x="2843784" y="103632"/>
                  </a:lnTo>
                  <a:lnTo>
                    <a:pt x="2852166" y="103632"/>
                  </a:lnTo>
                  <a:lnTo>
                    <a:pt x="3031236" y="103632"/>
                  </a:lnTo>
                  <a:lnTo>
                    <a:pt x="3039618" y="103632"/>
                  </a:lnTo>
                  <a:lnTo>
                    <a:pt x="3044952" y="103632"/>
                  </a:lnTo>
                  <a:lnTo>
                    <a:pt x="3048762" y="99822"/>
                  </a:lnTo>
                  <a:lnTo>
                    <a:pt x="3048762" y="381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2809627" y="5295391"/>
            <a:ext cx="4787265" cy="629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425950" algn="l"/>
              </a:tabLst>
            </a:pPr>
            <a:r>
              <a:rPr sz="3950" spc="10" dirty="0">
                <a:latin typeface="Calibri"/>
                <a:cs typeface="Calibri"/>
              </a:rPr>
              <a:t>…	…</a:t>
            </a:r>
            <a:endParaRPr sz="395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2065667" y="5288279"/>
            <a:ext cx="6563359" cy="801370"/>
            <a:chOff x="2065667" y="5288279"/>
            <a:chExt cx="6563359" cy="801370"/>
          </a:xfrm>
        </p:grpSpPr>
        <p:sp>
          <p:nvSpPr>
            <p:cNvPr id="64" name="object 64"/>
            <p:cNvSpPr/>
            <p:nvPr/>
          </p:nvSpPr>
          <p:spPr>
            <a:xfrm>
              <a:off x="2448191" y="5458980"/>
              <a:ext cx="5765800" cy="104139"/>
            </a:xfrm>
            <a:custGeom>
              <a:avLst/>
              <a:gdLst/>
              <a:ahLst/>
              <a:cxnLst/>
              <a:rect l="l" t="t" r="r" b="b"/>
              <a:pathLst>
                <a:path w="5765800" h="104139">
                  <a:moveTo>
                    <a:pt x="214122" y="3810"/>
                  </a:moveTo>
                  <a:lnTo>
                    <a:pt x="210312" y="0"/>
                  </a:lnTo>
                  <a:lnTo>
                    <a:pt x="4572" y="0"/>
                  </a:lnTo>
                  <a:lnTo>
                    <a:pt x="0" y="3810"/>
                  </a:lnTo>
                  <a:lnTo>
                    <a:pt x="0" y="99822"/>
                  </a:lnTo>
                  <a:lnTo>
                    <a:pt x="4572" y="103632"/>
                  </a:lnTo>
                  <a:lnTo>
                    <a:pt x="9144" y="103632"/>
                  </a:lnTo>
                  <a:lnTo>
                    <a:pt x="17526" y="103632"/>
                  </a:lnTo>
                  <a:lnTo>
                    <a:pt x="196596" y="103632"/>
                  </a:lnTo>
                  <a:lnTo>
                    <a:pt x="205740" y="103632"/>
                  </a:lnTo>
                  <a:lnTo>
                    <a:pt x="210312" y="103632"/>
                  </a:lnTo>
                  <a:lnTo>
                    <a:pt x="214122" y="99822"/>
                  </a:lnTo>
                  <a:lnTo>
                    <a:pt x="214122" y="3810"/>
                  </a:lnTo>
                  <a:close/>
                </a:path>
                <a:path w="5765800" h="104139">
                  <a:moveTo>
                    <a:pt x="843534" y="3810"/>
                  </a:moveTo>
                  <a:lnTo>
                    <a:pt x="839724" y="0"/>
                  </a:lnTo>
                  <a:lnTo>
                    <a:pt x="633984" y="0"/>
                  </a:lnTo>
                  <a:lnTo>
                    <a:pt x="629412" y="3810"/>
                  </a:lnTo>
                  <a:lnTo>
                    <a:pt x="629412" y="99822"/>
                  </a:lnTo>
                  <a:lnTo>
                    <a:pt x="633984" y="103632"/>
                  </a:lnTo>
                  <a:lnTo>
                    <a:pt x="638556" y="103632"/>
                  </a:lnTo>
                  <a:lnTo>
                    <a:pt x="646938" y="103632"/>
                  </a:lnTo>
                  <a:lnTo>
                    <a:pt x="826008" y="103632"/>
                  </a:lnTo>
                  <a:lnTo>
                    <a:pt x="835152" y="103632"/>
                  </a:lnTo>
                  <a:lnTo>
                    <a:pt x="839724" y="103632"/>
                  </a:lnTo>
                  <a:lnTo>
                    <a:pt x="843534" y="99822"/>
                  </a:lnTo>
                  <a:lnTo>
                    <a:pt x="843534" y="3810"/>
                  </a:lnTo>
                  <a:close/>
                </a:path>
                <a:path w="5765800" h="104139">
                  <a:moveTo>
                    <a:pt x="5132070" y="3810"/>
                  </a:moveTo>
                  <a:lnTo>
                    <a:pt x="5128260" y="0"/>
                  </a:lnTo>
                  <a:lnTo>
                    <a:pt x="4921758" y="0"/>
                  </a:lnTo>
                  <a:lnTo>
                    <a:pt x="4917948" y="3810"/>
                  </a:lnTo>
                  <a:lnTo>
                    <a:pt x="4917948" y="99822"/>
                  </a:lnTo>
                  <a:lnTo>
                    <a:pt x="4921758" y="103632"/>
                  </a:lnTo>
                  <a:lnTo>
                    <a:pt x="4926330" y="103632"/>
                  </a:lnTo>
                  <a:lnTo>
                    <a:pt x="4935474" y="103632"/>
                  </a:lnTo>
                  <a:lnTo>
                    <a:pt x="5114544" y="103632"/>
                  </a:lnTo>
                  <a:lnTo>
                    <a:pt x="5122926" y="103632"/>
                  </a:lnTo>
                  <a:lnTo>
                    <a:pt x="5128260" y="103632"/>
                  </a:lnTo>
                  <a:lnTo>
                    <a:pt x="5132070" y="99822"/>
                  </a:lnTo>
                  <a:lnTo>
                    <a:pt x="5132070" y="3810"/>
                  </a:lnTo>
                  <a:close/>
                </a:path>
                <a:path w="5765800" h="104139">
                  <a:moveTo>
                    <a:pt x="5765292" y="3810"/>
                  </a:moveTo>
                  <a:lnTo>
                    <a:pt x="5761482" y="0"/>
                  </a:lnTo>
                  <a:lnTo>
                    <a:pt x="5555742" y="0"/>
                  </a:lnTo>
                  <a:lnTo>
                    <a:pt x="5551932" y="3810"/>
                  </a:lnTo>
                  <a:lnTo>
                    <a:pt x="5551932" y="99822"/>
                  </a:lnTo>
                  <a:lnTo>
                    <a:pt x="5555742" y="103632"/>
                  </a:lnTo>
                  <a:lnTo>
                    <a:pt x="5560314" y="103632"/>
                  </a:lnTo>
                  <a:lnTo>
                    <a:pt x="5569458" y="103632"/>
                  </a:lnTo>
                  <a:lnTo>
                    <a:pt x="5748528" y="103632"/>
                  </a:lnTo>
                  <a:lnTo>
                    <a:pt x="5756910" y="103632"/>
                  </a:lnTo>
                  <a:lnTo>
                    <a:pt x="5761482" y="103632"/>
                  </a:lnTo>
                  <a:lnTo>
                    <a:pt x="5765292" y="99822"/>
                  </a:lnTo>
                  <a:lnTo>
                    <a:pt x="5765292" y="381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065667" y="5288279"/>
              <a:ext cx="6563359" cy="801370"/>
            </a:xfrm>
            <a:custGeom>
              <a:avLst/>
              <a:gdLst/>
              <a:ahLst/>
              <a:cxnLst/>
              <a:rect l="l" t="t" r="r" b="b"/>
              <a:pathLst>
                <a:path w="6563359" h="801370">
                  <a:moveTo>
                    <a:pt x="14477" y="787146"/>
                  </a:moveTo>
                  <a:lnTo>
                    <a:pt x="14477" y="681990"/>
                  </a:lnTo>
                  <a:lnTo>
                    <a:pt x="0" y="681990"/>
                  </a:lnTo>
                  <a:lnTo>
                    <a:pt x="0" y="794004"/>
                  </a:lnTo>
                  <a:lnTo>
                    <a:pt x="6857" y="794004"/>
                  </a:lnTo>
                  <a:lnTo>
                    <a:pt x="6857" y="787146"/>
                  </a:lnTo>
                  <a:lnTo>
                    <a:pt x="14477" y="787146"/>
                  </a:lnTo>
                  <a:close/>
                </a:path>
                <a:path w="6563359" h="801370">
                  <a:moveTo>
                    <a:pt x="55625" y="800862"/>
                  </a:moveTo>
                  <a:lnTo>
                    <a:pt x="55625" y="787146"/>
                  </a:lnTo>
                  <a:lnTo>
                    <a:pt x="6857" y="787146"/>
                  </a:lnTo>
                  <a:lnTo>
                    <a:pt x="6857" y="794004"/>
                  </a:lnTo>
                  <a:lnTo>
                    <a:pt x="14477" y="794004"/>
                  </a:lnTo>
                  <a:lnTo>
                    <a:pt x="14477" y="800862"/>
                  </a:lnTo>
                  <a:lnTo>
                    <a:pt x="55625" y="800862"/>
                  </a:lnTo>
                  <a:close/>
                </a:path>
                <a:path w="6563359" h="801370">
                  <a:moveTo>
                    <a:pt x="14477" y="800862"/>
                  </a:moveTo>
                  <a:lnTo>
                    <a:pt x="14477" y="794004"/>
                  </a:lnTo>
                  <a:lnTo>
                    <a:pt x="6857" y="794004"/>
                  </a:lnTo>
                  <a:lnTo>
                    <a:pt x="6857" y="800862"/>
                  </a:lnTo>
                  <a:lnTo>
                    <a:pt x="14477" y="800862"/>
                  </a:lnTo>
                  <a:close/>
                </a:path>
                <a:path w="6563359" h="801370">
                  <a:moveTo>
                    <a:pt x="14477" y="640080"/>
                  </a:moveTo>
                  <a:lnTo>
                    <a:pt x="14477" y="528066"/>
                  </a:lnTo>
                  <a:lnTo>
                    <a:pt x="0" y="528066"/>
                  </a:lnTo>
                  <a:lnTo>
                    <a:pt x="0" y="640080"/>
                  </a:lnTo>
                  <a:lnTo>
                    <a:pt x="14477" y="640080"/>
                  </a:lnTo>
                  <a:close/>
                </a:path>
                <a:path w="6563359" h="801370">
                  <a:moveTo>
                    <a:pt x="14477" y="486156"/>
                  </a:moveTo>
                  <a:lnTo>
                    <a:pt x="14477" y="374142"/>
                  </a:lnTo>
                  <a:lnTo>
                    <a:pt x="0" y="374142"/>
                  </a:lnTo>
                  <a:lnTo>
                    <a:pt x="0" y="486156"/>
                  </a:lnTo>
                  <a:lnTo>
                    <a:pt x="14477" y="486156"/>
                  </a:lnTo>
                  <a:close/>
                </a:path>
                <a:path w="6563359" h="801370">
                  <a:moveTo>
                    <a:pt x="14477" y="332232"/>
                  </a:moveTo>
                  <a:lnTo>
                    <a:pt x="14477" y="220218"/>
                  </a:lnTo>
                  <a:lnTo>
                    <a:pt x="0" y="220218"/>
                  </a:lnTo>
                  <a:lnTo>
                    <a:pt x="0" y="332232"/>
                  </a:lnTo>
                  <a:lnTo>
                    <a:pt x="14477" y="332232"/>
                  </a:lnTo>
                  <a:close/>
                </a:path>
                <a:path w="6563359" h="801370">
                  <a:moveTo>
                    <a:pt x="14477" y="178308"/>
                  </a:moveTo>
                  <a:lnTo>
                    <a:pt x="14477" y="66294"/>
                  </a:lnTo>
                  <a:lnTo>
                    <a:pt x="0" y="66294"/>
                  </a:lnTo>
                  <a:lnTo>
                    <a:pt x="0" y="178308"/>
                  </a:lnTo>
                  <a:lnTo>
                    <a:pt x="14477" y="178308"/>
                  </a:lnTo>
                  <a:close/>
                </a:path>
                <a:path w="6563359" h="801370">
                  <a:moveTo>
                    <a:pt x="102107" y="13716"/>
                  </a:moveTo>
                  <a:lnTo>
                    <a:pt x="102107" y="0"/>
                  </a:lnTo>
                  <a:lnTo>
                    <a:pt x="3047" y="0"/>
                  </a:lnTo>
                  <a:lnTo>
                    <a:pt x="0" y="3048"/>
                  </a:lnTo>
                  <a:lnTo>
                    <a:pt x="0" y="24384"/>
                  </a:lnTo>
                  <a:lnTo>
                    <a:pt x="6857" y="24384"/>
                  </a:lnTo>
                  <a:lnTo>
                    <a:pt x="6857" y="13716"/>
                  </a:lnTo>
                  <a:lnTo>
                    <a:pt x="14477" y="6858"/>
                  </a:lnTo>
                  <a:lnTo>
                    <a:pt x="14477" y="13716"/>
                  </a:lnTo>
                  <a:lnTo>
                    <a:pt x="102107" y="13716"/>
                  </a:lnTo>
                  <a:close/>
                </a:path>
                <a:path w="6563359" h="801370">
                  <a:moveTo>
                    <a:pt x="14477" y="13716"/>
                  </a:moveTo>
                  <a:lnTo>
                    <a:pt x="14477" y="6858"/>
                  </a:lnTo>
                  <a:lnTo>
                    <a:pt x="6857" y="13716"/>
                  </a:lnTo>
                  <a:lnTo>
                    <a:pt x="14477" y="13716"/>
                  </a:lnTo>
                  <a:close/>
                </a:path>
                <a:path w="6563359" h="801370">
                  <a:moveTo>
                    <a:pt x="14477" y="24384"/>
                  </a:moveTo>
                  <a:lnTo>
                    <a:pt x="14477" y="13716"/>
                  </a:lnTo>
                  <a:lnTo>
                    <a:pt x="6857" y="13716"/>
                  </a:lnTo>
                  <a:lnTo>
                    <a:pt x="6857" y="24384"/>
                  </a:lnTo>
                  <a:lnTo>
                    <a:pt x="14477" y="24384"/>
                  </a:lnTo>
                  <a:close/>
                </a:path>
                <a:path w="6563359" h="801370">
                  <a:moveTo>
                    <a:pt x="256031" y="13716"/>
                  </a:moveTo>
                  <a:lnTo>
                    <a:pt x="256031" y="0"/>
                  </a:lnTo>
                  <a:lnTo>
                    <a:pt x="144018" y="0"/>
                  </a:lnTo>
                  <a:lnTo>
                    <a:pt x="144018" y="13716"/>
                  </a:lnTo>
                  <a:lnTo>
                    <a:pt x="256031" y="13716"/>
                  </a:lnTo>
                  <a:close/>
                </a:path>
                <a:path w="6563359" h="801370">
                  <a:moveTo>
                    <a:pt x="409956" y="13716"/>
                  </a:moveTo>
                  <a:lnTo>
                    <a:pt x="409956" y="0"/>
                  </a:lnTo>
                  <a:lnTo>
                    <a:pt x="297941" y="0"/>
                  </a:lnTo>
                  <a:lnTo>
                    <a:pt x="297941" y="13716"/>
                  </a:lnTo>
                  <a:lnTo>
                    <a:pt x="409956" y="13716"/>
                  </a:lnTo>
                  <a:close/>
                </a:path>
                <a:path w="6563359" h="801370">
                  <a:moveTo>
                    <a:pt x="563879" y="13716"/>
                  </a:moveTo>
                  <a:lnTo>
                    <a:pt x="563879" y="0"/>
                  </a:lnTo>
                  <a:lnTo>
                    <a:pt x="451865" y="0"/>
                  </a:lnTo>
                  <a:lnTo>
                    <a:pt x="451865" y="13716"/>
                  </a:lnTo>
                  <a:lnTo>
                    <a:pt x="563879" y="13716"/>
                  </a:lnTo>
                  <a:close/>
                </a:path>
                <a:path w="6563359" h="801370">
                  <a:moveTo>
                    <a:pt x="717803" y="13716"/>
                  </a:moveTo>
                  <a:lnTo>
                    <a:pt x="717803" y="0"/>
                  </a:lnTo>
                  <a:lnTo>
                    <a:pt x="605789" y="0"/>
                  </a:lnTo>
                  <a:lnTo>
                    <a:pt x="605789" y="13716"/>
                  </a:lnTo>
                  <a:lnTo>
                    <a:pt x="717803" y="13716"/>
                  </a:lnTo>
                  <a:close/>
                </a:path>
                <a:path w="6563359" h="801370">
                  <a:moveTo>
                    <a:pt x="871727" y="13716"/>
                  </a:moveTo>
                  <a:lnTo>
                    <a:pt x="871727" y="0"/>
                  </a:lnTo>
                  <a:lnTo>
                    <a:pt x="759713" y="0"/>
                  </a:lnTo>
                  <a:lnTo>
                    <a:pt x="759713" y="13716"/>
                  </a:lnTo>
                  <a:lnTo>
                    <a:pt x="871727" y="13716"/>
                  </a:lnTo>
                  <a:close/>
                </a:path>
                <a:path w="6563359" h="801370">
                  <a:moveTo>
                    <a:pt x="1025651" y="13716"/>
                  </a:moveTo>
                  <a:lnTo>
                    <a:pt x="1025651" y="0"/>
                  </a:lnTo>
                  <a:lnTo>
                    <a:pt x="913638" y="0"/>
                  </a:lnTo>
                  <a:lnTo>
                    <a:pt x="913638" y="13716"/>
                  </a:lnTo>
                  <a:lnTo>
                    <a:pt x="1025651" y="13716"/>
                  </a:lnTo>
                  <a:close/>
                </a:path>
                <a:path w="6563359" h="801370">
                  <a:moveTo>
                    <a:pt x="1179576" y="13716"/>
                  </a:moveTo>
                  <a:lnTo>
                    <a:pt x="1179576" y="0"/>
                  </a:lnTo>
                  <a:lnTo>
                    <a:pt x="1067562" y="0"/>
                  </a:lnTo>
                  <a:lnTo>
                    <a:pt x="1067562" y="13716"/>
                  </a:lnTo>
                  <a:lnTo>
                    <a:pt x="1179576" y="13716"/>
                  </a:lnTo>
                  <a:close/>
                </a:path>
                <a:path w="6563359" h="801370">
                  <a:moveTo>
                    <a:pt x="1333499" y="13716"/>
                  </a:moveTo>
                  <a:lnTo>
                    <a:pt x="1333499" y="0"/>
                  </a:lnTo>
                  <a:lnTo>
                    <a:pt x="1221485" y="0"/>
                  </a:lnTo>
                  <a:lnTo>
                    <a:pt x="1221485" y="13716"/>
                  </a:lnTo>
                  <a:lnTo>
                    <a:pt x="1333499" y="13716"/>
                  </a:lnTo>
                  <a:close/>
                </a:path>
                <a:path w="6563359" h="801370">
                  <a:moveTo>
                    <a:pt x="1487423" y="13716"/>
                  </a:moveTo>
                  <a:lnTo>
                    <a:pt x="1487423" y="0"/>
                  </a:lnTo>
                  <a:lnTo>
                    <a:pt x="1375409" y="0"/>
                  </a:lnTo>
                  <a:lnTo>
                    <a:pt x="1375409" y="13716"/>
                  </a:lnTo>
                  <a:lnTo>
                    <a:pt x="1487423" y="13716"/>
                  </a:lnTo>
                  <a:close/>
                </a:path>
                <a:path w="6563359" h="801370">
                  <a:moveTo>
                    <a:pt x="1641347" y="13716"/>
                  </a:moveTo>
                  <a:lnTo>
                    <a:pt x="1641347" y="0"/>
                  </a:lnTo>
                  <a:lnTo>
                    <a:pt x="1529333" y="0"/>
                  </a:lnTo>
                  <a:lnTo>
                    <a:pt x="1529333" y="13716"/>
                  </a:lnTo>
                  <a:lnTo>
                    <a:pt x="1641347" y="13716"/>
                  </a:lnTo>
                  <a:close/>
                </a:path>
                <a:path w="6563359" h="801370">
                  <a:moveTo>
                    <a:pt x="1795271" y="13716"/>
                  </a:moveTo>
                  <a:lnTo>
                    <a:pt x="1795271" y="0"/>
                  </a:lnTo>
                  <a:lnTo>
                    <a:pt x="1683257" y="0"/>
                  </a:lnTo>
                  <a:lnTo>
                    <a:pt x="1683257" y="13716"/>
                  </a:lnTo>
                  <a:lnTo>
                    <a:pt x="1795271" y="13716"/>
                  </a:lnTo>
                  <a:close/>
                </a:path>
                <a:path w="6563359" h="801370">
                  <a:moveTo>
                    <a:pt x="1949195" y="13716"/>
                  </a:moveTo>
                  <a:lnTo>
                    <a:pt x="1949195" y="0"/>
                  </a:lnTo>
                  <a:lnTo>
                    <a:pt x="1837181" y="0"/>
                  </a:lnTo>
                  <a:lnTo>
                    <a:pt x="1837181" y="13716"/>
                  </a:lnTo>
                  <a:lnTo>
                    <a:pt x="1949195" y="13716"/>
                  </a:lnTo>
                  <a:close/>
                </a:path>
                <a:path w="6563359" h="801370">
                  <a:moveTo>
                    <a:pt x="2103119" y="13716"/>
                  </a:moveTo>
                  <a:lnTo>
                    <a:pt x="2103119" y="0"/>
                  </a:lnTo>
                  <a:lnTo>
                    <a:pt x="1991105" y="0"/>
                  </a:lnTo>
                  <a:lnTo>
                    <a:pt x="1991105" y="13716"/>
                  </a:lnTo>
                  <a:lnTo>
                    <a:pt x="2103119" y="13716"/>
                  </a:lnTo>
                  <a:close/>
                </a:path>
                <a:path w="6563359" h="801370">
                  <a:moveTo>
                    <a:pt x="2257043" y="13716"/>
                  </a:moveTo>
                  <a:lnTo>
                    <a:pt x="2257043" y="0"/>
                  </a:lnTo>
                  <a:lnTo>
                    <a:pt x="2145029" y="0"/>
                  </a:lnTo>
                  <a:lnTo>
                    <a:pt x="2145029" y="13716"/>
                  </a:lnTo>
                  <a:lnTo>
                    <a:pt x="2257043" y="13716"/>
                  </a:lnTo>
                  <a:close/>
                </a:path>
                <a:path w="6563359" h="801370">
                  <a:moveTo>
                    <a:pt x="2410967" y="13716"/>
                  </a:moveTo>
                  <a:lnTo>
                    <a:pt x="2410967" y="0"/>
                  </a:lnTo>
                  <a:lnTo>
                    <a:pt x="2298953" y="0"/>
                  </a:lnTo>
                  <a:lnTo>
                    <a:pt x="2298953" y="13716"/>
                  </a:lnTo>
                  <a:lnTo>
                    <a:pt x="2410967" y="13716"/>
                  </a:lnTo>
                  <a:close/>
                </a:path>
                <a:path w="6563359" h="801370">
                  <a:moveTo>
                    <a:pt x="2564891" y="13716"/>
                  </a:moveTo>
                  <a:lnTo>
                    <a:pt x="2564891" y="0"/>
                  </a:lnTo>
                  <a:lnTo>
                    <a:pt x="2452877" y="0"/>
                  </a:lnTo>
                  <a:lnTo>
                    <a:pt x="2452877" y="13716"/>
                  </a:lnTo>
                  <a:lnTo>
                    <a:pt x="2564891" y="13716"/>
                  </a:lnTo>
                  <a:close/>
                </a:path>
                <a:path w="6563359" h="801370">
                  <a:moveTo>
                    <a:pt x="2718815" y="13716"/>
                  </a:moveTo>
                  <a:lnTo>
                    <a:pt x="2718815" y="0"/>
                  </a:lnTo>
                  <a:lnTo>
                    <a:pt x="2606801" y="0"/>
                  </a:lnTo>
                  <a:lnTo>
                    <a:pt x="2606801" y="13716"/>
                  </a:lnTo>
                  <a:lnTo>
                    <a:pt x="2718815" y="13716"/>
                  </a:lnTo>
                  <a:close/>
                </a:path>
                <a:path w="6563359" h="801370">
                  <a:moveTo>
                    <a:pt x="2872739" y="13716"/>
                  </a:moveTo>
                  <a:lnTo>
                    <a:pt x="2872739" y="0"/>
                  </a:lnTo>
                  <a:lnTo>
                    <a:pt x="2760725" y="0"/>
                  </a:lnTo>
                  <a:lnTo>
                    <a:pt x="2760725" y="13716"/>
                  </a:lnTo>
                  <a:lnTo>
                    <a:pt x="2872739" y="13716"/>
                  </a:lnTo>
                  <a:close/>
                </a:path>
                <a:path w="6563359" h="801370">
                  <a:moveTo>
                    <a:pt x="3026663" y="13716"/>
                  </a:moveTo>
                  <a:lnTo>
                    <a:pt x="3026663" y="0"/>
                  </a:lnTo>
                  <a:lnTo>
                    <a:pt x="2914649" y="0"/>
                  </a:lnTo>
                  <a:lnTo>
                    <a:pt x="2914649" y="13716"/>
                  </a:lnTo>
                  <a:lnTo>
                    <a:pt x="3026663" y="13716"/>
                  </a:lnTo>
                  <a:close/>
                </a:path>
                <a:path w="6563359" h="801370">
                  <a:moveTo>
                    <a:pt x="3180587" y="13716"/>
                  </a:moveTo>
                  <a:lnTo>
                    <a:pt x="3180587" y="0"/>
                  </a:lnTo>
                  <a:lnTo>
                    <a:pt x="3068573" y="0"/>
                  </a:lnTo>
                  <a:lnTo>
                    <a:pt x="3068573" y="13716"/>
                  </a:lnTo>
                  <a:lnTo>
                    <a:pt x="3180587" y="13716"/>
                  </a:lnTo>
                  <a:close/>
                </a:path>
                <a:path w="6563359" h="801370">
                  <a:moveTo>
                    <a:pt x="3334511" y="13716"/>
                  </a:moveTo>
                  <a:lnTo>
                    <a:pt x="3334511" y="0"/>
                  </a:lnTo>
                  <a:lnTo>
                    <a:pt x="3222497" y="0"/>
                  </a:lnTo>
                  <a:lnTo>
                    <a:pt x="3222497" y="13716"/>
                  </a:lnTo>
                  <a:lnTo>
                    <a:pt x="3334511" y="13716"/>
                  </a:lnTo>
                  <a:close/>
                </a:path>
                <a:path w="6563359" h="801370">
                  <a:moveTo>
                    <a:pt x="3488435" y="13716"/>
                  </a:moveTo>
                  <a:lnTo>
                    <a:pt x="3488435" y="0"/>
                  </a:lnTo>
                  <a:lnTo>
                    <a:pt x="3376422" y="0"/>
                  </a:lnTo>
                  <a:lnTo>
                    <a:pt x="3376422" y="13716"/>
                  </a:lnTo>
                  <a:lnTo>
                    <a:pt x="3488435" y="13716"/>
                  </a:lnTo>
                  <a:close/>
                </a:path>
                <a:path w="6563359" h="801370">
                  <a:moveTo>
                    <a:pt x="3642359" y="13716"/>
                  </a:moveTo>
                  <a:lnTo>
                    <a:pt x="3642359" y="0"/>
                  </a:lnTo>
                  <a:lnTo>
                    <a:pt x="3530345" y="0"/>
                  </a:lnTo>
                  <a:lnTo>
                    <a:pt x="3530345" y="13716"/>
                  </a:lnTo>
                  <a:lnTo>
                    <a:pt x="3642359" y="13716"/>
                  </a:lnTo>
                  <a:close/>
                </a:path>
                <a:path w="6563359" h="801370">
                  <a:moveTo>
                    <a:pt x="3796283" y="13716"/>
                  </a:moveTo>
                  <a:lnTo>
                    <a:pt x="3796283" y="0"/>
                  </a:lnTo>
                  <a:lnTo>
                    <a:pt x="3684269" y="0"/>
                  </a:lnTo>
                  <a:lnTo>
                    <a:pt x="3684269" y="13716"/>
                  </a:lnTo>
                  <a:lnTo>
                    <a:pt x="3796283" y="13716"/>
                  </a:lnTo>
                  <a:close/>
                </a:path>
                <a:path w="6563359" h="801370">
                  <a:moveTo>
                    <a:pt x="3950207" y="13716"/>
                  </a:moveTo>
                  <a:lnTo>
                    <a:pt x="3950207" y="0"/>
                  </a:lnTo>
                  <a:lnTo>
                    <a:pt x="3838193" y="0"/>
                  </a:lnTo>
                  <a:lnTo>
                    <a:pt x="3838193" y="13716"/>
                  </a:lnTo>
                  <a:lnTo>
                    <a:pt x="3950207" y="13716"/>
                  </a:lnTo>
                  <a:close/>
                </a:path>
                <a:path w="6563359" h="801370">
                  <a:moveTo>
                    <a:pt x="4104131" y="13716"/>
                  </a:moveTo>
                  <a:lnTo>
                    <a:pt x="4104131" y="0"/>
                  </a:lnTo>
                  <a:lnTo>
                    <a:pt x="3992117" y="0"/>
                  </a:lnTo>
                  <a:lnTo>
                    <a:pt x="3992117" y="13716"/>
                  </a:lnTo>
                  <a:lnTo>
                    <a:pt x="4104131" y="13716"/>
                  </a:lnTo>
                  <a:close/>
                </a:path>
                <a:path w="6563359" h="801370">
                  <a:moveTo>
                    <a:pt x="4258056" y="13716"/>
                  </a:moveTo>
                  <a:lnTo>
                    <a:pt x="4258056" y="0"/>
                  </a:lnTo>
                  <a:lnTo>
                    <a:pt x="4146041" y="0"/>
                  </a:lnTo>
                  <a:lnTo>
                    <a:pt x="4146041" y="13716"/>
                  </a:lnTo>
                  <a:lnTo>
                    <a:pt x="4258056" y="13716"/>
                  </a:lnTo>
                  <a:close/>
                </a:path>
                <a:path w="6563359" h="801370">
                  <a:moveTo>
                    <a:pt x="4411967" y="13716"/>
                  </a:moveTo>
                  <a:lnTo>
                    <a:pt x="4411967" y="0"/>
                  </a:lnTo>
                  <a:lnTo>
                    <a:pt x="4299953" y="0"/>
                  </a:lnTo>
                  <a:lnTo>
                    <a:pt x="4299953" y="13716"/>
                  </a:lnTo>
                  <a:lnTo>
                    <a:pt x="4411967" y="13716"/>
                  </a:lnTo>
                  <a:close/>
                </a:path>
                <a:path w="6563359" h="801370">
                  <a:moveTo>
                    <a:pt x="4565904" y="13716"/>
                  </a:moveTo>
                  <a:lnTo>
                    <a:pt x="4565904" y="0"/>
                  </a:lnTo>
                  <a:lnTo>
                    <a:pt x="4453889" y="0"/>
                  </a:lnTo>
                  <a:lnTo>
                    <a:pt x="4453889" y="13716"/>
                  </a:lnTo>
                  <a:lnTo>
                    <a:pt x="4565904" y="13716"/>
                  </a:lnTo>
                  <a:close/>
                </a:path>
                <a:path w="6563359" h="801370">
                  <a:moveTo>
                    <a:pt x="4719828" y="13716"/>
                  </a:moveTo>
                  <a:lnTo>
                    <a:pt x="4719828" y="0"/>
                  </a:lnTo>
                  <a:lnTo>
                    <a:pt x="4607813" y="0"/>
                  </a:lnTo>
                  <a:lnTo>
                    <a:pt x="4607813" y="13716"/>
                  </a:lnTo>
                  <a:lnTo>
                    <a:pt x="4719828" y="13716"/>
                  </a:lnTo>
                  <a:close/>
                </a:path>
                <a:path w="6563359" h="801370">
                  <a:moveTo>
                    <a:pt x="4873751" y="13716"/>
                  </a:moveTo>
                  <a:lnTo>
                    <a:pt x="4873751" y="0"/>
                  </a:lnTo>
                  <a:lnTo>
                    <a:pt x="4761737" y="0"/>
                  </a:lnTo>
                  <a:lnTo>
                    <a:pt x="4761737" y="13716"/>
                  </a:lnTo>
                  <a:lnTo>
                    <a:pt x="4873751" y="13716"/>
                  </a:lnTo>
                  <a:close/>
                </a:path>
                <a:path w="6563359" h="801370">
                  <a:moveTo>
                    <a:pt x="5027675" y="13716"/>
                  </a:moveTo>
                  <a:lnTo>
                    <a:pt x="5027675" y="0"/>
                  </a:lnTo>
                  <a:lnTo>
                    <a:pt x="4915661" y="0"/>
                  </a:lnTo>
                  <a:lnTo>
                    <a:pt x="4915661" y="13716"/>
                  </a:lnTo>
                  <a:lnTo>
                    <a:pt x="5027675" y="13716"/>
                  </a:lnTo>
                  <a:close/>
                </a:path>
                <a:path w="6563359" h="801370">
                  <a:moveTo>
                    <a:pt x="5181599" y="13716"/>
                  </a:moveTo>
                  <a:lnTo>
                    <a:pt x="5181599" y="0"/>
                  </a:lnTo>
                  <a:lnTo>
                    <a:pt x="5069585" y="0"/>
                  </a:lnTo>
                  <a:lnTo>
                    <a:pt x="5069585" y="13716"/>
                  </a:lnTo>
                  <a:lnTo>
                    <a:pt x="5181599" y="13716"/>
                  </a:lnTo>
                  <a:close/>
                </a:path>
                <a:path w="6563359" h="801370">
                  <a:moveTo>
                    <a:pt x="5335523" y="13716"/>
                  </a:moveTo>
                  <a:lnTo>
                    <a:pt x="5335523" y="0"/>
                  </a:lnTo>
                  <a:lnTo>
                    <a:pt x="5223509" y="0"/>
                  </a:lnTo>
                  <a:lnTo>
                    <a:pt x="5223509" y="13716"/>
                  </a:lnTo>
                  <a:lnTo>
                    <a:pt x="5335523" y="13716"/>
                  </a:lnTo>
                  <a:close/>
                </a:path>
                <a:path w="6563359" h="801370">
                  <a:moveTo>
                    <a:pt x="5489435" y="13716"/>
                  </a:moveTo>
                  <a:lnTo>
                    <a:pt x="5489435" y="0"/>
                  </a:lnTo>
                  <a:lnTo>
                    <a:pt x="5377421" y="0"/>
                  </a:lnTo>
                  <a:lnTo>
                    <a:pt x="5377421" y="13716"/>
                  </a:lnTo>
                  <a:lnTo>
                    <a:pt x="5489435" y="13716"/>
                  </a:lnTo>
                  <a:close/>
                </a:path>
                <a:path w="6563359" h="801370">
                  <a:moveTo>
                    <a:pt x="5643359" y="13716"/>
                  </a:moveTo>
                  <a:lnTo>
                    <a:pt x="5643359" y="0"/>
                  </a:lnTo>
                  <a:lnTo>
                    <a:pt x="5531345" y="0"/>
                  </a:lnTo>
                  <a:lnTo>
                    <a:pt x="5531345" y="13716"/>
                  </a:lnTo>
                  <a:lnTo>
                    <a:pt x="5643359" y="13716"/>
                  </a:lnTo>
                  <a:close/>
                </a:path>
                <a:path w="6563359" h="801370">
                  <a:moveTo>
                    <a:pt x="5797283" y="13716"/>
                  </a:moveTo>
                  <a:lnTo>
                    <a:pt x="5797283" y="0"/>
                  </a:lnTo>
                  <a:lnTo>
                    <a:pt x="5685269" y="0"/>
                  </a:lnTo>
                  <a:lnTo>
                    <a:pt x="5685269" y="13716"/>
                  </a:lnTo>
                  <a:lnTo>
                    <a:pt x="5797283" y="13716"/>
                  </a:lnTo>
                  <a:close/>
                </a:path>
                <a:path w="6563359" h="801370">
                  <a:moveTo>
                    <a:pt x="5951218" y="13716"/>
                  </a:moveTo>
                  <a:lnTo>
                    <a:pt x="5951218" y="0"/>
                  </a:lnTo>
                  <a:lnTo>
                    <a:pt x="5839206" y="0"/>
                  </a:lnTo>
                  <a:lnTo>
                    <a:pt x="5839206" y="13716"/>
                  </a:lnTo>
                  <a:lnTo>
                    <a:pt x="5951218" y="13716"/>
                  </a:lnTo>
                  <a:close/>
                </a:path>
                <a:path w="6563359" h="801370">
                  <a:moveTo>
                    <a:pt x="6105142" y="13716"/>
                  </a:moveTo>
                  <a:lnTo>
                    <a:pt x="6105142" y="0"/>
                  </a:lnTo>
                  <a:lnTo>
                    <a:pt x="5993130" y="0"/>
                  </a:lnTo>
                  <a:lnTo>
                    <a:pt x="5993130" y="13716"/>
                  </a:lnTo>
                  <a:lnTo>
                    <a:pt x="6105142" y="13716"/>
                  </a:lnTo>
                  <a:close/>
                </a:path>
                <a:path w="6563359" h="801370">
                  <a:moveTo>
                    <a:pt x="6259066" y="13716"/>
                  </a:moveTo>
                  <a:lnTo>
                    <a:pt x="6259066" y="0"/>
                  </a:lnTo>
                  <a:lnTo>
                    <a:pt x="6147054" y="0"/>
                  </a:lnTo>
                  <a:lnTo>
                    <a:pt x="6147054" y="13716"/>
                  </a:lnTo>
                  <a:lnTo>
                    <a:pt x="6259066" y="13716"/>
                  </a:lnTo>
                  <a:close/>
                </a:path>
                <a:path w="6563359" h="801370">
                  <a:moveTo>
                    <a:pt x="6412990" y="13716"/>
                  </a:moveTo>
                  <a:lnTo>
                    <a:pt x="6412990" y="0"/>
                  </a:lnTo>
                  <a:lnTo>
                    <a:pt x="6300978" y="0"/>
                  </a:lnTo>
                  <a:lnTo>
                    <a:pt x="6300978" y="13716"/>
                  </a:lnTo>
                  <a:lnTo>
                    <a:pt x="6412990" y="13716"/>
                  </a:lnTo>
                  <a:close/>
                </a:path>
                <a:path w="6563359" h="801370">
                  <a:moveTo>
                    <a:pt x="6563106" y="17525"/>
                  </a:moveTo>
                  <a:lnTo>
                    <a:pt x="6563106" y="3048"/>
                  </a:lnTo>
                  <a:lnTo>
                    <a:pt x="6560058" y="0"/>
                  </a:lnTo>
                  <a:lnTo>
                    <a:pt x="6454901" y="0"/>
                  </a:lnTo>
                  <a:lnTo>
                    <a:pt x="6454901" y="13716"/>
                  </a:lnTo>
                  <a:lnTo>
                    <a:pt x="6549377" y="13716"/>
                  </a:lnTo>
                  <a:lnTo>
                    <a:pt x="6549377" y="6858"/>
                  </a:lnTo>
                  <a:lnTo>
                    <a:pt x="6556247" y="13716"/>
                  </a:lnTo>
                  <a:lnTo>
                    <a:pt x="6556247" y="17525"/>
                  </a:lnTo>
                  <a:lnTo>
                    <a:pt x="6563106" y="17525"/>
                  </a:lnTo>
                  <a:close/>
                </a:path>
                <a:path w="6563359" h="801370">
                  <a:moveTo>
                    <a:pt x="6556247" y="13716"/>
                  </a:moveTo>
                  <a:lnTo>
                    <a:pt x="6549377" y="6858"/>
                  </a:lnTo>
                  <a:lnTo>
                    <a:pt x="6549377" y="13716"/>
                  </a:lnTo>
                  <a:lnTo>
                    <a:pt x="6556247" y="13716"/>
                  </a:lnTo>
                  <a:close/>
                </a:path>
                <a:path w="6563359" h="801370">
                  <a:moveTo>
                    <a:pt x="6556247" y="17525"/>
                  </a:moveTo>
                  <a:lnTo>
                    <a:pt x="6556247" y="13716"/>
                  </a:lnTo>
                  <a:lnTo>
                    <a:pt x="6549377" y="13716"/>
                  </a:lnTo>
                  <a:lnTo>
                    <a:pt x="6549377" y="17525"/>
                  </a:lnTo>
                  <a:lnTo>
                    <a:pt x="6556247" y="17525"/>
                  </a:lnTo>
                  <a:close/>
                </a:path>
                <a:path w="6563359" h="801370">
                  <a:moveTo>
                    <a:pt x="6563106" y="171450"/>
                  </a:moveTo>
                  <a:lnTo>
                    <a:pt x="6563106" y="60198"/>
                  </a:lnTo>
                  <a:lnTo>
                    <a:pt x="6549388" y="60198"/>
                  </a:lnTo>
                  <a:lnTo>
                    <a:pt x="6549388" y="171450"/>
                  </a:lnTo>
                  <a:lnTo>
                    <a:pt x="6563106" y="171450"/>
                  </a:lnTo>
                  <a:close/>
                </a:path>
                <a:path w="6563359" h="801370">
                  <a:moveTo>
                    <a:pt x="6563106" y="325374"/>
                  </a:moveTo>
                  <a:lnTo>
                    <a:pt x="6563106" y="214122"/>
                  </a:lnTo>
                  <a:lnTo>
                    <a:pt x="6549388" y="214122"/>
                  </a:lnTo>
                  <a:lnTo>
                    <a:pt x="6549388" y="325374"/>
                  </a:lnTo>
                  <a:lnTo>
                    <a:pt x="6563106" y="325374"/>
                  </a:lnTo>
                  <a:close/>
                </a:path>
                <a:path w="6563359" h="801370">
                  <a:moveTo>
                    <a:pt x="6563106" y="479298"/>
                  </a:moveTo>
                  <a:lnTo>
                    <a:pt x="6563106" y="368046"/>
                  </a:lnTo>
                  <a:lnTo>
                    <a:pt x="6549388" y="368046"/>
                  </a:lnTo>
                  <a:lnTo>
                    <a:pt x="6549388" y="479298"/>
                  </a:lnTo>
                  <a:lnTo>
                    <a:pt x="6563106" y="479298"/>
                  </a:lnTo>
                  <a:close/>
                </a:path>
                <a:path w="6563359" h="801370">
                  <a:moveTo>
                    <a:pt x="6563106" y="633222"/>
                  </a:moveTo>
                  <a:lnTo>
                    <a:pt x="6563106" y="521970"/>
                  </a:lnTo>
                  <a:lnTo>
                    <a:pt x="6549388" y="521970"/>
                  </a:lnTo>
                  <a:lnTo>
                    <a:pt x="6549388" y="633222"/>
                  </a:lnTo>
                  <a:lnTo>
                    <a:pt x="6563106" y="633222"/>
                  </a:lnTo>
                  <a:close/>
                </a:path>
                <a:path w="6563359" h="801370">
                  <a:moveTo>
                    <a:pt x="6563106" y="787908"/>
                  </a:moveTo>
                  <a:lnTo>
                    <a:pt x="6563106" y="675894"/>
                  </a:lnTo>
                  <a:lnTo>
                    <a:pt x="6549388" y="675894"/>
                  </a:lnTo>
                  <a:lnTo>
                    <a:pt x="6549388" y="787908"/>
                  </a:lnTo>
                  <a:lnTo>
                    <a:pt x="6563106" y="787908"/>
                  </a:lnTo>
                  <a:close/>
                </a:path>
                <a:path w="6563359" h="801370">
                  <a:moveTo>
                    <a:pt x="6520421" y="800862"/>
                  </a:moveTo>
                  <a:lnTo>
                    <a:pt x="6520421" y="787146"/>
                  </a:lnTo>
                  <a:lnTo>
                    <a:pt x="6408407" y="787146"/>
                  </a:lnTo>
                  <a:lnTo>
                    <a:pt x="6408407" y="800862"/>
                  </a:lnTo>
                  <a:lnTo>
                    <a:pt x="6520421" y="800862"/>
                  </a:lnTo>
                  <a:close/>
                </a:path>
                <a:path w="6563359" h="801370">
                  <a:moveTo>
                    <a:pt x="6366509" y="800862"/>
                  </a:moveTo>
                  <a:lnTo>
                    <a:pt x="6366509" y="787146"/>
                  </a:lnTo>
                  <a:lnTo>
                    <a:pt x="6254495" y="787146"/>
                  </a:lnTo>
                  <a:lnTo>
                    <a:pt x="6254495" y="800862"/>
                  </a:lnTo>
                  <a:lnTo>
                    <a:pt x="6366509" y="800862"/>
                  </a:lnTo>
                  <a:close/>
                </a:path>
                <a:path w="6563359" h="801370">
                  <a:moveTo>
                    <a:pt x="6212585" y="800862"/>
                  </a:moveTo>
                  <a:lnTo>
                    <a:pt x="6212585" y="787146"/>
                  </a:lnTo>
                  <a:lnTo>
                    <a:pt x="6100571" y="787146"/>
                  </a:lnTo>
                  <a:lnTo>
                    <a:pt x="6100571" y="800862"/>
                  </a:lnTo>
                  <a:lnTo>
                    <a:pt x="6212585" y="800862"/>
                  </a:lnTo>
                  <a:close/>
                </a:path>
                <a:path w="6563359" h="801370">
                  <a:moveTo>
                    <a:pt x="6058661" y="800862"/>
                  </a:moveTo>
                  <a:lnTo>
                    <a:pt x="6058661" y="787146"/>
                  </a:lnTo>
                  <a:lnTo>
                    <a:pt x="5946647" y="787146"/>
                  </a:lnTo>
                  <a:lnTo>
                    <a:pt x="5946647" y="800862"/>
                  </a:lnTo>
                  <a:lnTo>
                    <a:pt x="6058661" y="800862"/>
                  </a:lnTo>
                  <a:close/>
                </a:path>
                <a:path w="6563359" h="801370">
                  <a:moveTo>
                    <a:pt x="5904737" y="800862"/>
                  </a:moveTo>
                  <a:lnTo>
                    <a:pt x="5904737" y="787146"/>
                  </a:lnTo>
                  <a:lnTo>
                    <a:pt x="5792723" y="787146"/>
                  </a:lnTo>
                  <a:lnTo>
                    <a:pt x="5792723" y="800862"/>
                  </a:lnTo>
                  <a:lnTo>
                    <a:pt x="5904737" y="800862"/>
                  </a:lnTo>
                  <a:close/>
                </a:path>
                <a:path w="6563359" h="801370">
                  <a:moveTo>
                    <a:pt x="5750813" y="800862"/>
                  </a:moveTo>
                  <a:lnTo>
                    <a:pt x="5750813" y="787146"/>
                  </a:lnTo>
                  <a:lnTo>
                    <a:pt x="5638799" y="787146"/>
                  </a:lnTo>
                  <a:lnTo>
                    <a:pt x="5638799" y="800862"/>
                  </a:lnTo>
                  <a:lnTo>
                    <a:pt x="5750813" y="800862"/>
                  </a:lnTo>
                  <a:close/>
                </a:path>
                <a:path w="6563359" h="801370">
                  <a:moveTo>
                    <a:pt x="5596889" y="800862"/>
                  </a:moveTo>
                  <a:lnTo>
                    <a:pt x="5596889" y="787146"/>
                  </a:lnTo>
                  <a:lnTo>
                    <a:pt x="5484875" y="787146"/>
                  </a:lnTo>
                  <a:lnTo>
                    <a:pt x="5484875" y="800862"/>
                  </a:lnTo>
                  <a:lnTo>
                    <a:pt x="5596889" y="800862"/>
                  </a:lnTo>
                  <a:close/>
                </a:path>
                <a:path w="6563359" h="801370">
                  <a:moveTo>
                    <a:pt x="5442953" y="800862"/>
                  </a:moveTo>
                  <a:lnTo>
                    <a:pt x="5442953" y="787146"/>
                  </a:lnTo>
                  <a:lnTo>
                    <a:pt x="5330940" y="787146"/>
                  </a:lnTo>
                  <a:lnTo>
                    <a:pt x="5330940" y="800862"/>
                  </a:lnTo>
                  <a:lnTo>
                    <a:pt x="5442953" y="800862"/>
                  </a:lnTo>
                  <a:close/>
                </a:path>
                <a:path w="6563359" h="801370">
                  <a:moveTo>
                    <a:pt x="5289029" y="800862"/>
                  </a:moveTo>
                  <a:lnTo>
                    <a:pt x="5289029" y="787146"/>
                  </a:lnTo>
                  <a:lnTo>
                    <a:pt x="5177016" y="787146"/>
                  </a:lnTo>
                  <a:lnTo>
                    <a:pt x="5177016" y="800862"/>
                  </a:lnTo>
                  <a:lnTo>
                    <a:pt x="5289029" y="800862"/>
                  </a:lnTo>
                  <a:close/>
                </a:path>
                <a:path w="6563359" h="801370">
                  <a:moveTo>
                    <a:pt x="5135105" y="800862"/>
                  </a:moveTo>
                  <a:lnTo>
                    <a:pt x="5135105" y="787146"/>
                  </a:lnTo>
                  <a:lnTo>
                    <a:pt x="5023092" y="787146"/>
                  </a:lnTo>
                  <a:lnTo>
                    <a:pt x="5023092" y="800862"/>
                  </a:lnTo>
                  <a:lnTo>
                    <a:pt x="5135105" y="800862"/>
                  </a:lnTo>
                  <a:close/>
                </a:path>
                <a:path w="6563359" h="801370">
                  <a:moveTo>
                    <a:pt x="4981181" y="800862"/>
                  </a:moveTo>
                  <a:lnTo>
                    <a:pt x="4981181" y="787146"/>
                  </a:lnTo>
                  <a:lnTo>
                    <a:pt x="4869168" y="787146"/>
                  </a:lnTo>
                  <a:lnTo>
                    <a:pt x="4869168" y="800862"/>
                  </a:lnTo>
                  <a:lnTo>
                    <a:pt x="4981181" y="800862"/>
                  </a:lnTo>
                  <a:close/>
                </a:path>
                <a:path w="6563359" h="801370">
                  <a:moveTo>
                    <a:pt x="4827257" y="800862"/>
                  </a:moveTo>
                  <a:lnTo>
                    <a:pt x="4827257" y="787146"/>
                  </a:lnTo>
                  <a:lnTo>
                    <a:pt x="4715243" y="787146"/>
                  </a:lnTo>
                  <a:lnTo>
                    <a:pt x="4715243" y="800862"/>
                  </a:lnTo>
                  <a:lnTo>
                    <a:pt x="4827257" y="800862"/>
                  </a:lnTo>
                  <a:close/>
                </a:path>
                <a:path w="6563359" h="801370">
                  <a:moveTo>
                    <a:pt x="4673333" y="800862"/>
                  </a:moveTo>
                  <a:lnTo>
                    <a:pt x="4673333" y="787146"/>
                  </a:lnTo>
                  <a:lnTo>
                    <a:pt x="4561319" y="787146"/>
                  </a:lnTo>
                  <a:lnTo>
                    <a:pt x="4561319" y="800862"/>
                  </a:lnTo>
                  <a:lnTo>
                    <a:pt x="4673333" y="800862"/>
                  </a:lnTo>
                  <a:close/>
                </a:path>
                <a:path w="6563359" h="801370">
                  <a:moveTo>
                    <a:pt x="4519409" y="800862"/>
                  </a:moveTo>
                  <a:lnTo>
                    <a:pt x="4519409" y="787146"/>
                  </a:lnTo>
                  <a:lnTo>
                    <a:pt x="4407395" y="787146"/>
                  </a:lnTo>
                  <a:lnTo>
                    <a:pt x="4407395" y="800862"/>
                  </a:lnTo>
                  <a:lnTo>
                    <a:pt x="4519409" y="800862"/>
                  </a:lnTo>
                  <a:close/>
                </a:path>
                <a:path w="6563359" h="801370">
                  <a:moveTo>
                    <a:pt x="4365498" y="800862"/>
                  </a:moveTo>
                  <a:lnTo>
                    <a:pt x="4365498" y="787146"/>
                  </a:lnTo>
                  <a:lnTo>
                    <a:pt x="4253484" y="787146"/>
                  </a:lnTo>
                  <a:lnTo>
                    <a:pt x="4253484" y="800862"/>
                  </a:lnTo>
                  <a:lnTo>
                    <a:pt x="4365498" y="800862"/>
                  </a:lnTo>
                  <a:close/>
                </a:path>
                <a:path w="6563359" h="801370">
                  <a:moveTo>
                    <a:pt x="4211574" y="800862"/>
                  </a:moveTo>
                  <a:lnTo>
                    <a:pt x="4211574" y="787146"/>
                  </a:lnTo>
                  <a:lnTo>
                    <a:pt x="4099560" y="787146"/>
                  </a:lnTo>
                  <a:lnTo>
                    <a:pt x="4099560" y="800862"/>
                  </a:lnTo>
                  <a:lnTo>
                    <a:pt x="4211574" y="800862"/>
                  </a:lnTo>
                  <a:close/>
                </a:path>
                <a:path w="6563359" h="801370">
                  <a:moveTo>
                    <a:pt x="4057650" y="800862"/>
                  </a:moveTo>
                  <a:lnTo>
                    <a:pt x="4057650" y="787146"/>
                  </a:lnTo>
                  <a:lnTo>
                    <a:pt x="3945636" y="787146"/>
                  </a:lnTo>
                  <a:lnTo>
                    <a:pt x="3945636" y="800862"/>
                  </a:lnTo>
                  <a:lnTo>
                    <a:pt x="4057650" y="800862"/>
                  </a:lnTo>
                  <a:close/>
                </a:path>
                <a:path w="6563359" h="801370">
                  <a:moveTo>
                    <a:pt x="3903726" y="800862"/>
                  </a:moveTo>
                  <a:lnTo>
                    <a:pt x="3903726" y="787146"/>
                  </a:lnTo>
                  <a:lnTo>
                    <a:pt x="3791712" y="787146"/>
                  </a:lnTo>
                  <a:lnTo>
                    <a:pt x="3791712" y="800862"/>
                  </a:lnTo>
                  <a:lnTo>
                    <a:pt x="3903726" y="800862"/>
                  </a:lnTo>
                  <a:close/>
                </a:path>
                <a:path w="6563359" h="801370">
                  <a:moveTo>
                    <a:pt x="3749802" y="800862"/>
                  </a:moveTo>
                  <a:lnTo>
                    <a:pt x="3749802" y="787146"/>
                  </a:lnTo>
                  <a:lnTo>
                    <a:pt x="3637788" y="787146"/>
                  </a:lnTo>
                  <a:lnTo>
                    <a:pt x="3637788" y="800862"/>
                  </a:lnTo>
                  <a:lnTo>
                    <a:pt x="3749802" y="800862"/>
                  </a:lnTo>
                  <a:close/>
                </a:path>
                <a:path w="6563359" h="801370">
                  <a:moveTo>
                    <a:pt x="3595878" y="800862"/>
                  </a:moveTo>
                  <a:lnTo>
                    <a:pt x="3595878" y="787146"/>
                  </a:lnTo>
                  <a:lnTo>
                    <a:pt x="3483864" y="787146"/>
                  </a:lnTo>
                  <a:lnTo>
                    <a:pt x="3483864" y="800862"/>
                  </a:lnTo>
                  <a:lnTo>
                    <a:pt x="3595878" y="800862"/>
                  </a:lnTo>
                  <a:close/>
                </a:path>
                <a:path w="6563359" h="801370">
                  <a:moveTo>
                    <a:pt x="3441954" y="800862"/>
                  </a:moveTo>
                  <a:lnTo>
                    <a:pt x="3441954" y="787146"/>
                  </a:lnTo>
                  <a:lnTo>
                    <a:pt x="3329940" y="787146"/>
                  </a:lnTo>
                  <a:lnTo>
                    <a:pt x="3329940" y="800862"/>
                  </a:lnTo>
                  <a:lnTo>
                    <a:pt x="3441954" y="800862"/>
                  </a:lnTo>
                  <a:close/>
                </a:path>
                <a:path w="6563359" h="801370">
                  <a:moveTo>
                    <a:pt x="3288029" y="800862"/>
                  </a:moveTo>
                  <a:lnTo>
                    <a:pt x="3288029" y="787146"/>
                  </a:lnTo>
                  <a:lnTo>
                    <a:pt x="3176016" y="787146"/>
                  </a:lnTo>
                  <a:lnTo>
                    <a:pt x="3176016" y="800862"/>
                  </a:lnTo>
                  <a:lnTo>
                    <a:pt x="3288029" y="800862"/>
                  </a:lnTo>
                  <a:close/>
                </a:path>
                <a:path w="6563359" h="801370">
                  <a:moveTo>
                    <a:pt x="3134106" y="800862"/>
                  </a:moveTo>
                  <a:lnTo>
                    <a:pt x="3134106" y="787146"/>
                  </a:lnTo>
                  <a:lnTo>
                    <a:pt x="3022092" y="787146"/>
                  </a:lnTo>
                  <a:lnTo>
                    <a:pt x="3022092" y="800862"/>
                  </a:lnTo>
                  <a:lnTo>
                    <a:pt x="3134106" y="800862"/>
                  </a:lnTo>
                  <a:close/>
                </a:path>
                <a:path w="6563359" h="801370">
                  <a:moveTo>
                    <a:pt x="2980182" y="800862"/>
                  </a:moveTo>
                  <a:lnTo>
                    <a:pt x="2980182" y="787146"/>
                  </a:lnTo>
                  <a:lnTo>
                    <a:pt x="2868168" y="787146"/>
                  </a:lnTo>
                  <a:lnTo>
                    <a:pt x="2868168" y="800862"/>
                  </a:lnTo>
                  <a:lnTo>
                    <a:pt x="2980182" y="800862"/>
                  </a:lnTo>
                  <a:close/>
                </a:path>
                <a:path w="6563359" h="801370">
                  <a:moveTo>
                    <a:pt x="2826258" y="800862"/>
                  </a:moveTo>
                  <a:lnTo>
                    <a:pt x="2826258" y="787146"/>
                  </a:lnTo>
                  <a:lnTo>
                    <a:pt x="2714244" y="787146"/>
                  </a:lnTo>
                  <a:lnTo>
                    <a:pt x="2714244" y="800862"/>
                  </a:lnTo>
                  <a:lnTo>
                    <a:pt x="2826258" y="800862"/>
                  </a:lnTo>
                  <a:close/>
                </a:path>
                <a:path w="6563359" h="801370">
                  <a:moveTo>
                    <a:pt x="2672334" y="800862"/>
                  </a:moveTo>
                  <a:lnTo>
                    <a:pt x="2672334" y="787146"/>
                  </a:lnTo>
                  <a:lnTo>
                    <a:pt x="2560320" y="787146"/>
                  </a:lnTo>
                  <a:lnTo>
                    <a:pt x="2560320" y="800862"/>
                  </a:lnTo>
                  <a:lnTo>
                    <a:pt x="2672334" y="800862"/>
                  </a:lnTo>
                  <a:close/>
                </a:path>
                <a:path w="6563359" h="801370">
                  <a:moveTo>
                    <a:pt x="2518410" y="800862"/>
                  </a:moveTo>
                  <a:lnTo>
                    <a:pt x="2518410" y="787146"/>
                  </a:lnTo>
                  <a:lnTo>
                    <a:pt x="2406396" y="787146"/>
                  </a:lnTo>
                  <a:lnTo>
                    <a:pt x="2406396" y="800862"/>
                  </a:lnTo>
                  <a:lnTo>
                    <a:pt x="2518410" y="800862"/>
                  </a:lnTo>
                  <a:close/>
                </a:path>
                <a:path w="6563359" h="801370">
                  <a:moveTo>
                    <a:pt x="2364486" y="800862"/>
                  </a:moveTo>
                  <a:lnTo>
                    <a:pt x="2364486" y="787146"/>
                  </a:lnTo>
                  <a:lnTo>
                    <a:pt x="2252472" y="787146"/>
                  </a:lnTo>
                  <a:lnTo>
                    <a:pt x="2252472" y="800862"/>
                  </a:lnTo>
                  <a:lnTo>
                    <a:pt x="2364486" y="800862"/>
                  </a:lnTo>
                  <a:close/>
                </a:path>
                <a:path w="6563359" h="801370">
                  <a:moveTo>
                    <a:pt x="2210562" y="800862"/>
                  </a:moveTo>
                  <a:lnTo>
                    <a:pt x="2210562" y="787146"/>
                  </a:lnTo>
                  <a:lnTo>
                    <a:pt x="2098548" y="787146"/>
                  </a:lnTo>
                  <a:lnTo>
                    <a:pt x="2098548" y="800862"/>
                  </a:lnTo>
                  <a:lnTo>
                    <a:pt x="2210562" y="800862"/>
                  </a:lnTo>
                  <a:close/>
                </a:path>
                <a:path w="6563359" h="801370">
                  <a:moveTo>
                    <a:pt x="2056638" y="800862"/>
                  </a:moveTo>
                  <a:lnTo>
                    <a:pt x="2056638" y="787146"/>
                  </a:lnTo>
                  <a:lnTo>
                    <a:pt x="1944624" y="787146"/>
                  </a:lnTo>
                  <a:lnTo>
                    <a:pt x="1944624" y="800862"/>
                  </a:lnTo>
                  <a:lnTo>
                    <a:pt x="2056638" y="800862"/>
                  </a:lnTo>
                  <a:close/>
                </a:path>
                <a:path w="6563359" h="801370">
                  <a:moveTo>
                    <a:pt x="1902714" y="800862"/>
                  </a:moveTo>
                  <a:lnTo>
                    <a:pt x="1902714" y="787146"/>
                  </a:lnTo>
                  <a:lnTo>
                    <a:pt x="1790700" y="787146"/>
                  </a:lnTo>
                  <a:lnTo>
                    <a:pt x="1790700" y="800862"/>
                  </a:lnTo>
                  <a:lnTo>
                    <a:pt x="1902714" y="800862"/>
                  </a:lnTo>
                  <a:close/>
                </a:path>
                <a:path w="6563359" h="801370">
                  <a:moveTo>
                    <a:pt x="1748790" y="800862"/>
                  </a:moveTo>
                  <a:lnTo>
                    <a:pt x="1748790" y="787146"/>
                  </a:lnTo>
                  <a:lnTo>
                    <a:pt x="1636776" y="787146"/>
                  </a:lnTo>
                  <a:lnTo>
                    <a:pt x="1636776" y="800862"/>
                  </a:lnTo>
                  <a:lnTo>
                    <a:pt x="1748790" y="800862"/>
                  </a:lnTo>
                  <a:close/>
                </a:path>
                <a:path w="6563359" h="801370">
                  <a:moveTo>
                    <a:pt x="1594866" y="800862"/>
                  </a:moveTo>
                  <a:lnTo>
                    <a:pt x="1594866" y="787146"/>
                  </a:lnTo>
                  <a:lnTo>
                    <a:pt x="1482852" y="787146"/>
                  </a:lnTo>
                  <a:lnTo>
                    <a:pt x="1482852" y="800862"/>
                  </a:lnTo>
                  <a:lnTo>
                    <a:pt x="1594866" y="800862"/>
                  </a:lnTo>
                  <a:close/>
                </a:path>
                <a:path w="6563359" h="801370">
                  <a:moveTo>
                    <a:pt x="1440942" y="800862"/>
                  </a:moveTo>
                  <a:lnTo>
                    <a:pt x="1440942" y="787146"/>
                  </a:lnTo>
                  <a:lnTo>
                    <a:pt x="1328928" y="787146"/>
                  </a:lnTo>
                  <a:lnTo>
                    <a:pt x="1328928" y="800862"/>
                  </a:lnTo>
                  <a:lnTo>
                    <a:pt x="1440942" y="800862"/>
                  </a:lnTo>
                  <a:close/>
                </a:path>
                <a:path w="6563359" h="801370">
                  <a:moveTo>
                    <a:pt x="1287018" y="800862"/>
                  </a:moveTo>
                  <a:lnTo>
                    <a:pt x="1287018" y="787146"/>
                  </a:lnTo>
                  <a:lnTo>
                    <a:pt x="1175003" y="787146"/>
                  </a:lnTo>
                  <a:lnTo>
                    <a:pt x="1175003" y="800862"/>
                  </a:lnTo>
                  <a:lnTo>
                    <a:pt x="1287018" y="800862"/>
                  </a:lnTo>
                  <a:close/>
                </a:path>
                <a:path w="6563359" h="801370">
                  <a:moveTo>
                    <a:pt x="1133094" y="800862"/>
                  </a:moveTo>
                  <a:lnTo>
                    <a:pt x="1133094" y="787146"/>
                  </a:lnTo>
                  <a:lnTo>
                    <a:pt x="1021079" y="787146"/>
                  </a:lnTo>
                  <a:lnTo>
                    <a:pt x="1021079" y="800862"/>
                  </a:lnTo>
                  <a:lnTo>
                    <a:pt x="1133094" y="800862"/>
                  </a:lnTo>
                  <a:close/>
                </a:path>
                <a:path w="6563359" h="801370">
                  <a:moveTo>
                    <a:pt x="979169" y="800862"/>
                  </a:moveTo>
                  <a:lnTo>
                    <a:pt x="979169" y="787146"/>
                  </a:lnTo>
                  <a:lnTo>
                    <a:pt x="867156" y="787146"/>
                  </a:lnTo>
                  <a:lnTo>
                    <a:pt x="867156" y="800862"/>
                  </a:lnTo>
                  <a:lnTo>
                    <a:pt x="979169" y="800862"/>
                  </a:lnTo>
                  <a:close/>
                </a:path>
                <a:path w="6563359" h="801370">
                  <a:moveTo>
                    <a:pt x="825245" y="800862"/>
                  </a:moveTo>
                  <a:lnTo>
                    <a:pt x="825245" y="787146"/>
                  </a:lnTo>
                  <a:lnTo>
                    <a:pt x="713232" y="787146"/>
                  </a:lnTo>
                  <a:lnTo>
                    <a:pt x="713232" y="800862"/>
                  </a:lnTo>
                  <a:lnTo>
                    <a:pt x="825245" y="800862"/>
                  </a:lnTo>
                  <a:close/>
                </a:path>
                <a:path w="6563359" h="801370">
                  <a:moveTo>
                    <a:pt x="671321" y="800862"/>
                  </a:moveTo>
                  <a:lnTo>
                    <a:pt x="671321" y="787146"/>
                  </a:lnTo>
                  <a:lnTo>
                    <a:pt x="559307" y="787146"/>
                  </a:lnTo>
                  <a:lnTo>
                    <a:pt x="559307" y="800862"/>
                  </a:lnTo>
                  <a:lnTo>
                    <a:pt x="671321" y="800862"/>
                  </a:lnTo>
                  <a:close/>
                </a:path>
                <a:path w="6563359" h="801370">
                  <a:moveTo>
                    <a:pt x="517397" y="800862"/>
                  </a:moveTo>
                  <a:lnTo>
                    <a:pt x="517397" y="787146"/>
                  </a:lnTo>
                  <a:lnTo>
                    <a:pt x="405383" y="787146"/>
                  </a:lnTo>
                  <a:lnTo>
                    <a:pt x="405383" y="800862"/>
                  </a:lnTo>
                  <a:lnTo>
                    <a:pt x="517397" y="800862"/>
                  </a:lnTo>
                  <a:close/>
                </a:path>
                <a:path w="6563359" h="801370">
                  <a:moveTo>
                    <a:pt x="363473" y="800862"/>
                  </a:moveTo>
                  <a:lnTo>
                    <a:pt x="363473" y="787146"/>
                  </a:lnTo>
                  <a:lnTo>
                    <a:pt x="251459" y="787146"/>
                  </a:lnTo>
                  <a:lnTo>
                    <a:pt x="251459" y="800862"/>
                  </a:lnTo>
                  <a:lnTo>
                    <a:pt x="363473" y="800862"/>
                  </a:lnTo>
                  <a:close/>
                </a:path>
                <a:path w="6563359" h="801370">
                  <a:moveTo>
                    <a:pt x="209550" y="800862"/>
                  </a:moveTo>
                  <a:lnTo>
                    <a:pt x="209550" y="787146"/>
                  </a:lnTo>
                  <a:lnTo>
                    <a:pt x="97535" y="787146"/>
                  </a:lnTo>
                  <a:lnTo>
                    <a:pt x="97535" y="800862"/>
                  </a:lnTo>
                  <a:lnTo>
                    <a:pt x="209550" y="80086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頁尾版面配置區 68">
            <a:extLst>
              <a:ext uri="{FF2B5EF4-FFF2-40B4-BE49-F238E27FC236}">
                <a16:creationId xmlns:a16="http://schemas.microsoft.com/office/drawing/2014/main" id="{99FB22F0-82A8-1992-7842-0832B1D6E02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50"/>
              </a:lnSpc>
            </a:pPr>
            <a:r>
              <a:rPr lang="en"/>
              <a:t>Prof.</a:t>
            </a:r>
            <a:r>
              <a:rPr lang="en" spc="-30"/>
              <a:t> </a:t>
            </a:r>
            <a:r>
              <a:rPr lang="en" spc="-5"/>
              <a:t>Cheng‐Te</a:t>
            </a:r>
            <a:r>
              <a:rPr lang="en" spc="-30"/>
              <a:t> </a:t>
            </a:r>
            <a:r>
              <a:rPr lang="en" spc="-5"/>
              <a:t>Li</a:t>
            </a:r>
            <a:r>
              <a:rPr lang="en" spc="-15"/>
              <a:t> </a:t>
            </a:r>
            <a:r>
              <a:rPr lang="en"/>
              <a:t>@</a:t>
            </a:r>
            <a:r>
              <a:rPr lang="en" spc="-10"/>
              <a:t> </a:t>
            </a:r>
            <a:r>
              <a:rPr lang="en"/>
              <a:t>NCKU</a:t>
            </a:r>
            <a:endParaRPr lang="en" dirty="0"/>
          </a:p>
        </p:txBody>
      </p:sp>
      <p:sp>
        <p:nvSpPr>
          <p:cNvPr id="70" name="投影片編號版面配置區 69">
            <a:extLst>
              <a:ext uri="{FF2B5EF4-FFF2-40B4-BE49-F238E27FC236}">
                <a16:creationId xmlns:a16="http://schemas.microsoft.com/office/drawing/2014/main" id="{0C518794-F33A-F21C-E927-8341D8F9ECD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lang="en-US" altLang="zh-TW" smtClean="0"/>
              <a:t>8</a:t>
            </a:fld>
            <a:endParaRPr lang="en-US" altLang="zh-TW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2266</Words>
  <Application>Microsoft Macintosh PowerPoint</Application>
  <PresentationFormat>自訂</PresentationFormat>
  <Paragraphs>381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40" baseType="lpstr">
      <vt:lpstr>PMingLiU-ExtB</vt:lpstr>
      <vt:lpstr>Arial MT</vt:lpstr>
      <vt:lpstr>Aptos</vt:lpstr>
      <vt:lpstr>Arial</vt:lpstr>
      <vt:lpstr>Calibri</vt:lpstr>
      <vt:lpstr>Calibri Light</vt:lpstr>
      <vt:lpstr>Cambria</vt:lpstr>
      <vt:lpstr>Consolas</vt:lpstr>
      <vt:lpstr>Courier New</vt:lpstr>
      <vt:lpstr>Times New Roman</vt:lpstr>
      <vt:lpstr>Wingdings</vt:lpstr>
      <vt:lpstr>Office Theme</vt:lpstr>
      <vt:lpstr>Graph Representation Learning Learning node embeddings in a graph</vt:lpstr>
      <vt:lpstr>Graph Representation:</vt:lpstr>
      <vt:lpstr>Roadmap on GRL</vt:lpstr>
      <vt:lpstr>Graph Representation Learning</vt:lpstr>
      <vt:lpstr>Graph Representation Learning</vt:lpstr>
      <vt:lpstr>Typical Application 1: Node Classification</vt:lpstr>
      <vt:lpstr>Typical Application 2: Link Prediction</vt:lpstr>
      <vt:lpstr>Literatures on GRL</vt:lpstr>
      <vt:lpstr>Word Embedding in NLP</vt:lpstr>
      <vt:lpstr>Illustration of Word Embedding</vt:lpstr>
      <vt:lpstr>Network Embedding</vt:lpstr>
      <vt:lpstr>Network Embedding: Basic Idea</vt:lpstr>
      <vt:lpstr>Embedding Nodes</vt:lpstr>
      <vt:lpstr>Learning Node Embeddings</vt:lpstr>
      <vt:lpstr>“Shallow” Encoding</vt:lpstr>
      <vt:lpstr>Graph Factorization</vt:lpstr>
      <vt:lpstr>Graph Factorization</vt:lpstr>
      <vt:lpstr>Multi‐hop Similarity: GraRep</vt:lpstr>
      <vt:lpstr>Random‐Walk Embeddings</vt:lpstr>
      <vt:lpstr>Why Random Walks?</vt:lpstr>
      <vt:lpstr>Random Walk‐based Optimization</vt:lpstr>
      <vt:lpstr>Random Walk‐based Optimization</vt:lpstr>
      <vt:lpstr>Negative Sampling</vt:lpstr>
      <vt:lpstr>node2vec: Biased RW [Grover et al., 2016]</vt:lpstr>
      <vt:lpstr>node2vec: Biased RW</vt:lpstr>
      <vt:lpstr>node2vec: BFS vs.</vt:lpstr>
      <vt:lpstr>Performance on Node Classification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mlg_09-2_grl_embedding.pptx</dc:title>
  <dc:creator>NCKU</dc:creator>
  <cp:lastModifiedBy>李易庭</cp:lastModifiedBy>
  <cp:revision>1</cp:revision>
  <dcterms:created xsi:type="dcterms:W3CDTF">2024-09-05T03:44:29Z</dcterms:created>
  <dcterms:modified xsi:type="dcterms:W3CDTF">2024-09-05T03:47:37Z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2023-05-02T00:00:00Z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2024-09-05T00:00:00Z</vt:filetime>
  </property>
</Properties>
</file>