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4A9F6-4BF5-4074-A293-B1363F357F78}" v="1044" dt="2024-06-04T03:53:1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font" Target="fonts/font2.fntdata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font" Target="fonts/font1.fntdata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notesMaster" Target="notesMasters/notesMaster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microsoft.com/office/2015/10/relationships/revisionInfo" Target="revisionInfo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22b67e8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22b67e8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106cfc3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106cfc3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106cfc3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106cfc3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106cfc3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106cfc3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22b67e8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22b67e8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106cfc3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106cfc3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106cfc3b3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106cfc3b3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e22b67e8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e22b67e8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0" y="0"/>
              <a:ext cx="823000" cy="5143500"/>
              <a:chOff x="0" y="0"/>
              <a:chExt cx="823000" cy="5143500"/>
            </a:xfrm>
          </p:grpSpPr>
          <p:pic>
            <p:nvPicPr>
              <p:cNvPr id="11" name="Google Shape;11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075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Google Shape;12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3252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3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2429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1606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8230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6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3205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1"/>
            <p:cNvGrpSpPr/>
            <p:nvPr/>
          </p:nvGrpSpPr>
          <p:grpSpPr>
            <a:xfrm>
              <a:off x="823000" y="0"/>
              <a:ext cx="8321000" cy="5143500"/>
              <a:chOff x="823000" y="0"/>
              <a:chExt cx="8321000" cy="5143500"/>
            </a:xfrm>
          </p:grpSpPr>
          <p:grpSp>
            <p:nvGrpSpPr>
              <p:cNvPr id="19" name="Google Shape;19;p1"/>
              <p:cNvGrpSpPr/>
              <p:nvPr/>
            </p:nvGrpSpPr>
            <p:grpSpPr>
              <a:xfrm>
                <a:off x="823000" y="0"/>
                <a:ext cx="823000" cy="5143500"/>
                <a:chOff x="823000" y="0"/>
                <a:chExt cx="823000" cy="5143500"/>
              </a:xfrm>
            </p:grpSpPr>
            <p:pic>
              <p:nvPicPr>
                <p:cNvPr id="20" name="Google Shape;2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" name="Google Shape;2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Google Shape;2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Google Shape;2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" name="Google Shape;2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" name="Google Shape;2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Google Shape;2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" name="Google Shape;27;p1"/>
              <p:cNvGrpSpPr/>
              <p:nvPr/>
            </p:nvGrpSpPr>
            <p:grpSpPr>
              <a:xfrm>
                <a:off x="1646000" y="0"/>
                <a:ext cx="823000" cy="5143500"/>
                <a:chOff x="1646000" y="0"/>
                <a:chExt cx="823000" cy="5143500"/>
              </a:xfrm>
            </p:grpSpPr>
            <p:pic>
              <p:nvPicPr>
                <p:cNvPr id="28" name="Google Shape;2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Google Shape;2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3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Google Shape;3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3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" name="Google Shape;3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Google Shape;3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5" name="Google Shape;35;p1"/>
              <p:cNvGrpSpPr/>
              <p:nvPr/>
            </p:nvGrpSpPr>
            <p:grpSpPr>
              <a:xfrm>
                <a:off x="2469000" y="0"/>
                <a:ext cx="823000" cy="5143500"/>
                <a:chOff x="2469000" y="0"/>
                <a:chExt cx="823000" cy="5143500"/>
              </a:xfrm>
            </p:grpSpPr>
            <p:pic>
              <p:nvPicPr>
                <p:cNvPr id="36" name="Google Shape;3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" name="Google Shape;3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Google Shape;3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" name="Google Shape;3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4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Google Shape;4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4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3" name="Google Shape;43;p1"/>
              <p:cNvGrpSpPr/>
              <p:nvPr/>
            </p:nvGrpSpPr>
            <p:grpSpPr>
              <a:xfrm>
                <a:off x="3292000" y="0"/>
                <a:ext cx="823000" cy="5143500"/>
                <a:chOff x="3292000" y="0"/>
                <a:chExt cx="823000" cy="5143500"/>
              </a:xfrm>
            </p:grpSpPr>
            <p:pic>
              <p:nvPicPr>
                <p:cNvPr id="44" name="Google Shape;4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" name="Google Shape;4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" name="Google Shape;4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" name="Google Shape;4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" name="Google Shape;4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4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" name="Google Shape;5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1" name="Google Shape;51;p1"/>
              <p:cNvGrpSpPr/>
              <p:nvPr/>
            </p:nvGrpSpPr>
            <p:grpSpPr>
              <a:xfrm>
                <a:off x="4115000" y="0"/>
                <a:ext cx="823000" cy="5143500"/>
                <a:chOff x="4115000" y="0"/>
                <a:chExt cx="823000" cy="5143500"/>
              </a:xfrm>
            </p:grpSpPr>
            <p:pic>
              <p:nvPicPr>
                <p:cNvPr id="52" name="Google Shape;5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5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Google Shape;5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" name="Google Shape;5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" name="Google Shape;5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" name="Google Shape;5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8" name="Google Shape;5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9" name="Google Shape;59;p1"/>
              <p:cNvGrpSpPr/>
              <p:nvPr/>
            </p:nvGrpSpPr>
            <p:grpSpPr>
              <a:xfrm>
                <a:off x="4938000" y="0"/>
                <a:ext cx="823000" cy="5143500"/>
                <a:chOff x="4938000" y="0"/>
                <a:chExt cx="823000" cy="5143500"/>
              </a:xfrm>
            </p:grpSpPr>
            <p:pic>
              <p:nvPicPr>
                <p:cNvPr id="60" name="Google Shape;6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" name="Google Shape;6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" name="Google Shape;6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" name="Google Shape;6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Google Shape;6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Google Shape;6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" name="Google Shape;6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oogle Shape;67;p1"/>
              <p:cNvGrpSpPr/>
              <p:nvPr/>
            </p:nvGrpSpPr>
            <p:grpSpPr>
              <a:xfrm>
                <a:off x="5761000" y="0"/>
                <a:ext cx="823000" cy="5143500"/>
                <a:chOff x="5761000" y="0"/>
                <a:chExt cx="823000" cy="5143500"/>
              </a:xfrm>
            </p:grpSpPr>
            <p:pic>
              <p:nvPicPr>
                <p:cNvPr id="68" name="Google Shape;6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" name="Google Shape;6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" name="Google Shape;7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Google Shape;7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Google Shape;7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3" name="Google Shape;7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Google Shape;7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" name="Google Shape;75;p1"/>
              <p:cNvGrpSpPr/>
              <p:nvPr/>
            </p:nvGrpSpPr>
            <p:grpSpPr>
              <a:xfrm>
                <a:off x="6584000" y="0"/>
                <a:ext cx="823000" cy="5143500"/>
                <a:chOff x="6584000" y="0"/>
                <a:chExt cx="823000" cy="5143500"/>
              </a:xfrm>
            </p:grpSpPr>
            <p:pic>
              <p:nvPicPr>
                <p:cNvPr id="76" name="Google Shape;7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Google Shape;7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8" name="Google Shape;7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" name="Google Shape;7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Google Shape;8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Google Shape;8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Google Shape;8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" name="Google Shape;83;p1"/>
              <p:cNvGrpSpPr/>
              <p:nvPr/>
            </p:nvGrpSpPr>
            <p:grpSpPr>
              <a:xfrm>
                <a:off x="7407000" y="0"/>
                <a:ext cx="823000" cy="5143500"/>
                <a:chOff x="7407000" y="0"/>
                <a:chExt cx="823000" cy="5143500"/>
              </a:xfrm>
            </p:grpSpPr>
            <p:pic>
              <p:nvPicPr>
                <p:cNvPr id="84" name="Google Shape;8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Google Shape;8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Google Shape;8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7" name="Google Shape;8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" name="Google Shape;8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" name="Google Shape;8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Google Shape;9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1" name="Google Shape;91;p1"/>
              <p:cNvGrpSpPr/>
              <p:nvPr/>
            </p:nvGrpSpPr>
            <p:grpSpPr>
              <a:xfrm>
                <a:off x="8230000" y="0"/>
                <a:ext cx="823000" cy="5143500"/>
                <a:chOff x="8230000" y="0"/>
                <a:chExt cx="823000" cy="5143500"/>
              </a:xfrm>
            </p:grpSpPr>
            <p:pic>
              <p:nvPicPr>
                <p:cNvPr id="92" name="Google Shape;9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Google Shape;9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Google Shape;9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Google Shape;9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Google Shape;9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Google Shape;9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Google Shape;9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9" name="Google Shape;99;p1"/>
              <p:cNvGrpSpPr/>
              <p:nvPr/>
            </p:nvGrpSpPr>
            <p:grpSpPr>
              <a:xfrm>
                <a:off x="8321000" y="0"/>
                <a:ext cx="823000" cy="5143500"/>
                <a:chOff x="8321000" y="0"/>
                <a:chExt cx="823000" cy="5143500"/>
              </a:xfrm>
            </p:grpSpPr>
            <p:pic>
              <p:nvPicPr>
                <p:cNvPr id="100" name="Google Shape;10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" name="Google Shape;10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" name="Google Shape;10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Google Shape;10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5" name="Google Shape;10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Google Shape;10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ctrTitle"/>
          </p:nvPr>
        </p:nvSpPr>
        <p:spPr>
          <a:xfrm>
            <a:off x="107200" y="2368025"/>
            <a:ext cx="4680900" cy="24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b="1"/>
              <a:t>資展國際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-440750" y="3477975"/>
            <a:ext cx="5776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chemeClr val="dk1"/>
                </a:solidFill>
              </a:rPr>
              <a:t>小專發表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1279500" y="4270575"/>
            <a:ext cx="43827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張祐銜:RPG遊戲及介紹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56" y="335895"/>
            <a:ext cx="4038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484" y="3032425"/>
            <a:ext cx="1410900" cy="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990" y="1969870"/>
            <a:ext cx="277407" cy="26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104245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925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34750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3513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3888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3150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8F71355-7244-25F5-A8A8-761D438EC1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1635" y="2365804"/>
            <a:ext cx="839230" cy="839230"/>
          </a:xfrm>
          <a:prstGeom prst="rect">
            <a:avLst/>
          </a:prstGeom>
        </p:spPr>
      </p:pic>
      <p:pic>
        <p:nvPicPr>
          <p:cNvPr id="5" name="圖片 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F2AE51E-B8DC-0FB8-E873-BB68496F5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4782" y="1973992"/>
            <a:ext cx="262839" cy="253314"/>
          </a:xfrm>
          <a:prstGeom prst="rect">
            <a:avLst/>
          </a:prstGeom>
        </p:spPr>
      </p:pic>
      <p:pic>
        <p:nvPicPr>
          <p:cNvPr id="6" name="圖片 5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AB0C2028-89EA-C80A-FA93-75ADB27594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565953" y="453525"/>
            <a:ext cx="1252743" cy="6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目錄</a:t>
            </a:r>
            <a:endParaRPr b="1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6076587" y="126475"/>
            <a:ext cx="1254875" cy="1447800"/>
            <a:chOff x="1774775" y="186175"/>
            <a:chExt cx="1254875" cy="1447800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4"/>
          <p:cNvGrpSpPr/>
          <p:nvPr/>
        </p:nvGrpSpPr>
        <p:grpSpPr>
          <a:xfrm>
            <a:off x="2286075" y="126475"/>
            <a:ext cx="1254875" cy="1447800"/>
            <a:chOff x="1774775" y="186175"/>
            <a:chExt cx="1254875" cy="1447800"/>
          </a:xfrm>
        </p:grpSpPr>
        <p:pic>
          <p:nvPicPr>
            <p:cNvPr id="274" name="Google Shape;2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820" y="162566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546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893BB5-6193-256A-B16E-E090F5114C58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FAC71A3-DDF6-2248-5F85-21393FA42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1" y="609601"/>
            <a:ext cx="262839" cy="253314"/>
          </a:xfrm>
          <a:prstGeom prst="rect">
            <a:avLst/>
          </a:prstGeom>
        </p:spPr>
      </p:pic>
      <p:sp>
        <p:nvSpPr>
          <p:cNvPr id="18" name="Google Shape;300;p16">
            <a:extLst>
              <a:ext uri="{FF2B5EF4-FFF2-40B4-BE49-F238E27FC236}">
                <a16:creationId xmlns:a16="http://schemas.microsoft.com/office/drawing/2014/main" id="{54A03435-E311-328C-22D6-5568E979C08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2" name="Google Shape;310;p17">
            <a:extLst>
              <a:ext uri="{FF2B5EF4-FFF2-40B4-BE49-F238E27FC236}">
                <a16:creationId xmlns:a16="http://schemas.microsoft.com/office/drawing/2014/main" id="{1A852EBD-8340-7970-F67A-ACABED98D09C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8" name="Google Shape;322;p18">
            <a:extLst>
              <a:ext uri="{FF2B5EF4-FFF2-40B4-BE49-F238E27FC236}">
                <a16:creationId xmlns:a16="http://schemas.microsoft.com/office/drawing/2014/main" id="{3DCF1EC3-5A48-B707-AA7F-8D26B4B5A90C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30" name="Google Shape;429;p19">
            <a:extLst>
              <a:ext uri="{FF2B5EF4-FFF2-40B4-BE49-F238E27FC236}">
                <a16:creationId xmlns:a16="http://schemas.microsoft.com/office/drawing/2014/main" id="{B435923E-A4A3-1AB0-8413-8FA947F0256D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32" name="Google Shape;533;p20">
            <a:extLst>
              <a:ext uri="{FF2B5EF4-FFF2-40B4-BE49-F238E27FC236}">
                <a16:creationId xmlns:a16="http://schemas.microsoft.com/office/drawing/2014/main" id="{BB825BED-BD35-58F7-CFEC-FBE1DA0C094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34" name="Google Shape;546;p21">
            <a:extLst>
              <a:ext uri="{FF2B5EF4-FFF2-40B4-BE49-F238E27FC236}">
                <a16:creationId xmlns:a16="http://schemas.microsoft.com/office/drawing/2014/main" id="{EE008890-4D7C-5D16-6407-6CA452B6CBEB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74C63E93-9A25-CC01-E220-D90A9C8DB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57" y="1155356"/>
            <a:ext cx="333375" cy="304800"/>
          </a:xfrm>
          <a:prstGeom prst="rect">
            <a:avLst/>
          </a:prstGeom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E72F895-A9DE-C461-4F66-43C0E5A5A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4174742" y="524421"/>
            <a:ext cx="176761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製作動機</a:t>
            </a:r>
            <a:endParaRPr b="1"/>
          </a:p>
        </p:txBody>
      </p:sp>
      <p:pic>
        <p:nvPicPr>
          <p:cNvPr id="2" name="圖片 1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486918E9-A00E-7AA9-B5F3-BFE450E8D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2" y="122408"/>
            <a:ext cx="770752" cy="975411"/>
          </a:xfrm>
          <a:prstGeom prst="rect">
            <a:avLst/>
          </a:prstGeom>
        </p:spPr>
      </p:pic>
      <p:pic>
        <p:nvPicPr>
          <p:cNvPr id="13" name="圖片 12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79A19B1F-524D-6425-7DCD-00615D4CB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905" y="69197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EBC6F33E-49A9-2351-1F34-C9EE3198706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E3FDFA59-DCFB-7FF5-139B-7553E6DCBB1B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0BFF3C4A-4C53-9942-A46D-80B881C65112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BD20A513-87EB-E27B-A66F-966C7F7B5C9A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1F2040E-A96E-9B45-141B-FC1C685F0A5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0E48B1F5-AC6E-741B-EE66-B172910A6AC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87C3AD52-EF00-661B-E61B-9B5CE03DF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11" y="1644478"/>
            <a:ext cx="333375" cy="304800"/>
          </a:xfrm>
          <a:prstGeom prst="rect">
            <a:avLst/>
          </a:prstGeom>
        </p:spPr>
      </p:pic>
      <p:pic>
        <p:nvPicPr>
          <p:cNvPr id="33" name="Google Shape;279;p14">
            <a:extLst>
              <a:ext uri="{FF2B5EF4-FFF2-40B4-BE49-F238E27FC236}">
                <a16:creationId xmlns:a16="http://schemas.microsoft.com/office/drawing/2014/main" id="{E2C7997F-86BD-09E4-C0E7-0F7E14BD1A0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9627" y="425568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圖片 34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899560F6-FA40-59A2-188F-23FBFA284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4137146" y="563443"/>
            <a:ext cx="2285587" cy="716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 使用技術</a:t>
            </a:r>
            <a:endParaRPr b="1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81" y="2032677"/>
            <a:ext cx="1254875" cy="1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832" y="201178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414" y="2032677"/>
            <a:ext cx="1254875" cy="14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809548-1C0C-FE13-FD55-32FF416B283D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61E40248-5AA5-E149-A478-C9D6073B8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0" y="2257168"/>
            <a:ext cx="262839" cy="253314"/>
          </a:xfrm>
          <a:prstGeom prst="rect">
            <a:avLst/>
          </a:prstGeom>
        </p:spPr>
      </p:pic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0B732414-D554-2FA7-2CF0-9FC4B8EAD5FD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DDF51D8A-3CCC-0159-553B-695D7BDC6300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9431A412-A89C-D8AF-E8F8-A3834CFEF70C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C283A8A-FCB3-41E4-1B68-50B5ACB10AAD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036071EB-3D2F-A16E-F73D-9148AD9C0CA7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28067D30-C072-C404-2174-3B1922337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427" y="666234"/>
            <a:ext cx="333375" cy="304800"/>
          </a:xfrm>
          <a:prstGeom prst="rect">
            <a:avLst/>
          </a:prstGeom>
        </p:spPr>
      </p:pic>
      <p:pic>
        <p:nvPicPr>
          <p:cNvPr id="37" name="圖片 36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C1591F9F-1B8D-7AA2-8029-F79A1E6E9B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002" y="122408"/>
            <a:ext cx="770752" cy="975411"/>
          </a:xfrm>
          <a:prstGeom prst="rect">
            <a:avLst/>
          </a:prstGeom>
        </p:spPr>
      </p:pic>
      <p:pic>
        <p:nvPicPr>
          <p:cNvPr id="39" name="Google Shape;279;p14">
            <a:extLst>
              <a:ext uri="{FF2B5EF4-FFF2-40B4-BE49-F238E27FC236}">
                <a16:creationId xmlns:a16="http://schemas.microsoft.com/office/drawing/2014/main" id="{F4A0AB37-9D14-8086-519A-15A724A361A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29627" y="425568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圖片 4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03B7D30D-0721-D2EA-B487-1A2DF8A331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3829207" y="630506"/>
            <a:ext cx="2136276" cy="598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開發環境</a:t>
            </a:r>
            <a:endParaRPr b="1"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816" y="3167705"/>
            <a:ext cx="1452950" cy="12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137" y="1593149"/>
            <a:ext cx="1158800" cy="1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474558-AAD4-FC6B-8A96-000C2E7323C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3C5430B3-ABB6-E236-4C57-B38913620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162" y="753763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BE940961-152E-2F31-3A5A-AB1930126A6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9F288648-B793-F73E-014D-47673123DFAF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7937522-1294-153B-280C-3F729D6CAF73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ED71CFE-1D4C-AFB4-9D05-989DBC784AD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5632E0B6-B1A8-C754-0113-DA53525BA7F2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6586A622-5908-C4A3-CF05-DD4435672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7" y="2859559"/>
            <a:ext cx="333375" cy="304800"/>
          </a:xfrm>
          <a:prstGeom prst="rect">
            <a:avLst/>
          </a:prstGeom>
        </p:spPr>
      </p:pic>
      <p:pic>
        <p:nvPicPr>
          <p:cNvPr id="3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122FDB9F-0B1E-2C2B-F92A-E395BBCADE5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79;p14">
            <a:extLst>
              <a:ext uri="{FF2B5EF4-FFF2-40B4-BE49-F238E27FC236}">
                <a16:creationId xmlns:a16="http://schemas.microsoft.com/office/drawing/2014/main" id="{79593365-573E-8176-5F7B-523D4D5A68B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69460425-1B96-CD9B-C6BF-099DCBE69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lang="zh-TW" b="1"/>
              <a:t>使用工具</a:t>
            </a:r>
            <a:endParaRPr b="1"/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349" y="1623122"/>
            <a:ext cx="1679475" cy="16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630" y="3591273"/>
            <a:ext cx="1316750" cy="1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784B3A-8D5C-683B-AF6E-BF407924CC1F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45F64CB7-A6E6-C306-36D7-DE406E400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00FE38D4-77BD-865D-DC3E-64312D51F01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595BF03B-ACE9-84DC-7CA3-4A0A771C7C35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157EB6E-7D5A-3402-ECF2-58023C764318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F20C667-2261-25A1-1147-9DDF6628C5A6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89988C37-3EEA-3BC1-4D43-DB7A0DD5801D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41B333E0-792F-1F1F-72FB-27D664C54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96C75E7A-B964-069A-A84F-BFB157E28E2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圖片 3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43097C9D-C1E7-7343-6A1D-834A0C94CE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E7DF1557-8641-F566-DF5F-343FE2F3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55" y="1327321"/>
            <a:ext cx="3199879" cy="3297194"/>
          </a:xfrm>
          <a:prstGeom prst="rect">
            <a:avLst/>
          </a:prstGeom>
        </p:spPr>
      </p:pic>
      <p:sp>
        <p:nvSpPr>
          <p:cNvPr id="429" name="Google Shape;429;p19"/>
          <p:cNvSpPr txBox="1">
            <a:spLocks noGrp="1"/>
          </p:cNvSpPr>
          <p:nvPr>
            <p:ph type="title"/>
          </p:nvPr>
        </p:nvSpPr>
        <p:spPr>
          <a:xfrm>
            <a:off x="3668618" y="475917"/>
            <a:ext cx="2095087" cy="613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 dirty="0"/>
              <a:t> </a:t>
            </a:r>
            <a:r>
              <a:rPr lang="zh-TW" b="1"/>
              <a:t>時程規劃</a:t>
            </a:r>
            <a:endParaRPr b="1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F5EA1C-78E1-33FE-DF0A-C6BE11698D3D}"/>
              </a:ext>
            </a:extLst>
          </p:cNvPr>
          <p:cNvSpPr txBox="1"/>
          <p:nvPr/>
        </p:nvSpPr>
        <p:spPr>
          <a:xfrm>
            <a:off x="440055" y="1097280"/>
            <a:ext cx="1476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7E01705-8CBA-1DF3-47F6-0F8C1B11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66" y="65593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068A1CAC-4BA5-ACEC-032A-A626C1CCADC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5596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0085BBA0-D0F6-C091-5948-9A8081509C46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91340023-D2A0-8263-9EF7-9783CBF81BF8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361D6D6-0301-71AB-CCFE-362F6E250FC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429220FF-A40A-6D6A-1FD6-3D96BFFDCF1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3" name="圖片 3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1616C7F3-1792-36E8-F941-1BAD501E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6" y="4012856"/>
            <a:ext cx="333375" cy="304800"/>
          </a:xfrm>
          <a:prstGeom prst="rect">
            <a:avLst/>
          </a:prstGeom>
        </p:spPr>
      </p:pic>
      <p:pic>
        <p:nvPicPr>
          <p:cNvPr id="3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7F766CB1-605B-E90E-AC4B-567B68F4A98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79;p14">
            <a:extLst>
              <a:ext uri="{FF2B5EF4-FFF2-40B4-BE49-F238E27FC236}">
                <a16:creationId xmlns:a16="http://schemas.microsoft.com/office/drawing/2014/main" id="{F67EF6A1-BBAE-1950-5B43-F7BF13C2B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圖片 4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FB975B2-D9A7-39DD-6653-18A9B68A2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E1EEBCE-FA3A-2A99-DA51-D0D9589DCAD6}"/>
              </a:ext>
            </a:extLst>
          </p:cNvPr>
          <p:cNvSpPr txBox="1"/>
          <p:nvPr/>
        </p:nvSpPr>
        <p:spPr>
          <a:xfrm>
            <a:off x="4243792" y="2007367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770A04-8480-B665-1E02-DDFC0D405711}"/>
              </a:ext>
            </a:extLst>
          </p:cNvPr>
          <p:cNvSpPr txBox="1"/>
          <p:nvPr/>
        </p:nvSpPr>
        <p:spPr>
          <a:xfrm>
            <a:off x="1942346" y="2491341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8F7D10-F82C-F7EE-283A-6D60FE8AE7F1}"/>
              </a:ext>
            </a:extLst>
          </p:cNvPr>
          <p:cNvSpPr txBox="1"/>
          <p:nvPr/>
        </p:nvSpPr>
        <p:spPr>
          <a:xfrm>
            <a:off x="1957792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  <a:endParaRPr lang="zh-TW" alt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71E0B9-A695-1043-38D2-06BC8794FE24}"/>
              </a:ext>
            </a:extLst>
          </p:cNvPr>
          <p:cNvSpPr txBox="1"/>
          <p:nvPr/>
        </p:nvSpPr>
        <p:spPr>
          <a:xfrm>
            <a:off x="1957792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D57CFE-2C8F-6406-BAF8-E5C2AEF02922}"/>
              </a:ext>
            </a:extLst>
          </p:cNvPr>
          <p:cNvSpPr txBox="1"/>
          <p:nvPr/>
        </p:nvSpPr>
        <p:spPr>
          <a:xfrm>
            <a:off x="3780414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人物製作</a:t>
            </a:r>
            <a:endParaRPr lang="zh-TW" alt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218473-D4B8-6A32-3EFC-25AB070213B5}"/>
              </a:ext>
            </a:extLst>
          </p:cNvPr>
          <p:cNvSpPr txBox="1"/>
          <p:nvPr/>
        </p:nvSpPr>
        <p:spPr>
          <a:xfrm>
            <a:off x="1957792" y="3649786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D6F2FC-056D-1F24-2F75-BDB0B2A14ABB}"/>
              </a:ext>
            </a:extLst>
          </p:cNvPr>
          <p:cNvSpPr txBox="1"/>
          <p:nvPr/>
        </p:nvSpPr>
        <p:spPr>
          <a:xfrm>
            <a:off x="1957792" y="404108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553A54-5CD1-B0D3-5948-9CC7BD996ABE}"/>
              </a:ext>
            </a:extLst>
          </p:cNvPr>
          <p:cNvSpPr txBox="1"/>
          <p:nvPr/>
        </p:nvSpPr>
        <p:spPr>
          <a:xfrm>
            <a:off x="3008117" y="1394678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預計</a:t>
            </a:r>
          </a:p>
        </p:txBody>
      </p:sp>
      <p:pic>
        <p:nvPicPr>
          <p:cNvPr id="12" name="圖片 11" descr="一張含有 文字, 螢幕擷取畫面, 數字, 設計 的圖片&#10;&#10;自動產生的描述">
            <a:extLst>
              <a:ext uri="{FF2B5EF4-FFF2-40B4-BE49-F238E27FC236}">
                <a16:creationId xmlns:a16="http://schemas.microsoft.com/office/drawing/2014/main" id="{A78F090F-04A0-BDC5-7E5E-C0BAF7EE7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237" y="1306728"/>
            <a:ext cx="3194730" cy="3338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419D7-A2C2-6765-9899-F1BBAC34BDD8}"/>
              </a:ext>
            </a:extLst>
          </p:cNvPr>
          <p:cNvSpPr txBox="1"/>
          <p:nvPr/>
        </p:nvSpPr>
        <p:spPr>
          <a:xfrm>
            <a:off x="6318698" y="1399826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實際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79EDB9-CB30-1DA5-42BC-33127CCBD0EE}"/>
              </a:ext>
            </a:extLst>
          </p:cNvPr>
          <p:cNvSpPr txBox="1"/>
          <p:nvPr/>
        </p:nvSpPr>
        <p:spPr>
          <a:xfrm>
            <a:off x="7554373" y="2012515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83E4DA-AB97-5BE6-C591-2D4E6AAA3218}"/>
              </a:ext>
            </a:extLst>
          </p:cNvPr>
          <p:cNvSpPr txBox="1"/>
          <p:nvPr/>
        </p:nvSpPr>
        <p:spPr>
          <a:xfrm>
            <a:off x="5299265" y="2439854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6955FC-F3A8-BC6B-2DC7-39B9F9A6C2AB}"/>
              </a:ext>
            </a:extLst>
          </p:cNvPr>
          <p:cNvSpPr txBox="1"/>
          <p:nvPr/>
        </p:nvSpPr>
        <p:spPr>
          <a:xfrm>
            <a:off x="5299265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  <a:endParaRPr lang="zh-TW" alt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01CB03-E51C-83E7-6812-C60818AD048C}"/>
              </a:ext>
            </a:extLst>
          </p:cNvPr>
          <p:cNvSpPr txBox="1"/>
          <p:nvPr/>
        </p:nvSpPr>
        <p:spPr>
          <a:xfrm>
            <a:off x="6318697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Aseprite學習</a:t>
            </a:r>
            <a:endParaRPr lang="zh-TW" alt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EC4CAC-9086-45FB-9524-9D7094A9A503}"/>
              </a:ext>
            </a:extLst>
          </p:cNvPr>
          <p:cNvSpPr txBox="1"/>
          <p:nvPr/>
        </p:nvSpPr>
        <p:spPr>
          <a:xfrm>
            <a:off x="7456549" y="2836300"/>
            <a:ext cx="8948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Tiled學習</a:t>
            </a:r>
            <a:endParaRPr lang="zh-TW" alt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D80473-F819-CD65-CDBF-A8D049A0B945}"/>
              </a:ext>
            </a:extLst>
          </p:cNvPr>
          <p:cNvSpPr txBox="1"/>
          <p:nvPr/>
        </p:nvSpPr>
        <p:spPr>
          <a:xfrm>
            <a:off x="5294116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306E06-83A7-950B-B975-ACFD19247906}"/>
              </a:ext>
            </a:extLst>
          </p:cNvPr>
          <p:cNvSpPr txBox="1"/>
          <p:nvPr/>
        </p:nvSpPr>
        <p:spPr>
          <a:xfrm>
            <a:off x="6092157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人物製作</a:t>
            </a:r>
            <a:endParaRPr lang="zh-TW" alt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EAD215C-A967-6A5A-DD86-794F469054B4}"/>
              </a:ext>
            </a:extLst>
          </p:cNvPr>
          <p:cNvSpPr txBox="1"/>
          <p:nvPr/>
        </p:nvSpPr>
        <p:spPr>
          <a:xfrm>
            <a:off x="5299265" y="3649787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重構整理程式碼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4773661-A538-03AB-C190-AE3B20FCD59A}"/>
              </a:ext>
            </a:extLst>
          </p:cNvPr>
          <p:cNvSpPr txBox="1"/>
          <p:nvPr/>
        </p:nvSpPr>
        <p:spPr>
          <a:xfrm>
            <a:off x="6993170" y="3243043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重構整理程式碼</a:t>
            </a:r>
            <a:endParaRPr lang="zh-TW" alt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700037-F129-DCAC-F6C6-4E8986F9AB6A}"/>
              </a:ext>
            </a:extLst>
          </p:cNvPr>
          <p:cNvSpPr txBox="1"/>
          <p:nvPr/>
        </p:nvSpPr>
        <p:spPr>
          <a:xfrm>
            <a:off x="5299265" y="4066827"/>
            <a:ext cx="812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1956FAF-8F8D-4EFF-7938-4DA200938F32}"/>
              </a:ext>
            </a:extLst>
          </p:cNvPr>
          <p:cNvSpPr txBox="1"/>
          <p:nvPr/>
        </p:nvSpPr>
        <p:spPr>
          <a:xfrm>
            <a:off x="7024062" y="3649786"/>
            <a:ext cx="15384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優化程式製作首頁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>
            <a:spLocks noGrp="1"/>
          </p:cNvSpPr>
          <p:nvPr>
            <p:ph type="title"/>
          </p:nvPr>
        </p:nvSpPr>
        <p:spPr>
          <a:xfrm>
            <a:off x="3622282" y="383242"/>
            <a:ext cx="2306180" cy="1025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  遇到困難</a:t>
            </a:r>
            <a:endParaRPr b="1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DAA395-CF08-2A6A-C159-B0D0120DC10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F033A406-6965-22FA-E646-2A787138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1" y="4599804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85BB9A89-179A-C5F0-DFF2-646F72E92524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B0BD53E3-CECF-0B4F-9E3D-580E4E902B48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A6446E90-A196-800E-6539-54D1FC46853E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C0CE6796-3588-F649-10DE-E641A2865539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10D8E2D1-59E0-C9F2-32F1-35C0B0FD908A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FE15AD25-E984-25DC-8DEE-60AB9DC2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87" y="511775"/>
            <a:ext cx="333375" cy="304800"/>
          </a:xfrm>
          <a:prstGeom prst="rect">
            <a:avLst/>
          </a:prstGeom>
        </p:spPr>
      </p:pic>
      <p:pic>
        <p:nvPicPr>
          <p:cNvPr id="35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E726DD8-F108-E1DC-2ADC-AB89452F491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79;p14">
            <a:extLst>
              <a:ext uri="{FF2B5EF4-FFF2-40B4-BE49-F238E27FC236}">
                <a16:creationId xmlns:a16="http://schemas.microsoft.com/office/drawing/2014/main" id="{E0D7FE96-F893-9850-E8D2-2D0A339161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C9155383-4823-7D66-8949-2A2B1D578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xfrm>
            <a:off x="3663471" y="470768"/>
            <a:ext cx="2167167" cy="922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 網頁展示</a:t>
            </a:r>
            <a:endParaRPr b="1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98CFB-DFE4-8C54-57FD-E00A7321C571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9" name="圖片 8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0711A49-A4F8-2E75-EAED-F7EFACC1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05" y="650791"/>
            <a:ext cx="262839" cy="253314"/>
          </a:xfrm>
          <a:prstGeom prst="rect">
            <a:avLst/>
          </a:prstGeom>
        </p:spPr>
      </p:pic>
      <p:sp>
        <p:nvSpPr>
          <p:cNvPr id="11" name="Google Shape;300;p16">
            <a:extLst>
              <a:ext uri="{FF2B5EF4-FFF2-40B4-BE49-F238E27FC236}">
                <a16:creationId xmlns:a16="http://schemas.microsoft.com/office/drawing/2014/main" id="{0A80C135-03CE-813A-F923-7D54990BD0DD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3" name="Google Shape;310;p17">
            <a:extLst>
              <a:ext uri="{FF2B5EF4-FFF2-40B4-BE49-F238E27FC236}">
                <a16:creationId xmlns:a16="http://schemas.microsoft.com/office/drawing/2014/main" id="{C42B123E-841F-9089-3058-A93F519A96B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5" name="Google Shape;322;p18">
            <a:extLst>
              <a:ext uri="{FF2B5EF4-FFF2-40B4-BE49-F238E27FC236}">
                <a16:creationId xmlns:a16="http://schemas.microsoft.com/office/drawing/2014/main" id="{8D071F50-ADDB-B894-751D-EB9B4BCC4777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17" name="Google Shape;429;p19">
            <a:extLst>
              <a:ext uri="{FF2B5EF4-FFF2-40B4-BE49-F238E27FC236}">
                <a16:creationId xmlns:a16="http://schemas.microsoft.com/office/drawing/2014/main" id="{98DA5CC9-DE53-8232-213F-27FB5FC973B0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9" name="Google Shape;533;p20">
            <a:extLst>
              <a:ext uri="{FF2B5EF4-FFF2-40B4-BE49-F238E27FC236}">
                <a16:creationId xmlns:a16="http://schemas.microsoft.com/office/drawing/2014/main" id="{53C4077B-005D-9FCC-5FF4-149BCF7A36EE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pic>
        <p:nvPicPr>
          <p:cNvPr id="23" name="圖片 2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33B3A5F-4909-62E6-7E6C-8D5D9D6D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131" y="625045"/>
            <a:ext cx="333375" cy="304800"/>
          </a:xfrm>
          <a:prstGeom prst="rect">
            <a:avLst/>
          </a:prstGeom>
        </p:spPr>
      </p:pic>
      <p:pic>
        <p:nvPicPr>
          <p:cNvPr id="2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E2E4DAD-A457-5A4C-48E9-6854CB8646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B6204195-2EF0-B8C7-8CF0-159303DEAC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圖片 33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C08EAA2B-0CF1-933F-C793-81CE17BAE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40" y="4320617"/>
            <a:ext cx="548332" cy="82198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2181791D-E143-F28B-FC04-E38BBE8B9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6480" y="4528750"/>
            <a:ext cx="437378" cy="616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9</Slides>
  <Notes>9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Simple Light</vt:lpstr>
      <vt:lpstr> 資展國際  </vt:lpstr>
      <vt:lpstr>目錄</vt:lpstr>
      <vt:lpstr>製作動機</vt:lpstr>
      <vt:lpstr> 使用技術</vt:lpstr>
      <vt:lpstr>開發環境</vt:lpstr>
      <vt:lpstr>  使用工具</vt:lpstr>
      <vt:lpstr> 時程規劃</vt:lpstr>
      <vt:lpstr>  遇到困難</vt:lpstr>
      <vt:lpstr> 網頁展示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資展國際  </dc:title>
  <cp:revision>446</cp:revision>
  <dcterms:modified xsi:type="dcterms:W3CDTF">2024-06-04T03:55:23Z</dcterms:modified>
</cp:coreProperties>
</file>