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99"/>
    <a:srgbClr val="B48787"/>
    <a:srgbClr val="997F99"/>
    <a:srgbClr val="7F7FB2"/>
    <a:srgbClr val="ED9C32"/>
    <a:srgbClr val="6198CC"/>
    <a:srgbClr val="68BAD3"/>
    <a:srgbClr val="1D3B83"/>
    <a:srgbClr val="03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37F33-7DE3-4FF5-A0DC-337DE6CD52D2}" v="184" dt="2024-06-04T05:03:29.414"/>
    <p1510:client id="{3B4A9DD1-23B0-45CD-891C-E35E0B24A1AA}" v="1048" dt="2024-06-04T06:10:02.843"/>
    <p1510:client id="{3C84A9F6-4BF5-4074-A293-B1363F357F78}" v="1044" dt="2024-06-04T03:53:1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 祐銜" userId="a4795a297bc9ce74" providerId="Windows Live" clId="Web-{3B4A9DD1-23B0-45CD-891C-E35E0B24A1AA}"/>
    <pc:docChg chg="modSld">
      <pc:chgData name="張 祐銜" userId="a4795a297bc9ce74" providerId="Windows Live" clId="Web-{3B4A9DD1-23B0-45CD-891C-E35E0B24A1AA}" dt="2024-06-04T06:10:02.468" v="612" actId="20577"/>
      <pc:docMkLst>
        <pc:docMk/>
      </pc:docMkLst>
      <pc:sldChg chg="addSp modSp">
        <pc:chgData name="張 祐銜" userId="a4795a297bc9ce74" providerId="Windows Live" clId="Web-{3B4A9DD1-23B0-45CD-891C-E35E0B24A1AA}" dt="2024-06-04T06:01:44.913" v="456" actId="1076"/>
        <pc:sldMkLst>
          <pc:docMk/>
          <pc:sldMk cId="0" sldId="257"/>
        </pc:sldMkLst>
        <pc:spChg chg="mod">
          <ac:chgData name="張 祐銜" userId="a4795a297bc9ce74" providerId="Windows Live" clId="Web-{3B4A9DD1-23B0-45CD-891C-E35E0B24A1AA}" dt="2024-06-04T06:00:24.943" v="438" actId="20577"/>
          <ac:spMkLst>
            <pc:docMk/>
            <pc:sldMk cId="0" sldId="257"/>
            <ac:spMk id="267" creationId="{00000000-0000-0000-0000-000000000000}"/>
          </ac:spMkLst>
        </pc:spChg>
        <pc:picChg chg="add mod">
          <ac:chgData name="張 祐銜" userId="a4795a297bc9ce74" providerId="Windows Live" clId="Web-{3B4A9DD1-23B0-45CD-891C-E35E0B24A1AA}" dt="2024-06-04T06:01:44.913" v="456" actId="1076"/>
          <ac:picMkLst>
            <pc:docMk/>
            <pc:sldMk cId="0" sldId="257"/>
            <ac:picMk id="2" creationId="{9EA03465-37CF-6687-B7D0-D07167460E93}"/>
          </ac:picMkLst>
        </pc:picChg>
      </pc:sldChg>
      <pc:sldChg chg="addSp delSp modSp">
        <pc:chgData name="張 祐銜" userId="a4795a297bc9ce74" providerId="Windows Live" clId="Web-{3B4A9DD1-23B0-45CD-891C-E35E0B24A1AA}" dt="2024-06-04T06:10:02.468" v="612" actId="20577"/>
        <pc:sldMkLst>
          <pc:docMk/>
          <pc:sldMk cId="0" sldId="258"/>
        </pc:sldMkLst>
        <pc:spChg chg="add del">
          <ac:chgData name="張 祐銜" userId="a4795a297bc9ce74" providerId="Windows Live" clId="Web-{3B4A9DD1-23B0-45CD-891C-E35E0B24A1AA}" dt="2024-06-04T05:41:24.457" v="71"/>
          <ac:spMkLst>
            <pc:docMk/>
            <pc:sldMk cId="0" sldId="258"/>
            <ac:spMk id="4" creationId="{A12675A6-D680-4C67-FC39-F8CEA324BAEE}"/>
          </ac:spMkLst>
        </pc:spChg>
        <pc:spChg chg="add del mod">
          <ac:chgData name="張 祐銜" userId="a4795a297bc9ce74" providerId="Windows Live" clId="Web-{3B4A9DD1-23B0-45CD-891C-E35E0B24A1AA}" dt="2024-06-04T05:59:31.208" v="427"/>
          <ac:spMkLst>
            <pc:docMk/>
            <pc:sldMk cId="0" sldId="258"/>
            <ac:spMk id="6" creationId="{F855F700-C0FC-6409-ED70-7F9A42E6C503}"/>
          </ac:spMkLst>
        </pc:spChg>
        <pc:spChg chg="add del">
          <ac:chgData name="張 祐銜" userId="a4795a297bc9ce74" providerId="Windows Live" clId="Web-{3B4A9DD1-23B0-45CD-891C-E35E0B24A1AA}" dt="2024-06-04T06:00:32.537" v="439"/>
          <ac:spMkLst>
            <pc:docMk/>
            <pc:sldMk cId="0" sldId="258"/>
            <ac:spMk id="12" creationId="{4CC5AE27-6035-E455-A713-21C88E2F7078}"/>
          </ac:spMkLst>
        </pc:spChg>
        <pc:spChg chg="add">
          <ac:chgData name="張 祐銜" userId="a4795a297bc9ce74" providerId="Windows Live" clId="Web-{3B4A9DD1-23B0-45CD-891C-E35E0B24A1AA}" dt="2024-06-04T06:00:32.850" v="440"/>
          <ac:spMkLst>
            <pc:docMk/>
            <pc:sldMk cId="0" sldId="258"/>
            <ac:spMk id="15" creationId="{ED8137C4-4F8B-71C5-AE02-932149A46731}"/>
          </ac:spMkLst>
        </pc:spChg>
        <pc:spChg chg="add mod">
          <ac:chgData name="張 祐銜" userId="a4795a297bc9ce74" providerId="Windows Live" clId="Web-{3B4A9DD1-23B0-45CD-891C-E35E0B24A1AA}" dt="2024-06-04T06:10:02.468" v="612" actId="20577"/>
          <ac:spMkLst>
            <pc:docMk/>
            <pc:sldMk cId="0" sldId="258"/>
            <ac:spMk id="18" creationId="{6EE1B58C-651B-1306-DC1A-FF3E922E0C5D}"/>
          </ac:spMkLst>
        </pc:spChg>
        <pc:spChg chg="mod">
          <ac:chgData name="張 祐銜" userId="a4795a297bc9ce74" providerId="Windows Live" clId="Web-{3B4A9DD1-23B0-45CD-891C-E35E0B24A1AA}" dt="2024-06-04T05:38:52.455" v="50" actId="20577"/>
          <ac:spMkLst>
            <pc:docMk/>
            <pc:sldMk cId="0" sldId="258"/>
            <ac:spMk id="284" creationId="{00000000-0000-0000-0000-000000000000}"/>
          </ac:spMkLst>
        </pc:spChg>
        <pc:picChg chg="del">
          <ac:chgData name="張 祐銜" userId="a4795a297bc9ce74" providerId="Windows Live" clId="Web-{3B4A9DD1-23B0-45CD-891C-E35E0B24A1AA}" dt="2024-06-04T05:41:16.520" v="70"/>
          <ac:picMkLst>
            <pc:docMk/>
            <pc:sldMk cId="0" sldId="258"/>
            <ac:picMk id="2" creationId="{486918E9-A00E-7AA9-B5F3-BFE450E8D354}"/>
          </ac:picMkLst>
        </pc:picChg>
        <pc:picChg chg="add">
          <ac:chgData name="張 祐銜" userId="a4795a297bc9ce74" providerId="Windows Live" clId="Web-{3B4A9DD1-23B0-45CD-891C-E35E0B24A1AA}" dt="2024-06-04T05:41:56.770" v="81"/>
          <ac:picMkLst>
            <pc:docMk/>
            <pc:sldMk cId="0" sldId="258"/>
            <ac:picMk id="8" creationId="{41FCAF22-4C29-D9B3-1247-3BC803986A8C}"/>
          </ac:picMkLst>
        </pc:picChg>
        <pc:picChg chg="add">
          <ac:chgData name="張 祐銜" userId="a4795a297bc9ce74" providerId="Windows Live" clId="Web-{3B4A9DD1-23B0-45CD-891C-E35E0B24A1AA}" dt="2024-06-04T05:41:56.786" v="82"/>
          <ac:picMkLst>
            <pc:docMk/>
            <pc:sldMk cId="0" sldId="258"/>
            <ac:picMk id="10" creationId="{672DEDD8-5F43-C206-4D62-DF722A7065B6}"/>
          </ac:picMkLst>
        </pc:picChg>
        <pc:picChg chg="add mod">
          <ac:chgData name="張 祐銜" userId="a4795a297bc9ce74" providerId="Windows Live" clId="Web-{3B4A9DD1-23B0-45CD-891C-E35E0B24A1AA}" dt="2024-06-04T06:01:31.694" v="454" actId="1076"/>
          <ac:picMkLst>
            <pc:docMk/>
            <pc:sldMk cId="0" sldId="258"/>
            <ac:picMk id="17" creationId="{0C91A33C-A080-DF2D-3584-17E720470F6F}"/>
          </ac:picMkLst>
        </pc:picChg>
        <pc:picChg chg="del">
          <ac:chgData name="張 祐銜" userId="a4795a297bc9ce74" providerId="Windows Live" clId="Web-{3B4A9DD1-23B0-45CD-891C-E35E0B24A1AA}" dt="2024-06-04T05:41:24.457" v="72"/>
          <ac:picMkLst>
            <pc:docMk/>
            <pc:sldMk cId="0" sldId="258"/>
            <ac:picMk id="33" creationId="{E2C7997F-86BD-09E4-C0E7-0F7E14BD1A0C}"/>
          </ac:picMkLst>
        </pc:picChg>
      </pc:sldChg>
      <pc:sldChg chg="addSp delSp modSp">
        <pc:chgData name="張 祐銜" userId="a4795a297bc9ce74" providerId="Windows Live" clId="Web-{3B4A9DD1-23B0-45CD-891C-E35E0B24A1AA}" dt="2024-06-04T06:01:55.945" v="457"/>
        <pc:sldMkLst>
          <pc:docMk/>
          <pc:sldMk cId="0" sldId="259"/>
        </pc:sldMkLst>
        <pc:spChg chg="add del mod">
          <ac:chgData name="張 祐銜" userId="a4795a297bc9ce74" providerId="Windows Live" clId="Web-{3B4A9DD1-23B0-45CD-891C-E35E0B24A1AA}" dt="2024-06-04T05:59:39.364" v="431"/>
          <ac:spMkLst>
            <pc:docMk/>
            <pc:sldMk cId="0" sldId="259"/>
            <ac:spMk id="7" creationId="{A47B82A2-6A62-80E5-CD83-29549CCC45C0}"/>
          </ac:spMkLst>
        </pc:spChg>
        <pc:spChg chg="add del">
          <ac:chgData name="張 祐銜" userId="a4795a297bc9ce74" providerId="Windows Live" clId="Web-{3B4A9DD1-23B0-45CD-891C-E35E0B24A1AA}" dt="2024-06-04T06:00:35.850" v="441"/>
          <ac:spMkLst>
            <pc:docMk/>
            <pc:sldMk cId="0" sldId="259"/>
            <ac:spMk id="9" creationId="{2E7E3DE9-E602-3D8F-0274-A11736CD4C3A}"/>
          </ac:spMkLst>
        </pc:spChg>
        <pc:spChg chg="add">
          <ac:chgData name="張 祐銜" userId="a4795a297bc9ce74" providerId="Windows Live" clId="Web-{3B4A9DD1-23B0-45CD-891C-E35E0B24A1AA}" dt="2024-06-04T06:00:36.147" v="442"/>
          <ac:spMkLst>
            <pc:docMk/>
            <pc:sldMk cId="0" sldId="259"/>
            <ac:spMk id="11" creationId="{1935F6E0-3E7A-8F73-FF64-E2A0EA0BD8BA}"/>
          </ac:spMkLst>
        </pc:spChg>
        <pc:spChg chg="mod">
          <ac:chgData name="張 祐銜" userId="a4795a297bc9ce74" providerId="Windows Live" clId="Web-{3B4A9DD1-23B0-45CD-891C-E35E0B24A1AA}" dt="2024-06-04T05:38:57.627" v="51" actId="20577"/>
          <ac:spMkLst>
            <pc:docMk/>
            <pc:sldMk cId="0" sldId="259"/>
            <ac:spMk id="300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5:41:58.598" v="83"/>
          <ac:picMkLst>
            <pc:docMk/>
            <pc:sldMk cId="0" sldId="259"/>
            <ac:picMk id="3" creationId="{F15FBED6-B1AE-64DC-5B90-AC43EBC8D2FA}"/>
          </ac:picMkLst>
        </pc:picChg>
        <pc:picChg chg="add">
          <ac:chgData name="張 祐銜" userId="a4795a297bc9ce74" providerId="Windows Live" clId="Web-{3B4A9DD1-23B0-45CD-891C-E35E0B24A1AA}" dt="2024-06-04T05:41:58.614" v="84"/>
          <ac:picMkLst>
            <pc:docMk/>
            <pc:sldMk cId="0" sldId="259"/>
            <ac:picMk id="5" creationId="{EB73A066-B8D1-9F82-69C3-7BC1B91171AD}"/>
          </ac:picMkLst>
        </pc:picChg>
        <pc:picChg chg="add">
          <ac:chgData name="張 祐銜" userId="a4795a297bc9ce74" providerId="Windows Live" clId="Web-{3B4A9DD1-23B0-45CD-891C-E35E0B24A1AA}" dt="2024-06-04T06:01:55.945" v="457"/>
          <ac:picMkLst>
            <pc:docMk/>
            <pc:sldMk cId="0" sldId="259"/>
            <ac:picMk id="14" creationId="{290028B2-56B9-2A12-BB80-C56D8118A48D}"/>
          </ac:picMkLst>
        </pc:picChg>
        <pc:picChg chg="del">
          <ac:chgData name="張 祐銜" userId="a4795a297bc9ce74" providerId="Windows Live" clId="Web-{3B4A9DD1-23B0-45CD-891C-E35E0B24A1AA}" dt="2024-06-04T05:42:06.208" v="86"/>
          <ac:picMkLst>
            <pc:docMk/>
            <pc:sldMk cId="0" sldId="259"/>
            <ac:picMk id="37" creationId="{C1591F9F-1B8D-7AA2-8029-F79A1E6E9B89}"/>
          </ac:picMkLst>
        </pc:picChg>
        <pc:picChg chg="del">
          <ac:chgData name="張 祐銜" userId="a4795a297bc9ce74" providerId="Windows Live" clId="Web-{3B4A9DD1-23B0-45CD-891C-E35E0B24A1AA}" dt="2024-06-04T05:42:06.208" v="85"/>
          <ac:picMkLst>
            <pc:docMk/>
            <pc:sldMk cId="0" sldId="259"/>
            <ac:picMk id="39" creationId="{F4A0AB37-9D14-8086-519A-15A724A361AB}"/>
          </ac:picMkLst>
        </pc:picChg>
      </pc:sldChg>
      <pc:sldChg chg="addSp delSp modSp">
        <pc:chgData name="張 祐銜" userId="a4795a297bc9ce74" providerId="Windows Live" clId="Web-{3B4A9DD1-23B0-45CD-891C-E35E0B24A1AA}" dt="2024-06-04T06:01:58.960" v="458"/>
        <pc:sldMkLst>
          <pc:docMk/>
          <pc:sldMk cId="0" sldId="260"/>
        </pc:sldMkLst>
        <pc:spChg chg="add del mod">
          <ac:chgData name="張 祐銜" userId="a4795a297bc9ce74" providerId="Windows Live" clId="Web-{3B4A9DD1-23B0-45CD-891C-E35E0B24A1AA}" dt="2024-06-04T05:59:48.115" v="436"/>
          <ac:spMkLst>
            <pc:docMk/>
            <pc:sldMk cId="0" sldId="260"/>
            <ac:spMk id="3" creationId="{E32F9635-18EA-BAB2-368C-02CD267D74DD}"/>
          </ac:spMkLst>
        </pc:spChg>
        <pc:spChg chg="add del">
          <ac:chgData name="張 祐銜" userId="a4795a297bc9ce74" providerId="Windows Live" clId="Web-{3B4A9DD1-23B0-45CD-891C-E35E0B24A1AA}" dt="2024-06-04T05:59:45.990" v="435"/>
          <ac:spMkLst>
            <pc:docMk/>
            <pc:sldMk cId="0" sldId="260"/>
            <ac:spMk id="5" creationId="{8ADA5CBE-BCFD-F94B-96B0-E8829B6B4EAE}"/>
          </ac:spMkLst>
        </pc:spChg>
        <pc:spChg chg="add del">
          <ac:chgData name="張 祐銜" userId="a4795a297bc9ce74" providerId="Windows Live" clId="Web-{3B4A9DD1-23B0-45CD-891C-E35E0B24A1AA}" dt="2024-06-04T06:00:39.209" v="443"/>
          <ac:spMkLst>
            <pc:docMk/>
            <pc:sldMk cId="0" sldId="260"/>
            <ac:spMk id="7" creationId="{F853F750-F982-0E15-BA64-CD6A7657ACEA}"/>
          </ac:spMkLst>
        </pc:spChg>
        <pc:spChg chg="add">
          <ac:chgData name="張 祐銜" userId="a4795a297bc9ce74" providerId="Windows Live" clId="Web-{3B4A9DD1-23B0-45CD-891C-E35E0B24A1AA}" dt="2024-06-04T06:00:39.522" v="444"/>
          <ac:spMkLst>
            <pc:docMk/>
            <pc:sldMk cId="0" sldId="260"/>
            <ac:spMk id="9" creationId="{2FAA543E-3C2F-DF26-7566-9B8F50265B2D}"/>
          </ac:spMkLst>
        </pc:spChg>
        <pc:spChg chg="mod">
          <ac:chgData name="張 祐銜" userId="a4795a297bc9ce74" providerId="Windows Live" clId="Web-{3B4A9DD1-23B0-45CD-891C-E35E0B24A1AA}" dt="2024-06-04T05:39:10.518" v="53" actId="20577"/>
          <ac:spMkLst>
            <pc:docMk/>
            <pc:sldMk cId="0" sldId="260"/>
            <ac:spMk id="310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1:58.960" v="458"/>
          <ac:picMkLst>
            <pc:docMk/>
            <pc:sldMk cId="0" sldId="260"/>
            <ac:picMk id="11" creationId="{3189DA35-EE32-6E29-12DE-71231FF6A0BF}"/>
          </ac:picMkLst>
        </pc:picChg>
        <pc:picChg chg="mod">
          <ac:chgData name="張 祐銜" userId="a4795a297bc9ce74" providerId="Windows Live" clId="Web-{3B4A9DD1-23B0-45CD-891C-E35E0B24A1AA}" dt="2024-06-04T05:39:19.518" v="56" actId="1076"/>
          <ac:picMkLst>
            <pc:docMk/>
            <pc:sldMk cId="0" sldId="260"/>
            <ac:picMk id="15" creationId="{3C5430B3-ABB6-E236-4C57-B38913620AE4}"/>
          </ac:picMkLst>
        </pc:picChg>
        <pc:picChg chg="mod">
          <ac:chgData name="張 祐銜" userId="a4795a297bc9ce74" providerId="Windows Live" clId="Web-{3B4A9DD1-23B0-45CD-891C-E35E0B24A1AA}" dt="2024-06-04T05:58:08.316" v="422" actId="14100"/>
          <ac:picMkLst>
            <pc:docMk/>
            <pc:sldMk cId="0" sldId="260"/>
            <ac:picMk id="311" creationId="{00000000-0000-0000-0000-000000000000}"/>
          </ac:picMkLst>
        </pc:picChg>
      </pc:sldChg>
      <pc:sldChg chg="addSp delSp modSp">
        <pc:chgData name="張 祐銜" userId="a4795a297bc9ce74" providerId="Windows Live" clId="Web-{3B4A9DD1-23B0-45CD-891C-E35E0B24A1AA}" dt="2024-06-04T06:02:24.758" v="459"/>
        <pc:sldMkLst>
          <pc:docMk/>
          <pc:sldMk cId="0" sldId="261"/>
        </pc:sldMkLst>
        <pc:spChg chg="add del mod">
          <ac:chgData name="張 祐銜" userId="a4795a297bc9ce74" providerId="Windows Live" clId="Web-{3B4A9DD1-23B0-45CD-891C-E35E0B24A1AA}" dt="2024-06-04T06:00:45.022" v="445"/>
          <ac:spMkLst>
            <pc:docMk/>
            <pc:sldMk cId="0" sldId="261"/>
            <ac:spMk id="3" creationId="{279FDBB2-3477-2069-A1D6-CFC436FC837A}"/>
          </ac:spMkLst>
        </pc:spChg>
        <pc:spChg chg="add">
          <ac:chgData name="張 祐銜" userId="a4795a297bc9ce74" providerId="Windows Live" clId="Web-{3B4A9DD1-23B0-45CD-891C-E35E0B24A1AA}" dt="2024-06-04T06:00:45.272" v="446"/>
          <ac:spMkLst>
            <pc:docMk/>
            <pc:sldMk cId="0" sldId="261"/>
            <ac:spMk id="5" creationId="{FBDDB75F-D7C8-ACCC-99C7-4AA116D49835}"/>
          </ac:spMkLst>
        </pc:spChg>
        <pc:spChg chg="mod">
          <ac:chgData name="張 祐銜" userId="a4795a297bc9ce74" providerId="Windows Live" clId="Web-{3B4A9DD1-23B0-45CD-891C-E35E0B24A1AA}" dt="2024-06-04T05:39:26.768" v="58" actId="20577"/>
          <ac:spMkLst>
            <pc:docMk/>
            <pc:sldMk cId="0" sldId="261"/>
            <ac:spMk id="322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2:24.758" v="459"/>
          <ac:picMkLst>
            <pc:docMk/>
            <pc:sldMk cId="0" sldId="261"/>
            <ac:picMk id="7" creationId="{A1B86012-6B21-888A-2E51-6D596EAE9D30}"/>
          </ac:picMkLst>
        </pc:picChg>
      </pc:sldChg>
      <pc:sldChg chg="addSp delSp modSp">
        <pc:chgData name="張 祐銜" userId="a4795a297bc9ce74" providerId="Windows Live" clId="Web-{3B4A9DD1-23B0-45CD-891C-E35E0B24A1AA}" dt="2024-06-04T06:02:26.508" v="460"/>
        <pc:sldMkLst>
          <pc:docMk/>
          <pc:sldMk cId="0" sldId="262"/>
        </pc:sldMkLst>
        <pc:spChg chg="add del mod">
          <ac:chgData name="張 祐銜" userId="a4795a297bc9ce74" providerId="Windows Live" clId="Web-{3B4A9DD1-23B0-45CD-891C-E35E0B24A1AA}" dt="2024-06-04T06:00:51.162" v="447"/>
          <ac:spMkLst>
            <pc:docMk/>
            <pc:sldMk cId="0" sldId="262"/>
            <ac:spMk id="24" creationId="{F29A40DD-B6A0-0B0D-D8C2-0F35E15C856E}"/>
          </ac:spMkLst>
        </pc:spChg>
        <pc:spChg chg="add">
          <ac:chgData name="張 祐銜" userId="a4795a297bc9ce74" providerId="Windows Live" clId="Web-{3B4A9DD1-23B0-45CD-891C-E35E0B24A1AA}" dt="2024-06-04T06:00:51.506" v="448"/>
          <ac:spMkLst>
            <pc:docMk/>
            <pc:sldMk cId="0" sldId="262"/>
            <ac:spMk id="26" creationId="{957029D9-EF6F-AB98-BE9F-0F91CECB7723}"/>
          </ac:spMkLst>
        </pc:spChg>
        <pc:spChg chg="mod">
          <ac:chgData name="張 祐銜" userId="a4795a297bc9ce74" providerId="Windows Live" clId="Web-{3B4A9DD1-23B0-45CD-891C-E35E0B24A1AA}" dt="2024-06-04T05:39:32.284" v="60" actId="20577"/>
          <ac:spMkLst>
            <pc:docMk/>
            <pc:sldMk cId="0" sldId="262"/>
            <ac:spMk id="429" creationId="{00000000-0000-0000-0000-000000000000}"/>
          </ac:spMkLst>
        </pc:spChg>
        <pc:picChg chg="add">
          <ac:chgData name="張 祐銜" userId="a4795a297bc9ce74" providerId="Windows Live" clId="Web-{3B4A9DD1-23B0-45CD-891C-E35E0B24A1AA}" dt="2024-06-04T06:02:26.508" v="460"/>
          <ac:picMkLst>
            <pc:docMk/>
            <pc:sldMk cId="0" sldId="262"/>
            <ac:picMk id="32" creationId="{9E7F428B-4BA9-68A8-B758-E562215DE4C5}"/>
          </ac:picMkLst>
        </pc:picChg>
      </pc:sldChg>
      <pc:sldChg chg="addSp delSp modSp">
        <pc:chgData name="張 祐銜" userId="a4795a297bc9ce74" providerId="Windows Live" clId="Web-{3B4A9DD1-23B0-45CD-891C-E35E0B24A1AA}" dt="2024-06-04T06:09:34.936" v="610" actId="20577"/>
        <pc:sldMkLst>
          <pc:docMk/>
          <pc:sldMk cId="0" sldId="263"/>
        </pc:sldMkLst>
        <pc:spChg chg="add del mod">
          <ac:chgData name="張 祐銜" userId="a4795a297bc9ce74" providerId="Windows Live" clId="Web-{3B4A9DD1-23B0-45CD-891C-E35E0B24A1AA}" dt="2024-06-04T06:00:57.569" v="449"/>
          <ac:spMkLst>
            <pc:docMk/>
            <pc:sldMk cId="0" sldId="263"/>
            <ac:spMk id="3" creationId="{C35A9636-5F71-E029-B6D3-89D0526B8D31}"/>
          </ac:spMkLst>
        </pc:spChg>
        <pc:spChg chg="add mod">
          <ac:chgData name="張 祐銜" userId="a4795a297bc9ce74" providerId="Windows Live" clId="Web-{3B4A9DD1-23B0-45CD-891C-E35E0B24A1AA}" dt="2024-06-04T05:49:05.980" v="249" actId="1076"/>
          <ac:spMkLst>
            <pc:docMk/>
            <pc:sldMk cId="0" sldId="263"/>
            <ac:spMk id="4" creationId="{E9CAEDF9-7E64-1532-B4A0-010391FB5AEF}"/>
          </ac:spMkLst>
        </pc:spChg>
        <pc:spChg chg="add mod">
          <ac:chgData name="張 祐銜" userId="a4795a297bc9ce74" providerId="Windows Live" clId="Web-{3B4A9DD1-23B0-45CD-891C-E35E0B24A1AA}" dt="2024-06-04T06:09:34.936" v="610" actId="20577"/>
          <ac:spMkLst>
            <pc:docMk/>
            <pc:sldMk cId="0" sldId="263"/>
            <ac:spMk id="5" creationId="{A50DDF1E-6E09-3088-B553-C270BE15F082}"/>
          </ac:spMkLst>
        </pc:spChg>
        <pc:spChg chg="add mod">
          <ac:chgData name="張 祐銜" userId="a4795a297bc9ce74" providerId="Windows Live" clId="Web-{3B4A9DD1-23B0-45CD-891C-E35E0B24A1AA}" dt="2024-06-04T05:54:29.188" v="306" actId="1076"/>
          <ac:spMkLst>
            <pc:docMk/>
            <pc:sldMk cId="0" sldId="263"/>
            <ac:spMk id="7" creationId="{665B77FB-1880-CBF0-AFDB-82C968AA2D69}"/>
          </ac:spMkLst>
        </pc:spChg>
        <pc:spChg chg="add del mod">
          <ac:chgData name="張 祐銜" userId="a4795a297bc9ce74" providerId="Windows Live" clId="Web-{3B4A9DD1-23B0-45CD-891C-E35E0B24A1AA}" dt="2024-06-04T05:54:26.313" v="305"/>
          <ac:spMkLst>
            <pc:docMk/>
            <pc:sldMk cId="0" sldId="263"/>
            <ac:spMk id="8" creationId="{EBC59808-279D-8E2A-3D0C-E3CDCD1C37EB}"/>
          </ac:spMkLst>
        </pc:spChg>
        <pc:spChg chg="add mod">
          <ac:chgData name="張 祐銜" userId="a4795a297bc9ce74" providerId="Windows Live" clId="Web-{3B4A9DD1-23B0-45CD-891C-E35E0B24A1AA}" dt="2024-06-04T06:04:18.525" v="473" actId="20577"/>
          <ac:spMkLst>
            <pc:docMk/>
            <pc:sldMk cId="0" sldId="263"/>
            <ac:spMk id="9" creationId="{EEDBBD17-3C1F-1370-7764-DEA686EF2D88}"/>
          </ac:spMkLst>
        </pc:spChg>
        <pc:spChg chg="add">
          <ac:chgData name="張 祐銜" userId="a4795a297bc9ce74" providerId="Windows Live" clId="Web-{3B4A9DD1-23B0-45CD-891C-E35E0B24A1AA}" dt="2024-06-04T06:00:57.975" v="450"/>
          <ac:spMkLst>
            <pc:docMk/>
            <pc:sldMk cId="0" sldId="263"/>
            <ac:spMk id="11" creationId="{13551785-86FF-38AD-BC06-F8D90EDC3B0B}"/>
          </ac:spMkLst>
        </pc:spChg>
        <pc:spChg chg="mod">
          <ac:chgData name="張 祐銜" userId="a4795a297bc9ce74" providerId="Windows Live" clId="Web-{3B4A9DD1-23B0-45CD-891C-E35E0B24A1AA}" dt="2024-06-04T05:56:53.440" v="411" actId="14100"/>
          <ac:spMkLst>
            <pc:docMk/>
            <pc:sldMk cId="0" sldId="263"/>
            <ac:spMk id="15" creationId="{87DAA395-CF08-2A6A-C159-B0D0120DC104}"/>
          </ac:spMkLst>
        </pc:spChg>
        <pc:spChg chg="mod">
          <ac:chgData name="張 祐銜" userId="a4795a297bc9ce74" providerId="Windows Live" clId="Web-{3B4A9DD1-23B0-45CD-891C-E35E0B24A1AA}" dt="2024-06-04T05:48:58.323" v="248" actId="1076"/>
          <ac:spMkLst>
            <pc:docMk/>
            <pc:sldMk cId="0" sldId="263"/>
            <ac:spMk id="533" creationId="{00000000-0000-0000-0000-000000000000}"/>
          </ac:spMkLst>
        </pc:spChg>
        <pc:picChg chg="add del mod">
          <ac:chgData name="張 祐銜" userId="a4795a297bc9ce74" providerId="Windows Live" clId="Web-{3B4A9DD1-23B0-45CD-891C-E35E0B24A1AA}" dt="2024-06-04T05:53:20.624" v="287"/>
          <ac:picMkLst>
            <pc:docMk/>
            <pc:sldMk cId="0" sldId="263"/>
            <ac:picMk id="6" creationId="{EE8E119C-24BB-F99C-DEC4-5514B2AF1231}"/>
          </ac:picMkLst>
        </pc:picChg>
        <pc:picChg chg="add">
          <ac:chgData name="張 祐銜" userId="a4795a297bc9ce74" providerId="Windows Live" clId="Web-{3B4A9DD1-23B0-45CD-891C-E35E0B24A1AA}" dt="2024-06-04T06:02:27.836" v="461"/>
          <ac:picMkLst>
            <pc:docMk/>
            <pc:sldMk cId="0" sldId="263"/>
            <ac:picMk id="13" creationId="{B2D229E7-7A96-1112-D6CF-D4C443D9E4BC}"/>
          </ac:picMkLst>
        </pc:picChg>
      </pc:sldChg>
      <pc:sldChg chg="addSp delSp modSp">
        <pc:chgData name="張 祐銜" userId="a4795a297bc9ce74" providerId="Windows Live" clId="Web-{3B4A9DD1-23B0-45CD-891C-E35E0B24A1AA}" dt="2024-06-04T06:02:31.039" v="462"/>
        <pc:sldMkLst>
          <pc:docMk/>
          <pc:sldMk cId="0" sldId="264"/>
        </pc:sldMkLst>
        <pc:spChg chg="add del mod">
          <ac:chgData name="張 祐銜" userId="a4795a297bc9ce74" providerId="Windows Live" clId="Web-{3B4A9DD1-23B0-45CD-891C-E35E0B24A1AA}" dt="2024-06-04T06:01:00.850" v="451"/>
          <ac:spMkLst>
            <pc:docMk/>
            <pc:sldMk cId="0" sldId="264"/>
            <ac:spMk id="3" creationId="{245E4668-3B5D-43FC-0301-DA05A3F54462}"/>
          </ac:spMkLst>
        </pc:spChg>
        <pc:spChg chg="add del">
          <ac:chgData name="張 祐銜" userId="a4795a297bc9ce74" providerId="Windows Live" clId="Web-{3B4A9DD1-23B0-45CD-891C-E35E0B24A1AA}" dt="2024-06-04T05:41:39.582" v="80"/>
          <ac:spMkLst>
            <pc:docMk/>
            <pc:sldMk cId="0" sldId="264"/>
            <ac:spMk id="5" creationId="{F8F393F0-BFC0-9D02-FB07-5958EAE4D01D}"/>
          </ac:spMkLst>
        </pc:spChg>
        <pc:spChg chg="add">
          <ac:chgData name="張 祐銜" userId="a4795a297bc9ce74" providerId="Windows Live" clId="Web-{3B4A9DD1-23B0-45CD-891C-E35E0B24A1AA}" dt="2024-06-04T06:01:01.194" v="452"/>
          <ac:spMkLst>
            <pc:docMk/>
            <pc:sldMk cId="0" sldId="264"/>
            <ac:spMk id="8" creationId="{C281E0C0-3CE2-56AE-E41B-EC6F878C1A91}"/>
          </ac:spMkLst>
        </pc:spChg>
        <pc:spChg chg="mod">
          <ac:chgData name="張 祐銜" userId="a4795a297bc9ce74" providerId="Windows Live" clId="Web-{3B4A9DD1-23B0-45CD-891C-E35E0B24A1AA}" dt="2024-06-04T05:39:40.315" v="63" actId="20577"/>
          <ac:spMkLst>
            <pc:docMk/>
            <pc:sldMk cId="0" sldId="264"/>
            <ac:spMk id="546" creationId="{00000000-0000-0000-0000-000000000000}"/>
          </ac:spMkLst>
        </pc:spChg>
        <pc:picChg chg="mod">
          <ac:chgData name="張 祐銜" userId="a4795a297bc9ce74" providerId="Windows Live" clId="Web-{3B4A9DD1-23B0-45CD-891C-E35E0B24A1AA}" dt="2024-06-04T05:39:45.706" v="66" actId="1076"/>
          <ac:picMkLst>
            <pc:docMk/>
            <pc:sldMk cId="0" sldId="264"/>
            <ac:picMk id="9" creationId="{00711A49-A4F8-2E75-EAED-F7EFACC1D803}"/>
          </ac:picMkLst>
        </pc:picChg>
        <pc:picChg chg="add">
          <ac:chgData name="張 祐銜" userId="a4795a297bc9ce74" providerId="Windows Live" clId="Web-{3B4A9DD1-23B0-45CD-891C-E35E0B24A1AA}" dt="2024-06-04T06:02:31.039" v="462"/>
          <ac:picMkLst>
            <pc:docMk/>
            <pc:sldMk cId="0" sldId="264"/>
            <ac:picMk id="12" creationId="{312F2A3B-9C9D-3EF2-D5AA-D39F8A5B8895}"/>
          </ac:picMkLst>
        </pc:picChg>
        <pc:picChg chg="mod">
          <ac:chgData name="張 祐銜" userId="a4795a297bc9ce74" providerId="Windows Live" clId="Web-{3B4A9DD1-23B0-45CD-891C-E35E0B24A1AA}" dt="2024-06-04T05:39:44.518" v="65" actId="1076"/>
          <ac:picMkLst>
            <pc:docMk/>
            <pc:sldMk cId="0" sldId="264"/>
            <ac:picMk id="23" creationId="{933B3A5F-4909-62E6-7E6C-8D5D9D6D3F09}"/>
          </ac:picMkLst>
        </pc:picChg>
      </pc:sldChg>
      <pc:sldChg chg="addSp modSp">
        <pc:chgData name="張 祐銜" userId="a4795a297bc9ce74" providerId="Windows Live" clId="Web-{3B4A9DD1-23B0-45CD-891C-E35E0B24A1AA}" dt="2024-06-04T06:03:58.071" v="472" actId="1076"/>
        <pc:sldMkLst>
          <pc:docMk/>
          <pc:sldMk cId="1881386031" sldId="265"/>
        </pc:sldMkLst>
        <pc:spChg chg="add mod">
          <ac:chgData name="張 祐銜" userId="a4795a297bc9ce74" providerId="Windows Live" clId="Web-{3B4A9DD1-23B0-45CD-891C-E35E0B24A1AA}" dt="2024-06-04T05:39:53.706" v="68" actId="14100"/>
          <ac:spMkLst>
            <pc:docMk/>
            <pc:sldMk cId="1881386031" sldId="265"/>
            <ac:spMk id="2" creationId="{4B51AF76-0736-620D-4086-DEBB5CDA6C95}"/>
          </ac:spMkLst>
        </pc:spChg>
        <pc:spChg chg="add mod">
          <ac:chgData name="張 祐銜" userId="a4795a297bc9ce74" providerId="Windows Live" clId="Web-{3B4A9DD1-23B0-45CD-891C-E35E0B24A1AA}" dt="2024-06-04T05:37:40.579" v="49" actId="20577"/>
          <ac:spMkLst>
            <pc:docMk/>
            <pc:sldMk cId="1881386031" sldId="265"/>
            <ac:spMk id="11" creationId="{D37EED96-B155-2A41-5678-C47A8D015D06}"/>
          </ac:spMkLst>
        </pc:spChg>
        <pc:picChg chg="add">
          <ac:chgData name="張 祐銜" userId="a4795a297bc9ce74" providerId="Windows Live" clId="Web-{3B4A9DD1-23B0-45CD-891C-E35E0B24A1AA}" dt="2024-06-04T05:34:41.685" v="14"/>
          <ac:picMkLst>
            <pc:docMk/>
            <pc:sldMk cId="1881386031" sldId="265"/>
            <ac:picMk id="4" creationId="{F7D0C7A7-A1FB-6681-6DAF-A53DB8964C76}"/>
          </ac:picMkLst>
        </pc:picChg>
        <pc:picChg chg="add mod">
          <ac:chgData name="張 祐銜" userId="a4795a297bc9ce74" providerId="Windows Live" clId="Web-{3B4A9DD1-23B0-45CD-891C-E35E0B24A1AA}" dt="2024-06-04T06:03:58.071" v="472" actId="1076"/>
          <ac:picMkLst>
            <pc:docMk/>
            <pc:sldMk cId="1881386031" sldId="265"/>
            <ac:picMk id="6" creationId="{2CB45729-6976-D13E-F686-6467400B29F3}"/>
          </ac:picMkLst>
        </pc:picChg>
        <pc:picChg chg="add mod">
          <ac:chgData name="張 祐銜" userId="a4795a297bc9ce74" providerId="Windows Live" clId="Web-{3B4A9DD1-23B0-45CD-891C-E35E0B24A1AA}" dt="2024-06-04T05:35:09.264" v="18" actId="1076"/>
          <ac:picMkLst>
            <pc:docMk/>
            <pc:sldMk cId="1881386031" sldId="265"/>
            <ac:picMk id="8" creationId="{3C074F52-513C-D534-E507-08A49E575C79}"/>
          </ac:picMkLst>
        </pc:picChg>
        <pc:picChg chg="add mod">
          <ac:chgData name="張 祐銜" userId="a4795a297bc9ce74" providerId="Windows Live" clId="Web-{3B4A9DD1-23B0-45CD-891C-E35E0B24A1AA}" dt="2024-06-04T06:03:33.415" v="471" actId="1076"/>
          <ac:picMkLst>
            <pc:docMk/>
            <pc:sldMk cId="1881386031" sldId="265"/>
            <ac:picMk id="10" creationId="{6E95D124-6BB5-1E56-9D1F-6976C9C16593}"/>
          </ac:picMkLst>
        </pc:picChg>
      </pc:sldChg>
    </pc:docChg>
  </pc:docChgLst>
  <pc:docChgLst>
    <pc:chgData name="張 祐銜" userId="a4795a297bc9ce74" providerId="Windows Live" clId="Web-{25B37F33-7DE3-4FF5-A0DC-337DE6CD52D2}"/>
    <pc:docChg chg="addSld modSld">
      <pc:chgData name="張 祐銜" userId="a4795a297bc9ce74" providerId="Windows Live" clId="Web-{25B37F33-7DE3-4FF5-A0DC-337DE6CD52D2}" dt="2024-06-04T05:03:29.414" v="101" actId="1076"/>
      <pc:docMkLst>
        <pc:docMk/>
      </pc:docMkLst>
      <pc:sldChg chg="addSp delSp modSp">
        <pc:chgData name="張 祐銜" userId="a4795a297bc9ce74" providerId="Windows Live" clId="Web-{25B37F33-7DE3-4FF5-A0DC-337DE6CD52D2}" dt="2024-06-04T05:03:29.414" v="101" actId="1076"/>
        <pc:sldMkLst>
          <pc:docMk/>
          <pc:sldMk cId="0" sldId="256"/>
        </pc:sldMkLst>
        <pc:spChg chg="add mod">
          <ac:chgData name="張 祐銜" userId="a4795a297bc9ce74" providerId="Windows Live" clId="Web-{25B37F33-7DE3-4FF5-A0DC-337DE6CD52D2}" dt="2024-06-04T05:03:29.414" v="101" actId="1076"/>
          <ac:spMkLst>
            <pc:docMk/>
            <pc:sldMk cId="0" sldId="256"/>
            <ac:spMk id="2" creationId="{7E34F34F-F5CF-E410-5106-CF9E472DDB2B}"/>
          </ac:spMkLst>
        </pc:spChg>
        <pc:spChg chg="add mod">
          <ac:chgData name="張 祐銜" userId="a4795a297bc9ce74" providerId="Windows Live" clId="Web-{25B37F33-7DE3-4FF5-A0DC-337DE6CD52D2}" dt="2024-06-04T05:02:33.993" v="92" actId="20577"/>
          <ac:spMkLst>
            <pc:docMk/>
            <pc:sldMk cId="0" sldId="256"/>
            <ac:spMk id="4" creationId="{E6278954-C0C3-962C-00DB-BC6F7E316FCC}"/>
          </ac:spMkLst>
        </pc:spChg>
        <pc:spChg chg="mod">
          <ac:chgData name="張 祐銜" userId="a4795a297bc9ce74" providerId="Windows Live" clId="Web-{25B37F33-7DE3-4FF5-A0DC-337DE6CD52D2}" dt="2024-06-04T05:03:02.946" v="97" actId="1076"/>
          <ac:spMkLst>
            <pc:docMk/>
            <pc:sldMk cId="0" sldId="256"/>
            <ac:spMk id="251" creationId="{00000000-0000-0000-0000-000000000000}"/>
          </ac:spMkLst>
        </pc:spChg>
        <pc:spChg chg="del mod">
          <ac:chgData name="張 祐銜" userId="a4795a297bc9ce74" providerId="Windows Live" clId="Web-{25B37F33-7DE3-4FF5-A0DC-337DE6CD52D2}" dt="2024-06-04T04:59:55.399" v="37"/>
          <ac:spMkLst>
            <pc:docMk/>
            <pc:sldMk cId="0" sldId="256"/>
            <ac:spMk id="252" creationId="{00000000-0000-0000-0000-000000000000}"/>
          </ac:spMkLst>
        </pc:spChg>
        <pc:picChg chg="mod">
          <ac:chgData name="張 祐銜" userId="a4795a297bc9ce74" providerId="Windows Live" clId="Web-{25B37F33-7DE3-4FF5-A0DC-337DE6CD52D2}" dt="2024-06-04T04:57:47.462" v="19" actId="1076"/>
          <ac:picMkLst>
            <pc:docMk/>
            <pc:sldMk cId="0" sldId="256"/>
            <ac:picMk id="5" creationId="{0F2AE51E-B8DC-0FB8-E873-BB68496F5334}"/>
          </ac:picMkLst>
        </pc:picChg>
        <pc:picChg chg="mod">
          <ac:chgData name="張 祐銜" userId="a4795a297bc9ce74" providerId="Windows Live" clId="Web-{25B37F33-7DE3-4FF5-A0DC-337DE6CD52D2}" dt="2024-06-04T04:58:08.571" v="24" actId="14100"/>
          <ac:picMkLst>
            <pc:docMk/>
            <pc:sldMk cId="0" sldId="256"/>
            <ac:picMk id="256" creationId="{00000000-0000-0000-0000-000000000000}"/>
          </ac:picMkLst>
        </pc:picChg>
      </pc:sldChg>
      <pc:sldChg chg="delSp new">
        <pc:chgData name="張 祐銜" userId="a4795a297bc9ce74" providerId="Windows Live" clId="Web-{25B37F33-7DE3-4FF5-A0DC-337DE6CD52D2}" dt="2024-06-04T04:55:57.009" v="2"/>
        <pc:sldMkLst>
          <pc:docMk/>
          <pc:sldMk cId="1881386031" sldId="265"/>
        </pc:sldMkLst>
        <pc:spChg chg="del">
          <ac:chgData name="張 祐銜" userId="a4795a297bc9ce74" providerId="Windows Live" clId="Web-{25B37F33-7DE3-4FF5-A0DC-337DE6CD52D2}" dt="2024-06-04T04:55:54.180" v="1"/>
          <ac:spMkLst>
            <pc:docMk/>
            <pc:sldMk cId="1881386031" sldId="265"/>
            <ac:spMk id="2" creationId="{E6E06F05-0B09-12B9-6451-491E79C2DFAA}"/>
          </ac:spMkLst>
        </pc:spChg>
        <pc:spChg chg="del">
          <ac:chgData name="張 祐銜" userId="a4795a297bc9ce74" providerId="Windows Live" clId="Web-{25B37F33-7DE3-4FF5-A0DC-337DE6CD52D2}" dt="2024-06-04T04:55:57.009" v="2"/>
          <ac:spMkLst>
            <pc:docMk/>
            <pc:sldMk cId="1881386031" sldId="265"/>
            <ac:spMk id="3" creationId="{D7ED644B-7AF7-A961-E97C-D1B4AD495A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22b67e8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22b67e8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106cfc3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106cfc3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06cfc3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06cfc3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106cfc3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106cfc3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22b67e8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22b67e8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106cfc3b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106cfc3b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106cfc3b3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106cfc3b3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22b67e8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e22b67e8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1" name="Google Shape;1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0" y="0"/>
              <a:ext cx="823000" cy="5143500"/>
              <a:chOff x="0" y="0"/>
              <a:chExt cx="823000" cy="5143500"/>
            </a:xfrm>
          </p:grpSpPr>
          <p:pic>
            <p:nvPicPr>
              <p:cNvPr id="11" name="Google Shape;11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075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2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3252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" name="Google Shape;13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2429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16068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8230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16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0" y="4320500"/>
                <a:ext cx="823000" cy="823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1"/>
            <p:cNvGrpSpPr/>
            <p:nvPr/>
          </p:nvGrpSpPr>
          <p:grpSpPr>
            <a:xfrm>
              <a:off x="823000" y="0"/>
              <a:ext cx="8321000" cy="5143500"/>
              <a:chOff x="823000" y="0"/>
              <a:chExt cx="8321000" cy="5143500"/>
            </a:xfrm>
          </p:grpSpPr>
          <p:grpSp>
            <p:nvGrpSpPr>
              <p:cNvPr id="19" name="Google Shape;19;p1"/>
              <p:cNvGrpSpPr/>
              <p:nvPr/>
            </p:nvGrpSpPr>
            <p:grpSpPr>
              <a:xfrm>
                <a:off x="823000" y="0"/>
                <a:ext cx="823000" cy="5143500"/>
                <a:chOff x="823000" y="0"/>
                <a:chExt cx="823000" cy="5143500"/>
              </a:xfrm>
            </p:grpSpPr>
            <p:pic>
              <p:nvPicPr>
                <p:cNvPr id="20" name="Google Shape;2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" name="Google Shape;2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Google Shape;2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Google Shape;2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" name="Google Shape;2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" name="Google Shape;2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" name="Google Shape;2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7" name="Google Shape;27;p1"/>
              <p:cNvGrpSpPr/>
              <p:nvPr/>
            </p:nvGrpSpPr>
            <p:grpSpPr>
              <a:xfrm>
                <a:off x="1646000" y="0"/>
                <a:ext cx="823000" cy="5143500"/>
                <a:chOff x="1646000" y="0"/>
                <a:chExt cx="823000" cy="5143500"/>
              </a:xfrm>
            </p:grpSpPr>
            <p:pic>
              <p:nvPicPr>
                <p:cNvPr id="28" name="Google Shape;2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9" name="Google Shape;2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" name="Google Shape;3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" name="Google Shape;3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2" name="Google Shape;3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3" name="Google Shape;3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3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1646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5" name="Google Shape;35;p1"/>
              <p:cNvGrpSpPr/>
              <p:nvPr/>
            </p:nvGrpSpPr>
            <p:grpSpPr>
              <a:xfrm>
                <a:off x="2469000" y="0"/>
                <a:ext cx="823000" cy="5143500"/>
                <a:chOff x="2469000" y="0"/>
                <a:chExt cx="823000" cy="5143500"/>
              </a:xfrm>
            </p:grpSpPr>
            <p:pic>
              <p:nvPicPr>
                <p:cNvPr id="36" name="Google Shape;3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" name="Google Shape;3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3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9" name="Google Shape;3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0" name="Google Shape;4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1" name="Google Shape;4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4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469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3292000" y="0"/>
                <a:ext cx="823000" cy="5143500"/>
                <a:chOff x="3292000" y="0"/>
                <a:chExt cx="823000" cy="5143500"/>
              </a:xfrm>
            </p:grpSpPr>
            <p:pic>
              <p:nvPicPr>
                <p:cNvPr id="44" name="Google Shape;4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5" name="Google Shape;4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6" name="Google Shape;4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7" name="Google Shape;4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8" name="Google Shape;4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4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0" name="Google Shape;5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3292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1" name="Google Shape;51;p1"/>
              <p:cNvGrpSpPr/>
              <p:nvPr/>
            </p:nvGrpSpPr>
            <p:grpSpPr>
              <a:xfrm>
                <a:off x="4115000" y="0"/>
                <a:ext cx="823000" cy="5143500"/>
                <a:chOff x="4115000" y="0"/>
                <a:chExt cx="823000" cy="5143500"/>
              </a:xfrm>
            </p:grpSpPr>
            <p:pic>
              <p:nvPicPr>
                <p:cNvPr id="52" name="Google Shape;5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3" name="Google Shape;5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4" name="Google Shape;5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5" name="Google Shape;5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6" name="Google Shape;5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7" name="Google Shape;5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8" name="Google Shape;5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115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59" name="Google Shape;59;p1"/>
              <p:cNvGrpSpPr/>
              <p:nvPr/>
            </p:nvGrpSpPr>
            <p:grpSpPr>
              <a:xfrm>
                <a:off x="4938000" y="0"/>
                <a:ext cx="823000" cy="5143500"/>
                <a:chOff x="4938000" y="0"/>
                <a:chExt cx="823000" cy="5143500"/>
              </a:xfrm>
            </p:grpSpPr>
            <p:pic>
              <p:nvPicPr>
                <p:cNvPr id="60" name="Google Shape;6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1" name="Google Shape;6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2" name="Google Shape;6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3" name="Google Shape;6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4" name="Google Shape;6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5" name="Google Shape;6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6" name="Google Shape;6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4938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7" name="Google Shape;67;p1"/>
              <p:cNvGrpSpPr/>
              <p:nvPr/>
            </p:nvGrpSpPr>
            <p:grpSpPr>
              <a:xfrm>
                <a:off x="5761000" y="0"/>
                <a:ext cx="823000" cy="5143500"/>
                <a:chOff x="5761000" y="0"/>
                <a:chExt cx="823000" cy="5143500"/>
              </a:xfrm>
            </p:grpSpPr>
            <p:pic>
              <p:nvPicPr>
                <p:cNvPr id="68" name="Google Shape;6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9" name="Google Shape;6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0" name="Google Shape;7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1" name="Google Shape;7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2" name="Google Shape;7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3" name="Google Shape;7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4" name="Google Shape;7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576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" name="Google Shape;75;p1"/>
              <p:cNvGrpSpPr/>
              <p:nvPr/>
            </p:nvGrpSpPr>
            <p:grpSpPr>
              <a:xfrm>
                <a:off x="6584000" y="0"/>
                <a:ext cx="823000" cy="5143500"/>
                <a:chOff x="6584000" y="0"/>
                <a:chExt cx="823000" cy="5143500"/>
              </a:xfrm>
            </p:grpSpPr>
            <p:pic>
              <p:nvPicPr>
                <p:cNvPr id="76" name="Google Shape;7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7" name="Google Shape;7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8" name="Google Shape;7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79" name="Google Shape;7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0" name="Google Shape;8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1" name="Google Shape;8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2" name="Google Shape;8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6584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83" name="Google Shape;83;p1"/>
              <p:cNvGrpSpPr/>
              <p:nvPr/>
            </p:nvGrpSpPr>
            <p:grpSpPr>
              <a:xfrm>
                <a:off x="7407000" y="0"/>
                <a:ext cx="823000" cy="5143500"/>
                <a:chOff x="7407000" y="0"/>
                <a:chExt cx="823000" cy="5143500"/>
              </a:xfrm>
            </p:grpSpPr>
            <p:pic>
              <p:nvPicPr>
                <p:cNvPr id="84" name="Google Shape;8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5" name="Google Shape;8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7407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1" name="Google Shape;91;p1"/>
              <p:cNvGrpSpPr/>
              <p:nvPr/>
            </p:nvGrpSpPr>
            <p:grpSpPr>
              <a:xfrm>
                <a:off x="8230000" y="0"/>
                <a:ext cx="823000" cy="5143500"/>
                <a:chOff x="8230000" y="0"/>
                <a:chExt cx="823000" cy="5143500"/>
              </a:xfrm>
            </p:grpSpPr>
            <p:pic>
              <p:nvPicPr>
                <p:cNvPr id="92" name="Google Shape;9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3" name="Google Shape;9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4" name="Google Shape;9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5" name="Google Shape;9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" name="Google Shape;9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" name="Google Shape;97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8" name="Google Shape;98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230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99" name="Google Shape;99;p1"/>
              <p:cNvGrpSpPr/>
              <p:nvPr/>
            </p:nvGrpSpPr>
            <p:grpSpPr>
              <a:xfrm>
                <a:off x="8321000" y="0"/>
                <a:ext cx="823000" cy="5143500"/>
                <a:chOff x="8321000" y="0"/>
                <a:chExt cx="823000" cy="5143500"/>
              </a:xfrm>
            </p:grpSpPr>
            <p:pic>
              <p:nvPicPr>
                <p:cNvPr id="100" name="Google Shape;100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075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1" name="Google Shape;101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3252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2" name="Google Shape;102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2429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3" name="Google Shape;103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16068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4" name="Google Shape;104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8230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5" name="Google Shape;105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06" name="Google Shape;106;p1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8321000" y="4320500"/>
                  <a:ext cx="823000" cy="823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tobiasahlin.com/moving-le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aftpix.net/freebies/filter/tilesets/" TargetMode="External"/><Relationship Id="rId5" Type="http://schemas.openxmlformats.org/officeDocument/2006/relationships/hyperlink" Target="https://pixelfrog-assets.itch.io/kings-and-pigs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ctrTitle"/>
          </p:nvPr>
        </p:nvSpPr>
        <p:spPr>
          <a:xfrm>
            <a:off x="107200" y="2368025"/>
            <a:ext cx="4680900" cy="24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b="1"/>
              <a:t>資展國際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-559169" y="3457380"/>
            <a:ext cx="6219583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chemeClr val="dk1"/>
                </a:solidFill>
              </a:rPr>
              <a:t>小專發表</a:t>
            </a:r>
            <a:endParaRPr sz="2300" b="1">
              <a:solidFill>
                <a:schemeClr val="dk1"/>
              </a:solidFill>
            </a:endParaRPr>
          </a:p>
        </p:txBody>
      </p:sp>
      <p:pic>
        <p:nvPicPr>
          <p:cNvPr id="253" name="Google Shape;2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56" y="335895"/>
            <a:ext cx="4038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484" y="3032425"/>
            <a:ext cx="1410900" cy="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7274" y="1938977"/>
            <a:ext cx="339190" cy="32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104245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925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34750" y="1295325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93513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3888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3150" y="104950"/>
            <a:ext cx="3524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8F71355-7244-25F5-A8A8-761D438EC1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1635" y="2365804"/>
            <a:ext cx="839230" cy="839230"/>
          </a:xfrm>
          <a:prstGeom prst="rect">
            <a:avLst/>
          </a:prstGeom>
        </p:spPr>
      </p:pic>
      <p:pic>
        <p:nvPicPr>
          <p:cNvPr id="5" name="圖片 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F2AE51E-B8DC-0FB8-E873-BB68496F53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4782" y="1973992"/>
            <a:ext cx="262839" cy="253314"/>
          </a:xfrm>
          <a:prstGeom prst="rect">
            <a:avLst/>
          </a:prstGeom>
        </p:spPr>
      </p:pic>
      <p:pic>
        <p:nvPicPr>
          <p:cNvPr id="6" name="圖片 5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AB0C2028-89EA-C80A-FA93-75ADB27594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E34F34F-F5CF-E410-5106-CF9E472DDB2B}"/>
              </a:ext>
            </a:extLst>
          </p:cNvPr>
          <p:cNvSpPr txBox="1"/>
          <p:nvPr/>
        </p:nvSpPr>
        <p:spPr>
          <a:xfrm>
            <a:off x="1394793" y="4246433"/>
            <a:ext cx="10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/>
              <a:t>張祐銜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6278954-C0C3-962C-00DB-BC6F7E316FCC}"/>
              </a:ext>
            </a:extLst>
          </p:cNvPr>
          <p:cNvSpPr txBox="1"/>
          <p:nvPr/>
        </p:nvSpPr>
        <p:spPr>
          <a:xfrm>
            <a:off x="2226014" y="424381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800" b="1">
                <a:highlight>
                  <a:srgbClr val="6198CC"/>
                </a:highlight>
              </a:rPr>
              <a:t>RPG遊戲及介紹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51AF76-0736-620D-4086-DEBB5CDA6C95}"/>
              </a:ext>
            </a:extLst>
          </p:cNvPr>
          <p:cNvSpPr txBox="1"/>
          <p:nvPr/>
        </p:nvSpPr>
        <p:spPr>
          <a:xfrm>
            <a:off x="3444836" y="564535"/>
            <a:ext cx="1758702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solidFill>
                  <a:schemeClr val="accent1">
                    <a:lumMod val="50000"/>
                  </a:schemeClr>
                </a:solidFill>
              </a:rPr>
              <a:t>參考資料</a:t>
            </a:r>
          </a:p>
        </p:txBody>
      </p:sp>
      <p:pic>
        <p:nvPicPr>
          <p:cNvPr id="4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7D0C7A7-A1FB-6681-6DAF-A53DB8964C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9;p14">
            <a:extLst>
              <a:ext uri="{FF2B5EF4-FFF2-40B4-BE49-F238E27FC236}">
                <a16:creationId xmlns:a16="http://schemas.microsoft.com/office/drawing/2014/main" id="{2CB45729-6976-D13E-F686-6467400B29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803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3C074F52-513C-D534-E507-08A49E57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8" y="271719"/>
            <a:ext cx="770752" cy="975411"/>
          </a:xfrm>
          <a:prstGeom prst="rect">
            <a:avLst/>
          </a:prstGeom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E95D124-6BB5-1E56-9D1F-6976C9C165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978" y="492500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EED96-B155-2A41-5678-C47A8D015D06}"/>
              </a:ext>
            </a:extLst>
          </p:cNvPr>
          <p:cNvSpPr txBox="1"/>
          <p:nvPr/>
        </p:nvSpPr>
        <p:spPr>
          <a:xfrm>
            <a:off x="815212" y="1814388"/>
            <a:ext cx="8046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 b="1">
                <a:hlinkClick r:id="rId5"/>
              </a:rPr>
              <a:t>https://pixelfrog-assets.itch.io/kings-and-pigs</a:t>
            </a:r>
          </a:p>
          <a:p>
            <a:endParaRPr lang="zh-TW" altLang="en-US" sz="2800" b="1"/>
          </a:p>
          <a:p>
            <a:r>
              <a:rPr lang="en-US" altLang="zh-TW" sz="2800" b="1">
                <a:hlinkClick r:id="rId6"/>
              </a:rPr>
              <a:t>https://craftpix.net/freebies/filter/tilesets/</a:t>
            </a:r>
            <a:endParaRPr lang="zh-TW" b="1"/>
          </a:p>
          <a:p>
            <a:endParaRPr lang="zh-TW" altLang="en-US" sz="2800" b="1"/>
          </a:p>
          <a:p>
            <a:r>
              <a:rPr lang="en-US" altLang="zh-TW" sz="2800" b="1">
                <a:hlinkClick r:id="rId7"/>
              </a:rPr>
              <a:t>https://tobiasahlin.com/moving-letters/</a:t>
            </a:r>
            <a:endParaRPr lang="zh-TW" b="1"/>
          </a:p>
        </p:txBody>
      </p:sp>
    </p:spTree>
    <p:extLst>
      <p:ext uri="{BB962C8B-B14F-4D97-AF65-F5344CB8AC3E}">
        <p14:creationId xmlns:p14="http://schemas.microsoft.com/office/powerpoint/2010/main" val="1881386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>
            <a:spLocks noGrp="1"/>
          </p:cNvSpPr>
          <p:nvPr>
            <p:ph type="title"/>
          </p:nvPr>
        </p:nvSpPr>
        <p:spPr>
          <a:xfrm>
            <a:off x="565953" y="453525"/>
            <a:ext cx="1252743" cy="665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目錄</a:t>
            </a:r>
            <a:endParaRPr b="1"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6076587" y="126475"/>
            <a:ext cx="1254875" cy="1447800"/>
            <a:chOff x="1774775" y="186175"/>
            <a:chExt cx="1254875" cy="1447800"/>
          </a:xfrm>
        </p:grpSpPr>
        <p:pic>
          <p:nvPicPr>
            <p:cNvPr id="270" name="Google Shape;27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4"/>
          <p:cNvGrpSpPr/>
          <p:nvPr/>
        </p:nvGrpSpPr>
        <p:grpSpPr>
          <a:xfrm>
            <a:off x="2286075" y="126475"/>
            <a:ext cx="1254875" cy="1447800"/>
            <a:chOff x="1774775" y="186175"/>
            <a:chExt cx="1254875" cy="1447800"/>
          </a:xfrm>
        </p:grpSpPr>
        <p:pic>
          <p:nvPicPr>
            <p:cNvPr id="274" name="Google Shape;27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722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000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74775" y="186175"/>
              <a:ext cx="352425" cy="1447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820" y="162566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46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93BB5-6193-256A-B16E-E090F5114C58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FAC71A3-DDF6-2248-5F85-21393FA42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1" y="609601"/>
            <a:ext cx="262839" cy="253314"/>
          </a:xfrm>
          <a:prstGeom prst="rect">
            <a:avLst/>
          </a:prstGeom>
        </p:spPr>
      </p:pic>
      <p:sp>
        <p:nvSpPr>
          <p:cNvPr id="18" name="Google Shape;300;p16">
            <a:extLst>
              <a:ext uri="{FF2B5EF4-FFF2-40B4-BE49-F238E27FC236}">
                <a16:creationId xmlns:a16="http://schemas.microsoft.com/office/drawing/2014/main" id="{54A03435-E311-328C-22D6-5568E979C08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2" name="Google Shape;310;p17">
            <a:extLst>
              <a:ext uri="{FF2B5EF4-FFF2-40B4-BE49-F238E27FC236}">
                <a16:creationId xmlns:a16="http://schemas.microsoft.com/office/drawing/2014/main" id="{1A852EBD-8340-7970-F67A-ACABED98D09C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8" name="Google Shape;322;p18">
            <a:extLst>
              <a:ext uri="{FF2B5EF4-FFF2-40B4-BE49-F238E27FC236}">
                <a16:creationId xmlns:a16="http://schemas.microsoft.com/office/drawing/2014/main" id="{3DCF1EC3-5A48-B707-AA7F-8D26B4B5A90C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30" name="Google Shape;429;p19">
            <a:extLst>
              <a:ext uri="{FF2B5EF4-FFF2-40B4-BE49-F238E27FC236}">
                <a16:creationId xmlns:a16="http://schemas.microsoft.com/office/drawing/2014/main" id="{B435923E-A4A3-1AB0-8413-8FA947F0256D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32" name="Google Shape;533;p20">
            <a:extLst>
              <a:ext uri="{FF2B5EF4-FFF2-40B4-BE49-F238E27FC236}">
                <a16:creationId xmlns:a16="http://schemas.microsoft.com/office/drawing/2014/main" id="{BB825BED-BD35-58F7-CFEC-FBE1DA0C094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34" name="Google Shape;546;p21">
            <a:extLst>
              <a:ext uri="{FF2B5EF4-FFF2-40B4-BE49-F238E27FC236}">
                <a16:creationId xmlns:a16="http://schemas.microsoft.com/office/drawing/2014/main" id="{EE008890-4D7C-5D16-6407-6CA452B6CBEB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74C63E93-9A25-CC01-E220-D90A9C8DB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57" y="1155356"/>
            <a:ext cx="333375" cy="304800"/>
          </a:xfrm>
          <a:prstGeom prst="rect">
            <a:avLst/>
          </a:prstGeom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E72F895-A9DE-C461-4F66-43C0E5A5A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2" name="Google Shape;279;p14">
            <a:extLst>
              <a:ext uri="{FF2B5EF4-FFF2-40B4-BE49-F238E27FC236}">
                <a16:creationId xmlns:a16="http://schemas.microsoft.com/office/drawing/2014/main" id="{9EA03465-37CF-6687-B7D0-D07167460E9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113" y="317446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>
            <a:spLocks noGrp="1"/>
          </p:cNvSpPr>
          <p:nvPr>
            <p:ph type="title"/>
          </p:nvPr>
        </p:nvSpPr>
        <p:spPr>
          <a:xfrm>
            <a:off x="4174742" y="524421"/>
            <a:ext cx="176761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製作動機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3" name="圖片 12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79A19B1F-524D-6425-7DCD-00615D4C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05" y="69197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EBC6F33E-49A9-2351-1F34-C9EE31987060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E3FDFA59-DCFB-7FF5-139B-7553E6DCBB1B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0BFF3C4A-4C53-9942-A46D-80B881C65112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BD20A513-87EB-E27B-A66F-966C7F7B5C9A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1F2040E-A96E-9B45-141B-FC1C685F0A54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0E48B1F5-AC6E-741B-EE66-B172910A6AC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87C3AD52-EF00-661B-E61B-9B5CE03DF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11" y="1644478"/>
            <a:ext cx="333375" cy="304800"/>
          </a:xfrm>
          <a:prstGeom prst="rect">
            <a:avLst/>
          </a:prstGeom>
        </p:spPr>
      </p:pic>
      <p:pic>
        <p:nvPicPr>
          <p:cNvPr id="35" name="圖片 34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899560F6-FA40-59A2-188F-23FBFA284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8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41FCAF22-4C29-D9B3-1247-3BC803986A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79;p14">
            <a:extLst>
              <a:ext uri="{FF2B5EF4-FFF2-40B4-BE49-F238E27FC236}">
                <a16:creationId xmlns:a16="http://schemas.microsoft.com/office/drawing/2014/main" id="{672DEDD8-5F43-C206-4D62-DF722A7065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67;p14">
            <a:extLst>
              <a:ext uri="{FF2B5EF4-FFF2-40B4-BE49-F238E27FC236}">
                <a16:creationId xmlns:a16="http://schemas.microsoft.com/office/drawing/2014/main" id="{ED8137C4-4F8B-71C5-AE02-932149A4673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7" name="Google Shape;279;p14">
            <a:extLst>
              <a:ext uri="{FF2B5EF4-FFF2-40B4-BE49-F238E27FC236}">
                <a16:creationId xmlns:a16="http://schemas.microsoft.com/office/drawing/2014/main" id="{0C91A33C-A080-DF2D-3584-17E720470F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EE1B58C-651B-1306-DC1A-FF3E922E0C5D}"/>
              </a:ext>
            </a:extLst>
          </p:cNvPr>
          <p:cNvSpPr txBox="1"/>
          <p:nvPr/>
        </p:nvSpPr>
        <p:spPr>
          <a:xfrm>
            <a:off x="2910568" y="1572327"/>
            <a:ext cx="5332968" cy="12878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>
                <a:highlight>
                  <a:srgbClr val="7F7F99"/>
                </a:highlight>
              </a:rPr>
              <a:t>本身就喜歡玩遊戲，看到有趣厲害的作品也會思考該如何設計才能呈現出這樣的效果，所以這是我製作這個作品的動機</a:t>
            </a:r>
            <a:r>
              <a:rPr lang="zh-TW" sz="1800">
                <a:highlight>
                  <a:srgbClr val="7F7F99"/>
                </a:highlight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4137146" y="563443"/>
            <a:ext cx="2285587" cy="716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使用技術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81" y="2032677"/>
            <a:ext cx="1254875" cy="14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832" y="2011780"/>
            <a:ext cx="1447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414" y="2032677"/>
            <a:ext cx="1254875" cy="142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809548-1C0C-FE13-FD55-32FF416B283D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61E40248-5AA5-E149-A478-C9D6073B8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350" y="2257168"/>
            <a:ext cx="262839" cy="253314"/>
          </a:xfrm>
          <a:prstGeom prst="rect">
            <a:avLst/>
          </a:prstGeom>
        </p:spPr>
      </p:pic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0B732414-D554-2FA7-2CF0-9FC4B8EAD5FD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DDF51D8A-3CCC-0159-553B-695D7BDC6300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9431A412-A89C-D8AF-E8F8-A3834CFEF70C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C283A8A-FCB3-41E4-1B68-50B5ACB10AAD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036071EB-3D2F-A16E-F73D-9148AD9C0CA7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28067D30-C072-C404-2174-3B1922337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427" y="666234"/>
            <a:ext cx="333375" cy="304800"/>
          </a:xfrm>
          <a:prstGeom prst="rect">
            <a:avLst/>
          </a:prstGeom>
        </p:spPr>
      </p:pic>
      <p:pic>
        <p:nvPicPr>
          <p:cNvPr id="41" name="圖片 40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03B7D30D-0721-D2EA-B487-1A2DF8A331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pic>
        <p:nvPicPr>
          <p:cNvPr id="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15FBED6-B1AE-64DC-5B90-AC43EBC8D2F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9;p14">
            <a:extLst>
              <a:ext uri="{FF2B5EF4-FFF2-40B4-BE49-F238E27FC236}">
                <a16:creationId xmlns:a16="http://schemas.microsoft.com/office/drawing/2014/main" id="{EB73A066-B8D1-9F82-69C3-7BC1B91171A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935F6E0-3E7A-8F73-FF64-E2A0EA0BD8BA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4" name="Google Shape;279;p14">
            <a:extLst>
              <a:ext uri="{FF2B5EF4-FFF2-40B4-BE49-F238E27FC236}">
                <a16:creationId xmlns:a16="http://schemas.microsoft.com/office/drawing/2014/main" id="{290028B2-56B9-2A12-BB80-C56D8118A48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3829207" y="630506"/>
            <a:ext cx="2476086" cy="850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開發環境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816" y="3167705"/>
            <a:ext cx="1555922" cy="1329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137" y="1593149"/>
            <a:ext cx="1158800" cy="11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474558-AAD4-FC6B-8A96-000C2E7323C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3C5430B3-ABB6-E236-4C57-B38913620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783" y="825844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BE940961-152E-2F31-3A5A-AB1930126A6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22;p18">
            <a:extLst>
              <a:ext uri="{FF2B5EF4-FFF2-40B4-BE49-F238E27FC236}">
                <a16:creationId xmlns:a16="http://schemas.microsoft.com/office/drawing/2014/main" id="{9F288648-B793-F73E-014D-47673123DFAF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7937522-1294-153B-280C-3F729D6CAF73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ED71CFE-1D4C-AFB4-9D05-989DBC784AD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5632E0B6-B1A8-C754-0113-DA53525BA7F2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6586A622-5908-C4A3-CF05-DD4435672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57" y="2859559"/>
            <a:ext cx="333375" cy="304800"/>
          </a:xfrm>
          <a:prstGeom prst="rect">
            <a:avLst/>
          </a:prstGeom>
        </p:spPr>
      </p:pic>
      <p:pic>
        <p:nvPicPr>
          <p:cNvPr id="33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122FDB9F-0B1E-2C2B-F92A-E395BBCADE5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79;p14">
            <a:extLst>
              <a:ext uri="{FF2B5EF4-FFF2-40B4-BE49-F238E27FC236}">
                <a16:creationId xmlns:a16="http://schemas.microsoft.com/office/drawing/2014/main" id="{79593365-573E-8176-5F7B-523D4D5A68B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圖片 36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69460425-1B96-CD9B-C6BF-099DCBE694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9" name="Google Shape;267;p14">
            <a:extLst>
              <a:ext uri="{FF2B5EF4-FFF2-40B4-BE49-F238E27FC236}">
                <a16:creationId xmlns:a16="http://schemas.microsoft.com/office/drawing/2014/main" id="{2FAA543E-3C2F-DF26-7566-9B8F50265B2D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1" name="Google Shape;279;p14">
            <a:extLst>
              <a:ext uri="{FF2B5EF4-FFF2-40B4-BE49-F238E27FC236}">
                <a16:creationId xmlns:a16="http://schemas.microsoft.com/office/drawing/2014/main" id="{3189DA35-EE32-6E29-12DE-71231FF6A0B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3452376" y="393539"/>
            <a:ext cx="2306181" cy="634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/>
              <a:t> </a:t>
            </a:r>
            <a:r>
              <a:rPr lang="zh-TW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使用工具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349" y="1623122"/>
            <a:ext cx="1679475" cy="16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30" y="3591273"/>
            <a:ext cx="1316750" cy="13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84B3A-8D5C-683B-AF6E-BF407924CC1F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5" name="圖片 14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45F64CB7-A6E6-C306-36D7-DE406E400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162" y="3461953"/>
            <a:ext cx="262839" cy="253314"/>
          </a:xfrm>
          <a:prstGeom prst="rect">
            <a:avLst/>
          </a:prstGeom>
        </p:spPr>
      </p:pic>
      <p:sp>
        <p:nvSpPr>
          <p:cNvPr id="17" name="Google Shape;300;p16">
            <a:extLst>
              <a:ext uri="{FF2B5EF4-FFF2-40B4-BE49-F238E27FC236}">
                <a16:creationId xmlns:a16="http://schemas.microsoft.com/office/drawing/2014/main" id="{00FE38D4-77BD-865D-DC3E-64312D51F01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9" name="Google Shape;310;p17">
            <a:extLst>
              <a:ext uri="{FF2B5EF4-FFF2-40B4-BE49-F238E27FC236}">
                <a16:creationId xmlns:a16="http://schemas.microsoft.com/office/drawing/2014/main" id="{595BF03B-ACE9-84DC-7CA3-4A0A771C7C35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429;p19">
            <a:extLst>
              <a:ext uri="{FF2B5EF4-FFF2-40B4-BE49-F238E27FC236}">
                <a16:creationId xmlns:a16="http://schemas.microsoft.com/office/drawing/2014/main" id="{2157EB6E-7D5A-3402-ECF2-58023C764318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5" name="Google Shape;533;p20">
            <a:extLst>
              <a:ext uri="{FF2B5EF4-FFF2-40B4-BE49-F238E27FC236}">
                <a16:creationId xmlns:a16="http://schemas.microsoft.com/office/drawing/2014/main" id="{8F20C667-2261-25A1-1147-9DDF6628C5A6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7" name="Google Shape;546;p21">
            <a:extLst>
              <a:ext uri="{FF2B5EF4-FFF2-40B4-BE49-F238E27FC236}">
                <a16:creationId xmlns:a16="http://schemas.microsoft.com/office/drawing/2014/main" id="{89988C37-3EEA-3BC1-4D43-DB7A0DD5801D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29" name="圖片 28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41B333E0-792F-1F1F-72FB-27D664C54D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482" y="558113"/>
            <a:ext cx="333375" cy="304800"/>
          </a:xfrm>
          <a:prstGeom prst="rect">
            <a:avLst/>
          </a:prstGeom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96C75E7A-B964-069A-A84F-BFB157E28E2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圖片 3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43097C9D-C1E7-7343-6A1D-834A0C94CE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5" name="Google Shape;267;p14">
            <a:extLst>
              <a:ext uri="{FF2B5EF4-FFF2-40B4-BE49-F238E27FC236}">
                <a16:creationId xmlns:a16="http://schemas.microsoft.com/office/drawing/2014/main" id="{FBDDB75F-D7C8-ACCC-99C7-4AA116D49835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7" name="Google Shape;279;p14">
            <a:extLst>
              <a:ext uri="{FF2B5EF4-FFF2-40B4-BE49-F238E27FC236}">
                <a16:creationId xmlns:a16="http://schemas.microsoft.com/office/drawing/2014/main" id="{A1B86012-6B21-888A-2E51-6D596EAE9D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E7DF1557-8641-F566-DF5F-343FE2F3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5" y="1327321"/>
            <a:ext cx="3199879" cy="3297194"/>
          </a:xfrm>
          <a:prstGeom prst="rect">
            <a:avLst/>
          </a:prstGeom>
        </p:spPr>
      </p:pic>
      <p:sp>
        <p:nvSpPr>
          <p:cNvPr id="429" name="Google Shape;429;p19"/>
          <p:cNvSpPr txBox="1">
            <a:spLocks noGrp="1"/>
          </p:cNvSpPr>
          <p:nvPr>
            <p:ph type="title"/>
          </p:nvPr>
        </p:nvSpPr>
        <p:spPr>
          <a:xfrm>
            <a:off x="3668618" y="475917"/>
            <a:ext cx="2095087" cy="613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時程規劃</a:t>
            </a:r>
            <a:endParaRPr lang="zh-TW" altLang="en-US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F5EA1C-78E1-33FE-DF0A-C6BE11698D3D}"/>
              </a:ext>
            </a:extLst>
          </p:cNvPr>
          <p:cNvSpPr txBox="1"/>
          <p:nvPr/>
        </p:nvSpPr>
        <p:spPr>
          <a:xfrm>
            <a:off x="440055" y="1097280"/>
            <a:ext cx="1476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E7E01705-8CBA-1DF3-47F6-0F8C1B11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66" y="655939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068A1CAC-4BA5-ACEC-032A-A626C1CCADC3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5596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0085BBA0-D0F6-C091-5948-9A8081509C46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91340023-D2A0-8263-9EF7-9783CBF81BF8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7" name="Google Shape;533;p20">
            <a:extLst>
              <a:ext uri="{FF2B5EF4-FFF2-40B4-BE49-F238E27FC236}">
                <a16:creationId xmlns:a16="http://schemas.microsoft.com/office/drawing/2014/main" id="{7361D6D6-0301-71AB-CCFE-362F6E250FCF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429220FF-A40A-6D6A-1FD6-3D96BFFDCF16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3" name="圖片 3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1616C7F3-1792-36E8-F941-1BAD501E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6" y="4012856"/>
            <a:ext cx="333375" cy="304800"/>
          </a:xfrm>
          <a:prstGeom prst="rect">
            <a:avLst/>
          </a:prstGeom>
        </p:spPr>
      </p:pic>
      <p:pic>
        <p:nvPicPr>
          <p:cNvPr id="3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7F766CB1-605B-E90E-AC4B-567B68F4A98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79;p14">
            <a:extLst>
              <a:ext uri="{FF2B5EF4-FFF2-40B4-BE49-F238E27FC236}">
                <a16:creationId xmlns:a16="http://schemas.microsoft.com/office/drawing/2014/main" id="{F67EF6A1-BBAE-1950-5B43-F7BF13C2B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圖片 42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FFB975B2-D9A7-39DD-6653-18A9B68A2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E1EEBCE-FA3A-2A99-DA51-D0D9589DCAD6}"/>
              </a:ext>
            </a:extLst>
          </p:cNvPr>
          <p:cNvSpPr txBox="1"/>
          <p:nvPr/>
        </p:nvSpPr>
        <p:spPr>
          <a:xfrm>
            <a:off x="4243792" y="2007367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770A04-8480-B665-1E02-DDFC0D405711}"/>
              </a:ext>
            </a:extLst>
          </p:cNvPr>
          <p:cNvSpPr txBox="1"/>
          <p:nvPr/>
        </p:nvSpPr>
        <p:spPr>
          <a:xfrm>
            <a:off x="1942346" y="2491341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8F7D10-F82C-F7EE-283A-6D60FE8AE7F1}"/>
              </a:ext>
            </a:extLst>
          </p:cNvPr>
          <p:cNvSpPr txBox="1"/>
          <p:nvPr/>
        </p:nvSpPr>
        <p:spPr>
          <a:xfrm>
            <a:off x="1957792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71E0B9-A695-1043-38D2-06BC8794FE24}"/>
              </a:ext>
            </a:extLst>
          </p:cNvPr>
          <p:cNvSpPr txBox="1"/>
          <p:nvPr/>
        </p:nvSpPr>
        <p:spPr>
          <a:xfrm>
            <a:off x="1957792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D57CFE-2C8F-6406-BAF8-E5C2AEF02922}"/>
              </a:ext>
            </a:extLst>
          </p:cNvPr>
          <p:cNvSpPr txBox="1"/>
          <p:nvPr/>
        </p:nvSpPr>
        <p:spPr>
          <a:xfrm>
            <a:off x="3780414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218473-D4B8-6A32-3EFC-25AB070213B5}"/>
              </a:ext>
            </a:extLst>
          </p:cNvPr>
          <p:cNvSpPr txBox="1"/>
          <p:nvPr/>
        </p:nvSpPr>
        <p:spPr>
          <a:xfrm>
            <a:off x="1957792" y="3649786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FD6F2FC-056D-1F24-2F75-BDB0B2A14ABB}"/>
              </a:ext>
            </a:extLst>
          </p:cNvPr>
          <p:cNvSpPr txBox="1"/>
          <p:nvPr/>
        </p:nvSpPr>
        <p:spPr>
          <a:xfrm>
            <a:off x="1957792" y="404108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553A54-5CD1-B0D3-5948-9CC7BD996ABE}"/>
              </a:ext>
            </a:extLst>
          </p:cNvPr>
          <p:cNvSpPr txBox="1"/>
          <p:nvPr/>
        </p:nvSpPr>
        <p:spPr>
          <a:xfrm>
            <a:off x="3008117" y="1394678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預計</a:t>
            </a:r>
          </a:p>
        </p:txBody>
      </p:sp>
      <p:pic>
        <p:nvPicPr>
          <p:cNvPr id="12" name="圖片 11" descr="一張含有 文字, 螢幕擷取畫面, 數字, 設計 的圖片&#10;&#10;自動產生的描述">
            <a:extLst>
              <a:ext uri="{FF2B5EF4-FFF2-40B4-BE49-F238E27FC236}">
                <a16:creationId xmlns:a16="http://schemas.microsoft.com/office/drawing/2014/main" id="{A78F090F-04A0-BDC5-7E5E-C0BAF7EE71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0237" y="1306728"/>
            <a:ext cx="3194730" cy="3338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419D7-A2C2-6765-9899-F1BBAC34BDD8}"/>
              </a:ext>
            </a:extLst>
          </p:cNvPr>
          <p:cNvSpPr txBox="1"/>
          <p:nvPr/>
        </p:nvSpPr>
        <p:spPr>
          <a:xfrm>
            <a:off x="6318698" y="1399826"/>
            <a:ext cx="8793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實際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079EDB9-CB30-1DA5-42BC-33127CCBD0EE}"/>
              </a:ext>
            </a:extLst>
          </p:cNvPr>
          <p:cNvSpPr txBox="1"/>
          <p:nvPr/>
        </p:nvSpPr>
        <p:spPr>
          <a:xfrm>
            <a:off x="7554373" y="2012515"/>
            <a:ext cx="8021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想主題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83E4DA-AB97-5BE6-C591-2D4E6AAA3218}"/>
              </a:ext>
            </a:extLst>
          </p:cNvPr>
          <p:cNvSpPr txBox="1"/>
          <p:nvPr/>
        </p:nvSpPr>
        <p:spPr>
          <a:xfrm>
            <a:off x="5299265" y="2439854"/>
            <a:ext cx="1456038" cy="2821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程式框架構思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955FC-F3A8-BC6B-2DC7-39B9F9A6C2AB}"/>
              </a:ext>
            </a:extLst>
          </p:cNvPr>
          <p:cNvSpPr txBox="1"/>
          <p:nvPr/>
        </p:nvSpPr>
        <p:spPr>
          <a:xfrm>
            <a:off x="5299265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phaser學習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01CB03-E51C-83E7-6812-C60818AD048C}"/>
              </a:ext>
            </a:extLst>
          </p:cNvPr>
          <p:cNvSpPr txBox="1"/>
          <p:nvPr/>
        </p:nvSpPr>
        <p:spPr>
          <a:xfrm>
            <a:off x="6318697" y="2836300"/>
            <a:ext cx="12552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Aseprite學習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EC4CAC-9086-45FB-9524-9D7094A9A503}"/>
              </a:ext>
            </a:extLst>
          </p:cNvPr>
          <p:cNvSpPr txBox="1"/>
          <p:nvPr/>
        </p:nvSpPr>
        <p:spPr>
          <a:xfrm>
            <a:off x="7456549" y="2836300"/>
            <a:ext cx="8948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Tiled學習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ED80473-F819-CD65-CDBF-A8D049A0B945}"/>
              </a:ext>
            </a:extLst>
          </p:cNvPr>
          <p:cNvSpPr txBox="1"/>
          <p:nvPr/>
        </p:nvSpPr>
        <p:spPr>
          <a:xfrm>
            <a:off x="5294116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地圖製作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306E06-83A7-950B-B975-ACFD19247906}"/>
              </a:ext>
            </a:extLst>
          </p:cNvPr>
          <p:cNvSpPr txBox="1"/>
          <p:nvPr/>
        </p:nvSpPr>
        <p:spPr>
          <a:xfrm>
            <a:off x="6092157" y="3243043"/>
            <a:ext cx="9308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人物製作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EAD215C-A967-6A5A-DD86-794F469054B4}"/>
              </a:ext>
            </a:extLst>
          </p:cNvPr>
          <p:cNvSpPr txBox="1"/>
          <p:nvPr/>
        </p:nvSpPr>
        <p:spPr>
          <a:xfrm>
            <a:off x="5299265" y="3649787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重構整理程式碼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4773661-A538-03AB-C190-AE3B20FCD59A}"/>
              </a:ext>
            </a:extLst>
          </p:cNvPr>
          <p:cNvSpPr txBox="1"/>
          <p:nvPr/>
        </p:nvSpPr>
        <p:spPr>
          <a:xfrm>
            <a:off x="6993170" y="3243043"/>
            <a:ext cx="13582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重構整理程式碼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1700037-F129-DCAC-F6C6-4E8986F9AB6A}"/>
              </a:ext>
            </a:extLst>
          </p:cNvPr>
          <p:cNvSpPr txBox="1"/>
          <p:nvPr/>
        </p:nvSpPr>
        <p:spPr>
          <a:xfrm>
            <a:off x="5299265" y="4066827"/>
            <a:ext cx="812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PPT製作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1956FAF-8F8D-4EFF-7938-4DA200938F32}"/>
              </a:ext>
            </a:extLst>
          </p:cNvPr>
          <p:cNvSpPr txBox="1"/>
          <p:nvPr/>
        </p:nvSpPr>
        <p:spPr>
          <a:xfrm>
            <a:off x="7024062" y="3649786"/>
            <a:ext cx="1538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200" b="1">
                <a:solidFill>
                  <a:schemeClr val="accent4">
                    <a:lumMod val="40000"/>
                    <a:lumOff val="60000"/>
                  </a:schemeClr>
                </a:solidFill>
              </a:rPr>
              <a:t>優化程式製作首頁</a:t>
            </a:r>
          </a:p>
        </p:txBody>
      </p:sp>
      <p:sp>
        <p:nvSpPr>
          <p:cNvPr id="26" name="Google Shape;267;p14">
            <a:extLst>
              <a:ext uri="{FF2B5EF4-FFF2-40B4-BE49-F238E27FC236}">
                <a16:creationId xmlns:a16="http://schemas.microsoft.com/office/drawing/2014/main" id="{957029D9-EF6F-AB98-BE9F-0F91CECB7723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32" name="Google Shape;279;p14">
            <a:extLst>
              <a:ext uri="{FF2B5EF4-FFF2-40B4-BE49-F238E27FC236}">
                <a16:creationId xmlns:a16="http://schemas.microsoft.com/office/drawing/2014/main" id="{9E7F428B-4BA9-68A8-B758-E562215DE4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A365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0"/>
          <p:cNvSpPr txBox="1">
            <a:spLocks noGrp="1"/>
          </p:cNvSpPr>
          <p:nvPr>
            <p:ph type="title"/>
          </p:nvPr>
        </p:nvSpPr>
        <p:spPr>
          <a:xfrm>
            <a:off x="3622282" y="383242"/>
            <a:ext cx="2306180" cy="1025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/>
              <a:t> 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遇到困難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DAA395-CF08-2A6A-C159-B0D0120DC104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17" name="圖片 16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F033A406-6965-22FA-E646-2A787138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51" y="4599804"/>
            <a:ext cx="262839" cy="253314"/>
          </a:xfrm>
          <a:prstGeom prst="rect">
            <a:avLst/>
          </a:prstGeom>
        </p:spPr>
      </p:pic>
      <p:sp>
        <p:nvSpPr>
          <p:cNvPr id="19" name="Google Shape;300;p16">
            <a:extLst>
              <a:ext uri="{FF2B5EF4-FFF2-40B4-BE49-F238E27FC236}">
                <a16:creationId xmlns:a16="http://schemas.microsoft.com/office/drawing/2014/main" id="{85BB9A89-179A-C5F0-DFF2-646F72E92524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21" name="Google Shape;310;p17">
            <a:extLst>
              <a:ext uri="{FF2B5EF4-FFF2-40B4-BE49-F238E27FC236}">
                <a16:creationId xmlns:a16="http://schemas.microsoft.com/office/drawing/2014/main" id="{B0BD53E3-CECF-0B4F-9E3D-580E4E902B48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23" name="Google Shape;322;p18">
            <a:extLst>
              <a:ext uri="{FF2B5EF4-FFF2-40B4-BE49-F238E27FC236}">
                <a16:creationId xmlns:a16="http://schemas.microsoft.com/office/drawing/2014/main" id="{A6446E90-A196-800E-6539-54D1FC46853E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25" name="Google Shape;429;p19">
            <a:extLst>
              <a:ext uri="{FF2B5EF4-FFF2-40B4-BE49-F238E27FC236}">
                <a16:creationId xmlns:a16="http://schemas.microsoft.com/office/drawing/2014/main" id="{C0CE6796-3588-F649-10DE-E641A2865539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29" name="Google Shape;546;p21">
            <a:extLst>
              <a:ext uri="{FF2B5EF4-FFF2-40B4-BE49-F238E27FC236}">
                <a16:creationId xmlns:a16="http://schemas.microsoft.com/office/drawing/2014/main" id="{10D8E2D1-59E0-C9F2-32F1-35C0B0FD908A}"/>
              </a:ext>
            </a:extLst>
          </p:cNvPr>
          <p:cNvSpPr txBox="1">
            <a:spLocks/>
          </p:cNvSpPr>
          <p:nvPr/>
        </p:nvSpPr>
        <p:spPr>
          <a:xfrm>
            <a:off x="363186" y="4455822"/>
            <a:ext cx="1307345" cy="54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網頁展示</a:t>
            </a:r>
          </a:p>
        </p:txBody>
      </p:sp>
      <p:pic>
        <p:nvPicPr>
          <p:cNvPr id="31" name="圖片 30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FE15AD25-E984-25DC-8DEE-60AB9DC21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87" y="511775"/>
            <a:ext cx="333375" cy="304800"/>
          </a:xfrm>
          <a:prstGeom prst="rect">
            <a:avLst/>
          </a:prstGeom>
        </p:spPr>
      </p:pic>
      <p:pic>
        <p:nvPicPr>
          <p:cNvPr id="35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5E726DD8-F108-E1DC-2ADC-AB89452F491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279;p14">
            <a:extLst>
              <a:ext uri="{FF2B5EF4-FFF2-40B4-BE49-F238E27FC236}">
                <a16:creationId xmlns:a16="http://schemas.microsoft.com/office/drawing/2014/main" id="{E0D7FE96-F893-9850-E8D2-2D0A339161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圖片 38" descr="一張含有 螢幕擷取畫面, 對稱, 鮮豔 的圖片&#10;&#10;自動產生的描述">
            <a:extLst>
              <a:ext uri="{FF2B5EF4-FFF2-40B4-BE49-F238E27FC236}">
                <a16:creationId xmlns:a16="http://schemas.microsoft.com/office/drawing/2014/main" id="{C9155383-4823-7D66-8949-2A2B1D5782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2606" y="4322033"/>
            <a:ext cx="552450" cy="8191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CAEDF9-7E64-1532-B4A0-010391FB5AEF}"/>
              </a:ext>
            </a:extLst>
          </p:cNvPr>
          <p:cNvSpPr txBox="1"/>
          <p:nvPr/>
        </p:nvSpPr>
        <p:spPr>
          <a:xfrm>
            <a:off x="2601701" y="1212085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重構程式碼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0DDF1E-6E09-3088-B553-C270BE15F082}"/>
              </a:ext>
            </a:extLst>
          </p:cNvPr>
          <p:cNvSpPr txBox="1"/>
          <p:nvPr/>
        </p:nvSpPr>
        <p:spPr>
          <a:xfrm>
            <a:off x="2599246" y="1701025"/>
            <a:ext cx="5168210" cy="1021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為了之後方便維護也只好忍痛打掉重構，導致原本能正常運作的程式也不斷跑出錯誤訊息，花了快一個禮拜的時間才完成</a:t>
            </a:r>
            <a:r>
              <a:rPr lang="zh-TW">
                <a:highlight>
                  <a:srgbClr val="C0C0C0"/>
                </a:highlight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b="1">
                <a:highlight>
                  <a:srgbClr val="C0C0C0"/>
                </a:highlight>
              </a:rPr>
              <a:t>但是之後覺得這樣做是值得的，也好在在程式碼300行就重構</a:t>
            </a:r>
            <a:r>
              <a:rPr lang="zh-TW">
                <a:highlight>
                  <a:srgbClr val="C0C0C0"/>
                </a:highlight>
              </a:rPr>
              <a:t>。</a:t>
            </a:r>
            <a:endParaRPr lang="zh-TW" altLang="en-US" b="1">
              <a:highlight>
                <a:srgbClr val="C0C0C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5B77FB-1880-CBF0-AFDB-82C968AA2D69}"/>
              </a:ext>
            </a:extLst>
          </p:cNvPr>
          <p:cNvSpPr txBox="1"/>
          <p:nvPr/>
        </p:nvSpPr>
        <p:spPr>
          <a:xfrm>
            <a:off x="2601701" y="3101639"/>
            <a:ext cx="17186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b="1">
                <a:solidFill>
                  <a:schemeClr val="accent2"/>
                </a:solidFill>
                <a:highlight>
                  <a:srgbClr val="7F7FB2"/>
                </a:highlight>
              </a:rPr>
              <a:t>場景的切換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DBBD17-3C1F-1370-7764-DEA686EF2D88}"/>
              </a:ext>
            </a:extLst>
          </p:cNvPr>
          <p:cNvSpPr txBox="1"/>
          <p:nvPr/>
        </p:nvSpPr>
        <p:spPr>
          <a:xfrm>
            <a:off x="2598008" y="3589123"/>
            <a:ext cx="5168212" cy="719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err="1">
                <a:highlight>
                  <a:srgbClr val="C0C0C0"/>
                </a:highlight>
                <a:cs typeface="Segoe UI"/>
              </a:rPr>
              <a:t>第一次接觸到這種有場景切換的遊戲，跟我預想的製作方法完全不同，也是翻找了大量資料才解決</a:t>
            </a:r>
            <a:r>
              <a:rPr lang="zh-TW" altLang="en-US">
                <a:highlight>
                  <a:srgbClr val="C0C0C0"/>
                </a:highlight>
              </a:rPr>
              <a:t>。</a:t>
            </a:r>
            <a:endParaRPr lang="en-US" altLang="zh-TW" b="1">
              <a:highlight>
                <a:srgbClr val="C0C0C0"/>
              </a:highlight>
              <a:cs typeface="Segoe UI"/>
            </a:endParaRPr>
          </a:p>
        </p:txBody>
      </p:sp>
      <p:sp>
        <p:nvSpPr>
          <p:cNvPr id="11" name="Google Shape;267;p14">
            <a:extLst>
              <a:ext uri="{FF2B5EF4-FFF2-40B4-BE49-F238E27FC236}">
                <a16:creationId xmlns:a16="http://schemas.microsoft.com/office/drawing/2014/main" id="{13551785-86FF-38AD-BC06-F8D90EDC3B0B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3" name="Google Shape;279;p14">
            <a:extLst>
              <a:ext uri="{FF2B5EF4-FFF2-40B4-BE49-F238E27FC236}">
                <a16:creationId xmlns:a16="http://schemas.microsoft.com/office/drawing/2014/main" id="{B2D229E7-7A96-1112-D6CF-D4C443D9E4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xfrm>
            <a:off x="3663471" y="470768"/>
            <a:ext cx="2167167" cy="922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zh-TW" altLang="en-US" b="1"/>
              <a:t> </a:t>
            </a:r>
            <a:r>
              <a:rPr lang="zh-TW" b="1">
                <a:solidFill>
                  <a:schemeClr val="accent1">
                    <a:lumMod val="50000"/>
                  </a:schemeClr>
                </a:solidFill>
              </a:rPr>
              <a:t>網頁展示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C98CFB-DFE4-8C54-57FD-E00A7321C571}"/>
              </a:ext>
            </a:extLst>
          </p:cNvPr>
          <p:cNvSpPr txBox="1"/>
          <p:nvPr/>
        </p:nvSpPr>
        <p:spPr>
          <a:xfrm>
            <a:off x="440055" y="1097280"/>
            <a:ext cx="24188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000" b="1">
                <a:solidFill>
                  <a:srgbClr val="00717D"/>
                </a:solidFill>
              </a:rPr>
              <a:t>製作動機</a:t>
            </a:r>
            <a:endParaRPr lang="zh-TW" altLang="en-US" sz="2000">
              <a:solidFill>
                <a:srgbClr val="00717D"/>
              </a:solidFill>
            </a:endParaRPr>
          </a:p>
        </p:txBody>
      </p:sp>
      <p:pic>
        <p:nvPicPr>
          <p:cNvPr id="9" name="圖片 8" descr="一張含有 像素, 鮮豔, 螢幕擷取畫面 的圖片&#10;&#10;自動產生的描述">
            <a:extLst>
              <a:ext uri="{FF2B5EF4-FFF2-40B4-BE49-F238E27FC236}">
                <a16:creationId xmlns:a16="http://schemas.microsoft.com/office/drawing/2014/main" id="{00711A49-A4F8-2E75-EAED-F7EFACC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189" y="650791"/>
            <a:ext cx="262839" cy="253314"/>
          </a:xfrm>
          <a:prstGeom prst="rect">
            <a:avLst/>
          </a:prstGeom>
        </p:spPr>
      </p:pic>
      <p:sp>
        <p:nvSpPr>
          <p:cNvPr id="11" name="Google Shape;300;p16">
            <a:extLst>
              <a:ext uri="{FF2B5EF4-FFF2-40B4-BE49-F238E27FC236}">
                <a16:creationId xmlns:a16="http://schemas.microsoft.com/office/drawing/2014/main" id="{0A80C135-03CE-813A-F923-7D54990BD0DD}"/>
              </a:ext>
            </a:extLst>
          </p:cNvPr>
          <p:cNvSpPr txBox="1">
            <a:spLocks/>
          </p:cNvSpPr>
          <p:nvPr/>
        </p:nvSpPr>
        <p:spPr>
          <a:xfrm>
            <a:off x="363186" y="1572579"/>
            <a:ext cx="17398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chemeClr val="accent5">
                    <a:lumMod val="75000"/>
                  </a:schemeClr>
                </a:solidFill>
              </a:rPr>
              <a:t> 使用技術</a:t>
            </a:r>
          </a:p>
        </p:txBody>
      </p:sp>
      <p:sp>
        <p:nvSpPr>
          <p:cNvPr id="13" name="Google Shape;310;p17">
            <a:extLst>
              <a:ext uri="{FF2B5EF4-FFF2-40B4-BE49-F238E27FC236}">
                <a16:creationId xmlns:a16="http://schemas.microsoft.com/office/drawing/2014/main" id="{C42B123E-841F-9089-3058-A93F519A96B2}"/>
              </a:ext>
            </a:extLst>
          </p:cNvPr>
          <p:cNvSpPr txBox="1">
            <a:spLocks/>
          </p:cNvSpPr>
          <p:nvPr/>
        </p:nvSpPr>
        <p:spPr>
          <a:xfrm>
            <a:off x="441397" y="2149359"/>
            <a:ext cx="136397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開發環境</a:t>
            </a:r>
          </a:p>
        </p:txBody>
      </p:sp>
      <p:sp>
        <p:nvSpPr>
          <p:cNvPr id="15" name="Google Shape;322;p18">
            <a:extLst>
              <a:ext uri="{FF2B5EF4-FFF2-40B4-BE49-F238E27FC236}">
                <a16:creationId xmlns:a16="http://schemas.microsoft.com/office/drawing/2014/main" id="{8D071F50-ADDB-B894-751D-EB9B4BCC4777}"/>
              </a:ext>
            </a:extLst>
          </p:cNvPr>
          <p:cNvSpPr txBox="1">
            <a:spLocks/>
          </p:cNvSpPr>
          <p:nvPr/>
        </p:nvSpPr>
        <p:spPr>
          <a:xfrm>
            <a:off x="306551" y="2725876"/>
            <a:ext cx="17501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>
                <a:solidFill>
                  <a:srgbClr val="00717D"/>
                </a:solidFill>
              </a:rPr>
              <a:t>  </a:t>
            </a:r>
            <a:r>
              <a:rPr lang="zh-TW" altLang="en-US" sz="2000" b="1">
                <a:solidFill>
                  <a:srgbClr val="00717D"/>
                </a:solidFill>
              </a:rPr>
              <a:t>使用工具</a:t>
            </a:r>
          </a:p>
        </p:txBody>
      </p:sp>
      <p:sp>
        <p:nvSpPr>
          <p:cNvPr id="17" name="Google Shape;429;p19">
            <a:extLst>
              <a:ext uri="{FF2B5EF4-FFF2-40B4-BE49-F238E27FC236}">
                <a16:creationId xmlns:a16="http://schemas.microsoft.com/office/drawing/2014/main" id="{98DA5CC9-DE53-8232-213F-27FB5FC973B0}"/>
              </a:ext>
            </a:extLst>
          </p:cNvPr>
          <p:cNvSpPr txBox="1">
            <a:spLocks/>
          </p:cNvSpPr>
          <p:nvPr/>
        </p:nvSpPr>
        <p:spPr>
          <a:xfrm>
            <a:off x="399226" y="3302526"/>
            <a:ext cx="1569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時程規劃</a:t>
            </a:r>
          </a:p>
        </p:txBody>
      </p:sp>
      <p:sp>
        <p:nvSpPr>
          <p:cNvPr id="19" name="Google Shape;533;p20">
            <a:extLst>
              <a:ext uri="{FF2B5EF4-FFF2-40B4-BE49-F238E27FC236}">
                <a16:creationId xmlns:a16="http://schemas.microsoft.com/office/drawing/2014/main" id="{53C4077B-005D-9FCC-5FF4-149BCF7A36EE}"/>
              </a:ext>
            </a:extLst>
          </p:cNvPr>
          <p:cNvSpPr txBox="1">
            <a:spLocks/>
          </p:cNvSpPr>
          <p:nvPr/>
        </p:nvSpPr>
        <p:spPr>
          <a:xfrm>
            <a:off x="306551" y="3879173"/>
            <a:ext cx="14154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000" b="1">
                <a:solidFill>
                  <a:srgbClr val="00717D"/>
                </a:solidFill>
              </a:rPr>
              <a:t>  遇到困難</a:t>
            </a:r>
          </a:p>
        </p:txBody>
      </p:sp>
      <p:pic>
        <p:nvPicPr>
          <p:cNvPr id="23" name="圖片 22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933B3A5F-4909-62E6-7E6C-8D5D9D6D3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80" y="625045"/>
            <a:ext cx="333375" cy="304800"/>
          </a:xfrm>
          <a:prstGeom prst="rect">
            <a:avLst/>
          </a:prstGeom>
        </p:spPr>
      </p:pic>
      <p:pic>
        <p:nvPicPr>
          <p:cNvPr id="29" name="Google Shape;325;p18" descr="一張含有 螢幕擷取畫面, 像素, 設計 的圖片&#10;&#10;自動產生的描述">
            <a:extLst>
              <a:ext uri="{FF2B5EF4-FFF2-40B4-BE49-F238E27FC236}">
                <a16:creationId xmlns:a16="http://schemas.microsoft.com/office/drawing/2014/main" id="{FE2E4DAD-A457-5A4C-48E9-6854CB86461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050" y="274150"/>
            <a:ext cx="769700" cy="9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279;p14">
            <a:extLst>
              <a:ext uri="{FF2B5EF4-FFF2-40B4-BE49-F238E27FC236}">
                <a16:creationId xmlns:a16="http://schemas.microsoft.com/office/drawing/2014/main" id="{B6204195-2EF0-B8C7-8CF0-159303DEAC8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5857" y="559432"/>
            <a:ext cx="2381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圖片 33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C08EAA2B-0CF1-933F-C793-81CE17BA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240" y="4320617"/>
            <a:ext cx="548332" cy="821982"/>
          </a:xfrm>
          <a:prstGeom prst="rect">
            <a:avLst/>
          </a:prstGeom>
        </p:spPr>
      </p:pic>
      <p:pic>
        <p:nvPicPr>
          <p:cNvPr id="36" name="圖片 35">
            <a:extLst>
              <a:ext uri="{FF2B5EF4-FFF2-40B4-BE49-F238E27FC236}">
                <a16:creationId xmlns:a16="http://schemas.microsoft.com/office/drawing/2014/main" id="{2181791D-E143-F28B-FC04-E38BBE8B93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480" y="4528750"/>
            <a:ext cx="437378" cy="616809"/>
          </a:xfrm>
          <a:prstGeom prst="rect">
            <a:avLst/>
          </a:prstGeom>
        </p:spPr>
      </p:pic>
      <p:sp>
        <p:nvSpPr>
          <p:cNvPr id="8" name="Google Shape;267;p14">
            <a:extLst>
              <a:ext uri="{FF2B5EF4-FFF2-40B4-BE49-F238E27FC236}">
                <a16:creationId xmlns:a16="http://schemas.microsoft.com/office/drawing/2014/main" id="{C281E0C0-3CE2-56AE-E41B-EC6F878C1A91}"/>
              </a:ext>
            </a:extLst>
          </p:cNvPr>
          <p:cNvSpPr txBox="1">
            <a:spLocks/>
          </p:cNvSpPr>
          <p:nvPr/>
        </p:nvSpPr>
        <p:spPr>
          <a:xfrm>
            <a:off x="565953" y="453525"/>
            <a:ext cx="1252743" cy="665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b="1"/>
              <a:t>目錄</a:t>
            </a:r>
          </a:p>
        </p:txBody>
      </p:sp>
      <p:pic>
        <p:nvPicPr>
          <p:cNvPr id="12" name="Google Shape;279;p14">
            <a:extLst>
              <a:ext uri="{FF2B5EF4-FFF2-40B4-BE49-F238E27FC236}">
                <a16:creationId xmlns:a16="http://schemas.microsoft.com/office/drawing/2014/main" id="{312F2A3B-9C9D-3EF2-D5AA-D39F8A5B889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14" y="420419"/>
            <a:ext cx="2381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 資展國際  </vt:lpstr>
      <vt:lpstr>目錄</vt:lpstr>
      <vt:lpstr>製作動機</vt:lpstr>
      <vt:lpstr> 使用技術</vt:lpstr>
      <vt:lpstr>開發環境</vt:lpstr>
      <vt:lpstr>  使用工具</vt:lpstr>
      <vt:lpstr> 時程規劃</vt:lpstr>
      <vt:lpstr>  遇到困難</vt:lpstr>
      <vt:lpstr> 網頁展示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資展國際  </dc:title>
  <cp:revision>1</cp:revision>
  <dcterms:modified xsi:type="dcterms:W3CDTF">2024-06-04T06:10:27Z</dcterms:modified>
</cp:coreProperties>
</file>