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BD8"/>
    <a:srgbClr val="7F7F99"/>
    <a:srgbClr val="B48787"/>
    <a:srgbClr val="997F99"/>
    <a:srgbClr val="7F7FB2"/>
    <a:srgbClr val="ED9C32"/>
    <a:srgbClr val="6198CC"/>
    <a:srgbClr val="68BAD3"/>
    <a:srgbClr val="1D3B83"/>
    <a:srgbClr val="03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BE3F0-1C13-4323-9A64-DEE56221F6F4}" v="5" dt="2024-06-05T01:13:11.911"/>
    <p1510:client id="{25B37F33-7DE3-4FF5-A0DC-337DE6CD52D2}" v="184" dt="2024-06-04T05:03:29.414"/>
    <p1510:client id="{3B4A9DD1-23B0-45CD-891C-E35E0B24A1AA}" v="1048" dt="2024-06-04T06:10:02.843"/>
    <p1510:client id="{3C84A9F6-4BF5-4074-A293-B1363F357F78}" v="1044" dt="2024-06-04T03:53:15.041"/>
    <p1510:client id="{9704EDDD-33F1-4F97-89CF-0BAD2903AF3A}" v="144" dt="2024-06-04T15:06:4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 祐銜" userId="a4795a297bc9ce74" providerId="Windows Live" clId="Web-{1E0BE3F0-1C13-4323-9A64-DEE56221F6F4}"/>
    <pc:docChg chg="modSld">
      <pc:chgData name="張 祐銜" userId="a4795a297bc9ce74" providerId="Windows Live" clId="Web-{1E0BE3F0-1C13-4323-9A64-DEE56221F6F4}" dt="2024-06-05T01:13:07.817" v="2" actId="20577"/>
      <pc:docMkLst>
        <pc:docMk/>
      </pc:docMkLst>
      <pc:sldChg chg="modSp">
        <pc:chgData name="張 祐銜" userId="a4795a297bc9ce74" providerId="Windows Live" clId="Web-{1E0BE3F0-1C13-4323-9A64-DEE56221F6F4}" dt="2024-06-05T01:13:07.817" v="2" actId="20577"/>
        <pc:sldMkLst>
          <pc:docMk/>
          <pc:sldMk cId="0" sldId="263"/>
        </pc:sldMkLst>
        <pc:spChg chg="mod">
          <ac:chgData name="張 祐銜" userId="a4795a297bc9ce74" providerId="Windows Live" clId="Web-{1E0BE3F0-1C13-4323-9A64-DEE56221F6F4}" dt="2024-06-05T01:13:07.817" v="2" actId="20577"/>
          <ac:spMkLst>
            <pc:docMk/>
            <pc:sldMk cId="0" sldId="263"/>
            <ac:spMk id="5" creationId="{A50DDF1E-6E09-3088-B553-C270BE15F082}"/>
          </ac:spMkLst>
        </pc:spChg>
      </pc:sldChg>
    </pc:docChg>
  </pc:docChgLst>
  <pc:docChgLst>
    <pc:chgData name="張 祐銜" userId="a4795a297bc9ce74" providerId="Windows Live" clId="Web-{9704EDDD-33F1-4F97-89CF-0BAD2903AF3A}"/>
    <pc:docChg chg="addSld modSld">
      <pc:chgData name="張 祐銜" userId="a4795a297bc9ce74" providerId="Windows Live" clId="Web-{9704EDDD-33F1-4F97-89CF-0BAD2903AF3A}" dt="2024-06-04T15:06:43.240" v="114"/>
      <pc:docMkLst>
        <pc:docMk/>
      </pc:docMkLst>
      <pc:sldChg chg="modSp">
        <pc:chgData name="張 祐銜" userId="a4795a297bc9ce74" providerId="Windows Live" clId="Web-{9704EDDD-33F1-4F97-89CF-0BAD2903AF3A}" dt="2024-06-04T14:55:15.927" v="63" actId="1076"/>
        <pc:sldMkLst>
          <pc:docMk/>
          <pc:sldMk cId="0" sldId="261"/>
        </pc:sldMkLst>
        <pc:picChg chg="mod">
          <ac:chgData name="張 祐銜" userId="a4795a297bc9ce74" providerId="Windows Live" clId="Web-{9704EDDD-33F1-4F97-89CF-0BAD2903AF3A}" dt="2024-06-04T14:55:13.646" v="62" actId="1076"/>
          <ac:picMkLst>
            <pc:docMk/>
            <pc:sldMk cId="0" sldId="261"/>
            <ac:picMk id="323" creationId="{00000000-0000-0000-0000-000000000000}"/>
          </ac:picMkLst>
        </pc:picChg>
        <pc:picChg chg="mod">
          <ac:chgData name="張 祐銜" userId="a4795a297bc9ce74" providerId="Windows Live" clId="Web-{9704EDDD-33F1-4F97-89CF-0BAD2903AF3A}" dt="2024-06-04T14:55:15.927" v="63" actId="1076"/>
          <ac:picMkLst>
            <pc:docMk/>
            <pc:sldMk cId="0" sldId="261"/>
            <ac:picMk id="324" creationId="{00000000-0000-0000-0000-000000000000}"/>
          </ac:picMkLst>
        </pc:picChg>
      </pc:sldChg>
      <pc:sldChg chg="modSp">
        <pc:chgData name="張 祐銜" userId="a4795a297bc9ce74" providerId="Windows Live" clId="Web-{9704EDDD-33F1-4F97-89CF-0BAD2903AF3A}" dt="2024-06-04T15:06:38.880" v="113" actId="20577"/>
        <pc:sldMkLst>
          <pc:docMk/>
          <pc:sldMk cId="0" sldId="262"/>
        </pc:sldMkLst>
        <pc:spChg chg="mod">
          <ac:chgData name="張 祐銜" userId="a4795a297bc9ce74" providerId="Windows Live" clId="Web-{9704EDDD-33F1-4F97-89CF-0BAD2903AF3A}" dt="2024-06-04T15:06:34.333" v="112" actId="20577"/>
          <ac:spMkLst>
            <pc:docMk/>
            <pc:sldMk cId="0" sldId="262"/>
            <ac:spMk id="7" creationId="{90D57CFE-2C8F-6406-BAF8-E5C2AEF02922}"/>
          </ac:spMkLst>
        </pc:spChg>
        <pc:spChg chg="mod">
          <ac:chgData name="張 祐銜" userId="a4795a297bc9ce74" providerId="Windows Live" clId="Web-{9704EDDD-33F1-4F97-89CF-0BAD2903AF3A}" dt="2024-06-04T15:06:38.880" v="113" actId="20577"/>
          <ac:spMkLst>
            <pc:docMk/>
            <pc:sldMk cId="0" sldId="262"/>
            <ac:spMk id="31" creationId="{2E306E06-83A7-950B-B975-ACFD19247906}"/>
          </ac:spMkLst>
        </pc:spChg>
      </pc:sldChg>
      <pc:sldChg chg="modSp">
        <pc:chgData name="張 祐銜" userId="a4795a297bc9ce74" providerId="Windows Live" clId="Web-{9704EDDD-33F1-4F97-89CF-0BAD2903AF3A}" dt="2024-06-04T15:04:11.830" v="101" actId="20577"/>
        <pc:sldMkLst>
          <pc:docMk/>
          <pc:sldMk cId="1881386031" sldId="265"/>
        </pc:sldMkLst>
        <pc:spChg chg="mod">
          <ac:chgData name="張 祐銜" userId="a4795a297bc9ce74" providerId="Windows Live" clId="Web-{9704EDDD-33F1-4F97-89CF-0BAD2903AF3A}" dt="2024-06-04T15:04:11.830" v="101" actId="20577"/>
          <ac:spMkLst>
            <pc:docMk/>
            <pc:sldMk cId="1881386031" sldId="265"/>
            <ac:spMk id="11" creationId="{D37EED96-B155-2A41-5678-C47A8D015D06}"/>
          </ac:spMkLst>
        </pc:spChg>
      </pc:sldChg>
      <pc:sldChg chg="addSp delSp modSp new mod modShow">
        <pc:chgData name="張 祐銜" userId="a4795a297bc9ce74" providerId="Windows Live" clId="Web-{9704EDDD-33F1-4F97-89CF-0BAD2903AF3A}" dt="2024-06-04T14:58:26.072" v="80"/>
        <pc:sldMkLst>
          <pc:docMk/>
          <pc:sldMk cId="1793386482" sldId="266"/>
        </pc:sldMkLst>
        <pc:spChg chg="del">
          <ac:chgData name="張 祐銜" userId="a4795a297bc9ce74" providerId="Windows Live" clId="Web-{9704EDDD-33F1-4F97-89CF-0BAD2903AF3A}" dt="2024-06-04T14:48:45.059" v="10"/>
          <ac:spMkLst>
            <pc:docMk/>
            <pc:sldMk cId="1793386482" sldId="266"/>
            <ac:spMk id="2" creationId="{506452FB-99B3-FAC5-6703-CA81AA5DD99A}"/>
          </ac:spMkLst>
        </pc:spChg>
        <pc:spChg chg="del">
          <ac:chgData name="張 祐銜" userId="a4795a297bc9ce74" providerId="Windows Live" clId="Web-{9704EDDD-33F1-4F97-89CF-0BAD2903AF3A}" dt="2024-06-04T14:49:00.528" v="11"/>
          <ac:spMkLst>
            <pc:docMk/>
            <pc:sldMk cId="1793386482" sldId="266"/>
            <ac:spMk id="3" creationId="{E022867D-DC0B-A550-DA08-E46033E7D9A6}"/>
          </ac:spMkLst>
        </pc:spChg>
        <pc:spChg chg="add">
          <ac:chgData name="張 祐銜" userId="a4795a297bc9ce74" providerId="Windows Live" clId="Web-{9704EDDD-33F1-4F97-89CF-0BAD2903AF3A}" dt="2024-06-04T14:48:40.340" v="1"/>
          <ac:spMkLst>
            <pc:docMk/>
            <pc:sldMk cId="1793386482" sldId="266"/>
            <ac:spMk id="5" creationId="{7E6A014D-C06E-F554-D9CD-1067008AEDD9}"/>
          </ac:spMkLst>
        </pc:spChg>
        <pc:spChg chg="add">
          <ac:chgData name="張 祐銜" userId="a4795a297bc9ce74" providerId="Windows Live" clId="Web-{9704EDDD-33F1-4F97-89CF-0BAD2903AF3A}" dt="2024-06-04T14:48:40.371" v="3"/>
          <ac:spMkLst>
            <pc:docMk/>
            <pc:sldMk cId="1793386482" sldId="266"/>
            <ac:spMk id="9" creationId="{91613E8D-C540-DAF1-A92A-BBC76FD9E316}"/>
          </ac:spMkLst>
        </pc:spChg>
        <pc:spChg chg="add">
          <ac:chgData name="張 祐銜" userId="a4795a297bc9ce74" providerId="Windows Live" clId="Web-{9704EDDD-33F1-4F97-89CF-0BAD2903AF3A}" dt="2024-06-04T14:48:40.387" v="4"/>
          <ac:spMkLst>
            <pc:docMk/>
            <pc:sldMk cId="1793386482" sldId="266"/>
            <ac:spMk id="11" creationId="{5BD84562-5CC1-9F3E-55C9-14CFE69FA562}"/>
          </ac:spMkLst>
        </pc:spChg>
        <pc:spChg chg="add">
          <ac:chgData name="張 祐銜" userId="a4795a297bc9ce74" providerId="Windows Live" clId="Web-{9704EDDD-33F1-4F97-89CF-0BAD2903AF3A}" dt="2024-06-04T14:48:40.402" v="5"/>
          <ac:spMkLst>
            <pc:docMk/>
            <pc:sldMk cId="1793386482" sldId="266"/>
            <ac:spMk id="13" creationId="{40114114-B9D7-E60F-832A-42A57C1190B6}"/>
          </ac:spMkLst>
        </pc:spChg>
        <pc:spChg chg="add">
          <ac:chgData name="張 祐銜" userId="a4795a297bc9ce74" providerId="Windows Live" clId="Web-{9704EDDD-33F1-4F97-89CF-0BAD2903AF3A}" dt="2024-06-04T14:48:40.418" v="6"/>
          <ac:spMkLst>
            <pc:docMk/>
            <pc:sldMk cId="1793386482" sldId="266"/>
            <ac:spMk id="15" creationId="{B2F25DBE-6668-E1C3-84E1-D0391EB73855}"/>
          </ac:spMkLst>
        </pc:spChg>
        <pc:spChg chg="add">
          <ac:chgData name="張 祐銜" userId="a4795a297bc9ce74" providerId="Windows Live" clId="Web-{9704EDDD-33F1-4F97-89CF-0BAD2903AF3A}" dt="2024-06-04T14:48:40.418" v="7"/>
          <ac:spMkLst>
            <pc:docMk/>
            <pc:sldMk cId="1793386482" sldId="266"/>
            <ac:spMk id="17" creationId="{B3E8442B-92E0-EBBF-80C9-0D896A3DE7D5}"/>
          </ac:spMkLst>
        </pc:spChg>
        <pc:spChg chg="add">
          <ac:chgData name="張 祐銜" userId="a4795a297bc9ce74" providerId="Windows Live" clId="Web-{9704EDDD-33F1-4F97-89CF-0BAD2903AF3A}" dt="2024-06-04T14:48:40.433" v="8"/>
          <ac:spMkLst>
            <pc:docMk/>
            <pc:sldMk cId="1793386482" sldId="266"/>
            <ac:spMk id="19" creationId="{7C49F8FD-3183-86CD-F7D4-30EE31B18825}"/>
          </ac:spMkLst>
        </pc:spChg>
        <pc:spChg chg="add mod">
          <ac:chgData name="張 祐銜" userId="a4795a297bc9ce74" providerId="Windows Live" clId="Web-{9704EDDD-33F1-4F97-89CF-0BAD2903AF3A}" dt="2024-06-04T14:49:14.012" v="12"/>
          <ac:spMkLst>
            <pc:docMk/>
            <pc:sldMk cId="1793386482" sldId="266"/>
            <ac:spMk id="23" creationId="{8B88E8C4-E236-3F91-997B-26CA4E22F061}"/>
          </ac:spMkLst>
        </pc:spChg>
        <pc:spChg chg="add mod ord">
          <ac:chgData name="張 祐銜" userId="a4795a297bc9ce74" providerId="Windows Live" clId="Web-{9704EDDD-33F1-4F97-89CF-0BAD2903AF3A}" dt="2024-06-04T14:53:47.550" v="56" actId="14100"/>
          <ac:spMkLst>
            <pc:docMk/>
            <pc:sldMk cId="1793386482" sldId="266"/>
            <ac:spMk id="35" creationId="{168F3AAA-3563-9DCC-5867-921DF1051160}"/>
          </ac:spMkLst>
        </pc:spChg>
        <pc:spChg chg="add del mod">
          <ac:chgData name="張 祐銜" userId="a4795a297bc9ce74" providerId="Windows Live" clId="Web-{9704EDDD-33F1-4F97-89CF-0BAD2903AF3A}" dt="2024-06-04T14:52:55.939" v="39"/>
          <ac:spMkLst>
            <pc:docMk/>
            <pc:sldMk cId="1793386482" sldId="266"/>
            <ac:spMk id="36" creationId="{E7E44470-102F-95B5-4DB4-45BDAAD616C9}"/>
          </ac:spMkLst>
        </pc:spChg>
        <pc:picChg chg="add">
          <ac:chgData name="張 祐銜" userId="a4795a297bc9ce74" providerId="Windows Live" clId="Web-{9704EDDD-33F1-4F97-89CF-0BAD2903AF3A}" dt="2024-06-04T14:48:40.355" v="2"/>
          <ac:picMkLst>
            <pc:docMk/>
            <pc:sldMk cId="1793386482" sldId="266"/>
            <ac:picMk id="7" creationId="{E0B44F89-CC52-AF03-789A-0E77946C97D6}"/>
          </ac:picMkLst>
        </pc:picChg>
        <pc:picChg chg="add">
          <ac:chgData name="張 祐銜" userId="a4795a297bc9ce74" providerId="Windows Live" clId="Web-{9704EDDD-33F1-4F97-89CF-0BAD2903AF3A}" dt="2024-06-04T14:48:40.449" v="9"/>
          <ac:picMkLst>
            <pc:docMk/>
            <pc:sldMk cId="1793386482" sldId="266"/>
            <ac:picMk id="21" creationId="{3B3A7B1C-0AF1-92B6-B914-ED209492E23D}"/>
          </ac:picMkLst>
        </pc:picChg>
        <pc:picChg chg="add">
          <ac:chgData name="張 祐銜" userId="a4795a297bc9ce74" providerId="Windows Live" clId="Web-{9704EDDD-33F1-4F97-89CF-0BAD2903AF3A}" dt="2024-06-04T14:49:14.028" v="13"/>
          <ac:picMkLst>
            <pc:docMk/>
            <pc:sldMk cId="1793386482" sldId="266"/>
            <ac:picMk id="25" creationId="{977245C4-1684-303E-F3B2-770DEAE7145F}"/>
          </ac:picMkLst>
        </pc:picChg>
        <pc:picChg chg="add">
          <ac:chgData name="張 祐銜" userId="a4795a297bc9ce74" providerId="Windows Live" clId="Web-{9704EDDD-33F1-4F97-89CF-0BAD2903AF3A}" dt="2024-06-04T14:49:19.434" v="14"/>
          <ac:picMkLst>
            <pc:docMk/>
            <pc:sldMk cId="1793386482" sldId="266"/>
            <ac:picMk id="27" creationId="{5AE94B1B-B4EB-FD3E-25B5-041848AC8F17}"/>
          </ac:picMkLst>
        </pc:picChg>
        <pc:picChg chg="add">
          <ac:chgData name="張 祐銜" userId="a4795a297bc9ce74" providerId="Windows Live" clId="Web-{9704EDDD-33F1-4F97-89CF-0BAD2903AF3A}" dt="2024-06-04T14:49:19.450" v="15"/>
          <ac:picMkLst>
            <pc:docMk/>
            <pc:sldMk cId="1793386482" sldId="266"/>
            <ac:picMk id="29" creationId="{78EEE2D1-DDC4-4F30-A562-0F8C899FDD32}"/>
          </ac:picMkLst>
        </pc:picChg>
        <pc:picChg chg="add">
          <ac:chgData name="張 祐銜" userId="a4795a297bc9ce74" providerId="Windows Live" clId="Web-{9704EDDD-33F1-4F97-89CF-0BAD2903AF3A}" dt="2024-06-04T14:49:22.809" v="16"/>
          <ac:picMkLst>
            <pc:docMk/>
            <pc:sldMk cId="1793386482" sldId="266"/>
            <ac:picMk id="31" creationId="{E561EF99-6CAB-A0F3-D07A-A381D6B1E56E}"/>
          </ac:picMkLst>
        </pc:picChg>
        <pc:picChg chg="add mod">
          <ac:chgData name="張 祐銜" userId="a4795a297bc9ce74" providerId="Windows Live" clId="Web-{9704EDDD-33F1-4F97-89CF-0BAD2903AF3A}" dt="2024-06-04T14:49:43.576" v="18" actId="1076"/>
          <ac:picMkLst>
            <pc:docMk/>
            <pc:sldMk cId="1793386482" sldId="266"/>
            <ac:picMk id="33" creationId="{59867C55-8C85-B346-8E4E-3701CFBDB7BD}"/>
          </ac:picMkLst>
        </pc:picChg>
        <pc:picChg chg="add del mod">
          <ac:chgData name="張 祐銜" userId="a4795a297bc9ce74" providerId="Windows Live" clId="Web-{9704EDDD-33F1-4F97-89CF-0BAD2903AF3A}" dt="2024-06-04T14:53:45.566" v="55" actId="1076"/>
          <ac:picMkLst>
            <pc:docMk/>
            <pc:sldMk cId="1793386482" sldId="266"/>
            <ac:picMk id="34" creationId="{0D451340-3B71-BCEB-3472-AFF2C7921495}"/>
          </ac:picMkLst>
        </pc:picChg>
        <pc:picChg chg="add mod">
          <ac:chgData name="張 祐銜" userId="a4795a297bc9ce74" providerId="Windows Live" clId="Web-{9704EDDD-33F1-4F97-89CF-0BAD2903AF3A}" dt="2024-06-04T14:58:03.697" v="77" actId="1076"/>
          <ac:picMkLst>
            <pc:docMk/>
            <pc:sldMk cId="1793386482" sldId="266"/>
            <ac:picMk id="38" creationId="{7785A336-7E8E-7E04-BD82-0ED47890A254}"/>
          </ac:picMkLst>
        </pc:picChg>
      </pc:sldChg>
      <pc:sldChg chg="addSp delSp modSp add replId">
        <pc:chgData name="張 祐銜" userId="a4795a297bc9ce74" providerId="Windows Live" clId="Web-{9704EDDD-33F1-4F97-89CF-0BAD2903AF3A}" dt="2024-06-04T15:06:43.240" v="114"/>
        <pc:sldMkLst>
          <pc:docMk/>
          <pc:sldMk cId="2585775841" sldId="267"/>
        </pc:sldMkLst>
        <pc:spChg chg="add del mod ord">
          <ac:chgData name="張 祐銜" userId="a4795a297bc9ce74" providerId="Windows Live" clId="Web-{9704EDDD-33F1-4F97-89CF-0BAD2903AF3A}" dt="2024-06-04T15:06:43.240" v="114"/>
          <ac:spMkLst>
            <pc:docMk/>
            <pc:sldMk cId="2585775841" sldId="267"/>
            <ac:spMk id="3" creationId="{3156B49B-4627-E650-E12F-A274609E492D}"/>
          </ac:spMkLst>
        </pc:spChg>
        <pc:spChg chg="del">
          <ac:chgData name="張 祐銜" userId="a4795a297bc9ce74" providerId="Windows Live" clId="Web-{9704EDDD-33F1-4F97-89CF-0BAD2903AF3A}" dt="2024-06-04T14:57:16.805" v="71"/>
          <ac:spMkLst>
            <pc:docMk/>
            <pc:sldMk cId="2585775841" sldId="267"/>
            <ac:spMk id="35" creationId="{168F3AAA-3563-9DCC-5867-921DF1051160}"/>
          </ac:spMkLst>
        </pc:spChg>
        <pc:picChg chg="add del mod">
          <ac:chgData name="張 祐銜" userId="a4795a297bc9ce74" providerId="Windows Live" clId="Web-{9704EDDD-33F1-4F97-89CF-0BAD2903AF3A}" dt="2024-06-04T15:01:49.889" v="87"/>
          <ac:picMkLst>
            <pc:docMk/>
            <pc:sldMk cId="2585775841" sldId="267"/>
            <ac:picMk id="2" creationId="{1D477C72-97F7-4D41-26BA-F9DF9C0CD25A}"/>
          </ac:picMkLst>
        </pc:picChg>
        <pc:picChg chg="add mod">
          <ac:chgData name="張 祐銜" userId="a4795a297bc9ce74" providerId="Windows Live" clId="Web-{9704EDDD-33F1-4F97-89CF-0BAD2903AF3A}" dt="2024-06-04T15:02:07.312" v="91" actId="1076"/>
          <ac:picMkLst>
            <pc:docMk/>
            <pc:sldMk cId="2585775841" sldId="267"/>
            <ac:picMk id="4" creationId="{52BAA134-1553-7ACB-3913-8CBFB026E871}"/>
          </ac:picMkLst>
        </pc:picChg>
        <pc:picChg chg="mod">
          <ac:chgData name="張 祐銜" userId="a4795a297bc9ce74" providerId="Windows Live" clId="Web-{9704EDDD-33F1-4F97-89CF-0BAD2903AF3A}" dt="2024-06-04T14:58:06.290" v="78" actId="1076"/>
          <ac:picMkLst>
            <pc:docMk/>
            <pc:sldMk cId="2585775841" sldId="267"/>
            <ac:picMk id="33" creationId="{59867C55-8C85-B346-8E4E-3701CFBDB7BD}"/>
          </ac:picMkLst>
        </pc:picChg>
        <pc:picChg chg="del">
          <ac:chgData name="張 祐銜" userId="a4795a297bc9ce74" providerId="Windows Live" clId="Web-{9704EDDD-33F1-4F97-89CF-0BAD2903AF3A}" dt="2024-06-04T14:57:16.805" v="70"/>
          <ac:picMkLst>
            <pc:docMk/>
            <pc:sldMk cId="2585775841" sldId="267"/>
            <ac:picMk id="34" creationId="{0D451340-3B71-BCEB-3472-AFF2C7921495}"/>
          </ac:picMkLst>
        </pc:picChg>
        <pc:picChg chg="mod">
          <ac:chgData name="張 祐銜" userId="a4795a297bc9ce74" providerId="Windows Live" clId="Web-{9704EDDD-33F1-4F97-89CF-0BAD2903AF3A}" dt="2024-06-04T14:59:47.402" v="86" actId="1076"/>
          <ac:picMkLst>
            <pc:docMk/>
            <pc:sldMk cId="2585775841" sldId="267"/>
            <ac:picMk id="38" creationId="{7785A336-7E8E-7E04-BD82-0ED47890A2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22b67e8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22b67e8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106cfc3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106cfc3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106cfc3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106cfc3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106cfc3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106cfc3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22b67e8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22b67e8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106cfc3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106cfc3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106cfc3b3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106cfc3b3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e22b67e8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e22b67e8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0" y="0"/>
              <a:ext cx="823000" cy="5143500"/>
              <a:chOff x="0" y="0"/>
              <a:chExt cx="823000" cy="5143500"/>
            </a:xfrm>
          </p:grpSpPr>
          <p:pic>
            <p:nvPicPr>
              <p:cNvPr id="11" name="Google Shape;11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075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Google Shape;12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3252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3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2429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1606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8230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6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3205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1"/>
            <p:cNvGrpSpPr/>
            <p:nvPr/>
          </p:nvGrpSpPr>
          <p:grpSpPr>
            <a:xfrm>
              <a:off x="823000" y="0"/>
              <a:ext cx="8321000" cy="5143500"/>
              <a:chOff x="823000" y="0"/>
              <a:chExt cx="8321000" cy="5143500"/>
            </a:xfrm>
          </p:grpSpPr>
          <p:grpSp>
            <p:nvGrpSpPr>
              <p:cNvPr id="19" name="Google Shape;19;p1"/>
              <p:cNvGrpSpPr/>
              <p:nvPr/>
            </p:nvGrpSpPr>
            <p:grpSpPr>
              <a:xfrm>
                <a:off x="823000" y="0"/>
                <a:ext cx="823000" cy="5143500"/>
                <a:chOff x="823000" y="0"/>
                <a:chExt cx="823000" cy="5143500"/>
              </a:xfrm>
            </p:grpSpPr>
            <p:pic>
              <p:nvPicPr>
                <p:cNvPr id="20" name="Google Shape;2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" name="Google Shape;2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Google Shape;2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Google Shape;2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" name="Google Shape;2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" name="Google Shape;2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Google Shape;2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" name="Google Shape;27;p1"/>
              <p:cNvGrpSpPr/>
              <p:nvPr/>
            </p:nvGrpSpPr>
            <p:grpSpPr>
              <a:xfrm>
                <a:off x="1646000" y="0"/>
                <a:ext cx="823000" cy="5143500"/>
                <a:chOff x="1646000" y="0"/>
                <a:chExt cx="823000" cy="5143500"/>
              </a:xfrm>
            </p:grpSpPr>
            <p:pic>
              <p:nvPicPr>
                <p:cNvPr id="28" name="Google Shape;2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Google Shape;2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3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Google Shape;3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3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" name="Google Shape;3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Google Shape;3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5" name="Google Shape;35;p1"/>
              <p:cNvGrpSpPr/>
              <p:nvPr/>
            </p:nvGrpSpPr>
            <p:grpSpPr>
              <a:xfrm>
                <a:off x="2469000" y="0"/>
                <a:ext cx="823000" cy="5143500"/>
                <a:chOff x="2469000" y="0"/>
                <a:chExt cx="823000" cy="5143500"/>
              </a:xfrm>
            </p:grpSpPr>
            <p:pic>
              <p:nvPicPr>
                <p:cNvPr id="36" name="Google Shape;3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" name="Google Shape;3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Google Shape;3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" name="Google Shape;3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4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Google Shape;4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4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3" name="Google Shape;43;p1"/>
              <p:cNvGrpSpPr/>
              <p:nvPr/>
            </p:nvGrpSpPr>
            <p:grpSpPr>
              <a:xfrm>
                <a:off x="3292000" y="0"/>
                <a:ext cx="823000" cy="5143500"/>
                <a:chOff x="3292000" y="0"/>
                <a:chExt cx="823000" cy="5143500"/>
              </a:xfrm>
            </p:grpSpPr>
            <p:pic>
              <p:nvPicPr>
                <p:cNvPr id="44" name="Google Shape;4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" name="Google Shape;4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" name="Google Shape;4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" name="Google Shape;4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" name="Google Shape;4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4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" name="Google Shape;5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1" name="Google Shape;51;p1"/>
              <p:cNvGrpSpPr/>
              <p:nvPr/>
            </p:nvGrpSpPr>
            <p:grpSpPr>
              <a:xfrm>
                <a:off x="4115000" y="0"/>
                <a:ext cx="823000" cy="5143500"/>
                <a:chOff x="4115000" y="0"/>
                <a:chExt cx="823000" cy="5143500"/>
              </a:xfrm>
            </p:grpSpPr>
            <p:pic>
              <p:nvPicPr>
                <p:cNvPr id="52" name="Google Shape;5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5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Google Shape;5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" name="Google Shape;5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" name="Google Shape;5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" name="Google Shape;5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8" name="Google Shape;5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9" name="Google Shape;59;p1"/>
              <p:cNvGrpSpPr/>
              <p:nvPr/>
            </p:nvGrpSpPr>
            <p:grpSpPr>
              <a:xfrm>
                <a:off x="4938000" y="0"/>
                <a:ext cx="823000" cy="5143500"/>
                <a:chOff x="4938000" y="0"/>
                <a:chExt cx="823000" cy="5143500"/>
              </a:xfrm>
            </p:grpSpPr>
            <p:pic>
              <p:nvPicPr>
                <p:cNvPr id="60" name="Google Shape;6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" name="Google Shape;6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" name="Google Shape;6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" name="Google Shape;6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Google Shape;6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Google Shape;6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" name="Google Shape;6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oogle Shape;67;p1"/>
              <p:cNvGrpSpPr/>
              <p:nvPr/>
            </p:nvGrpSpPr>
            <p:grpSpPr>
              <a:xfrm>
                <a:off x="5761000" y="0"/>
                <a:ext cx="823000" cy="5143500"/>
                <a:chOff x="5761000" y="0"/>
                <a:chExt cx="823000" cy="5143500"/>
              </a:xfrm>
            </p:grpSpPr>
            <p:pic>
              <p:nvPicPr>
                <p:cNvPr id="68" name="Google Shape;6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" name="Google Shape;6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" name="Google Shape;7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Google Shape;7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Google Shape;7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3" name="Google Shape;7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Google Shape;7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" name="Google Shape;75;p1"/>
              <p:cNvGrpSpPr/>
              <p:nvPr/>
            </p:nvGrpSpPr>
            <p:grpSpPr>
              <a:xfrm>
                <a:off x="6584000" y="0"/>
                <a:ext cx="823000" cy="5143500"/>
                <a:chOff x="6584000" y="0"/>
                <a:chExt cx="823000" cy="5143500"/>
              </a:xfrm>
            </p:grpSpPr>
            <p:pic>
              <p:nvPicPr>
                <p:cNvPr id="76" name="Google Shape;7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Google Shape;7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8" name="Google Shape;7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" name="Google Shape;7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Google Shape;8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Google Shape;8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Google Shape;8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" name="Google Shape;83;p1"/>
              <p:cNvGrpSpPr/>
              <p:nvPr/>
            </p:nvGrpSpPr>
            <p:grpSpPr>
              <a:xfrm>
                <a:off x="7407000" y="0"/>
                <a:ext cx="823000" cy="5143500"/>
                <a:chOff x="7407000" y="0"/>
                <a:chExt cx="823000" cy="5143500"/>
              </a:xfrm>
            </p:grpSpPr>
            <p:pic>
              <p:nvPicPr>
                <p:cNvPr id="84" name="Google Shape;8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Google Shape;8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Google Shape;8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7" name="Google Shape;8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" name="Google Shape;8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" name="Google Shape;8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Google Shape;9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1" name="Google Shape;91;p1"/>
              <p:cNvGrpSpPr/>
              <p:nvPr/>
            </p:nvGrpSpPr>
            <p:grpSpPr>
              <a:xfrm>
                <a:off x="8230000" y="0"/>
                <a:ext cx="823000" cy="5143500"/>
                <a:chOff x="8230000" y="0"/>
                <a:chExt cx="823000" cy="5143500"/>
              </a:xfrm>
            </p:grpSpPr>
            <p:pic>
              <p:nvPicPr>
                <p:cNvPr id="92" name="Google Shape;9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Google Shape;9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Google Shape;9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Google Shape;9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Google Shape;9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Google Shape;9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Google Shape;9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9" name="Google Shape;99;p1"/>
              <p:cNvGrpSpPr/>
              <p:nvPr/>
            </p:nvGrpSpPr>
            <p:grpSpPr>
              <a:xfrm>
                <a:off x="8321000" y="0"/>
                <a:ext cx="823000" cy="5143500"/>
                <a:chOff x="8321000" y="0"/>
                <a:chExt cx="823000" cy="5143500"/>
              </a:xfrm>
            </p:grpSpPr>
            <p:pic>
              <p:nvPicPr>
                <p:cNvPr id="100" name="Google Shape;10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" name="Google Shape;10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" name="Google Shape;10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Google Shape;10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5" name="Google Shape;10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Google Shape;10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tobiasahlin.com/moving-letter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aftpix.net/freebies/filter/tilesets/" TargetMode="External"/><Relationship Id="rId5" Type="http://schemas.openxmlformats.org/officeDocument/2006/relationships/hyperlink" Target="https://pixelfrog-assets.itch.io/kings-and-pigs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ctrTitle"/>
          </p:nvPr>
        </p:nvSpPr>
        <p:spPr>
          <a:xfrm>
            <a:off x="107200" y="2368025"/>
            <a:ext cx="4680900" cy="24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b="1"/>
              <a:t>資展國際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-559169" y="3457380"/>
            <a:ext cx="621958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chemeClr val="dk1"/>
                </a:solidFill>
              </a:rPr>
              <a:t>小專發表</a:t>
            </a:r>
            <a:endParaRPr sz="2300" b="1">
              <a:solidFill>
                <a:schemeClr val="dk1"/>
              </a:solidFill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56" y="335895"/>
            <a:ext cx="4038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484" y="3032425"/>
            <a:ext cx="1410900" cy="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7274" y="1938977"/>
            <a:ext cx="339190" cy="32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104245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925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34750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3513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3888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3150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8F71355-7244-25F5-A8A8-761D438EC1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1635" y="2365804"/>
            <a:ext cx="839230" cy="839230"/>
          </a:xfrm>
          <a:prstGeom prst="rect">
            <a:avLst/>
          </a:prstGeom>
        </p:spPr>
      </p:pic>
      <p:pic>
        <p:nvPicPr>
          <p:cNvPr id="5" name="圖片 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F2AE51E-B8DC-0FB8-E873-BB68496F5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4782" y="1973992"/>
            <a:ext cx="262839" cy="253314"/>
          </a:xfrm>
          <a:prstGeom prst="rect">
            <a:avLst/>
          </a:prstGeom>
        </p:spPr>
      </p:pic>
      <p:pic>
        <p:nvPicPr>
          <p:cNvPr id="6" name="圖片 5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AB0C2028-89EA-C80A-FA93-75ADB27594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E34F34F-F5CF-E410-5106-CF9E472DDB2B}"/>
              </a:ext>
            </a:extLst>
          </p:cNvPr>
          <p:cNvSpPr txBox="1"/>
          <p:nvPr/>
        </p:nvSpPr>
        <p:spPr>
          <a:xfrm>
            <a:off x="1394793" y="4246433"/>
            <a:ext cx="1049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/>
              <a:t>張祐銜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278954-C0C3-962C-00DB-BC6F7E316FCC}"/>
              </a:ext>
            </a:extLst>
          </p:cNvPr>
          <p:cNvSpPr txBox="1"/>
          <p:nvPr/>
        </p:nvSpPr>
        <p:spPr>
          <a:xfrm>
            <a:off x="2226014" y="42438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>
                <a:highlight>
                  <a:srgbClr val="6198CC"/>
                </a:highlight>
              </a:rPr>
              <a:t>RPG遊戲及介紹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>
            <a:spLocks noGrp="1"/>
          </p:cNvSpPr>
          <p:nvPr>
            <p:ph type="title"/>
          </p:nvPr>
        </p:nvSpPr>
        <p:spPr>
          <a:xfrm>
            <a:off x="3622282" y="383242"/>
            <a:ext cx="2306180" cy="1025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/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遇到困難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DAA395-CF08-2A6A-C159-B0D0120DC10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F033A406-6965-22FA-E646-2A787138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1" y="4599804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85BB9A89-179A-C5F0-DFF2-646F72E92524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B0BD53E3-CECF-0B4F-9E3D-580E4E902B48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A6446E90-A196-800E-6539-54D1FC46853E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C0CE6796-3588-F649-10DE-E641A2865539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10D8E2D1-59E0-C9F2-32F1-35C0B0FD908A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FE15AD25-E984-25DC-8DEE-60AB9DC2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87" y="511775"/>
            <a:ext cx="333375" cy="304800"/>
          </a:xfrm>
          <a:prstGeom prst="rect">
            <a:avLst/>
          </a:prstGeom>
        </p:spPr>
      </p:pic>
      <p:pic>
        <p:nvPicPr>
          <p:cNvPr id="35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E726DD8-F108-E1DC-2ADC-AB89452F491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79;p14">
            <a:extLst>
              <a:ext uri="{FF2B5EF4-FFF2-40B4-BE49-F238E27FC236}">
                <a16:creationId xmlns:a16="http://schemas.microsoft.com/office/drawing/2014/main" id="{E0D7FE96-F893-9850-E8D2-2D0A339161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C9155383-4823-7D66-8949-2A2B1D578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CAEDF9-7E64-1532-B4A0-010391FB5AEF}"/>
              </a:ext>
            </a:extLst>
          </p:cNvPr>
          <p:cNvSpPr txBox="1"/>
          <p:nvPr/>
        </p:nvSpPr>
        <p:spPr>
          <a:xfrm>
            <a:off x="2601701" y="1212085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重構程式碼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0DDF1E-6E09-3088-B553-C270BE15F082}"/>
              </a:ext>
            </a:extLst>
          </p:cNvPr>
          <p:cNvSpPr txBox="1"/>
          <p:nvPr/>
        </p:nvSpPr>
        <p:spPr>
          <a:xfrm>
            <a:off x="2599246" y="1701025"/>
            <a:ext cx="5168210" cy="698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b="1">
                <a:highlight>
                  <a:srgbClr val="C0C0C0"/>
                </a:highlight>
              </a:rPr>
              <a:t>為了之後方便維護也只好忍痛打掉重構，導致原本能正常運作的程式也不斷跑出錯誤訊息，花了快一個禮拜的時間才完成</a:t>
            </a:r>
            <a:r>
              <a:rPr lang="zh-TW">
                <a:highlight>
                  <a:srgbClr val="C0C0C0"/>
                </a:highlight>
              </a:rPr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5B77FB-1880-CBF0-AFDB-82C968AA2D69}"/>
              </a:ext>
            </a:extLst>
          </p:cNvPr>
          <p:cNvSpPr txBox="1"/>
          <p:nvPr/>
        </p:nvSpPr>
        <p:spPr>
          <a:xfrm>
            <a:off x="2601701" y="3101639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場景的切換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DBBD17-3C1F-1370-7764-DEA686EF2D88}"/>
              </a:ext>
            </a:extLst>
          </p:cNvPr>
          <p:cNvSpPr txBox="1"/>
          <p:nvPr/>
        </p:nvSpPr>
        <p:spPr>
          <a:xfrm>
            <a:off x="2598008" y="3589123"/>
            <a:ext cx="5168212" cy="719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err="1">
                <a:highlight>
                  <a:srgbClr val="C0C0C0"/>
                </a:highlight>
                <a:cs typeface="Segoe UI"/>
              </a:rPr>
              <a:t>第一次接觸到這種有場景切換的遊戲，跟我預想的製作方法完全不同，也是翻找了大量資料才解決</a:t>
            </a:r>
            <a:r>
              <a:rPr lang="zh-TW" altLang="en-US">
                <a:highlight>
                  <a:srgbClr val="C0C0C0"/>
                </a:highlight>
              </a:rPr>
              <a:t>。</a:t>
            </a:r>
            <a:endParaRPr lang="en-US" altLang="zh-TW" b="1">
              <a:highlight>
                <a:srgbClr val="C0C0C0"/>
              </a:highlight>
              <a:cs typeface="Segoe UI"/>
            </a:endParaRPr>
          </a:p>
        </p:txBody>
      </p:sp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3551785-86FF-38AD-BC06-F8D90EDC3B0B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3" name="Google Shape;279;p14">
            <a:extLst>
              <a:ext uri="{FF2B5EF4-FFF2-40B4-BE49-F238E27FC236}">
                <a16:creationId xmlns:a16="http://schemas.microsoft.com/office/drawing/2014/main" id="{B2D229E7-7A96-1112-D6CF-D4C443D9E4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xfrm>
            <a:off x="3663471" y="470768"/>
            <a:ext cx="2167167" cy="922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網頁展示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98CFB-DFE4-8C54-57FD-E00A7321C571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9" name="圖片 8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0711A49-A4F8-2E75-EAED-F7EFACC1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89" y="650791"/>
            <a:ext cx="262839" cy="253314"/>
          </a:xfrm>
          <a:prstGeom prst="rect">
            <a:avLst/>
          </a:prstGeom>
        </p:spPr>
      </p:pic>
      <p:sp>
        <p:nvSpPr>
          <p:cNvPr id="11" name="Google Shape;300;p16">
            <a:extLst>
              <a:ext uri="{FF2B5EF4-FFF2-40B4-BE49-F238E27FC236}">
                <a16:creationId xmlns:a16="http://schemas.microsoft.com/office/drawing/2014/main" id="{0A80C135-03CE-813A-F923-7D54990BD0DD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3" name="Google Shape;310;p17">
            <a:extLst>
              <a:ext uri="{FF2B5EF4-FFF2-40B4-BE49-F238E27FC236}">
                <a16:creationId xmlns:a16="http://schemas.microsoft.com/office/drawing/2014/main" id="{C42B123E-841F-9089-3058-A93F519A96B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5" name="Google Shape;322;p18">
            <a:extLst>
              <a:ext uri="{FF2B5EF4-FFF2-40B4-BE49-F238E27FC236}">
                <a16:creationId xmlns:a16="http://schemas.microsoft.com/office/drawing/2014/main" id="{8D071F50-ADDB-B894-751D-EB9B4BCC4777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17" name="Google Shape;429;p19">
            <a:extLst>
              <a:ext uri="{FF2B5EF4-FFF2-40B4-BE49-F238E27FC236}">
                <a16:creationId xmlns:a16="http://schemas.microsoft.com/office/drawing/2014/main" id="{98DA5CC9-DE53-8232-213F-27FB5FC973B0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9" name="Google Shape;533;p20">
            <a:extLst>
              <a:ext uri="{FF2B5EF4-FFF2-40B4-BE49-F238E27FC236}">
                <a16:creationId xmlns:a16="http://schemas.microsoft.com/office/drawing/2014/main" id="{53C4077B-005D-9FCC-5FF4-149BCF7A36EE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pic>
        <p:nvPicPr>
          <p:cNvPr id="23" name="圖片 2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33B3A5F-4909-62E6-7E6C-8D5D9D6D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280" y="625045"/>
            <a:ext cx="333375" cy="304800"/>
          </a:xfrm>
          <a:prstGeom prst="rect">
            <a:avLst/>
          </a:prstGeom>
        </p:spPr>
      </p:pic>
      <p:pic>
        <p:nvPicPr>
          <p:cNvPr id="2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E2E4DAD-A457-5A4C-48E9-6854CB8646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B6204195-2EF0-B8C7-8CF0-159303DEAC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圖片 33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C08EAA2B-0CF1-933F-C793-81CE17BAE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40" y="4320617"/>
            <a:ext cx="548332" cy="82198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2181791D-E143-F28B-FC04-E38BBE8B9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6480" y="4528750"/>
            <a:ext cx="437378" cy="616809"/>
          </a:xfrm>
          <a:prstGeom prst="rect">
            <a:avLst/>
          </a:prstGeom>
        </p:spPr>
      </p:pic>
      <p:sp>
        <p:nvSpPr>
          <p:cNvPr id="8" name="Google Shape;267;p14">
            <a:extLst>
              <a:ext uri="{FF2B5EF4-FFF2-40B4-BE49-F238E27FC236}">
                <a16:creationId xmlns:a16="http://schemas.microsoft.com/office/drawing/2014/main" id="{C281E0C0-3CE2-56AE-E41B-EC6F878C1A9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2" name="Google Shape;279;p14">
            <a:extLst>
              <a:ext uri="{FF2B5EF4-FFF2-40B4-BE49-F238E27FC236}">
                <a16:creationId xmlns:a16="http://schemas.microsoft.com/office/drawing/2014/main" id="{312F2A3B-9C9D-3EF2-D5AA-D39F8A5B889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B51AF76-0736-620D-4086-DEBB5CDA6C95}"/>
              </a:ext>
            </a:extLst>
          </p:cNvPr>
          <p:cNvSpPr txBox="1"/>
          <p:nvPr/>
        </p:nvSpPr>
        <p:spPr>
          <a:xfrm>
            <a:off x="3444836" y="564535"/>
            <a:ext cx="1758702" cy="533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 b="1">
                <a:solidFill>
                  <a:schemeClr val="accent1">
                    <a:lumMod val="50000"/>
                  </a:schemeClr>
                </a:solidFill>
              </a:rPr>
              <a:t>參考資料</a:t>
            </a:r>
          </a:p>
        </p:txBody>
      </p:sp>
      <p:pic>
        <p:nvPicPr>
          <p:cNvPr id="4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7D0C7A7-A1FB-6681-6DAF-A53DB8964C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79;p14">
            <a:extLst>
              <a:ext uri="{FF2B5EF4-FFF2-40B4-BE49-F238E27FC236}">
                <a16:creationId xmlns:a16="http://schemas.microsoft.com/office/drawing/2014/main" id="{2CB45729-6976-D13E-F686-6467400B29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803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3C074F52-513C-D534-E507-08A49E575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8" y="271719"/>
            <a:ext cx="770752" cy="975411"/>
          </a:xfrm>
          <a:prstGeom prst="rect">
            <a:avLst/>
          </a:prstGeom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E95D124-6BB5-1E56-9D1F-6976C9C165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978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7EED96-B155-2A41-5678-C47A8D015D06}"/>
              </a:ext>
            </a:extLst>
          </p:cNvPr>
          <p:cNvSpPr txBox="1"/>
          <p:nvPr/>
        </p:nvSpPr>
        <p:spPr>
          <a:xfrm>
            <a:off x="815212" y="1814388"/>
            <a:ext cx="80463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2800" b="1">
                <a:highlight>
                  <a:srgbClr val="98CBD8"/>
                </a:highlight>
                <a:hlinkClick r:id="rId5"/>
              </a:rPr>
              <a:t>https://pixelfrog-assets.itch.io/kings-and-pigs</a:t>
            </a:r>
          </a:p>
          <a:p>
            <a:endParaRPr lang="zh-TW" altLang="en-US" sz="2800" b="1"/>
          </a:p>
          <a:p>
            <a:r>
              <a:rPr lang="en-US" altLang="zh-TW" sz="2800" b="1">
                <a:highlight>
                  <a:srgbClr val="98CBD8"/>
                </a:highlight>
                <a:hlinkClick r:id="rId6"/>
              </a:rPr>
              <a:t>https://craftpix.net/freebies/filter/tilesets/</a:t>
            </a:r>
            <a:endParaRPr lang="zh-TW" b="1">
              <a:highlight>
                <a:srgbClr val="98CBD8"/>
              </a:highlight>
            </a:endParaRPr>
          </a:p>
          <a:p>
            <a:endParaRPr lang="zh-TW" altLang="en-US" sz="2800" b="1"/>
          </a:p>
          <a:p>
            <a:r>
              <a:rPr lang="en-US" altLang="zh-TW" sz="2800" b="1">
                <a:highlight>
                  <a:srgbClr val="98CBD8"/>
                </a:highlight>
                <a:hlinkClick r:id="rId7"/>
              </a:rPr>
              <a:t>https://tobiasahlin.com/moving-letters/</a:t>
            </a:r>
            <a:endParaRPr lang="zh-TW" b="1">
              <a:highlight>
                <a:srgbClr val="98CBD8"/>
              </a:highlight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188138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565953" y="453525"/>
            <a:ext cx="1252743" cy="6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目錄</a:t>
            </a:r>
            <a:endParaRPr b="1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6076587" y="126475"/>
            <a:ext cx="1254875" cy="1447800"/>
            <a:chOff x="1774775" y="186175"/>
            <a:chExt cx="1254875" cy="1447800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4"/>
          <p:cNvGrpSpPr/>
          <p:nvPr/>
        </p:nvGrpSpPr>
        <p:grpSpPr>
          <a:xfrm>
            <a:off x="2286075" y="126475"/>
            <a:ext cx="1254875" cy="1447800"/>
            <a:chOff x="1774775" y="186175"/>
            <a:chExt cx="1254875" cy="1447800"/>
          </a:xfrm>
        </p:grpSpPr>
        <p:pic>
          <p:nvPicPr>
            <p:cNvPr id="274" name="Google Shape;2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820" y="162566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546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893BB5-6193-256A-B16E-E090F5114C58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FAC71A3-DDF6-2248-5F85-21393FA42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1" y="609601"/>
            <a:ext cx="262839" cy="253314"/>
          </a:xfrm>
          <a:prstGeom prst="rect">
            <a:avLst/>
          </a:prstGeom>
        </p:spPr>
      </p:pic>
      <p:sp>
        <p:nvSpPr>
          <p:cNvPr id="18" name="Google Shape;300;p16">
            <a:extLst>
              <a:ext uri="{FF2B5EF4-FFF2-40B4-BE49-F238E27FC236}">
                <a16:creationId xmlns:a16="http://schemas.microsoft.com/office/drawing/2014/main" id="{54A03435-E311-328C-22D6-5568E979C08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2" name="Google Shape;310;p17">
            <a:extLst>
              <a:ext uri="{FF2B5EF4-FFF2-40B4-BE49-F238E27FC236}">
                <a16:creationId xmlns:a16="http://schemas.microsoft.com/office/drawing/2014/main" id="{1A852EBD-8340-7970-F67A-ACABED98D09C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8" name="Google Shape;322;p18">
            <a:extLst>
              <a:ext uri="{FF2B5EF4-FFF2-40B4-BE49-F238E27FC236}">
                <a16:creationId xmlns:a16="http://schemas.microsoft.com/office/drawing/2014/main" id="{3DCF1EC3-5A48-B707-AA7F-8D26B4B5A90C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30" name="Google Shape;429;p19">
            <a:extLst>
              <a:ext uri="{FF2B5EF4-FFF2-40B4-BE49-F238E27FC236}">
                <a16:creationId xmlns:a16="http://schemas.microsoft.com/office/drawing/2014/main" id="{B435923E-A4A3-1AB0-8413-8FA947F0256D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32" name="Google Shape;533;p20">
            <a:extLst>
              <a:ext uri="{FF2B5EF4-FFF2-40B4-BE49-F238E27FC236}">
                <a16:creationId xmlns:a16="http://schemas.microsoft.com/office/drawing/2014/main" id="{BB825BED-BD35-58F7-CFEC-FBE1DA0C094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34" name="Google Shape;546;p21">
            <a:extLst>
              <a:ext uri="{FF2B5EF4-FFF2-40B4-BE49-F238E27FC236}">
                <a16:creationId xmlns:a16="http://schemas.microsoft.com/office/drawing/2014/main" id="{EE008890-4D7C-5D16-6407-6CA452B6CBEB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74C63E93-9A25-CC01-E220-D90A9C8DB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57" y="1155356"/>
            <a:ext cx="333375" cy="304800"/>
          </a:xfrm>
          <a:prstGeom prst="rect">
            <a:avLst/>
          </a:prstGeom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E72F895-A9DE-C461-4F66-43C0E5A5A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2" name="Google Shape;279;p14">
            <a:extLst>
              <a:ext uri="{FF2B5EF4-FFF2-40B4-BE49-F238E27FC236}">
                <a16:creationId xmlns:a16="http://schemas.microsoft.com/office/drawing/2014/main" id="{9EA03465-37CF-6687-B7D0-D07167460E9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113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4174742" y="524421"/>
            <a:ext cx="176761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製作動機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圖片 12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79A19B1F-524D-6425-7DCD-00615D4C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05" y="69197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EBC6F33E-49A9-2351-1F34-C9EE3198706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E3FDFA59-DCFB-7FF5-139B-7553E6DCBB1B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0BFF3C4A-4C53-9942-A46D-80B881C65112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BD20A513-87EB-E27B-A66F-966C7F7B5C9A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1F2040E-A96E-9B45-141B-FC1C685F0A5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0E48B1F5-AC6E-741B-EE66-B172910A6AC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87C3AD52-EF00-661B-E61B-9B5CE03D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1" y="1644478"/>
            <a:ext cx="333375" cy="304800"/>
          </a:xfrm>
          <a:prstGeom prst="rect">
            <a:avLst/>
          </a:prstGeom>
        </p:spPr>
      </p:pic>
      <p:pic>
        <p:nvPicPr>
          <p:cNvPr id="35" name="圖片 34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899560F6-FA40-59A2-188F-23FBFA284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8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41FCAF22-4C29-D9B3-1247-3BC803986A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72DEDD8-5F43-C206-4D62-DF722A7065B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67;p14">
            <a:extLst>
              <a:ext uri="{FF2B5EF4-FFF2-40B4-BE49-F238E27FC236}">
                <a16:creationId xmlns:a16="http://schemas.microsoft.com/office/drawing/2014/main" id="{ED8137C4-4F8B-71C5-AE02-932149A4673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7" name="Google Shape;279;p14">
            <a:extLst>
              <a:ext uri="{FF2B5EF4-FFF2-40B4-BE49-F238E27FC236}">
                <a16:creationId xmlns:a16="http://schemas.microsoft.com/office/drawing/2014/main" id="{0C91A33C-A080-DF2D-3584-17E720470F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E1B58C-651B-1306-DC1A-FF3E922E0C5D}"/>
              </a:ext>
            </a:extLst>
          </p:cNvPr>
          <p:cNvSpPr txBox="1"/>
          <p:nvPr/>
        </p:nvSpPr>
        <p:spPr>
          <a:xfrm>
            <a:off x="2910568" y="1572327"/>
            <a:ext cx="5332968" cy="12878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>
                <a:highlight>
                  <a:srgbClr val="7F7F99"/>
                </a:highlight>
              </a:rPr>
              <a:t>本身就喜歡玩遊戲，看到有趣厲害的作品也會思考該如何設計才能呈現出這樣的效果，所以這是我製作這個作品的動機</a:t>
            </a:r>
            <a:r>
              <a:rPr lang="zh-TW" sz="1800">
                <a:highlight>
                  <a:srgbClr val="7F7F99"/>
                </a:highlight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4137146" y="563443"/>
            <a:ext cx="2285587" cy="716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使用技術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81" y="2032677"/>
            <a:ext cx="1254875" cy="1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832" y="201178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414" y="2032677"/>
            <a:ext cx="1254875" cy="14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809548-1C0C-FE13-FD55-32FF416B283D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61E40248-5AA5-E149-A478-C9D6073B8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0" y="2257168"/>
            <a:ext cx="262839" cy="253314"/>
          </a:xfrm>
          <a:prstGeom prst="rect">
            <a:avLst/>
          </a:prstGeom>
        </p:spPr>
      </p:pic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0B732414-D554-2FA7-2CF0-9FC4B8EAD5FD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DDF51D8A-3CCC-0159-553B-695D7BDC6300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9431A412-A89C-D8AF-E8F8-A3834CFEF70C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C283A8A-FCB3-41E4-1B68-50B5ACB10AAD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036071EB-3D2F-A16E-F73D-9148AD9C0CA7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28067D30-C072-C404-2174-3B1922337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427" y="666234"/>
            <a:ext cx="333375" cy="304800"/>
          </a:xfrm>
          <a:prstGeom prst="rect">
            <a:avLst/>
          </a:prstGeom>
        </p:spPr>
      </p:pic>
      <p:pic>
        <p:nvPicPr>
          <p:cNvPr id="41" name="圖片 4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03B7D30D-0721-D2EA-B487-1A2DF8A33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15FBED6-B1AE-64DC-5B90-AC43EBC8D2F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9;p14">
            <a:extLst>
              <a:ext uri="{FF2B5EF4-FFF2-40B4-BE49-F238E27FC236}">
                <a16:creationId xmlns:a16="http://schemas.microsoft.com/office/drawing/2014/main" id="{EB73A066-B8D1-9F82-69C3-7BC1B91171A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935F6E0-3E7A-8F73-FF64-E2A0EA0BD8BA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4" name="Google Shape;279;p14">
            <a:extLst>
              <a:ext uri="{FF2B5EF4-FFF2-40B4-BE49-F238E27FC236}">
                <a16:creationId xmlns:a16="http://schemas.microsoft.com/office/drawing/2014/main" id="{290028B2-56B9-2A12-BB80-C56D8118A48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3829207" y="630506"/>
            <a:ext cx="2476086" cy="85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開發環境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816" y="3167705"/>
            <a:ext cx="1555922" cy="132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137" y="1593149"/>
            <a:ext cx="1158800" cy="1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474558-AAD4-FC6B-8A96-000C2E7323C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3C5430B3-ABB6-E236-4C57-B38913620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783" y="825844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BE940961-152E-2F31-3A5A-AB1930126A6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9F288648-B793-F73E-014D-47673123DFAF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7937522-1294-153B-280C-3F729D6CAF73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ED71CFE-1D4C-AFB4-9D05-989DBC784AD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5632E0B6-B1A8-C754-0113-DA53525BA7F2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6586A622-5908-C4A3-CF05-DD4435672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7" y="2859559"/>
            <a:ext cx="333375" cy="304800"/>
          </a:xfrm>
          <a:prstGeom prst="rect">
            <a:avLst/>
          </a:prstGeom>
        </p:spPr>
      </p:pic>
      <p:pic>
        <p:nvPicPr>
          <p:cNvPr id="3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122FDB9F-0B1E-2C2B-F92A-E395BBCADE5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79;p14">
            <a:extLst>
              <a:ext uri="{FF2B5EF4-FFF2-40B4-BE49-F238E27FC236}">
                <a16:creationId xmlns:a16="http://schemas.microsoft.com/office/drawing/2014/main" id="{79593365-573E-8176-5F7B-523D4D5A68B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69460425-1B96-CD9B-C6BF-099DCBE69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9" name="Google Shape;267;p14">
            <a:extLst>
              <a:ext uri="{FF2B5EF4-FFF2-40B4-BE49-F238E27FC236}">
                <a16:creationId xmlns:a16="http://schemas.microsoft.com/office/drawing/2014/main" id="{2FAA543E-3C2F-DF26-7566-9B8F50265B2D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1" name="Google Shape;279;p14">
            <a:extLst>
              <a:ext uri="{FF2B5EF4-FFF2-40B4-BE49-F238E27FC236}">
                <a16:creationId xmlns:a16="http://schemas.microsoft.com/office/drawing/2014/main" id="{3189DA35-EE32-6E29-12DE-71231FF6A0B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/>
              <a:t> </a:t>
            </a:r>
            <a:r>
              <a:rPr lang="zh-TW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使用工具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875" y="1623122"/>
            <a:ext cx="1679475" cy="16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210" y="1778949"/>
            <a:ext cx="1316750" cy="1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784B3A-8D5C-683B-AF6E-BF407924CC1F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45F64CB7-A6E6-C306-36D7-DE406E400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00FE38D4-77BD-865D-DC3E-64312D51F01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595BF03B-ACE9-84DC-7CA3-4A0A771C7C35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157EB6E-7D5A-3402-ECF2-58023C764318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F20C667-2261-25A1-1147-9DDF6628C5A6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89988C37-3EEA-3BC1-4D43-DB7A0DD5801D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41B333E0-792F-1F1F-72FB-27D664C54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96C75E7A-B964-069A-A84F-BFB157E28E2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圖片 3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43097C9D-C1E7-7343-6A1D-834A0C94CE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5" name="Google Shape;267;p14">
            <a:extLst>
              <a:ext uri="{FF2B5EF4-FFF2-40B4-BE49-F238E27FC236}">
                <a16:creationId xmlns:a16="http://schemas.microsoft.com/office/drawing/2014/main" id="{FBDDB75F-D7C8-ACCC-99C7-4AA116D49835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7" name="Google Shape;279;p14">
            <a:extLst>
              <a:ext uri="{FF2B5EF4-FFF2-40B4-BE49-F238E27FC236}">
                <a16:creationId xmlns:a16="http://schemas.microsoft.com/office/drawing/2014/main" id="{A1B86012-6B21-888A-2E51-6D596EAE9D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E6A014D-C06E-F554-D9CD-1067008AEDD9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7" name="圖片 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0B44F89-CC52-AF03-789A-0E77946C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9" name="Google Shape;300;p16">
            <a:extLst>
              <a:ext uri="{FF2B5EF4-FFF2-40B4-BE49-F238E27FC236}">
                <a16:creationId xmlns:a16="http://schemas.microsoft.com/office/drawing/2014/main" id="{91613E8D-C540-DAF1-A92A-BBC76FD9E316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1" name="Google Shape;310;p17">
            <a:extLst>
              <a:ext uri="{FF2B5EF4-FFF2-40B4-BE49-F238E27FC236}">
                <a16:creationId xmlns:a16="http://schemas.microsoft.com/office/drawing/2014/main" id="{5BD84562-5CC1-9F3E-55C9-14CFE69FA56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3" name="Google Shape;429;p19">
            <a:extLst>
              <a:ext uri="{FF2B5EF4-FFF2-40B4-BE49-F238E27FC236}">
                <a16:creationId xmlns:a16="http://schemas.microsoft.com/office/drawing/2014/main" id="{40114114-B9D7-E60F-832A-42A57C1190B6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5" name="Google Shape;533;p20">
            <a:extLst>
              <a:ext uri="{FF2B5EF4-FFF2-40B4-BE49-F238E27FC236}">
                <a16:creationId xmlns:a16="http://schemas.microsoft.com/office/drawing/2014/main" id="{B2F25DBE-6668-E1C3-84E1-D0391EB73855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17" name="Google Shape;546;p21">
            <a:extLst>
              <a:ext uri="{FF2B5EF4-FFF2-40B4-BE49-F238E27FC236}">
                <a16:creationId xmlns:a16="http://schemas.microsoft.com/office/drawing/2014/main" id="{B3E8442B-92E0-EBBF-80C9-0D896A3DE7D5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sp>
        <p:nvSpPr>
          <p:cNvPr id="19" name="Google Shape;267;p14">
            <a:extLst>
              <a:ext uri="{FF2B5EF4-FFF2-40B4-BE49-F238E27FC236}">
                <a16:creationId xmlns:a16="http://schemas.microsoft.com/office/drawing/2014/main" id="{7C49F8FD-3183-86CD-F7D4-30EE31B18825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21" name="Google Shape;279;p14">
            <a:extLst>
              <a:ext uri="{FF2B5EF4-FFF2-40B4-BE49-F238E27FC236}">
                <a16:creationId xmlns:a16="http://schemas.microsoft.com/office/drawing/2014/main" id="{3B3A7B1C-0AF1-92B6-B914-ED209492E2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8B88E8C4-E236-3F91-997B-26CA4E22F0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/>
              <a:t> </a:t>
            </a:r>
            <a:r>
              <a:rPr lang="zh-TW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使用工具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圖片 24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77245C4-1684-303E-F3B2-770DEAE7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27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AE94B1B-B4EB-FD3E-25B5-041848AC8F1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79;p14">
            <a:extLst>
              <a:ext uri="{FF2B5EF4-FFF2-40B4-BE49-F238E27FC236}">
                <a16:creationId xmlns:a16="http://schemas.microsoft.com/office/drawing/2014/main" id="{78EEE2D1-DDC4-4F30-A562-0F8C899FDD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圖片 3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E561EF99-6CAB-A0F3-D07A-A381D6B1E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33" name="Google Shape;323;p18" descr="一張含有 Rectangle, 螢幕擷取畫面, 正方形, 行 的圖片&#10;&#10;自動產生的描述">
            <a:extLst>
              <a:ext uri="{FF2B5EF4-FFF2-40B4-BE49-F238E27FC236}">
                <a16:creationId xmlns:a16="http://schemas.microsoft.com/office/drawing/2014/main" id="{59867C55-8C85-B346-8E4E-3701CFBDB7B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8835" y="1046473"/>
            <a:ext cx="1679475" cy="16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168F3AAA-3563-9DCC-5867-921DF1051160}"/>
              </a:ext>
            </a:extLst>
          </p:cNvPr>
          <p:cNvSpPr/>
          <p:nvPr/>
        </p:nvSpPr>
        <p:spPr>
          <a:xfrm>
            <a:off x="3585036" y="1230108"/>
            <a:ext cx="3696729" cy="36555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 descr="一張含有 螢幕擷取畫面, 鮮豔, 鍵盤 的圖片&#10;&#10;自動產生的描述">
            <a:extLst>
              <a:ext uri="{FF2B5EF4-FFF2-40B4-BE49-F238E27FC236}">
                <a16:creationId xmlns:a16="http://schemas.microsoft.com/office/drawing/2014/main" id="{0D451340-3B71-BCEB-3472-AFF2C79214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7579" y="1224348"/>
            <a:ext cx="3698788" cy="3657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Google Shape;324;p18" descr="一張含有 Rectangle, 正方形, 建築, 視窗 的圖片&#10;&#10;自動產生的描述">
            <a:extLst>
              <a:ext uri="{FF2B5EF4-FFF2-40B4-BE49-F238E27FC236}">
                <a16:creationId xmlns:a16="http://schemas.microsoft.com/office/drawing/2014/main" id="{7785A336-7E8E-7E04-BD82-0ED47890A25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8372" y="1258936"/>
            <a:ext cx="1316750" cy="131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38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E6A014D-C06E-F554-D9CD-1067008AEDD9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7" name="圖片 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0B44F89-CC52-AF03-789A-0E77946C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9" name="Google Shape;300;p16">
            <a:extLst>
              <a:ext uri="{FF2B5EF4-FFF2-40B4-BE49-F238E27FC236}">
                <a16:creationId xmlns:a16="http://schemas.microsoft.com/office/drawing/2014/main" id="{91613E8D-C540-DAF1-A92A-BBC76FD9E316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1" name="Google Shape;310;p17">
            <a:extLst>
              <a:ext uri="{FF2B5EF4-FFF2-40B4-BE49-F238E27FC236}">
                <a16:creationId xmlns:a16="http://schemas.microsoft.com/office/drawing/2014/main" id="{5BD84562-5CC1-9F3E-55C9-14CFE69FA56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3" name="Google Shape;429;p19">
            <a:extLst>
              <a:ext uri="{FF2B5EF4-FFF2-40B4-BE49-F238E27FC236}">
                <a16:creationId xmlns:a16="http://schemas.microsoft.com/office/drawing/2014/main" id="{40114114-B9D7-E60F-832A-42A57C1190B6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5" name="Google Shape;533;p20">
            <a:extLst>
              <a:ext uri="{FF2B5EF4-FFF2-40B4-BE49-F238E27FC236}">
                <a16:creationId xmlns:a16="http://schemas.microsoft.com/office/drawing/2014/main" id="{B2F25DBE-6668-E1C3-84E1-D0391EB73855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17" name="Google Shape;546;p21">
            <a:extLst>
              <a:ext uri="{FF2B5EF4-FFF2-40B4-BE49-F238E27FC236}">
                <a16:creationId xmlns:a16="http://schemas.microsoft.com/office/drawing/2014/main" id="{B3E8442B-92E0-EBBF-80C9-0D896A3DE7D5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sp>
        <p:nvSpPr>
          <p:cNvPr id="19" name="Google Shape;267;p14">
            <a:extLst>
              <a:ext uri="{FF2B5EF4-FFF2-40B4-BE49-F238E27FC236}">
                <a16:creationId xmlns:a16="http://schemas.microsoft.com/office/drawing/2014/main" id="{7C49F8FD-3183-86CD-F7D4-30EE31B18825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21" name="Google Shape;279;p14">
            <a:extLst>
              <a:ext uri="{FF2B5EF4-FFF2-40B4-BE49-F238E27FC236}">
                <a16:creationId xmlns:a16="http://schemas.microsoft.com/office/drawing/2014/main" id="{3B3A7B1C-0AF1-92B6-B914-ED209492E2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8B88E8C4-E236-3F91-997B-26CA4E22F0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/>
              <a:t> </a:t>
            </a:r>
            <a:r>
              <a:rPr lang="zh-TW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使用工具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圖片 24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77245C4-1684-303E-F3B2-770DEAE7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27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AE94B1B-B4EB-FD3E-25B5-041848AC8F1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79;p14">
            <a:extLst>
              <a:ext uri="{FF2B5EF4-FFF2-40B4-BE49-F238E27FC236}">
                <a16:creationId xmlns:a16="http://schemas.microsoft.com/office/drawing/2014/main" id="{78EEE2D1-DDC4-4F30-A562-0F8C899FDD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圖片 3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E561EF99-6CAB-A0F3-D07A-A381D6B1E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33" name="Google Shape;323;p18" descr="一張含有 Rectangle, 螢幕擷取畫面, 正方形, 行 的圖片&#10;&#10;自動產生的描述">
            <a:extLst>
              <a:ext uri="{FF2B5EF4-FFF2-40B4-BE49-F238E27FC236}">
                <a16:creationId xmlns:a16="http://schemas.microsoft.com/office/drawing/2014/main" id="{59867C55-8C85-B346-8E4E-3701CFBDB7B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8093" y="1231825"/>
            <a:ext cx="1679475" cy="16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24;p18" descr="一張含有 Rectangle, 正方形, 建築, 視窗 的圖片&#10;&#10;自動產生的描述">
            <a:extLst>
              <a:ext uri="{FF2B5EF4-FFF2-40B4-BE49-F238E27FC236}">
                <a16:creationId xmlns:a16="http://schemas.microsoft.com/office/drawing/2014/main" id="{7785A336-7E8E-7E04-BD82-0ED47890A2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8913" y="1300125"/>
            <a:ext cx="1316750" cy="1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 descr="一張含有 文字, 螢幕擷取畫面, Rectangle, 正方形 的圖片&#10;&#10;自動產生的描述">
            <a:extLst>
              <a:ext uri="{FF2B5EF4-FFF2-40B4-BE49-F238E27FC236}">
                <a16:creationId xmlns:a16="http://schemas.microsoft.com/office/drawing/2014/main" id="{52BAA134-1553-7ACB-3913-8CBFB026E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9821" y="1185735"/>
            <a:ext cx="3779830" cy="37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E7DF1557-8641-F566-DF5F-343FE2F3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55" y="1327321"/>
            <a:ext cx="3199879" cy="3297194"/>
          </a:xfrm>
          <a:prstGeom prst="rect">
            <a:avLst/>
          </a:prstGeom>
        </p:spPr>
      </p:pic>
      <p:sp>
        <p:nvSpPr>
          <p:cNvPr id="429" name="Google Shape;429;p19"/>
          <p:cNvSpPr txBox="1">
            <a:spLocks noGrp="1"/>
          </p:cNvSpPr>
          <p:nvPr>
            <p:ph type="title"/>
          </p:nvPr>
        </p:nvSpPr>
        <p:spPr>
          <a:xfrm>
            <a:off x="3668618" y="475917"/>
            <a:ext cx="2095087" cy="613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時程規劃</a:t>
            </a:r>
            <a:endParaRPr lang="zh-TW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F5EA1C-78E1-33FE-DF0A-C6BE11698D3D}"/>
              </a:ext>
            </a:extLst>
          </p:cNvPr>
          <p:cNvSpPr txBox="1"/>
          <p:nvPr/>
        </p:nvSpPr>
        <p:spPr>
          <a:xfrm>
            <a:off x="440055" y="1097280"/>
            <a:ext cx="1476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7E01705-8CBA-1DF3-47F6-0F8C1B11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66" y="65593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068A1CAC-4BA5-ACEC-032A-A626C1CCADC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5596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0085BBA0-D0F6-C091-5948-9A8081509C46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91340023-D2A0-8263-9EF7-9783CBF81BF8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361D6D6-0301-71AB-CCFE-362F6E250FC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429220FF-A40A-6D6A-1FD6-3D96BFFDCF1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3" name="圖片 3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1616C7F3-1792-36E8-F941-1BAD501E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6" y="4012856"/>
            <a:ext cx="333375" cy="304800"/>
          </a:xfrm>
          <a:prstGeom prst="rect">
            <a:avLst/>
          </a:prstGeom>
        </p:spPr>
      </p:pic>
      <p:pic>
        <p:nvPicPr>
          <p:cNvPr id="3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7F766CB1-605B-E90E-AC4B-567B68F4A98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79;p14">
            <a:extLst>
              <a:ext uri="{FF2B5EF4-FFF2-40B4-BE49-F238E27FC236}">
                <a16:creationId xmlns:a16="http://schemas.microsoft.com/office/drawing/2014/main" id="{F67EF6A1-BBAE-1950-5B43-F7BF13C2B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圖片 4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FB975B2-D9A7-39DD-6653-18A9B68A2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E1EEBCE-FA3A-2A99-DA51-D0D9589DCAD6}"/>
              </a:ext>
            </a:extLst>
          </p:cNvPr>
          <p:cNvSpPr txBox="1"/>
          <p:nvPr/>
        </p:nvSpPr>
        <p:spPr>
          <a:xfrm>
            <a:off x="4243792" y="2007367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770A04-8480-B665-1E02-DDFC0D405711}"/>
              </a:ext>
            </a:extLst>
          </p:cNvPr>
          <p:cNvSpPr txBox="1"/>
          <p:nvPr/>
        </p:nvSpPr>
        <p:spPr>
          <a:xfrm>
            <a:off x="1942346" y="2491341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8F7D10-F82C-F7EE-283A-6D60FE8AE7F1}"/>
              </a:ext>
            </a:extLst>
          </p:cNvPr>
          <p:cNvSpPr txBox="1"/>
          <p:nvPr/>
        </p:nvSpPr>
        <p:spPr>
          <a:xfrm>
            <a:off x="1957792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71E0B9-A695-1043-38D2-06BC8794FE24}"/>
              </a:ext>
            </a:extLst>
          </p:cNvPr>
          <p:cNvSpPr txBox="1"/>
          <p:nvPr/>
        </p:nvSpPr>
        <p:spPr>
          <a:xfrm>
            <a:off x="1957792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D57CFE-2C8F-6406-BAF8-E5C2AEF02922}"/>
              </a:ext>
            </a:extLst>
          </p:cNvPr>
          <p:cNvSpPr txBox="1"/>
          <p:nvPr/>
        </p:nvSpPr>
        <p:spPr>
          <a:xfrm>
            <a:off x="3780414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物件導入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218473-D4B8-6A32-3EFC-25AB070213B5}"/>
              </a:ext>
            </a:extLst>
          </p:cNvPr>
          <p:cNvSpPr txBox="1"/>
          <p:nvPr/>
        </p:nvSpPr>
        <p:spPr>
          <a:xfrm>
            <a:off x="1957792" y="3649786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D6F2FC-056D-1F24-2F75-BDB0B2A14ABB}"/>
              </a:ext>
            </a:extLst>
          </p:cNvPr>
          <p:cNvSpPr txBox="1"/>
          <p:nvPr/>
        </p:nvSpPr>
        <p:spPr>
          <a:xfrm>
            <a:off x="1957792" y="404108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553A54-5CD1-B0D3-5948-9CC7BD996ABE}"/>
              </a:ext>
            </a:extLst>
          </p:cNvPr>
          <p:cNvSpPr txBox="1"/>
          <p:nvPr/>
        </p:nvSpPr>
        <p:spPr>
          <a:xfrm>
            <a:off x="3008117" y="1394678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預計</a:t>
            </a:r>
          </a:p>
        </p:txBody>
      </p:sp>
      <p:pic>
        <p:nvPicPr>
          <p:cNvPr id="12" name="圖片 11" descr="一張含有 文字, 螢幕擷取畫面, 數字, 設計 的圖片&#10;&#10;自動產生的描述">
            <a:extLst>
              <a:ext uri="{FF2B5EF4-FFF2-40B4-BE49-F238E27FC236}">
                <a16:creationId xmlns:a16="http://schemas.microsoft.com/office/drawing/2014/main" id="{A78F090F-04A0-BDC5-7E5E-C0BAF7EE7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237" y="1306728"/>
            <a:ext cx="3194730" cy="3338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419D7-A2C2-6765-9899-F1BBAC34BDD8}"/>
              </a:ext>
            </a:extLst>
          </p:cNvPr>
          <p:cNvSpPr txBox="1"/>
          <p:nvPr/>
        </p:nvSpPr>
        <p:spPr>
          <a:xfrm>
            <a:off x="6318698" y="1399826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實際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79EDB9-CB30-1DA5-42BC-33127CCBD0EE}"/>
              </a:ext>
            </a:extLst>
          </p:cNvPr>
          <p:cNvSpPr txBox="1"/>
          <p:nvPr/>
        </p:nvSpPr>
        <p:spPr>
          <a:xfrm>
            <a:off x="7554373" y="2012515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83E4DA-AB97-5BE6-C591-2D4E6AAA3218}"/>
              </a:ext>
            </a:extLst>
          </p:cNvPr>
          <p:cNvSpPr txBox="1"/>
          <p:nvPr/>
        </p:nvSpPr>
        <p:spPr>
          <a:xfrm>
            <a:off x="5299265" y="2439854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6955FC-F3A8-BC6B-2DC7-39B9F9A6C2AB}"/>
              </a:ext>
            </a:extLst>
          </p:cNvPr>
          <p:cNvSpPr txBox="1"/>
          <p:nvPr/>
        </p:nvSpPr>
        <p:spPr>
          <a:xfrm>
            <a:off x="5299265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01CB03-E51C-83E7-6812-C60818AD048C}"/>
              </a:ext>
            </a:extLst>
          </p:cNvPr>
          <p:cNvSpPr txBox="1"/>
          <p:nvPr/>
        </p:nvSpPr>
        <p:spPr>
          <a:xfrm>
            <a:off x="6318697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Aseprite學習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EC4CAC-9086-45FB-9524-9D7094A9A503}"/>
              </a:ext>
            </a:extLst>
          </p:cNvPr>
          <p:cNvSpPr txBox="1"/>
          <p:nvPr/>
        </p:nvSpPr>
        <p:spPr>
          <a:xfrm>
            <a:off x="7456549" y="2836300"/>
            <a:ext cx="8948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Tiled學習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D80473-F819-CD65-CDBF-A8D049A0B945}"/>
              </a:ext>
            </a:extLst>
          </p:cNvPr>
          <p:cNvSpPr txBox="1"/>
          <p:nvPr/>
        </p:nvSpPr>
        <p:spPr>
          <a:xfrm>
            <a:off x="5294116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306E06-83A7-950B-B975-ACFD19247906}"/>
              </a:ext>
            </a:extLst>
          </p:cNvPr>
          <p:cNvSpPr txBox="1"/>
          <p:nvPr/>
        </p:nvSpPr>
        <p:spPr>
          <a:xfrm>
            <a:off x="6092157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物件導入</a:t>
            </a:r>
            <a:endParaRPr lang="zh-TW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EAD215C-A967-6A5A-DD86-794F469054B4}"/>
              </a:ext>
            </a:extLst>
          </p:cNvPr>
          <p:cNvSpPr txBox="1"/>
          <p:nvPr/>
        </p:nvSpPr>
        <p:spPr>
          <a:xfrm>
            <a:off x="5299265" y="3649787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重構整理程式碼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4773661-A538-03AB-C190-AE3B20FCD59A}"/>
              </a:ext>
            </a:extLst>
          </p:cNvPr>
          <p:cNvSpPr txBox="1"/>
          <p:nvPr/>
        </p:nvSpPr>
        <p:spPr>
          <a:xfrm>
            <a:off x="6993170" y="3243043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重構整理程式碼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700037-F129-DCAC-F6C6-4E8986F9AB6A}"/>
              </a:ext>
            </a:extLst>
          </p:cNvPr>
          <p:cNvSpPr txBox="1"/>
          <p:nvPr/>
        </p:nvSpPr>
        <p:spPr>
          <a:xfrm>
            <a:off x="5299265" y="4066827"/>
            <a:ext cx="812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1956FAF-8F8D-4EFF-7938-4DA200938F32}"/>
              </a:ext>
            </a:extLst>
          </p:cNvPr>
          <p:cNvSpPr txBox="1"/>
          <p:nvPr/>
        </p:nvSpPr>
        <p:spPr>
          <a:xfrm>
            <a:off x="7024062" y="3649786"/>
            <a:ext cx="15384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優化程式製作首頁</a:t>
            </a:r>
          </a:p>
        </p:txBody>
      </p:sp>
      <p:sp>
        <p:nvSpPr>
          <p:cNvPr id="26" name="Google Shape;267;p14">
            <a:extLst>
              <a:ext uri="{FF2B5EF4-FFF2-40B4-BE49-F238E27FC236}">
                <a16:creationId xmlns:a16="http://schemas.microsoft.com/office/drawing/2014/main" id="{957029D9-EF6F-AB98-BE9F-0F91CECB7723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32" name="Google Shape;279;p14">
            <a:extLst>
              <a:ext uri="{FF2B5EF4-FFF2-40B4-BE49-F238E27FC236}">
                <a16:creationId xmlns:a16="http://schemas.microsoft.com/office/drawing/2014/main" id="{9E7F428B-4BA9-68A8-B758-E562215DE4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12</Slides>
  <Notes>9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Simple Light</vt:lpstr>
      <vt:lpstr> 資展國際  </vt:lpstr>
      <vt:lpstr>目錄</vt:lpstr>
      <vt:lpstr>製作動機</vt:lpstr>
      <vt:lpstr> 使用技術</vt:lpstr>
      <vt:lpstr>開發環境</vt:lpstr>
      <vt:lpstr>  使用工具</vt:lpstr>
      <vt:lpstr>  使用工具</vt:lpstr>
      <vt:lpstr>  使用工具</vt:lpstr>
      <vt:lpstr> 時程規劃</vt:lpstr>
      <vt:lpstr>  遇到困難</vt:lpstr>
      <vt:lpstr> 網頁展示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資展國際  </dc:title>
  <cp:revision>3</cp:revision>
  <dcterms:modified xsi:type="dcterms:W3CDTF">2024-06-05T01:13:17Z</dcterms:modified>
</cp:coreProperties>
</file>