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obster"/>
      <p:regular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obst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b384587c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b384587c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b384587c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b384587c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b384587c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b384587c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b384587c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b384587c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b384587c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b384587c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b384587c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b384587c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CoolTShirts</a:t>
            </a:r>
            <a:endParaRPr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081762"/>
            <a:ext cx="8124000" cy="1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Marketing Campaign Review</a:t>
            </a:r>
            <a:endParaRPr sz="48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CoolTShirts</a:t>
            </a:r>
            <a:endParaRPr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081735"/>
            <a:ext cx="8718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Campaigns</a:t>
            </a:r>
            <a:endParaRPr sz="30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Getting to know CoolTShirts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Weekly Newsletter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Ten Crazy CoolTShirt Facts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Interview with CoolTShirts Founder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Retargeting Campaign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Retargeting Ad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Paid Search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CoolTShirt Search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0" y="0"/>
            <a:ext cx="81621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CoolTShirts - </a:t>
            </a: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First Touches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600"/>
            <a:ext cx="6474663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0" y="0"/>
            <a:ext cx="81621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CoolTShirts - </a:t>
            </a: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Last Touches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600"/>
            <a:ext cx="6474663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0" y="0"/>
            <a:ext cx="81621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CoolTShirts - </a:t>
            </a: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Last Touches</a:t>
            </a: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 On Purchase Page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9" name="Google Shape;89;p17" title="Last Touch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600"/>
            <a:ext cx="6474663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CoolTShirts</a:t>
            </a:r>
            <a:endParaRPr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1081735"/>
            <a:ext cx="8718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Findings</a:t>
            </a:r>
            <a:endParaRPr sz="30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Of all these first and last touches, 361 visitors made a purchase;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I would recommend reinvesting in one more larger profile item such as the Getting to Know CoolTShirts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I would also recommend investing in several more retargeting campaigns which had an average purchase rate of 23.8%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Lobster"/>
              <a:buChar char="●"/>
            </a:pPr>
            <a:r>
              <a:rPr lang="en" sz="2400">
                <a:solidFill>
                  <a:srgbClr val="A61C00"/>
                </a:solidFill>
                <a:latin typeface="Lobster"/>
                <a:ea typeface="Lobster"/>
                <a:cs typeface="Lobster"/>
                <a:sym typeface="Lobster"/>
              </a:rPr>
              <a:t>The Paid Search was also a good choice with a 29.2% purchase rate on last touches and the weekly newsletter generated a 25.7% purchase rate</a:t>
            </a:r>
            <a:endParaRPr sz="2400">
              <a:solidFill>
                <a:srgbClr val="A61C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11700" y="0"/>
            <a:ext cx="85206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CoolTShirts</a:t>
            </a:r>
            <a:endParaRPr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