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6"/>
  </p:notesMasterIdLst>
  <p:sldIdLst>
    <p:sldId id="258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2C477-3CA3-4DB4-B047-73947E75021F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879E1-2FC8-4F7E-8D88-72E063905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80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78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6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6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49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82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7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66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86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30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BD0A-D4EA-4FE9-8F34-82C33AF860E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27C6-90CA-47F9-84F6-632504322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65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ub.docker.com/" TargetMode="External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" y="1"/>
            <a:ext cx="3059133" cy="600075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  <a:p>
            <a:pPr algn="ctr" defTabSz="685800"/>
            <a:r>
              <a:rPr lang="pt-BR" sz="2400" b="1" dirty="0">
                <a:solidFill>
                  <a:srgbClr val="F79034"/>
                </a:solidFill>
                <a:latin typeface="Calibri" panose="020F0502020204030204"/>
              </a:rPr>
              <a:t>  </a:t>
            </a: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r>
              <a:rPr lang="pt-BR" sz="2400" b="1" dirty="0">
                <a:solidFill>
                  <a:srgbClr val="F79034"/>
                </a:solidFill>
              </a:rPr>
              <a:t>Case – Engenheiro Suporte de Integração</a:t>
            </a: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</p:txBody>
      </p:sp>
      <p:pic>
        <p:nvPicPr>
          <p:cNvPr id="15" name="Picture 2" descr="https://ci3.googleusercontent.com/proxy/aAWJxXna4M-WvJYErGPhIRWpEmb6zbkwBlYkiQ2GIt7LAsyX6VPkHgttJqP6U7NpX80hhJSqeJELnG0ZOVy0-J4N2jxUtQ1QAonAocSmPqe16h07UcIx5_Yifa5obl1wwqFeUGvnJrMTIyJuwAX9=s0-d-e1-ft#https://drive.google.com/a/beit.work/uc?id=1n2imQzmzaB8609Rpa_jpjPbPXFZvHWfx&amp;export=download">
            <a:extLst>
              <a:ext uri="{FF2B5EF4-FFF2-40B4-BE49-F238E27FC236}">
                <a16:creationId xmlns:a16="http://schemas.microsoft.com/office/drawing/2014/main" id="{0BBD4CA4-CAF3-465B-A8F4-68575718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7" y="5913458"/>
            <a:ext cx="2377900" cy="59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7B728E-B82E-4CA7-984C-E1C77B57E0B6}"/>
              </a:ext>
            </a:extLst>
          </p:cNvPr>
          <p:cNvSpPr/>
          <p:nvPr/>
        </p:nvSpPr>
        <p:spPr>
          <a:xfrm>
            <a:off x="3277772" y="-633649"/>
            <a:ext cx="5670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0D85EF-1DBC-4FCD-A937-294A82BFED92}"/>
              </a:ext>
            </a:extLst>
          </p:cNvPr>
          <p:cNvSpPr/>
          <p:nvPr/>
        </p:nvSpPr>
        <p:spPr>
          <a:xfrm>
            <a:off x="3042435" y="-633649"/>
            <a:ext cx="608486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endParaRPr lang="pt-BR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endParaRPr lang="pt-BR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pt-BR" b="1" dirty="0">
                <a:solidFill>
                  <a:srgbClr val="222222"/>
                </a:solidFill>
              </a:rPr>
              <a:t>Instruções</a:t>
            </a:r>
          </a:p>
          <a:p>
            <a:endParaRPr lang="pt-BR" dirty="0">
              <a:solidFill>
                <a:srgbClr val="222222"/>
              </a:solidFill>
            </a:endParaRPr>
          </a:p>
          <a:p>
            <a:pPr marL="342900" indent="-342900" algn="just">
              <a:buAutoNum type="arabicPeriod"/>
            </a:pPr>
            <a:r>
              <a:rPr lang="pt-BR" dirty="0"/>
              <a:t>Leia esse documento antes de iniciar as atividades;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2. Você tem 3 dias, para entregar o plano de trabalho (item 1);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3. Você tem até 7 dias corridos para concluir as atividades aqui solicitadas e apresentar o resultado na</a:t>
            </a:r>
          </a:p>
          <a:p>
            <a:pPr algn="just"/>
            <a:r>
              <a:rPr lang="pt-BR" dirty="0"/>
              <a:t>entrevista;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Caso não consiga concluir todas as atividades, por favor, entregue o que foi feito até a data solicitada;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4. Fique à vontade para utilizar tecnologias, frameworks e técnicas não citadas nas atividades;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5. Recomendamos a utilização do </a:t>
            </a:r>
            <a:r>
              <a:rPr lang="pt-BR" dirty="0" err="1"/>
              <a:t>docker</a:t>
            </a:r>
            <a:r>
              <a:rPr lang="pt-BR" dirty="0"/>
              <a:t> (http://www.docker.com) para montagem do ambiente;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Caso opte pela utilização do </a:t>
            </a:r>
            <a:r>
              <a:rPr lang="pt-BR" dirty="0" err="1"/>
              <a:t>docker</a:t>
            </a:r>
            <a:r>
              <a:rPr lang="pt-BR" dirty="0"/>
              <a:t>, crie uma única imagem com todos os containers;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r>
              <a:rPr lang="pt-BR" dirty="0"/>
              <a:t>6. Na entrevista, leve seu notebook com o ambiente pronto para apresentação.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26EBF5-B4E0-45E5-8CC8-C0186C3D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90" y="19094"/>
            <a:ext cx="734265" cy="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" y="1"/>
            <a:ext cx="3059133" cy="600075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r>
              <a:rPr lang="pt-BR" sz="2400" b="1" dirty="0">
                <a:solidFill>
                  <a:srgbClr val="F79034"/>
                </a:solidFill>
              </a:rPr>
              <a:t>Case – Engenheiro Suporte de Integração</a:t>
            </a:r>
          </a:p>
        </p:txBody>
      </p:sp>
      <p:pic>
        <p:nvPicPr>
          <p:cNvPr id="15" name="Picture 2" descr="https://ci3.googleusercontent.com/proxy/aAWJxXna4M-WvJYErGPhIRWpEmb6zbkwBlYkiQ2GIt7LAsyX6VPkHgttJqP6U7NpX80hhJSqeJELnG0ZOVy0-J4N2jxUtQ1QAonAocSmPqe16h07UcIx5_Yifa5obl1wwqFeUGvnJrMTIyJuwAX9=s0-d-e1-ft#https://drive.google.com/a/beit.work/uc?id=1n2imQzmzaB8609Rpa_jpjPbPXFZvHWfx&amp;export=download">
            <a:extLst>
              <a:ext uri="{FF2B5EF4-FFF2-40B4-BE49-F238E27FC236}">
                <a16:creationId xmlns:a16="http://schemas.microsoft.com/office/drawing/2014/main" id="{0BBD4CA4-CAF3-465B-A8F4-68575718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7" y="5913458"/>
            <a:ext cx="2377900" cy="59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7B728E-B82E-4CA7-984C-E1C77B57E0B6}"/>
              </a:ext>
            </a:extLst>
          </p:cNvPr>
          <p:cNvSpPr/>
          <p:nvPr/>
        </p:nvSpPr>
        <p:spPr>
          <a:xfrm>
            <a:off x="3277772" y="-633649"/>
            <a:ext cx="5670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0D85EF-1DBC-4FCD-A937-294A82BFED92}"/>
              </a:ext>
            </a:extLst>
          </p:cNvPr>
          <p:cNvSpPr/>
          <p:nvPr/>
        </p:nvSpPr>
        <p:spPr>
          <a:xfrm>
            <a:off x="3070608" y="289681"/>
            <a:ext cx="608486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22222"/>
                </a:solidFill>
              </a:rPr>
              <a:t>Atividades</a:t>
            </a:r>
          </a:p>
          <a:p>
            <a:endParaRPr lang="pt-BR" dirty="0">
              <a:solidFill>
                <a:srgbClr val="222222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Elabore um plano de trabalho para a instalação de uma plataforma simples para transferência de arquivos;</a:t>
            </a:r>
          </a:p>
          <a:p>
            <a:pPr marL="457200" lvl="0" indent="-457200" algn="just">
              <a:buFont typeface="+mj-lt"/>
              <a:buAutoNum type="arabicPeriod"/>
            </a:pPr>
            <a:endParaRPr lang="pt-BR" sz="2000" dirty="0"/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Pesquise as alternativas, defina a melhor opção para a necessidade e tempo e ponha seu plano em execução; </a:t>
            </a:r>
          </a:p>
          <a:p>
            <a:pPr marL="457200" lvl="0" indent="-457200" algn="just">
              <a:buFont typeface="+mj-lt"/>
              <a:buAutoNum type="arabicPeriod"/>
            </a:pPr>
            <a:endParaRPr lang="pt-BR" sz="2000" dirty="0"/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Instale ou crie uma aplicação, em qualquer linguagem, para upload e download de arquivo;</a:t>
            </a:r>
          </a:p>
          <a:p>
            <a:pPr marL="457200" lvl="0" indent="-457200" algn="just">
              <a:buFont typeface="+mj-lt"/>
              <a:buAutoNum type="arabicPeriod"/>
            </a:pPr>
            <a:endParaRPr lang="pt-BR" sz="2000" dirty="0"/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Modele e implemente uma base de dados ou configure um File </a:t>
            </a:r>
            <a:r>
              <a:rPr lang="pt-BR" dirty="0" err="1"/>
              <a:t>Storage</a:t>
            </a:r>
            <a:r>
              <a:rPr lang="pt-BR" dirty="0"/>
              <a:t> para armazenar os arquivos;</a:t>
            </a:r>
          </a:p>
          <a:p>
            <a:pPr marL="457200" lvl="0" indent="-457200" algn="just">
              <a:buFont typeface="+mj-lt"/>
              <a:buAutoNum type="arabicPeriod"/>
            </a:pPr>
            <a:endParaRPr lang="pt-BR" sz="2000" dirty="0"/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Configure sua aplicação para permitir upload somente de arquivos em PDF, com no máximo 10 MB;</a:t>
            </a:r>
            <a:endParaRPr lang="pt-BR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Opcional: Em caso de mais de 10 MB, determine qual seria a maneira mais performática para esse upload;</a:t>
            </a:r>
            <a:endParaRPr lang="pt-BR" sz="2000" dirty="0"/>
          </a:p>
          <a:p>
            <a:pPr algn="just"/>
            <a:r>
              <a:rPr lang="pt-BR" dirty="0"/>
              <a:t>	</a:t>
            </a:r>
            <a:endParaRPr lang="pt-BR" sz="2000" dirty="0"/>
          </a:p>
          <a:p>
            <a:pPr lvl="0" algn="just"/>
            <a:r>
              <a:rPr lang="pt-BR" dirty="0"/>
              <a:t>6.   Deixe sua aplicação segura com </a:t>
            </a:r>
            <a:r>
              <a:rPr lang="pt-BR" dirty="0" err="1"/>
              <a:t>oAuth</a:t>
            </a:r>
            <a:r>
              <a:rPr lang="pt-BR" dirty="0"/>
              <a:t> 2.0, solicite um </a:t>
            </a:r>
            <a:r>
              <a:rPr lang="pt-BR" dirty="0" err="1"/>
              <a:t>access</a:t>
            </a:r>
            <a:r>
              <a:rPr lang="pt-BR" dirty="0"/>
              <a:t> token gerado a partir de um </a:t>
            </a:r>
            <a:r>
              <a:rPr lang="pt-BR" dirty="0" err="1"/>
              <a:t>Authorization</a:t>
            </a:r>
            <a:r>
              <a:rPr lang="pt-BR" dirty="0"/>
              <a:t> Server que você escolher ou instalar;</a:t>
            </a:r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C1CCCB-5437-49C1-9C1A-16B414700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90" y="19094"/>
            <a:ext cx="734265" cy="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4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" y="1"/>
            <a:ext cx="3059133" cy="600075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r>
              <a:rPr lang="pt-BR" sz="2400" b="1" dirty="0">
                <a:solidFill>
                  <a:srgbClr val="F79034"/>
                </a:solidFill>
              </a:rPr>
              <a:t>Case – Engenheiro Suporte de Integração</a:t>
            </a: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</p:txBody>
      </p:sp>
      <p:pic>
        <p:nvPicPr>
          <p:cNvPr id="15" name="Picture 2" descr="https://ci3.googleusercontent.com/proxy/aAWJxXna4M-WvJYErGPhIRWpEmb6zbkwBlYkiQ2GIt7LAsyX6VPkHgttJqP6U7NpX80hhJSqeJELnG0ZOVy0-J4N2jxUtQ1QAonAocSmPqe16h07UcIx5_Yifa5obl1wwqFeUGvnJrMTIyJuwAX9=s0-d-e1-ft#https://drive.google.com/a/beit.work/uc?id=1n2imQzmzaB8609Rpa_jpjPbPXFZvHWfx&amp;export=download">
            <a:extLst>
              <a:ext uri="{FF2B5EF4-FFF2-40B4-BE49-F238E27FC236}">
                <a16:creationId xmlns:a16="http://schemas.microsoft.com/office/drawing/2014/main" id="{0BBD4CA4-CAF3-465B-A8F4-68575718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7" y="5913458"/>
            <a:ext cx="2377900" cy="59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CD917A0-1204-4924-8144-2538CFE7F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90" y="19094"/>
            <a:ext cx="734265" cy="75432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7B728E-B82E-4CA7-984C-E1C77B57E0B6}"/>
              </a:ext>
            </a:extLst>
          </p:cNvPr>
          <p:cNvSpPr/>
          <p:nvPr/>
        </p:nvSpPr>
        <p:spPr>
          <a:xfrm>
            <a:off x="3277772" y="-633649"/>
            <a:ext cx="5670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0D85EF-1DBC-4FCD-A937-294A82BFED92}"/>
              </a:ext>
            </a:extLst>
          </p:cNvPr>
          <p:cNvSpPr/>
          <p:nvPr/>
        </p:nvSpPr>
        <p:spPr>
          <a:xfrm>
            <a:off x="3024093" y="1192120"/>
            <a:ext cx="60848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endParaRPr lang="pt-BR" sz="1600" dirty="0"/>
          </a:p>
          <a:p>
            <a:pPr fontAlgn="ctr"/>
            <a:endParaRPr lang="pt-BR" sz="1600" b="1" dirty="0"/>
          </a:p>
          <a:p>
            <a:endParaRPr lang="pt-BR" dirty="0">
              <a:solidFill>
                <a:srgbClr val="22222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2C72C3-7E21-457E-9B30-75B17ACFA420}"/>
              </a:ext>
            </a:extLst>
          </p:cNvPr>
          <p:cNvSpPr/>
          <p:nvPr/>
        </p:nvSpPr>
        <p:spPr>
          <a:xfrm>
            <a:off x="3143999" y="707440"/>
            <a:ext cx="5543131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AutoNum type="arabicPeriod" startAt="7"/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Realize um upload de um arquivo e em seguida o download (consulta) do arquivo; </a:t>
            </a:r>
          </a:p>
          <a:p>
            <a:pPr lvl="0" algn="just">
              <a:spcAft>
                <a:spcPts val="0"/>
              </a:spcAft>
            </a:pP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</a:rPr>
              <a:t>8. 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Verifique nos logs de sua aplicação, quais são os pontos de melhoria de performance que você percebeu;</a:t>
            </a:r>
          </a:p>
          <a:p>
            <a:pPr algn="just"/>
            <a:endParaRPr lang="pt-BR" dirty="0">
              <a:latin typeface="Calibri" panose="020F0502020204030204" pitchFamily="34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</a:rPr>
              <a:t>9. </a:t>
            </a:r>
            <a:r>
              <a:rPr lang="pt-BR" dirty="0"/>
              <a:t>Relatório Técnico explicando de forma sumarizada, considerando:</a:t>
            </a:r>
          </a:p>
          <a:p>
            <a:pPr algn="just"/>
            <a:endParaRPr lang="pt-BR" dirty="0"/>
          </a:p>
          <a:p>
            <a:pPr marL="400050" lvl="0" indent="-400050" algn="just">
              <a:buFont typeface="+mj-lt"/>
              <a:buAutoNum type="romanUcPeriod"/>
            </a:pPr>
            <a:r>
              <a:rPr lang="pt-BR" dirty="0"/>
              <a:t>Plano de Trabalho (previsto e realizado)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Caso haja algum desvio entre o planejamento original e a execução, explique o que houve.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Caso o plano de trabalho foi seguido sem desvio, comente os motivos para esse resultado.</a:t>
            </a:r>
          </a:p>
          <a:p>
            <a:pPr lvl="1" algn="just"/>
            <a:endParaRPr lang="pt-BR" dirty="0"/>
          </a:p>
          <a:p>
            <a:pPr lvl="0" algn="just"/>
            <a:r>
              <a:rPr lang="pt-BR" dirty="0"/>
              <a:t>II.	Tecnologias utilizadas 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Linguagens, Versões, </a:t>
            </a:r>
            <a:r>
              <a:rPr lang="pt-BR" dirty="0" err="1"/>
              <a:t>IDE's</a:t>
            </a:r>
            <a:r>
              <a:rPr lang="pt-BR" dirty="0"/>
              <a:t>, </a:t>
            </a:r>
            <a:r>
              <a:rPr lang="pt-BR" dirty="0" err="1"/>
              <a:t>SO's</a:t>
            </a:r>
            <a:endParaRPr lang="pt-BR" dirty="0"/>
          </a:p>
          <a:p>
            <a:pPr algn="just"/>
            <a:r>
              <a:rPr lang="pt-BR" dirty="0"/>
              <a:t> </a:t>
            </a:r>
          </a:p>
          <a:p>
            <a:pPr lvl="0" algn="just"/>
            <a:r>
              <a:rPr lang="pt-BR" dirty="0"/>
              <a:t>III.	Diagrama de arquitetura / Embasamento teórico</a:t>
            </a:r>
          </a:p>
          <a:p>
            <a:pPr marL="400050" lvl="0" indent="-400050" algn="just">
              <a:buAutoNum type="romanUcPeriod" startAt="4"/>
            </a:pPr>
            <a:r>
              <a:rPr lang="pt-BR" dirty="0"/>
              <a:t>Modelagem da base de dados (caso haja);</a:t>
            </a:r>
          </a:p>
          <a:p>
            <a:pPr marL="400050" indent="-400050" algn="just">
              <a:buFontTx/>
              <a:buAutoNum type="romanUcPeriod" startAt="4"/>
            </a:pPr>
            <a:r>
              <a:rPr lang="pt-BR" dirty="0"/>
              <a:t>Diagrama de implantação da solução</a:t>
            </a:r>
          </a:p>
          <a:p>
            <a:pPr marL="400050" lvl="0" indent="-400050">
              <a:buAutoNum type="romanUcPeriod" startAt="4"/>
            </a:pPr>
            <a:endParaRPr lang="pt-BR" dirty="0"/>
          </a:p>
          <a:p>
            <a:pPr algn="just"/>
            <a:endParaRPr lang="pt-BR" dirty="0"/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pt-B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0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" y="1"/>
            <a:ext cx="3059133" cy="600075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</a:endParaRPr>
          </a:p>
          <a:p>
            <a:pPr algn="ctr" defTabSz="685800"/>
            <a:r>
              <a:rPr lang="pt-BR" sz="2400" b="1" dirty="0">
                <a:solidFill>
                  <a:srgbClr val="F79034"/>
                </a:solidFill>
              </a:rPr>
              <a:t>Case – Engenheiro Suporte de Integração</a:t>
            </a: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  <a:p>
            <a:pPr algn="ctr" defTabSz="685800"/>
            <a:endParaRPr lang="pt-BR" sz="2400" b="1" dirty="0">
              <a:solidFill>
                <a:srgbClr val="F79034"/>
              </a:solidFill>
              <a:latin typeface="Calibri" panose="020F0502020204030204"/>
            </a:endParaRPr>
          </a:p>
        </p:txBody>
      </p:sp>
      <p:pic>
        <p:nvPicPr>
          <p:cNvPr id="15" name="Picture 2" descr="https://ci3.googleusercontent.com/proxy/aAWJxXna4M-WvJYErGPhIRWpEmb6zbkwBlYkiQ2GIt7LAsyX6VPkHgttJqP6U7NpX80hhJSqeJELnG0ZOVy0-J4N2jxUtQ1QAonAocSmPqe16h07UcIx5_Yifa5obl1wwqFeUGvnJrMTIyJuwAX9=s0-d-e1-ft#https://drive.google.com/a/beit.work/uc?id=1n2imQzmzaB8609Rpa_jpjPbPXFZvHWfx&amp;export=download">
            <a:extLst>
              <a:ext uri="{FF2B5EF4-FFF2-40B4-BE49-F238E27FC236}">
                <a16:creationId xmlns:a16="http://schemas.microsoft.com/office/drawing/2014/main" id="{0BBD4CA4-CAF3-465B-A8F4-68575718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7" y="5913458"/>
            <a:ext cx="2377900" cy="59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CD917A0-1204-4924-8144-2538CFE7F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90" y="19094"/>
            <a:ext cx="734265" cy="75432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7B728E-B82E-4CA7-984C-E1C77B57E0B6}"/>
              </a:ext>
            </a:extLst>
          </p:cNvPr>
          <p:cNvSpPr/>
          <p:nvPr/>
        </p:nvSpPr>
        <p:spPr>
          <a:xfrm>
            <a:off x="3277772" y="-633649"/>
            <a:ext cx="5670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0D85EF-1DBC-4FCD-A937-294A82BFED92}"/>
              </a:ext>
            </a:extLst>
          </p:cNvPr>
          <p:cNvSpPr/>
          <p:nvPr/>
        </p:nvSpPr>
        <p:spPr>
          <a:xfrm>
            <a:off x="3024093" y="1192120"/>
            <a:ext cx="60848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endParaRPr lang="pt-BR" sz="1600" dirty="0"/>
          </a:p>
          <a:p>
            <a:pPr fontAlgn="ctr"/>
            <a:endParaRPr lang="pt-BR" sz="1600" b="1" dirty="0"/>
          </a:p>
          <a:p>
            <a:endParaRPr lang="pt-BR" dirty="0">
              <a:solidFill>
                <a:srgbClr val="22222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2C72C3-7E21-457E-9B30-75B17ACFA420}"/>
              </a:ext>
            </a:extLst>
          </p:cNvPr>
          <p:cNvSpPr/>
          <p:nvPr/>
        </p:nvSpPr>
        <p:spPr>
          <a:xfrm>
            <a:off x="3143999" y="1192120"/>
            <a:ext cx="554313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dirty="0"/>
              <a:t>VI.	Publique os códigos gerados, em seu perfil do </a:t>
            </a:r>
            <a:r>
              <a:rPr lang="pt-BR" u="sng" dirty="0">
                <a:hlinkClick r:id="rId4"/>
              </a:rPr>
              <a:t>https://github.com/</a:t>
            </a:r>
            <a:r>
              <a:rPr lang="pt-BR" u="sng" dirty="0"/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Cite no relatório: O seu perfil </a:t>
            </a:r>
            <a:r>
              <a:rPr lang="pt-BR" dirty="0" err="1"/>
              <a:t>gitHub</a:t>
            </a:r>
            <a:r>
              <a:rPr lang="pt-BR" dirty="0"/>
              <a:t> e a(s) URL(s) onde se encontram os códigos gerados</a:t>
            </a:r>
          </a:p>
          <a:p>
            <a:pPr lvl="0" algn="just"/>
            <a:endParaRPr lang="pt-BR" dirty="0"/>
          </a:p>
          <a:p>
            <a:pPr marL="400050" lvl="0" indent="-400050" algn="just">
              <a:buAutoNum type="romanUcPeriod" startAt="7"/>
            </a:pPr>
            <a:r>
              <a:rPr lang="pt-BR" dirty="0"/>
              <a:t>Referências utilizadas;</a:t>
            </a:r>
          </a:p>
          <a:p>
            <a:pPr marL="400050" lvl="0" indent="-400050" algn="just">
              <a:buAutoNum type="romanUcPeriod" startAt="7"/>
            </a:pPr>
            <a:endParaRPr lang="pt-BR" dirty="0"/>
          </a:p>
          <a:p>
            <a:pPr marL="400050" lvl="0" indent="-400050" algn="just">
              <a:buAutoNum type="romanUcPeriod" startAt="8"/>
            </a:pPr>
            <a:r>
              <a:rPr lang="pt-BR" dirty="0"/>
              <a:t>Demais itens que você julgar relevante (Framework ou técnicas de teste, metodologias, etc.) </a:t>
            </a:r>
          </a:p>
          <a:p>
            <a:pPr marL="400050" lvl="0" indent="-400050" algn="just">
              <a:buAutoNum type="romanUcPeriod" startAt="8"/>
            </a:pPr>
            <a:endParaRPr lang="pt-BR" dirty="0"/>
          </a:p>
          <a:p>
            <a:pPr lvl="0" algn="just"/>
            <a:r>
              <a:rPr lang="pt-BR" dirty="0"/>
              <a:t>IX.	Se foi utilizado o Docker, para montagem do Ambiente, publique em seu perfil do </a:t>
            </a:r>
            <a:r>
              <a:rPr lang="pt-BR" u="sng" dirty="0">
                <a:hlinkClick r:id="rId5"/>
              </a:rPr>
              <a:t>http://hub.docker.com</a:t>
            </a:r>
            <a:r>
              <a:rPr lang="pt-BR" dirty="0"/>
              <a:t> as imagens finais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Cite no relatório: O seu perfil </a:t>
            </a:r>
            <a:r>
              <a:rPr lang="pt-BR" dirty="0" err="1"/>
              <a:t>dockerHub</a:t>
            </a:r>
            <a:r>
              <a:rPr lang="pt-BR" dirty="0"/>
              <a:t> e a(s) URL(s) onde se encontram as imagens geradas</a:t>
            </a:r>
          </a:p>
          <a:p>
            <a:pPr marL="400050" lvl="0" indent="-400050">
              <a:buAutoNum type="romanUcPeriod" startAt="4"/>
            </a:pPr>
            <a:endParaRPr lang="pt-BR" dirty="0"/>
          </a:p>
          <a:p>
            <a:pPr algn="just"/>
            <a:endParaRPr lang="pt-BR" dirty="0"/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pt-B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37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220</Words>
  <Application>Microsoft Office PowerPoint</Application>
  <PresentationFormat>Apresentação na tela (4:3)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Gustavo Roberto Pinto</dc:creator>
  <cp:keywords/>
  <dc:description/>
  <cp:lastModifiedBy>User Integrity</cp:lastModifiedBy>
  <cp:revision>32</cp:revision>
  <dcterms:created xsi:type="dcterms:W3CDTF">2018-06-05T00:37:08Z</dcterms:created>
  <dcterms:modified xsi:type="dcterms:W3CDTF">2019-07-08T12:56:24Z</dcterms:modified>
  <cp:category/>
</cp:coreProperties>
</file>