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2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65" r:id="rId24"/>
    <p:sldId id="261" r:id="rId2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4660"/>
  </p:normalViewPr>
  <p:slideViewPr>
    <p:cSldViewPr snapToGrid="0">
      <p:cViewPr varScale="1">
        <p:scale>
          <a:sx n="78" d="100"/>
          <a:sy n="78" d="100"/>
        </p:scale>
        <p:origin x="5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C6FBC0F-4493-4D78-B899-DB643E5B7AAF}" type="datetimeFigureOut">
              <a:rPr lang="pt-BR" smtClean="0"/>
              <a:t>26/02/2019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80CDC999-2951-40C3-AE3E-C0E0B29D366B}" type="slidenum">
              <a:rPr lang="pt-BR" smtClean="0"/>
              <a:t>‹nº›</a:t>
            </a:fld>
            <a:endParaRPr lang="pt-BR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60356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FBC0F-4493-4D78-B899-DB643E5B7AAF}" type="datetimeFigureOut">
              <a:rPr lang="pt-BR" smtClean="0"/>
              <a:t>26/02/2019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DC999-2951-40C3-AE3E-C0E0B29D36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2777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FBC0F-4493-4D78-B899-DB643E5B7AAF}" type="datetimeFigureOut">
              <a:rPr lang="pt-BR" smtClean="0"/>
              <a:t>26/02/2019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DC999-2951-40C3-AE3E-C0E0B29D36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4984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FBC0F-4493-4D78-B899-DB643E5B7AAF}" type="datetimeFigureOut">
              <a:rPr lang="pt-BR" smtClean="0"/>
              <a:t>26/02/2019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DC999-2951-40C3-AE3E-C0E0B29D36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1645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C6FBC0F-4493-4D78-B899-DB643E5B7AAF}" type="datetimeFigureOut">
              <a:rPr lang="pt-BR" smtClean="0"/>
              <a:t>26/02/2019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0CDC999-2951-40C3-AE3E-C0E0B29D366B}" type="slidenum">
              <a:rPr lang="pt-BR" smtClean="0"/>
              <a:t>‹nº›</a:t>
            </a:fld>
            <a:endParaRPr lang="pt-BR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436893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FBC0F-4493-4D78-B899-DB643E5B7AAF}" type="datetimeFigureOut">
              <a:rPr lang="pt-BR" smtClean="0"/>
              <a:t>26/02/2019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DC999-2951-40C3-AE3E-C0E0B29D36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796989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FBC0F-4493-4D78-B899-DB643E5B7AAF}" type="datetimeFigureOut">
              <a:rPr lang="pt-BR" smtClean="0"/>
              <a:t>26/02/2019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DC999-2951-40C3-AE3E-C0E0B29D36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637231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FBC0F-4493-4D78-B899-DB643E5B7AAF}" type="datetimeFigureOut">
              <a:rPr lang="pt-BR" smtClean="0"/>
              <a:t>26/02/2019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DC999-2951-40C3-AE3E-C0E0B29D36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0563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FBC0F-4493-4D78-B899-DB643E5B7AAF}" type="datetimeFigureOut">
              <a:rPr lang="pt-BR" smtClean="0"/>
              <a:t>26/02/2019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DC999-2951-40C3-AE3E-C0E0B29D36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6496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7C6FBC0F-4493-4D78-B899-DB643E5B7AAF}" type="datetimeFigureOut">
              <a:rPr lang="pt-BR" smtClean="0"/>
              <a:t>26/02/2019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80CDC999-2951-40C3-AE3E-C0E0B29D366B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1160279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7C6FBC0F-4493-4D78-B899-DB643E5B7AAF}" type="datetimeFigureOut">
              <a:rPr lang="pt-BR" smtClean="0"/>
              <a:t>26/02/2019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80CDC999-2951-40C3-AE3E-C0E0B29D36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1528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C6FBC0F-4493-4D78-B899-DB643E5B7AAF}" type="datetimeFigureOut">
              <a:rPr lang="pt-BR" smtClean="0"/>
              <a:t>26/02/2019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0CDC999-2951-40C3-AE3E-C0E0B29D366B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60149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challenge-accept-gcom-stg.herokuapp.com/list" TargetMode="External"/><Relationship Id="rId2" Type="http://schemas.openxmlformats.org/officeDocument/2006/relationships/hyperlink" Target="https://challenge-accept-gcom-stg.herokuapp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wallacerobinson90@gmail.com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challenge-accept-gcom-stg.herokuapp.com/list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challenge-accept-gcom-stg.herokuapp.com/metric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challenge-accept-gcom-stg.herokuapp.com/log/log1.txt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ana.org/assignments/http-status-codes/http-status-codes.xhtml" TargetMode="External"/><Relationship Id="rId2" Type="http://schemas.openxmlformats.org/officeDocument/2006/relationships/hyperlink" Target="https://regex101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nfluence.atlassian.com/bitbucket/deploy-to-heroku-872013667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hallenge-accept-gcom-stg.herokuapp.com/list" TargetMode="External"/><Relationship Id="rId2" Type="http://schemas.openxmlformats.org/officeDocument/2006/relationships/hyperlink" Target="https://bitbucket.org/wsalles/challenge_accepted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hallenge-accept-gcom-stg.herokuapp.com/log/log1.txt" TargetMode="External"/><Relationship Id="rId4" Type="http://schemas.openxmlformats.org/officeDocument/2006/relationships/hyperlink" Target="https://challenge-accept-gcom-stg.herokuapp.com/metrics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Imagem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4628" y="1095375"/>
            <a:ext cx="2733675" cy="156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Imagem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4628" y="2879464"/>
            <a:ext cx="466725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Imagem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7375" y="2841170"/>
            <a:ext cx="857250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Imagem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6510871" y="2920869"/>
            <a:ext cx="1266825" cy="63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0" y="20193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0" y="3200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endParaRPr kumimoji="0" lang="pt-BR" alt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5043195" y="4038600"/>
            <a:ext cx="22335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GLOG-API</a:t>
            </a:r>
            <a:endParaRPr lang="pt-BR" sz="36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608069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993334"/>
          </a:xfrm>
        </p:spPr>
        <p:txBody>
          <a:bodyPr/>
          <a:lstStyle/>
          <a:p>
            <a:pPr algn="ctr"/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pipeline</a:t>
            </a: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51678" y="1244428"/>
            <a:ext cx="10178322" cy="2908472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pt-BR" b="1" dirty="0"/>
              <a:t>2</a:t>
            </a:r>
            <a:r>
              <a:rPr lang="pt-BR" b="1" dirty="0" smtClean="0"/>
              <a:t>) Passo:</a:t>
            </a:r>
          </a:p>
          <a:p>
            <a:pPr marL="0" indent="0">
              <a:buNone/>
            </a:pPr>
            <a:r>
              <a:rPr lang="pt-BR" dirty="0" smtClean="0"/>
              <a:t>Agora que criamos o </a:t>
            </a:r>
            <a:r>
              <a:rPr lang="pt-BR" dirty="0" err="1" smtClean="0"/>
              <a:t>bitbucket-pipelines.yml</a:t>
            </a:r>
            <a:r>
              <a:rPr lang="pt-BR" dirty="0" smtClean="0"/>
              <a:t>, a cada </a:t>
            </a:r>
            <a:r>
              <a:rPr lang="pt-BR" i="1" dirty="0" err="1" smtClean="0"/>
              <a:t>push</a:t>
            </a:r>
            <a:r>
              <a:rPr lang="pt-BR" dirty="0" smtClean="0"/>
              <a:t> no </a:t>
            </a:r>
            <a:r>
              <a:rPr lang="pt-BR" b="1" dirty="0" err="1" smtClean="0"/>
              <a:t>BitBucket</a:t>
            </a:r>
            <a:r>
              <a:rPr lang="pt-BR" dirty="0" smtClean="0"/>
              <a:t> o mesmo irá acionar sua esteira, criando a </a:t>
            </a:r>
            <a:r>
              <a:rPr lang="pt-BR" u="sng" dirty="0" smtClean="0"/>
              <a:t>imagem em </a:t>
            </a:r>
            <a:r>
              <a:rPr lang="pt-BR" u="sng" dirty="0" err="1" smtClean="0"/>
              <a:t>docker</a:t>
            </a:r>
            <a:r>
              <a:rPr lang="pt-BR" u="sng" dirty="0" smtClean="0"/>
              <a:t> do </a:t>
            </a:r>
            <a:r>
              <a:rPr lang="pt-BR" u="sng" dirty="0" err="1" smtClean="0"/>
              <a:t>python</a:t>
            </a:r>
            <a:r>
              <a:rPr lang="pt-BR" u="sng" dirty="0" smtClean="0"/>
              <a:t> </a:t>
            </a:r>
            <a:r>
              <a:rPr lang="pt-BR" dirty="0" smtClean="0"/>
              <a:t>(última versão), compilar nosso projeto e enviar para a pipeline do </a:t>
            </a:r>
            <a:r>
              <a:rPr lang="pt-BR" dirty="0" err="1" smtClean="0"/>
              <a:t>Heroku</a:t>
            </a:r>
            <a:r>
              <a:rPr lang="pt-BR" dirty="0" smtClean="0"/>
              <a:t>.</a:t>
            </a:r>
            <a:br>
              <a:rPr lang="pt-BR" dirty="0" smtClean="0"/>
            </a:b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Mas calma! Ainda não terminamos ainda... Para isso é necessário criar uma conta no </a:t>
            </a:r>
            <a:r>
              <a:rPr lang="pt-BR" dirty="0" err="1" smtClean="0"/>
              <a:t>Heroku</a:t>
            </a:r>
            <a:r>
              <a:rPr lang="pt-BR" dirty="0" smtClean="0"/>
              <a:t> e criar uma aplicação. No nosso caso, segue a imagem da criação da aplicação </a:t>
            </a:r>
            <a:r>
              <a:rPr lang="pt-BR" dirty="0" err="1" smtClean="0"/>
              <a:t>staging</a:t>
            </a:r>
            <a:r>
              <a:rPr lang="pt-BR" dirty="0" smtClean="0"/>
              <a:t> :</a:t>
            </a:r>
            <a:br>
              <a:rPr lang="pt-BR" dirty="0" smtClean="0"/>
            </a:br>
            <a:r>
              <a:rPr lang="pt-BR" b="1" dirty="0" err="1" smtClean="0"/>
              <a:t>challenge-accept-gcom-stg</a:t>
            </a:r>
            <a:endParaRPr lang="pt-BR" b="1" dirty="0" smtClean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 smtClean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625" y="4378732"/>
            <a:ext cx="8652602" cy="232686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1439203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993334"/>
          </a:xfrm>
        </p:spPr>
        <p:txBody>
          <a:bodyPr/>
          <a:lstStyle/>
          <a:p>
            <a:pPr algn="ctr"/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pipeline</a:t>
            </a: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51678" y="1606378"/>
            <a:ext cx="10178322" cy="20607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b="1" dirty="0" smtClean="0"/>
              <a:t>3) Passo:</a:t>
            </a:r>
          </a:p>
          <a:p>
            <a:pPr marL="0" indent="0">
              <a:buNone/>
            </a:pPr>
            <a:r>
              <a:rPr lang="pt-BR" dirty="0" smtClean="0"/>
              <a:t>Com a pipeline configurada no </a:t>
            </a:r>
            <a:r>
              <a:rPr lang="pt-BR" b="1" dirty="0" err="1" smtClean="0"/>
              <a:t>Heroku</a:t>
            </a:r>
            <a:r>
              <a:rPr lang="pt-BR" dirty="0" smtClean="0"/>
              <a:t> e com a aplicação criada, vamos voltar ao repositório do </a:t>
            </a:r>
            <a:r>
              <a:rPr lang="pt-BR" b="1" dirty="0" err="1" smtClean="0"/>
              <a:t>BitBucket</a:t>
            </a:r>
            <a:r>
              <a:rPr lang="pt-BR" dirty="0" smtClean="0"/>
              <a:t> e </a:t>
            </a:r>
            <a:r>
              <a:rPr lang="pt-BR" dirty="0"/>
              <a:t>configurar as variáveis para o </a:t>
            </a:r>
            <a:r>
              <a:rPr lang="pt-BR" i="1" dirty="0" err="1"/>
              <a:t>deploy</a:t>
            </a:r>
            <a:r>
              <a:rPr lang="pt-BR" dirty="0"/>
              <a:t>: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dirty="0"/>
              <a:t>Vamos </a:t>
            </a:r>
            <a:r>
              <a:rPr lang="pt-BR" b="1" i="1" dirty="0" smtClean="0"/>
              <a:t>Settings</a:t>
            </a:r>
            <a:r>
              <a:rPr lang="pt-BR" i="1" dirty="0" smtClean="0"/>
              <a:t> </a:t>
            </a:r>
            <a:r>
              <a:rPr lang="pt-BR" i="1" dirty="0"/>
              <a:t>&gt; </a:t>
            </a:r>
            <a:r>
              <a:rPr lang="pt-BR" b="1" i="1" dirty="0"/>
              <a:t>PIPELINES</a:t>
            </a:r>
            <a:r>
              <a:rPr lang="pt-BR" i="1" dirty="0"/>
              <a:t> &gt; </a:t>
            </a:r>
            <a:r>
              <a:rPr lang="pt-BR" b="1" i="1" dirty="0" err="1"/>
              <a:t>Deployments</a:t>
            </a:r>
            <a:endParaRPr lang="pt-BR" b="1" i="1" dirty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 smtClean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1833" y="3762375"/>
            <a:ext cx="4653256" cy="177641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1276" y="3762375"/>
            <a:ext cx="4629150" cy="177676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0314" y="5993248"/>
            <a:ext cx="8401050" cy="79107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CaixaDeTexto 7"/>
          <p:cNvSpPr txBox="1"/>
          <p:nvPr/>
        </p:nvSpPr>
        <p:spPr>
          <a:xfrm>
            <a:off x="1425967" y="5623563"/>
            <a:ext cx="9614170" cy="40434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indent="0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85800" indent="-228600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1143000" indent="-228600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600200" indent="-228600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2057400" indent="-228600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  <a:lvl6pPr marL="2514600" indent="-228600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6pPr>
            <a:lvl7pPr marL="2971800" indent="-228600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7pPr>
            <a:lvl8pPr marL="3429000" indent="-228600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8pPr>
            <a:lvl9pPr marL="3886200" indent="-228600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9pPr>
          </a:lstStyle>
          <a:p>
            <a:r>
              <a:rPr lang="pt-BR" b="0" dirty="0"/>
              <a:t>Para capturar o valor para </a:t>
            </a:r>
            <a:r>
              <a:rPr lang="pt-BR" b="0" i="1" dirty="0"/>
              <a:t>HEROKU_API_KEY</a:t>
            </a:r>
            <a:r>
              <a:rPr lang="pt-BR" b="0" dirty="0"/>
              <a:t>, basta ir em </a:t>
            </a:r>
            <a:r>
              <a:rPr lang="pt-BR" dirty="0"/>
              <a:t>Profile</a:t>
            </a:r>
            <a:r>
              <a:rPr lang="pt-BR" b="0" dirty="0"/>
              <a:t> &gt; </a:t>
            </a:r>
            <a:r>
              <a:rPr lang="pt-BR" dirty="0" err="1"/>
              <a:t>Accounts</a:t>
            </a:r>
            <a:r>
              <a:rPr lang="pt-BR" dirty="0"/>
              <a:t> settings</a:t>
            </a:r>
          </a:p>
        </p:txBody>
      </p:sp>
    </p:spTree>
    <p:extLst>
      <p:ext uri="{BB962C8B-B14F-4D97-AF65-F5344CB8AC3E}">
        <p14:creationId xmlns:p14="http://schemas.microsoft.com/office/powerpoint/2010/main" val="25051077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993334"/>
          </a:xfrm>
        </p:spPr>
        <p:txBody>
          <a:bodyPr/>
          <a:lstStyle/>
          <a:p>
            <a:pPr algn="ctr"/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pipeline</a:t>
            </a: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51678" y="1606378"/>
            <a:ext cx="10178322" cy="50611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b="1" dirty="0" smtClean="0"/>
              <a:t>4) Passo: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Estamos quase lá... Lembra que eu mencionei o </a:t>
            </a:r>
            <a:r>
              <a:rPr lang="pt-BR" dirty="0" err="1" smtClean="0"/>
              <a:t>Procfile</a:t>
            </a:r>
            <a:r>
              <a:rPr lang="pt-BR" dirty="0" smtClean="0"/>
              <a:t> no inicio?</a:t>
            </a:r>
          </a:p>
          <a:p>
            <a:pPr marL="0" indent="0">
              <a:buNone/>
            </a:pPr>
            <a:endParaRPr lang="pt-BR" b="1" dirty="0"/>
          </a:p>
          <a:p>
            <a:pPr marL="0" indent="0">
              <a:buNone/>
            </a:pPr>
            <a:r>
              <a:rPr lang="pt-BR" dirty="0" smtClean="0"/>
              <a:t>Pois bem, para o </a:t>
            </a:r>
            <a:r>
              <a:rPr lang="pt-BR" b="1" dirty="0" err="1" smtClean="0"/>
              <a:t>Heroku</a:t>
            </a:r>
            <a:r>
              <a:rPr lang="pt-BR" dirty="0" smtClean="0"/>
              <a:t> esse arquivo é importantíssimo, pois o mesmo irá realizar o start no processo web do </a:t>
            </a:r>
            <a:r>
              <a:rPr lang="pt-BR" dirty="0" err="1" smtClean="0"/>
              <a:t>dyno</a:t>
            </a:r>
            <a:r>
              <a:rPr lang="pt-BR" dirty="0" smtClean="0"/>
              <a:t> e precisa estar na raiz do seu projeto (como mencionado no slide anterior – ESTRUTURA DE ARQUIVOS).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smtClean="0"/>
              <a:t>O mesmo deverá possuir a seguinte linha:</a:t>
            </a:r>
          </a:p>
          <a:p>
            <a:pPr marL="0" indent="0">
              <a:buNone/>
            </a:pPr>
            <a:r>
              <a:rPr lang="pt-BR" b="1" dirty="0"/>
              <a:t>web: </a:t>
            </a:r>
            <a:r>
              <a:rPr lang="pt-BR" b="1" dirty="0" err="1"/>
              <a:t>python</a:t>
            </a:r>
            <a:r>
              <a:rPr lang="pt-BR" b="1" dirty="0"/>
              <a:t> </a:t>
            </a:r>
            <a:r>
              <a:rPr lang="pt-BR" b="1" dirty="0" smtClean="0"/>
              <a:t>app.py</a:t>
            </a:r>
          </a:p>
          <a:p>
            <a:pPr marL="0" indent="0">
              <a:buNone/>
            </a:pPr>
            <a:endParaRPr lang="pt-BR" b="1" dirty="0"/>
          </a:p>
          <a:p>
            <a:pPr marL="0" indent="0">
              <a:buNone/>
            </a:pPr>
            <a:r>
              <a:rPr lang="pt-BR" dirty="0" smtClean="0"/>
              <a:t>Simples assim! Vamos ao próximo passo...</a:t>
            </a:r>
          </a:p>
        </p:txBody>
      </p:sp>
    </p:spTree>
    <p:extLst>
      <p:ext uri="{BB962C8B-B14F-4D97-AF65-F5344CB8AC3E}">
        <p14:creationId xmlns:p14="http://schemas.microsoft.com/office/powerpoint/2010/main" val="29816158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993334"/>
          </a:xfrm>
        </p:spPr>
        <p:txBody>
          <a:bodyPr/>
          <a:lstStyle/>
          <a:p>
            <a:pPr algn="ctr"/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pipeline</a:t>
            </a: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51678" y="1606378"/>
            <a:ext cx="10178322" cy="50611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b="1" dirty="0"/>
              <a:t>5</a:t>
            </a:r>
            <a:r>
              <a:rPr lang="pt-BR" b="1" dirty="0" smtClean="0"/>
              <a:t>) Passo: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Agora só precisamos dar o </a:t>
            </a:r>
            <a:r>
              <a:rPr lang="pt-BR" b="1" i="1" dirty="0" err="1" smtClean="0"/>
              <a:t>push</a:t>
            </a:r>
            <a:r>
              <a:rPr lang="pt-BR" dirty="0" smtClean="0"/>
              <a:t> no nosso repositório e observar o pipeline:</a:t>
            </a:r>
          </a:p>
          <a:p>
            <a:pPr marL="0" indent="0">
              <a:buNone/>
            </a:pPr>
            <a:r>
              <a:rPr lang="pt-BR" dirty="0" smtClean="0"/>
              <a:t>Observe essa e as próximas imagens deste passo.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b="1" dirty="0" smtClean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309" y="3082874"/>
            <a:ext cx="10302691" cy="328922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9901146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993334"/>
          </a:xfrm>
        </p:spPr>
        <p:txBody>
          <a:bodyPr/>
          <a:lstStyle/>
          <a:p>
            <a:pPr algn="ctr"/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pipeline</a:t>
            </a: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51678" y="1606378"/>
            <a:ext cx="10178322" cy="50611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b="1" dirty="0" smtClean="0"/>
              <a:t>5) Passo:</a:t>
            </a:r>
            <a:r>
              <a:rPr lang="pt-BR" dirty="0" smtClean="0"/>
              <a:t/>
            </a:r>
            <a:br>
              <a:rPr lang="pt-BR" dirty="0" smtClean="0"/>
            </a:br>
            <a:endParaRPr lang="pt-BR" b="1" dirty="0" smtClean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678" y="2225125"/>
            <a:ext cx="10363200" cy="426536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4400199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993334"/>
          </a:xfrm>
        </p:spPr>
        <p:txBody>
          <a:bodyPr/>
          <a:lstStyle/>
          <a:p>
            <a:pPr algn="ctr"/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pipeline</a:t>
            </a: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51678" y="1606378"/>
            <a:ext cx="10178322" cy="50611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b="1" dirty="0"/>
              <a:t>5</a:t>
            </a:r>
            <a:r>
              <a:rPr lang="pt-BR" b="1" dirty="0" smtClean="0"/>
              <a:t>) Passo:</a:t>
            </a:r>
            <a:r>
              <a:rPr lang="pt-BR" dirty="0" smtClean="0"/>
              <a:t/>
            </a:r>
            <a:br>
              <a:rPr lang="pt-BR" dirty="0" smtClean="0"/>
            </a:br>
            <a:endParaRPr lang="pt-BR" b="1" dirty="0" smtClean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575" y="2215179"/>
            <a:ext cx="10534650" cy="315215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2543116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993334"/>
          </a:xfrm>
        </p:spPr>
        <p:txBody>
          <a:bodyPr/>
          <a:lstStyle/>
          <a:p>
            <a:pPr algn="ctr"/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pipeline</a:t>
            </a: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51678" y="1606378"/>
            <a:ext cx="10178322" cy="50611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b="1" dirty="0"/>
              <a:t>5</a:t>
            </a:r>
            <a:r>
              <a:rPr lang="pt-BR" b="1" dirty="0" smtClean="0"/>
              <a:t>) Passo:</a:t>
            </a:r>
            <a:r>
              <a:rPr lang="pt-BR" dirty="0" smtClean="0"/>
              <a:t/>
            </a:r>
            <a:br>
              <a:rPr lang="pt-BR" dirty="0" smtClean="0"/>
            </a:br>
            <a:endParaRPr lang="pt-BR" b="1" dirty="0" smtClean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050" y="2093601"/>
            <a:ext cx="10573577" cy="286438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5154390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993334"/>
          </a:xfrm>
        </p:spPr>
        <p:txBody>
          <a:bodyPr/>
          <a:lstStyle/>
          <a:p>
            <a:pPr algn="ctr"/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pipeline</a:t>
            </a: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51678" y="1606378"/>
            <a:ext cx="10178322" cy="50611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b="1" dirty="0"/>
              <a:t>5</a:t>
            </a:r>
            <a:r>
              <a:rPr lang="pt-BR" b="1" dirty="0" smtClean="0"/>
              <a:t>) Passo:</a:t>
            </a:r>
            <a:r>
              <a:rPr lang="pt-BR" dirty="0" smtClean="0"/>
              <a:t/>
            </a:r>
            <a:br>
              <a:rPr lang="pt-BR" dirty="0" smtClean="0"/>
            </a:br>
            <a:endParaRPr lang="pt-BR" b="1" dirty="0" smtClean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678" y="2101678"/>
            <a:ext cx="10334705" cy="432328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1463954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993334"/>
          </a:xfrm>
        </p:spPr>
        <p:txBody>
          <a:bodyPr/>
          <a:lstStyle/>
          <a:p>
            <a:pPr algn="ctr"/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TESTES</a:t>
            </a: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51678" y="1606378"/>
            <a:ext cx="10178322" cy="51373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b="1" dirty="0" smtClean="0"/>
              <a:t>6) Passo:</a:t>
            </a:r>
          </a:p>
          <a:p>
            <a:pPr marL="0" indent="0">
              <a:buNone/>
            </a:pPr>
            <a:r>
              <a:rPr lang="pt-BR" b="1" dirty="0" smtClean="0"/>
              <a:t>Após o nosso </a:t>
            </a:r>
            <a:r>
              <a:rPr lang="pt-BR" b="1" dirty="0" err="1" smtClean="0"/>
              <a:t>deploy</a:t>
            </a:r>
            <a:r>
              <a:rPr lang="pt-BR" b="1" dirty="0" smtClean="0"/>
              <a:t> ter sido realizado com sucesso, podemos observar que o mesmo encontrasse no ar em:</a:t>
            </a:r>
          </a:p>
          <a:p>
            <a:pPr marL="0" indent="0">
              <a:buNone/>
            </a:pPr>
            <a:r>
              <a:rPr lang="pt-BR" dirty="0">
                <a:hlinkClick r:id="rId2"/>
              </a:rPr>
              <a:t>https://</a:t>
            </a:r>
            <a:r>
              <a:rPr lang="pt-BR" dirty="0" smtClean="0">
                <a:hlinkClick r:id="rId2"/>
              </a:rPr>
              <a:t>challenge-accept-gcom-stg.herokuapp.com</a:t>
            </a:r>
            <a:endParaRPr lang="pt-BR" dirty="0" smtClean="0"/>
          </a:p>
          <a:p>
            <a:pPr marL="0" indent="0">
              <a:buNone/>
            </a:pPr>
            <a:endParaRPr lang="pt-BR" b="1" dirty="0"/>
          </a:p>
          <a:p>
            <a:pPr marL="0" indent="0">
              <a:buNone/>
            </a:pPr>
            <a:endParaRPr lang="pt-BR" b="1" dirty="0" smtClean="0"/>
          </a:p>
          <a:p>
            <a:pPr marL="0" indent="0">
              <a:buNone/>
            </a:pPr>
            <a:endParaRPr lang="pt-BR" b="1" dirty="0" smtClean="0"/>
          </a:p>
          <a:p>
            <a:pPr marL="0" indent="0">
              <a:buNone/>
            </a:pPr>
            <a:endParaRPr lang="pt-BR" b="1" dirty="0"/>
          </a:p>
          <a:p>
            <a:pPr marL="0" indent="0">
              <a:buNone/>
            </a:pPr>
            <a:r>
              <a:rPr lang="pt-BR" dirty="0">
                <a:hlinkClick r:id="rId3"/>
              </a:rPr>
              <a:t>https://</a:t>
            </a:r>
            <a:r>
              <a:rPr lang="pt-BR" dirty="0" smtClean="0">
                <a:hlinkClick r:id="rId3"/>
              </a:rPr>
              <a:t>challenge-accept-gcom-stg.herokuapp.com/list</a:t>
            </a:r>
            <a:endParaRPr lang="pt-BR" b="1" dirty="0" smtClean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1678" y="3257550"/>
            <a:ext cx="4772025" cy="12573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1678" y="5373388"/>
            <a:ext cx="4914900" cy="98107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9369166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993334"/>
          </a:xfrm>
        </p:spPr>
        <p:txBody>
          <a:bodyPr/>
          <a:lstStyle/>
          <a:p>
            <a:pPr algn="ctr"/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TESTES</a:t>
            </a: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51678" y="1606378"/>
            <a:ext cx="10178322" cy="50611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b="1" dirty="0" smtClean="0"/>
              <a:t>6) Passo: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Beleza! Agora vamos testar o </a:t>
            </a:r>
            <a:r>
              <a:rPr lang="pt-BR" i="1" dirty="0" smtClean="0"/>
              <a:t>parse</a:t>
            </a:r>
            <a:r>
              <a:rPr lang="pt-BR" dirty="0" smtClean="0"/>
              <a:t> para obtermos os dados:</a:t>
            </a:r>
          </a:p>
          <a:p>
            <a:pPr marL="0" indent="0" algn="ctr">
              <a:buNone/>
            </a:pPr>
            <a:r>
              <a:rPr lang="pt-BR" b="1" dirty="0" smtClean="0"/>
              <a:t>post_logfile.py</a:t>
            </a:r>
          </a:p>
          <a:p>
            <a:pPr marL="0" indent="0" algn="ctr">
              <a:buNone/>
            </a:pPr>
            <a:endParaRPr lang="pt-BR" b="1" dirty="0"/>
          </a:p>
          <a:p>
            <a:pPr marL="0" indent="0" algn="ctr">
              <a:buNone/>
            </a:pPr>
            <a:endParaRPr lang="pt-BR" b="1" dirty="0" smtClean="0"/>
          </a:p>
          <a:p>
            <a:pPr marL="0" indent="0" algn="ctr">
              <a:buNone/>
            </a:pPr>
            <a:endParaRPr lang="pt-BR" b="1" dirty="0"/>
          </a:p>
          <a:p>
            <a:pPr marL="0" indent="0" algn="ctr">
              <a:buNone/>
            </a:pPr>
            <a:endParaRPr lang="pt-BR" b="1" dirty="0" smtClean="0"/>
          </a:p>
          <a:p>
            <a:pPr marL="0" indent="0" algn="ctr">
              <a:buNone/>
            </a:pPr>
            <a:r>
              <a:rPr lang="pt-BR" dirty="0" smtClean="0"/>
              <a:t>Vamos realizar o PUT com os dois arquivos de logs que temos em logs/:</a:t>
            </a:r>
          </a:p>
          <a:p>
            <a:pPr marL="0" indent="0" algn="ctr">
              <a:buNone/>
            </a:pPr>
            <a:r>
              <a:rPr lang="pt-BR" b="1" dirty="0" smtClean="0"/>
              <a:t>log1.txt</a:t>
            </a:r>
          </a:p>
          <a:p>
            <a:pPr marL="0" indent="0" algn="ctr">
              <a:buNone/>
            </a:pPr>
            <a:r>
              <a:rPr lang="pt-BR" b="1" dirty="0" smtClean="0"/>
              <a:t>log2.txt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4237" y="2809875"/>
            <a:ext cx="5457825" cy="15621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951273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GLOG-API</a:t>
            </a:r>
            <a:b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GCOM log </a:t>
            </a:r>
            <a:r>
              <a:rPr lang="pt-BR" sz="1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APplication</a:t>
            </a:r>
            <a:endParaRPr lang="pt-BR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pt-BR" dirty="0" smtClean="0"/>
              <a:t>É uma </a:t>
            </a:r>
            <a:r>
              <a:rPr lang="pt-BR" b="1" dirty="0" smtClean="0"/>
              <a:t>API</a:t>
            </a:r>
            <a:r>
              <a:rPr lang="pt-BR" dirty="0" smtClean="0"/>
              <a:t> em </a:t>
            </a:r>
            <a:r>
              <a:rPr lang="pt-BR" b="1" dirty="0" smtClean="0"/>
              <a:t>REST</a:t>
            </a:r>
            <a:r>
              <a:rPr lang="pt-BR" dirty="0" smtClean="0"/>
              <a:t> desenvolvida para receber os arquivos de log gerados pelos nossos </a:t>
            </a:r>
            <a:r>
              <a:rPr lang="pt-BR" b="1" dirty="0" err="1" smtClean="0"/>
              <a:t>webservers</a:t>
            </a:r>
            <a:r>
              <a:rPr lang="pt-BR" dirty="0" smtClean="0"/>
              <a:t>.</a:t>
            </a:r>
          </a:p>
          <a:p>
            <a:pPr algn="just"/>
            <a:endParaRPr lang="pt-BR" dirty="0"/>
          </a:p>
          <a:p>
            <a:pPr algn="just"/>
            <a:r>
              <a:rPr lang="pt-BR" dirty="0" smtClean="0"/>
              <a:t>A mesma tem como objetivo capturar todos os dados, lista-los e exibir suas métricas.</a:t>
            </a:r>
          </a:p>
          <a:p>
            <a:pPr algn="just"/>
            <a:endParaRPr lang="pt-BR" dirty="0"/>
          </a:p>
          <a:p>
            <a:pPr algn="just"/>
            <a:r>
              <a:rPr lang="pt-BR" dirty="0" smtClean="0"/>
              <a:t>Foi desenvolvida em Python 3.7</a:t>
            </a:r>
          </a:p>
          <a:p>
            <a:pPr algn="just"/>
            <a:endParaRPr lang="pt-BR" dirty="0"/>
          </a:p>
          <a:p>
            <a:pPr algn="just"/>
            <a:r>
              <a:rPr lang="pt-BR" dirty="0" smtClean="0"/>
              <a:t>Autor: Wallace Salles </a:t>
            </a:r>
            <a:r>
              <a:rPr lang="pt-BR" smtClean="0"/>
              <a:t>– </a:t>
            </a:r>
            <a:r>
              <a:rPr lang="pt-BR" smtClean="0">
                <a:hlinkClick r:id="rId2"/>
              </a:rPr>
              <a:t>wallacerobinson90@gmail.com</a:t>
            </a:r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12226792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993334"/>
          </a:xfrm>
        </p:spPr>
        <p:txBody>
          <a:bodyPr/>
          <a:lstStyle/>
          <a:p>
            <a:pPr algn="ctr"/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TESTES</a:t>
            </a: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51678" y="1606378"/>
            <a:ext cx="10178322" cy="506112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b="1" dirty="0">
                <a:hlinkClick r:id="rId2"/>
              </a:rPr>
              <a:t>https://</a:t>
            </a:r>
            <a:r>
              <a:rPr lang="pt-BR" b="1" dirty="0" smtClean="0">
                <a:hlinkClick r:id="rId2"/>
              </a:rPr>
              <a:t>challenge-accept-gcom-stg.herokuapp.com/list</a:t>
            </a:r>
            <a:endParaRPr lang="pt-BR" b="1" dirty="0" smtClean="0"/>
          </a:p>
          <a:p>
            <a:pPr marL="0" indent="0">
              <a:buNone/>
            </a:pPr>
            <a:endParaRPr lang="pt-BR" b="1" dirty="0" smtClean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6439" y="2041390"/>
            <a:ext cx="9448800" cy="455477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4296043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993334"/>
          </a:xfrm>
        </p:spPr>
        <p:txBody>
          <a:bodyPr/>
          <a:lstStyle/>
          <a:p>
            <a:pPr algn="ctr"/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TESTES</a:t>
            </a: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51678" y="1606378"/>
            <a:ext cx="10178322" cy="50611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b="1" dirty="0">
                <a:hlinkClick r:id="rId2"/>
              </a:rPr>
              <a:t>https://</a:t>
            </a:r>
            <a:r>
              <a:rPr lang="pt-BR" b="1" dirty="0" smtClean="0">
                <a:hlinkClick r:id="rId2"/>
              </a:rPr>
              <a:t>challenge-accept-gcom-stg.herokuapp.com/metrics</a:t>
            </a:r>
            <a:endParaRPr lang="pt-BR" b="1" dirty="0" smtClean="0"/>
          </a:p>
          <a:p>
            <a:pPr marL="0" indent="0">
              <a:buNone/>
            </a:pPr>
            <a:endParaRPr lang="pt-BR" b="1" dirty="0" smtClean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1678" y="2057400"/>
            <a:ext cx="5324475" cy="46863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6153" y="3619500"/>
            <a:ext cx="3676650" cy="31242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4547888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993334"/>
          </a:xfrm>
        </p:spPr>
        <p:txBody>
          <a:bodyPr/>
          <a:lstStyle/>
          <a:p>
            <a:pPr algn="ctr"/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TESTES</a:t>
            </a: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51678" y="1606378"/>
            <a:ext cx="10178322" cy="506112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b="1" dirty="0">
                <a:hlinkClick r:id="rId2"/>
              </a:rPr>
              <a:t>https://</a:t>
            </a:r>
            <a:r>
              <a:rPr lang="pt-BR" b="1" dirty="0" smtClean="0">
                <a:hlinkClick r:id="rId2"/>
              </a:rPr>
              <a:t>challenge-accept-gcom-stg.herokuapp.com/log/log1.txt</a:t>
            </a:r>
            <a:endParaRPr lang="pt-BR" b="1" dirty="0" smtClean="0"/>
          </a:p>
          <a:p>
            <a:pPr marL="0" indent="0">
              <a:buNone/>
            </a:pPr>
            <a:endParaRPr lang="pt-BR" b="1" dirty="0" smtClean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9539" y="2090737"/>
            <a:ext cx="5562600" cy="147637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7868380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Minhas Considerações finais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51678" y="1409701"/>
            <a:ext cx="10178322" cy="4469892"/>
          </a:xfrm>
        </p:spPr>
        <p:txBody>
          <a:bodyPr>
            <a:normAutofit fontScale="92500" lnSpcReduction="10000"/>
          </a:bodyPr>
          <a:lstStyle/>
          <a:p>
            <a:r>
              <a:rPr lang="pt-BR" dirty="0" smtClean="0"/>
              <a:t>O desafio no inicio pareceu ser fácil, mas eu confesso que subestimei o tempo</a:t>
            </a:r>
          </a:p>
          <a:p>
            <a:r>
              <a:rPr lang="pt-BR" dirty="0" smtClean="0"/>
              <a:t>O desafio de fato foi desafiador e eu gostei bastante dessa dinâmica</a:t>
            </a:r>
          </a:p>
          <a:p>
            <a:r>
              <a:rPr lang="pt-BR" dirty="0" smtClean="0"/>
              <a:t>Escolhi o </a:t>
            </a:r>
            <a:r>
              <a:rPr lang="pt-BR" dirty="0" err="1" smtClean="0"/>
              <a:t>BitBucket</a:t>
            </a:r>
            <a:r>
              <a:rPr lang="pt-BR" dirty="0" smtClean="0"/>
              <a:t> para mostrar algo talvez diferente do que vocês realizam no dia-a-dia (eu por exemplo já mencionei que prefiro outras esteiras)</a:t>
            </a:r>
          </a:p>
          <a:p>
            <a:r>
              <a:rPr lang="pt-BR" dirty="0" smtClean="0"/>
              <a:t>Talvez as informações tenham sumido se você for acessar o link no </a:t>
            </a:r>
            <a:r>
              <a:rPr lang="pt-BR" dirty="0" err="1" smtClean="0"/>
              <a:t>Heroku</a:t>
            </a:r>
            <a:r>
              <a:rPr lang="pt-BR" dirty="0" smtClean="0"/>
              <a:t> disponibilizado aqui, então faça o passo </a:t>
            </a:r>
            <a:r>
              <a:rPr lang="pt-BR" b="1" dirty="0" smtClean="0"/>
              <a:t>nº6</a:t>
            </a:r>
            <a:r>
              <a:rPr lang="pt-BR" dirty="0" smtClean="0"/>
              <a:t> de POST ou PUT :D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dirty="0" smtClean="0"/>
              <a:t>Arrependimentos:</a:t>
            </a:r>
          </a:p>
          <a:p>
            <a:r>
              <a:rPr lang="pt-BR" dirty="0" smtClean="0"/>
              <a:t>Podia ter implantado o </a:t>
            </a:r>
            <a:r>
              <a:rPr lang="pt-BR" b="1" dirty="0" err="1" smtClean="0"/>
              <a:t>unittest</a:t>
            </a:r>
            <a:r>
              <a:rPr lang="pt-BR" dirty="0" smtClean="0"/>
              <a:t> nessa pipeline para mostrar a vocês, mas não achei tão necessário para este projeto, tendo em vista que eu testei bastante o código</a:t>
            </a:r>
          </a:p>
          <a:p>
            <a:r>
              <a:rPr lang="pt-BR" dirty="0" smtClean="0"/>
              <a:t>Ter criado uma animação na rota ‘/’ para apresentação (estilo Portfolio)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109392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Créditos: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>
                <a:hlinkClick r:id="rId2"/>
              </a:rPr>
              <a:t>https</a:t>
            </a:r>
            <a:r>
              <a:rPr lang="pt-BR" dirty="0">
                <a:hlinkClick r:id="rId2"/>
              </a:rPr>
              <a:t>://regex101.com</a:t>
            </a:r>
            <a:r>
              <a:rPr lang="pt-BR" dirty="0" smtClean="0">
                <a:hlinkClick r:id="rId2"/>
              </a:rPr>
              <a:t>/</a:t>
            </a:r>
            <a:endParaRPr lang="pt-BR" dirty="0"/>
          </a:p>
          <a:p>
            <a:r>
              <a:rPr lang="pt-BR" dirty="0">
                <a:hlinkClick r:id="rId3"/>
              </a:rPr>
              <a:t>https://</a:t>
            </a:r>
            <a:r>
              <a:rPr lang="pt-BR" dirty="0" smtClean="0">
                <a:hlinkClick r:id="rId3"/>
              </a:rPr>
              <a:t>www.iana.org/assignments/http-status-codes/http-status-codes.xhtml</a:t>
            </a:r>
            <a:endParaRPr lang="pt-BR" dirty="0"/>
          </a:p>
          <a:p>
            <a:r>
              <a:rPr lang="pt-BR" dirty="0">
                <a:hlinkClick r:id="rId4"/>
              </a:rPr>
              <a:t>https://</a:t>
            </a:r>
            <a:r>
              <a:rPr lang="pt-BR" dirty="0" smtClean="0">
                <a:hlinkClick r:id="rId4"/>
              </a:rPr>
              <a:t>confluence.atlassian.com/bitbucket/deploy-to-heroku-872013667.html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683212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&gt;&gt;&gt; </a:t>
            </a:r>
            <a:r>
              <a:rPr lang="pt-B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</a:t>
            </a: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(“O </a:t>
            </a:r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desafio”)</a:t>
            </a: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51678" y="1324011"/>
            <a:ext cx="10178322" cy="5533989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pt-BR" dirty="0"/>
              <a:t>Nosso principal produto possui um </a:t>
            </a:r>
            <a:r>
              <a:rPr lang="pt-BR" dirty="0" err="1"/>
              <a:t>webserver</a:t>
            </a:r>
            <a:r>
              <a:rPr lang="pt-BR" dirty="0"/>
              <a:t>(</a:t>
            </a:r>
            <a:r>
              <a:rPr lang="pt-BR" dirty="0" err="1"/>
              <a:t>nginx</a:t>
            </a:r>
            <a:r>
              <a:rPr lang="pt-BR" dirty="0"/>
              <a:t>) que recebe milhões de </a:t>
            </a:r>
            <a:r>
              <a:rPr lang="pt-BR" dirty="0" err="1"/>
              <a:t>requests</a:t>
            </a:r>
            <a:r>
              <a:rPr lang="pt-BR" dirty="0"/>
              <a:t> por dia. </a:t>
            </a:r>
          </a:p>
          <a:p>
            <a:pPr marL="0" indent="0">
              <a:buNone/>
            </a:pPr>
            <a:endParaRPr lang="pt-BR" dirty="0"/>
          </a:p>
          <a:p>
            <a:pPr marL="0" indent="0" algn="just">
              <a:buNone/>
            </a:pPr>
            <a:r>
              <a:rPr lang="pt-BR" dirty="0"/>
              <a:t>Esse desafio consiste em construir uma API que receberá um arquivo de log gerado em um desses </a:t>
            </a:r>
            <a:r>
              <a:rPr lang="pt-BR" dirty="0" err="1"/>
              <a:t>webservers</a:t>
            </a:r>
            <a:r>
              <a:rPr lang="pt-BR" dirty="0"/>
              <a:t>, efetue um processamento, e retorne informações e estatísticas sobre o mesmo, para que possamos detectar padrões, anomalias e possíveis problemas. Enviamos em anexo um log de exemplo.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O log possui o seguinte formato (sem quebras de linha):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'$</a:t>
            </a:r>
            <a:r>
              <a:rPr lang="pt-BR" dirty="0" err="1"/>
              <a:t>remote_addr</a:t>
            </a:r>
            <a:r>
              <a:rPr lang="pt-BR" dirty="0"/>
              <a:t> - $</a:t>
            </a:r>
            <a:r>
              <a:rPr lang="pt-BR" dirty="0" err="1"/>
              <a:t>remote_user</a:t>
            </a:r>
            <a:r>
              <a:rPr lang="pt-BR" dirty="0"/>
              <a:t> [$</a:t>
            </a:r>
            <a:r>
              <a:rPr lang="pt-BR" dirty="0" err="1"/>
              <a:t>time_local</a:t>
            </a:r>
            <a:r>
              <a:rPr lang="pt-BR" dirty="0"/>
              <a:t>] $host "$</a:t>
            </a:r>
            <a:r>
              <a:rPr lang="pt-BR" dirty="0" err="1"/>
              <a:t>request</a:t>
            </a:r>
            <a:r>
              <a:rPr lang="pt-BR" dirty="0"/>
              <a:t>" '</a:t>
            </a:r>
          </a:p>
          <a:p>
            <a:pPr marL="0" indent="0">
              <a:buNone/>
            </a:pPr>
            <a:r>
              <a:rPr lang="pt-BR" dirty="0"/>
              <a:t>'$status $</a:t>
            </a:r>
            <a:r>
              <a:rPr lang="pt-BR" dirty="0" err="1"/>
              <a:t>body_bytes_sent</a:t>
            </a:r>
            <a:r>
              <a:rPr lang="pt-BR" dirty="0"/>
              <a:t> "$</a:t>
            </a:r>
            <a:r>
              <a:rPr lang="pt-BR" dirty="0" err="1"/>
              <a:t>http_referer</a:t>
            </a:r>
            <a:r>
              <a:rPr lang="pt-BR" dirty="0"/>
              <a:t>" "$</a:t>
            </a:r>
            <a:r>
              <a:rPr lang="pt-BR" dirty="0" err="1"/>
              <a:t>http_user_agent</a:t>
            </a:r>
            <a:r>
              <a:rPr lang="pt-BR" dirty="0"/>
              <a:t>" "$</a:t>
            </a:r>
            <a:r>
              <a:rPr lang="pt-BR" dirty="0" err="1"/>
              <a:t>http_x_forwarded_for</a:t>
            </a:r>
            <a:r>
              <a:rPr lang="pt-BR" dirty="0"/>
              <a:t>" '</a:t>
            </a:r>
          </a:p>
          <a:p>
            <a:pPr marL="0" indent="0">
              <a:buNone/>
            </a:pPr>
            <a:r>
              <a:rPr lang="pt-BR" dirty="0"/>
              <a:t>'</a:t>
            </a:r>
            <a:r>
              <a:rPr lang="pt-BR" dirty="0" err="1"/>
              <a:t>request_time</a:t>
            </a:r>
            <a:r>
              <a:rPr lang="pt-BR" dirty="0"/>
              <a:t>[$</a:t>
            </a:r>
            <a:r>
              <a:rPr lang="pt-BR" dirty="0" err="1"/>
              <a:t>request_time</a:t>
            </a:r>
            <a:r>
              <a:rPr lang="pt-BR" dirty="0"/>
              <a:t>] </a:t>
            </a:r>
            <a:r>
              <a:rPr lang="pt-BR" dirty="0" err="1"/>
              <a:t>Proxy_subrequest</a:t>
            </a:r>
            <a:r>
              <a:rPr lang="pt-BR" dirty="0"/>
              <a:t>[$</a:t>
            </a:r>
            <a:r>
              <a:rPr lang="pt-BR" dirty="0" err="1"/>
              <a:t>proxy_host$uri$is_args$args</a:t>
            </a:r>
            <a:r>
              <a:rPr lang="pt-BR" dirty="0"/>
              <a:t>] '</a:t>
            </a:r>
          </a:p>
          <a:p>
            <a:pPr marL="0" indent="0">
              <a:buNone/>
            </a:pPr>
            <a:r>
              <a:rPr lang="pt-BR" dirty="0"/>
              <a:t>'Proxy: $</a:t>
            </a:r>
            <a:r>
              <a:rPr lang="pt-BR" dirty="0" err="1"/>
              <a:t>upstream_cache_status</a:t>
            </a:r>
            <a:r>
              <a:rPr lang="pt-BR" dirty="0"/>
              <a:t> $</a:t>
            </a:r>
            <a:r>
              <a:rPr lang="pt-BR" dirty="0" err="1"/>
              <a:t>upstream_status</a:t>
            </a:r>
            <a:r>
              <a:rPr lang="pt-BR" dirty="0"/>
              <a:t> $</a:t>
            </a:r>
            <a:r>
              <a:rPr lang="pt-BR" dirty="0" err="1"/>
              <a:t>upstream_response_time</a:t>
            </a:r>
            <a:r>
              <a:rPr lang="pt-BR" dirty="0"/>
              <a:t> '</a:t>
            </a:r>
          </a:p>
          <a:p>
            <a:pPr marL="0" indent="0">
              <a:buNone/>
            </a:pPr>
            <a:r>
              <a:rPr lang="pt-BR" dirty="0"/>
              <a:t>'Cache-</a:t>
            </a:r>
            <a:r>
              <a:rPr lang="pt-BR" dirty="0" err="1"/>
              <a:t>Control</a:t>
            </a:r>
            <a:r>
              <a:rPr lang="pt-BR" dirty="0"/>
              <a:t>: $</a:t>
            </a:r>
            <a:r>
              <a:rPr lang="pt-BR" dirty="0" err="1"/>
              <a:t>upstream_http_cache_control</a:t>
            </a:r>
            <a:r>
              <a:rPr lang="pt-BR" dirty="0"/>
              <a:t> '</a:t>
            </a:r>
          </a:p>
          <a:p>
            <a:pPr marL="0" indent="0">
              <a:buNone/>
            </a:pPr>
            <a:r>
              <a:rPr lang="pt-BR" dirty="0"/>
              <a:t>'Expires: $</a:t>
            </a:r>
            <a:r>
              <a:rPr lang="pt-BR" dirty="0" err="1"/>
              <a:t>upstream_http_expires</a:t>
            </a:r>
            <a:r>
              <a:rPr lang="pt-BR" dirty="0"/>
              <a:t> '</a:t>
            </a:r>
          </a:p>
          <a:p>
            <a:pPr marL="0" indent="0">
              <a:buNone/>
            </a:pPr>
            <a:r>
              <a:rPr lang="pt-BR" dirty="0"/>
              <a:t>'</a:t>
            </a:r>
            <a:r>
              <a:rPr lang="pt-BR" dirty="0" err="1"/>
              <a:t>Scheme</a:t>
            </a:r>
            <a:r>
              <a:rPr lang="pt-BR" dirty="0"/>
              <a:t>: $</a:t>
            </a:r>
            <a:r>
              <a:rPr lang="pt-BR" dirty="0" err="1"/>
              <a:t>scheme</a:t>
            </a:r>
            <a:r>
              <a:rPr lang="pt-BR" dirty="0"/>
              <a:t> '</a:t>
            </a:r>
          </a:p>
          <a:p>
            <a:pPr marL="0" indent="0">
              <a:buNone/>
            </a:pPr>
            <a:r>
              <a:rPr lang="pt-BR" dirty="0"/>
              <a:t>'SSL: $http2 $</a:t>
            </a:r>
            <a:r>
              <a:rPr lang="pt-BR" dirty="0" err="1"/>
              <a:t>ssl_server_name</a:t>
            </a:r>
            <a:r>
              <a:rPr lang="pt-BR" dirty="0"/>
              <a:t> $</a:t>
            </a:r>
            <a:r>
              <a:rPr lang="pt-BR" dirty="0" err="1"/>
              <a:t>ssl_session_id</a:t>
            </a:r>
            <a:r>
              <a:rPr lang="pt-BR" dirty="0"/>
              <a:t> $</a:t>
            </a:r>
            <a:r>
              <a:rPr lang="pt-BR" dirty="0" err="1"/>
              <a:t>ssl_session_reused</a:t>
            </a:r>
            <a:r>
              <a:rPr lang="pt-BR" dirty="0"/>
              <a:t> $</a:t>
            </a:r>
            <a:r>
              <a:rPr lang="pt-BR" dirty="0" err="1"/>
              <a:t>ssl_protocol</a:t>
            </a:r>
            <a:r>
              <a:rPr lang="pt-BR" dirty="0"/>
              <a:t> $</a:t>
            </a:r>
            <a:r>
              <a:rPr lang="pt-BR" dirty="0" err="1" smtClean="0"/>
              <a:t>ssl_cipher</a:t>
            </a:r>
            <a:r>
              <a:rPr lang="pt-BR" dirty="0" smtClean="0"/>
              <a:t>‘</a:t>
            </a:r>
          </a:p>
          <a:p>
            <a:pPr marL="0" indent="0">
              <a:buNone/>
            </a:pPr>
            <a:r>
              <a:rPr lang="pt-BR" b="1" dirty="0" smtClean="0"/>
              <a:t>----------------------------------------------------</a:t>
            </a:r>
          </a:p>
          <a:p>
            <a:pPr marL="0" indent="0">
              <a:buNone/>
            </a:pPr>
            <a:r>
              <a:rPr lang="pt-BR" b="1" dirty="0" smtClean="0"/>
              <a:t>Exemplo:</a:t>
            </a:r>
          </a:p>
          <a:p>
            <a:pPr marL="0" indent="0">
              <a:buNone/>
            </a:pPr>
            <a:r>
              <a:rPr lang="pt-BR" dirty="0"/>
              <a:t>127.0.0.1 - - [07/</a:t>
            </a:r>
            <a:r>
              <a:rPr lang="pt-BR" dirty="0" err="1"/>
              <a:t>Feb</a:t>
            </a:r>
            <a:r>
              <a:rPr lang="pt-BR" dirty="0"/>
              <a:t>/2019:14:00:01 -0200] s3.glbimg.com "GET /v1/AUTH_b002e0039b9f46a5a4a94ff667d31e2d/</a:t>
            </a:r>
            <a:r>
              <a:rPr lang="pt-BR" dirty="0" err="1"/>
              <a:t>assets</a:t>
            </a:r>
            <a:r>
              <a:rPr lang="pt-BR" dirty="0"/>
              <a:t>/</a:t>
            </a:r>
            <a:r>
              <a:rPr lang="pt-BR" dirty="0" err="1"/>
              <a:t>dist</a:t>
            </a:r>
            <a:r>
              <a:rPr lang="pt-BR" dirty="0"/>
              <a:t>/d68d278f21c2d4db873cbb9902d38b58.css HTTP/1.1" 304 0 "https://gshow.globo.com/programas/encontro-com-fatima-bernardes/noticia/jonathan-azevedo-mostra-imagens-do-temporal-no-rio-de-janeiro-acabou-tudo.ghtml" "Mozilla/5.0 (Windows NT 6.1) </a:t>
            </a:r>
            <a:r>
              <a:rPr lang="pt-BR" dirty="0" err="1"/>
              <a:t>AppleWebKit</a:t>
            </a:r>
            <a:r>
              <a:rPr lang="pt-BR" dirty="0"/>
              <a:t>/537.36 (KHTML, </a:t>
            </a:r>
            <a:r>
              <a:rPr lang="pt-BR" dirty="0" err="1"/>
              <a:t>like</a:t>
            </a:r>
            <a:r>
              <a:rPr lang="pt-BR" dirty="0"/>
              <a:t> </a:t>
            </a:r>
            <a:r>
              <a:rPr lang="pt-BR" dirty="0" err="1"/>
              <a:t>Gecko</a:t>
            </a:r>
            <a:r>
              <a:rPr lang="pt-BR" dirty="0"/>
              <a:t>) Chrome/72.0.3626.96 Safari/537.36" "186.221.13.151" </a:t>
            </a:r>
            <a:r>
              <a:rPr lang="pt-BR" dirty="0" err="1"/>
              <a:t>request_time</a:t>
            </a:r>
            <a:r>
              <a:rPr lang="pt-BR" dirty="0"/>
              <a:t>[0.000] </a:t>
            </a:r>
            <a:r>
              <a:rPr lang="pt-BR" dirty="0" err="1"/>
              <a:t>Proxy_subrequest</a:t>
            </a:r>
            <a:r>
              <a:rPr lang="pt-BR" dirty="0"/>
              <a:t>[api.s3.globoi.com/v1/AUTH_b002e0039b9f46a5a4a94ff667d31e2d/</a:t>
            </a:r>
            <a:r>
              <a:rPr lang="pt-BR" dirty="0" err="1"/>
              <a:t>assets</a:t>
            </a:r>
            <a:r>
              <a:rPr lang="pt-BR" dirty="0"/>
              <a:t>/</a:t>
            </a:r>
            <a:r>
              <a:rPr lang="pt-BR" dirty="0" err="1"/>
              <a:t>dist</a:t>
            </a:r>
            <a:r>
              <a:rPr lang="pt-BR" dirty="0"/>
              <a:t>/d68d278f21c2d4db873cbb9902d38b58.css-] Proxy: HIT - - Cache-</a:t>
            </a:r>
            <a:r>
              <a:rPr lang="pt-BR" dirty="0" err="1"/>
              <a:t>Control</a:t>
            </a:r>
            <a:r>
              <a:rPr lang="pt-BR" dirty="0"/>
              <a:t>: - Expires: - </a:t>
            </a:r>
            <a:r>
              <a:rPr lang="pt-BR" dirty="0" err="1"/>
              <a:t>Scheme</a:t>
            </a:r>
            <a:r>
              <a:rPr lang="pt-BR" dirty="0"/>
              <a:t>: </a:t>
            </a:r>
            <a:r>
              <a:rPr lang="pt-BR" dirty="0" err="1"/>
              <a:t>http</a:t>
            </a:r>
            <a:r>
              <a:rPr lang="pt-BR" dirty="0"/>
              <a:t> SSL:  - - - - </a:t>
            </a:r>
            <a:r>
              <a:rPr lang="pt-BR" dirty="0" smtClean="0"/>
              <a:t>-</a:t>
            </a:r>
          </a:p>
          <a:p>
            <a:pPr marL="0" indent="0" algn="r">
              <a:buNone/>
            </a:pPr>
            <a:r>
              <a:rPr lang="pt-BR" dirty="0" smtClean="0"/>
              <a:t>Nelson Marcos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06842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Estrutura de arquivos</a:t>
            </a: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514962"/>
              </p:ext>
            </p:extLst>
          </p:nvPr>
        </p:nvGraphicFramePr>
        <p:xfrm>
          <a:off x="1004543" y="1190776"/>
          <a:ext cx="10215392" cy="520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4799"/>
                <a:gridCol w="7370593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Arquivos: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Importância:</a:t>
                      </a:r>
                      <a:endParaRPr lang="pt-BR" dirty="0"/>
                    </a:p>
                  </a:txBody>
                  <a:tcPr/>
                </a:tc>
              </a:tr>
              <a:tr h="417018">
                <a:tc>
                  <a:txBody>
                    <a:bodyPr/>
                    <a:lstStyle/>
                    <a:p>
                      <a:r>
                        <a:rPr lang="pt-BR" dirty="0" smtClean="0"/>
                        <a:t>config/parseLog.py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Responsável por processar os dados </a:t>
                      </a:r>
                      <a:r>
                        <a:rPr lang="pt-BR" baseline="0" dirty="0" smtClean="0"/>
                        <a:t>de log, separando todos os dados para criação de listas e métricas.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logs/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Pasta com os arquivos de logs</a:t>
                      </a:r>
                      <a:r>
                        <a:rPr lang="pt-BR" baseline="0" dirty="0" smtClean="0"/>
                        <a:t> para testes (</a:t>
                      </a:r>
                      <a:r>
                        <a:rPr lang="pt-BR" b="1" baseline="0" dirty="0" smtClean="0"/>
                        <a:t>opcional </a:t>
                      </a:r>
                      <a:r>
                        <a:rPr lang="pt-BR" baseline="0" dirty="0" smtClean="0"/>
                        <a:t>para rodar o </a:t>
                      </a:r>
                      <a:r>
                        <a:rPr lang="pt-BR" i="1" baseline="0" dirty="0" smtClean="0"/>
                        <a:t>post_logfile.py</a:t>
                      </a:r>
                      <a:r>
                        <a:rPr lang="pt-BR" baseline="0" dirty="0" smtClean="0"/>
                        <a:t>)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app.py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Arquivo</a:t>
                      </a:r>
                      <a:r>
                        <a:rPr lang="pt-BR" sz="1400" baseline="0" dirty="0" smtClean="0"/>
                        <a:t> que contem nossa aplicação com os </a:t>
                      </a:r>
                      <a:r>
                        <a:rPr lang="pt-BR" sz="1400" i="1" baseline="0" dirty="0" err="1" smtClean="0"/>
                        <a:t>endpoints</a:t>
                      </a:r>
                      <a:r>
                        <a:rPr lang="pt-BR" sz="1400" i="1" baseline="0" dirty="0" smtClean="0"/>
                        <a:t>:</a:t>
                      </a:r>
                    </a:p>
                    <a:p>
                      <a:r>
                        <a:rPr lang="pt-BR" sz="1400" i="0" baseline="0" dirty="0" smtClean="0"/>
                        <a:t>• </a:t>
                      </a:r>
                      <a:r>
                        <a:rPr lang="pt-BR" sz="1400" b="1" i="0" baseline="0" dirty="0" smtClean="0"/>
                        <a:t>[GET] ‘/’ =&gt; </a:t>
                      </a:r>
                      <a:r>
                        <a:rPr lang="pt-BR" sz="1400" i="0" baseline="0" dirty="0" smtClean="0"/>
                        <a:t>Exige apenas um index informativo;</a:t>
                      </a:r>
                    </a:p>
                    <a:p>
                      <a:r>
                        <a:rPr lang="pt-BR" sz="1400" i="0" baseline="0" dirty="0" smtClean="0"/>
                        <a:t>• </a:t>
                      </a:r>
                      <a:r>
                        <a:rPr lang="pt-BR" sz="1400" b="1" i="0" baseline="0" dirty="0" smtClean="0"/>
                        <a:t>[GET] ‘/</a:t>
                      </a:r>
                      <a:r>
                        <a:rPr lang="pt-BR" sz="1400" b="1" i="0" baseline="0" dirty="0" err="1" smtClean="0"/>
                        <a:t>list</a:t>
                      </a:r>
                      <a:r>
                        <a:rPr lang="pt-BR" sz="1400" b="1" i="0" baseline="0" dirty="0" smtClean="0"/>
                        <a:t>’ =&gt; </a:t>
                      </a:r>
                      <a:r>
                        <a:rPr lang="pt-BR" sz="1400" i="0" baseline="0" dirty="0" smtClean="0"/>
                        <a:t>Lista os dados do arquivo de log;</a:t>
                      </a:r>
                    </a:p>
                    <a:p>
                      <a:r>
                        <a:rPr lang="pt-BR" sz="1400" i="0" baseline="0" dirty="0" smtClean="0"/>
                        <a:t>• </a:t>
                      </a:r>
                      <a:r>
                        <a:rPr lang="pt-BR" sz="1400" b="1" i="0" baseline="0" dirty="0" smtClean="0"/>
                        <a:t>[GET] ‘/</a:t>
                      </a:r>
                      <a:r>
                        <a:rPr lang="pt-BR" sz="1400" b="1" i="0" baseline="0" dirty="0" err="1" smtClean="0"/>
                        <a:t>metrics</a:t>
                      </a:r>
                      <a:r>
                        <a:rPr lang="pt-BR" sz="1400" b="1" i="0" baseline="0" dirty="0" smtClean="0"/>
                        <a:t>’ =&gt; </a:t>
                      </a:r>
                      <a:r>
                        <a:rPr lang="pt-BR" sz="1400" i="0" baseline="0" dirty="0" smtClean="0"/>
                        <a:t>Gera métricas de acordo com os dados da lista;</a:t>
                      </a:r>
                    </a:p>
                    <a:p>
                      <a:r>
                        <a:rPr lang="pt-BR" sz="1400" i="0" baseline="0" dirty="0" smtClean="0"/>
                        <a:t>• </a:t>
                      </a:r>
                      <a:r>
                        <a:rPr lang="pt-BR" sz="1400" b="1" i="0" baseline="0" dirty="0" smtClean="0"/>
                        <a:t>[POST] ‘/parse’ =&gt; </a:t>
                      </a:r>
                      <a:r>
                        <a:rPr lang="pt-BR" sz="1400" i="0" baseline="0" dirty="0" smtClean="0"/>
                        <a:t>Responsável por receber o arquivo uma única vez, caso um outro arquivo, com a mesma nomenclatura seja enviada via POST, o mesmo não será processado.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i="0" baseline="0" dirty="0" smtClean="0"/>
                        <a:t>• </a:t>
                      </a:r>
                      <a:r>
                        <a:rPr lang="pt-BR" sz="1400" b="1" i="0" baseline="0" dirty="0" smtClean="0"/>
                        <a:t>[PUT] ‘/parse’ =&gt; </a:t>
                      </a:r>
                      <a:r>
                        <a:rPr lang="pt-BR" sz="1400" i="0" baseline="0" dirty="0" smtClean="0"/>
                        <a:t>O mesmo que o POST, o que diferencia é que se um arquivo com a mesma nomenclatura já houver sido processado, os dados da lista e das métricas serão atualizados.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bitbucket-pipelines.yml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Responsável para montar o pipeline no </a:t>
                      </a:r>
                      <a:r>
                        <a:rPr lang="pt-BR" dirty="0" err="1" smtClean="0"/>
                        <a:t>BitBucket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post_logfile.py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Codificado</a:t>
                      </a:r>
                      <a:r>
                        <a:rPr lang="pt-BR" baseline="0" dirty="0" smtClean="0"/>
                        <a:t> com método PUT para subir os arquivos de log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Procfile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Responsável para iniciar um </a:t>
                      </a:r>
                      <a:r>
                        <a:rPr lang="pt-BR" dirty="0" err="1" smtClean="0"/>
                        <a:t>dyno</a:t>
                      </a:r>
                      <a:r>
                        <a:rPr lang="pt-BR" dirty="0" smtClean="0"/>
                        <a:t> web no </a:t>
                      </a:r>
                      <a:r>
                        <a:rPr lang="pt-BR" dirty="0" err="1" smtClean="0"/>
                        <a:t>Heroku</a:t>
                      </a:r>
                      <a:r>
                        <a:rPr lang="pt-BR" dirty="0" smtClean="0"/>
                        <a:t> para dar</a:t>
                      </a:r>
                      <a:r>
                        <a:rPr lang="pt-BR" baseline="0" dirty="0" smtClean="0"/>
                        <a:t> o start na nossa aplicação em </a:t>
                      </a:r>
                      <a:r>
                        <a:rPr lang="pt-BR" baseline="0" dirty="0" err="1" smtClean="0"/>
                        <a:t>Flask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requirements.txt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Pacotes com todas as dependências necessárias</a:t>
                      </a:r>
                      <a:r>
                        <a:rPr lang="pt-BR" baseline="0" dirty="0" smtClean="0"/>
                        <a:t> para nosso projeto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2409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&gt;&gt;&gt; Print(“a ideia”)</a:t>
            </a: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51678" y="1544596"/>
            <a:ext cx="10178322" cy="5111577"/>
          </a:xfrm>
        </p:spPr>
        <p:txBody>
          <a:bodyPr/>
          <a:lstStyle/>
          <a:p>
            <a:pPr marL="0" indent="0">
              <a:buNone/>
            </a:pPr>
            <a:r>
              <a:rPr lang="pt-BR" b="1" dirty="0" smtClean="0"/>
              <a:t>Sobre o código:</a:t>
            </a:r>
          </a:p>
          <a:p>
            <a:pPr marL="0" indent="0">
              <a:buNone/>
            </a:pPr>
            <a:r>
              <a:rPr lang="pt-BR" dirty="0" smtClean="0"/>
              <a:t>Ao bater o olho nos dados de log e no desafio pensei... “</a:t>
            </a:r>
            <a:r>
              <a:rPr lang="pt-BR" b="1" dirty="0" smtClean="0"/>
              <a:t>REGEX</a:t>
            </a:r>
            <a:r>
              <a:rPr lang="pt-BR" dirty="0" smtClean="0"/>
              <a:t>” (</a:t>
            </a:r>
            <a:r>
              <a:rPr lang="pt-BR" dirty="0" err="1" smtClean="0"/>
              <a:t>tô</a:t>
            </a:r>
            <a:r>
              <a:rPr lang="pt-BR" dirty="0" smtClean="0"/>
              <a:t> ferrado!)</a:t>
            </a:r>
          </a:p>
          <a:p>
            <a:pPr marL="0" indent="0">
              <a:buNone/>
            </a:pPr>
            <a:r>
              <a:rPr lang="pt-BR" dirty="0" smtClean="0"/>
              <a:t>Mas com a ajuda do site regex101.com, pude otimizar o meu tempo e filtrar todos os dados utilizando a biblioteca </a:t>
            </a:r>
            <a:r>
              <a:rPr lang="pt-BR" b="1" dirty="0" err="1" smtClean="0"/>
              <a:t>re</a:t>
            </a:r>
            <a:r>
              <a:rPr lang="pt-BR" dirty="0" smtClean="0"/>
              <a:t> (</a:t>
            </a:r>
            <a:r>
              <a:rPr lang="pt-BR" i="1" dirty="0" smtClean="0"/>
              <a:t>regular </a:t>
            </a:r>
            <a:r>
              <a:rPr lang="pt-BR" i="1" dirty="0" err="1" smtClean="0"/>
              <a:t>expression</a:t>
            </a:r>
            <a:r>
              <a:rPr lang="pt-BR" dirty="0" smtClean="0"/>
              <a:t>).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b="1" dirty="0" smtClean="0"/>
              <a:t>Sobre a esteira:</a:t>
            </a:r>
          </a:p>
          <a:p>
            <a:pPr marL="0" indent="0">
              <a:buNone/>
            </a:pPr>
            <a:r>
              <a:rPr lang="pt-BR" dirty="0" smtClean="0"/>
              <a:t>E como seria o </a:t>
            </a:r>
            <a:r>
              <a:rPr lang="pt-BR" i="1" dirty="0" smtClean="0"/>
              <a:t>CI/CD</a:t>
            </a:r>
            <a:r>
              <a:rPr lang="pt-BR" dirty="0" smtClean="0"/>
              <a:t>? Então, como eu falei do </a:t>
            </a:r>
            <a:r>
              <a:rPr lang="pt-BR" b="1" dirty="0" err="1" smtClean="0"/>
              <a:t>Jenkins</a:t>
            </a:r>
            <a:r>
              <a:rPr lang="pt-BR" b="1" dirty="0" smtClean="0"/>
              <a:t> </a:t>
            </a:r>
            <a:r>
              <a:rPr lang="pt-BR" dirty="0" smtClean="0"/>
              <a:t>e descobri que vocês também utilizam, resolvi fazer algo novo e que fosse fácil desenvolver a pipeline.</a:t>
            </a:r>
          </a:p>
          <a:p>
            <a:pPr marL="0" indent="0">
              <a:buNone/>
            </a:pPr>
            <a:endParaRPr lang="pt-BR" dirty="0"/>
          </a:p>
          <a:p>
            <a:pPr marL="0" indent="0" algn="just">
              <a:buNone/>
            </a:pPr>
            <a:r>
              <a:rPr lang="pt-BR" dirty="0" smtClean="0"/>
              <a:t>Pensei bastante em como entregaria a infra para vocês validarem e achei uma maneira simples e fácil para isso. Mas calma! Eu não costumo realizar isso nos meus projetos, eu prefiro utilizar o </a:t>
            </a:r>
            <a:r>
              <a:rPr lang="pt-BR" b="1" dirty="0" err="1" smtClean="0"/>
              <a:t>Gitlab</a:t>
            </a:r>
            <a:r>
              <a:rPr lang="pt-BR" b="1" dirty="0" smtClean="0"/>
              <a:t> CI </a:t>
            </a:r>
            <a:r>
              <a:rPr lang="pt-BR" dirty="0" smtClean="0"/>
              <a:t>localmente, assim evitando até o nosso querido e idolatrado </a:t>
            </a:r>
            <a:r>
              <a:rPr lang="pt-BR" b="1" dirty="0" err="1" smtClean="0"/>
              <a:t>Jenkins</a:t>
            </a:r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74883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993334"/>
          </a:xfrm>
        </p:spPr>
        <p:txBody>
          <a:bodyPr/>
          <a:lstStyle/>
          <a:p>
            <a:pPr algn="ctr"/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HANDS </a:t>
            </a:r>
            <a:r>
              <a:rPr lang="pt-B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</a:t>
            </a:r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coding</a:t>
            </a: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51678" y="1021494"/>
            <a:ext cx="10178322" cy="930874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pt-BR" dirty="0" smtClean="0"/>
              <a:t>Após algumas horas de dedicação a nossa aplicação está pronta e vamos à apresentação:</a:t>
            </a:r>
          </a:p>
          <a:p>
            <a:pPr marL="0" indent="0" algn="ctr">
              <a:buNone/>
            </a:pP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app.py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906" y="1845275"/>
            <a:ext cx="5351485" cy="4811155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4372" y="1845413"/>
            <a:ext cx="4559643" cy="4811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173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993334"/>
          </a:xfrm>
        </p:spPr>
        <p:txBody>
          <a:bodyPr/>
          <a:lstStyle/>
          <a:p>
            <a:pPr algn="ctr"/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HANDS ON </a:t>
            </a:r>
            <a:r>
              <a:rPr lang="pt-B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coding</a:t>
            </a: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51678" y="1021494"/>
            <a:ext cx="10178322" cy="930874"/>
          </a:xfrm>
        </p:spPr>
        <p:txBody>
          <a:bodyPr>
            <a:normAutofit fontScale="85000" lnSpcReduction="10000"/>
          </a:bodyPr>
          <a:lstStyle/>
          <a:p>
            <a:pPr marL="0" indent="0" algn="ctr">
              <a:buNone/>
            </a:pPr>
            <a:r>
              <a:rPr lang="pt-BR" dirty="0" smtClean="0"/>
              <a:t>Esse pequeno trecho de código me fez perder algumas horas até amarrar bem os dados:</a:t>
            </a:r>
          </a:p>
          <a:p>
            <a:pPr marL="0" indent="0" algn="ctr">
              <a:buNone/>
            </a:pP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config/parseLog.py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545" y="1716321"/>
            <a:ext cx="8183776" cy="5141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212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993334"/>
          </a:xfrm>
        </p:spPr>
        <p:txBody>
          <a:bodyPr/>
          <a:lstStyle/>
          <a:p>
            <a:pPr algn="ctr"/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pipeline</a:t>
            </a: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51678" y="1606378"/>
            <a:ext cx="10178322" cy="509922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dirty="0" smtClean="0"/>
              <a:t>Código pronto! Espero </a:t>
            </a:r>
            <a:r>
              <a:rPr lang="pt-BR" dirty="0"/>
              <a:t>que o código esteja limpo e </a:t>
            </a:r>
            <a:r>
              <a:rPr lang="pt-BR" dirty="0" smtClean="0"/>
              <a:t>claro:</a:t>
            </a:r>
            <a:r>
              <a:rPr lang="pt-BR" dirty="0"/>
              <a:t/>
            </a:r>
            <a:br>
              <a:rPr lang="pt-BR" dirty="0"/>
            </a:br>
            <a:r>
              <a:rPr lang="pt-BR" dirty="0">
                <a:hlinkClick r:id="rId2"/>
              </a:rPr>
              <a:t>https://</a:t>
            </a:r>
            <a:r>
              <a:rPr lang="pt-BR" dirty="0" smtClean="0">
                <a:hlinkClick r:id="rId2"/>
              </a:rPr>
              <a:t>bitbucket.org/wsalles/challenge_accepted/</a:t>
            </a:r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smtClean="0"/>
              <a:t>Vamos ao nosso </a:t>
            </a:r>
            <a:r>
              <a:rPr lang="pt-BR" dirty="0" err="1" smtClean="0"/>
              <a:t>deploy</a:t>
            </a:r>
            <a:r>
              <a:rPr lang="pt-BR" dirty="0" smtClean="0"/>
              <a:t>!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Como disse anteriormente, eu pensei em utilizar algo novo que eu nunca havia feito, que seria utilizar a pipeline do próprio </a:t>
            </a:r>
            <a:r>
              <a:rPr lang="pt-BR" dirty="0" err="1" smtClean="0"/>
              <a:t>BitBucket</a:t>
            </a:r>
            <a:r>
              <a:rPr lang="pt-BR" dirty="0" smtClean="0"/>
              <a:t> e realizar o </a:t>
            </a:r>
            <a:r>
              <a:rPr lang="pt-BR" dirty="0" err="1" smtClean="0"/>
              <a:t>deploy</a:t>
            </a:r>
            <a:r>
              <a:rPr lang="pt-BR" dirty="0" smtClean="0"/>
              <a:t> em uma aplicação no </a:t>
            </a:r>
            <a:r>
              <a:rPr lang="pt-BR" dirty="0" err="1" smtClean="0"/>
              <a:t>Heroku</a:t>
            </a:r>
            <a:r>
              <a:rPr lang="pt-BR" dirty="0" smtClean="0"/>
              <a:t>!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smtClean="0"/>
              <a:t>Obs.: tomei uma surra no começo, li algumas documentações e abracadabra!</a:t>
            </a:r>
          </a:p>
          <a:p>
            <a:pPr marL="0" indent="0">
              <a:buNone/>
            </a:pPr>
            <a:r>
              <a:rPr lang="pt-BR" dirty="0" smtClean="0"/>
              <a:t>• </a:t>
            </a:r>
            <a:r>
              <a:rPr lang="pt-BR" dirty="0" smtClean="0">
                <a:hlinkClick r:id="rId3"/>
              </a:rPr>
              <a:t>https</a:t>
            </a:r>
            <a:r>
              <a:rPr lang="pt-BR" dirty="0">
                <a:hlinkClick r:id="rId3"/>
              </a:rPr>
              <a:t>://</a:t>
            </a:r>
            <a:r>
              <a:rPr lang="pt-BR" dirty="0" smtClean="0">
                <a:hlinkClick r:id="rId3"/>
              </a:rPr>
              <a:t>challenge-accept-gcom-stg.herokuapp.com/list</a:t>
            </a: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• </a:t>
            </a:r>
            <a:r>
              <a:rPr lang="pt-BR" dirty="0" smtClean="0">
                <a:hlinkClick r:id="rId4"/>
              </a:rPr>
              <a:t>https</a:t>
            </a:r>
            <a:r>
              <a:rPr lang="pt-BR" dirty="0">
                <a:hlinkClick r:id="rId4"/>
              </a:rPr>
              <a:t>://</a:t>
            </a:r>
            <a:r>
              <a:rPr lang="pt-BR" dirty="0" smtClean="0">
                <a:hlinkClick r:id="rId4"/>
              </a:rPr>
              <a:t>challenge-accept-gcom-stg.herokuapp.com/metrics</a:t>
            </a:r>
            <a:endParaRPr lang="pt-BR" dirty="0" smtClean="0"/>
          </a:p>
          <a:p>
            <a:pPr marL="0" indent="0">
              <a:buNone/>
            </a:pPr>
            <a:r>
              <a:rPr lang="pt-BR" dirty="0"/>
              <a:t>• </a:t>
            </a:r>
            <a:r>
              <a:rPr lang="pt-BR" dirty="0">
                <a:hlinkClick r:id="rId5"/>
              </a:rPr>
              <a:t>https://</a:t>
            </a:r>
            <a:r>
              <a:rPr lang="pt-BR" dirty="0" smtClean="0">
                <a:hlinkClick r:id="rId5"/>
              </a:rPr>
              <a:t>challenge-accept-gcom-stg.herokuapp.com/log/log1.txt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92570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993334"/>
          </a:xfrm>
        </p:spPr>
        <p:txBody>
          <a:bodyPr/>
          <a:lstStyle/>
          <a:p>
            <a:pPr algn="ctr"/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pipeline</a:t>
            </a: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51678" y="1606378"/>
            <a:ext cx="10178322" cy="5061122"/>
          </a:xfrm>
        </p:spPr>
        <p:txBody>
          <a:bodyPr>
            <a:normAutofit/>
          </a:bodyPr>
          <a:lstStyle/>
          <a:p>
            <a:pPr marL="457200" indent="-457200">
              <a:buAutoNum type="arabicParenR"/>
            </a:pPr>
            <a:r>
              <a:rPr lang="pt-BR" b="1" dirty="0" smtClean="0"/>
              <a:t>Passo: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Criar a pipeline no </a:t>
            </a:r>
            <a:r>
              <a:rPr lang="pt-BR" b="1" dirty="0" err="1" smtClean="0"/>
              <a:t>BitBucket</a:t>
            </a:r>
            <a:r>
              <a:rPr lang="pt-BR" dirty="0" smtClean="0"/>
              <a:t> com o código abaixo:</a:t>
            </a:r>
          </a:p>
          <a:p>
            <a:pPr marL="457200" indent="-457200">
              <a:buAutoNum type="arabicParenR"/>
            </a:pPr>
            <a:endParaRPr lang="pt-BR" dirty="0"/>
          </a:p>
          <a:p>
            <a:pPr marL="457200" indent="-457200">
              <a:buAutoNum type="arabicParenR"/>
            </a:pPr>
            <a:endParaRPr lang="pt-BR" dirty="0" smtClean="0"/>
          </a:p>
          <a:p>
            <a:pPr marL="457200" indent="-457200">
              <a:buAutoNum type="arabicParenR"/>
            </a:pPr>
            <a:endParaRPr lang="pt-BR" dirty="0"/>
          </a:p>
          <a:p>
            <a:pPr marL="457200" indent="-457200">
              <a:buAutoNum type="arabicParenR"/>
            </a:pPr>
            <a:endParaRPr lang="pt-BR" dirty="0" smtClean="0"/>
          </a:p>
          <a:p>
            <a:pPr marL="457200" indent="-457200">
              <a:buAutoNum type="arabicParenR"/>
            </a:pPr>
            <a:endParaRPr lang="pt-BR" dirty="0"/>
          </a:p>
          <a:p>
            <a:pPr marL="457200" indent="-457200">
              <a:buAutoNum type="arabicParenR"/>
            </a:pPr>
            <a:endParaRPr lang="pt-BR" dirty="0" smtClean="0"/>
          </a:p>
          <a:p>
            <a:pPr marL="457200" indent="-457200">
              <a:buAutoNum type="arabicParenR"/>
            </a:pPr>
            <a:endParaRPr lang="pt-BR" dirty="0"/>
          </a:p>
          <a:p>
            <a:pPr marL="457200" indent="-457200">
              <a:buAutoNum type="arabicParenR"/>
            </a:pPr>
            <a:endParaRPr lang="pt-BR" dirty="0" smtClean="0"/>
          </a:p>
          <a:p>
            <a:pPr marL="457200" indent="-457200">
              <a:buAutoNum type="arabicParenR"/>
            </a:pPr>
            <a:endParaRPr lang="pt-BR" dirty="0"/>
          </a:p>
          <a:p>
            <a:pPr marL="0" indent="0" algn="ctr">
              <a:buNone/>
            </a:pPr>
            <a:r>
              <a:rPr lang="pt-BR" dirty="0" smtClean="0"/>
              <a:t>Essa ação irá gerar o arquivo: </a:t>
            </a:r>
            <a:r>
              <a:rPr lang="pt-BR" b="1" dirty="0" err="1"/>
              <a:t>bitbucket-pipelines.yml</a:t>
            </a:r>
            <a:endParaRPr lang="pt-BR" b="1" dirty="0" smtClean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1854" y="2508035"/>
            <a:ext cx="7629525" cy="357187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512900061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TM10001106[[fn=Selo]]</Template>
  <TotalTime>834</TotalTime>
  <Words>1014</Words>
  <Application>Microsoft Office PowerPoint</Application>
  <PresentationFormat>Widescreen</PresentationFormat>
  <Paragraphs>158</Paragraphs>
  <Slides>24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30" baseType="lpstr">
      <vt:lpstr>Arial</vt:lpstr>
      <vt:lpstr>Calibri</vt:lpstr>
      <vt:lpstr>Gill Sans MT</vt:lpstr>
      <vt:lpstr>Impact</vt:lpstr>
      <vt:lpstr>Times New Roman</vt:lpstr>
      <vt:lpstr>Badge</vt:lpstr>
      <vt:lpstr>Apresentação do PowerPoint</vt:lpstr>
      <vt:lpstr>GLOG-API GCOM log APplication</vt:lpstr>
      <vt:lpstr>&gt;&gt;&gt; print (“O desafio”)</vt:lpstr>
      <vt:lpstr>Estrutura de arquivos</vt:lpstr>
      <vt:lpstr>&gt;&gt;&gt; Print(“a ideia”)</vt:lpstr>
      <vt:lpstr>HANDS On coding</vt:lpstr>
      <vt:lpstr>HANDS ON coding</vt:lpstr>
      <vt:lpstr>pipeline</vt:lpstr>
      <vt:lpstr>pipeline</vt:lpstr>
      <vt:lpstr>pipeline</vt:lpstr>
      <vt:lpstr>pipeline</vt:lpstr>
      <vt:lpstr>pipeline</vt:lpstr>
      <vt:lpstr>pipeline</vt:lpstr>
      <vt:lpstr>pipeline</vt:lpstr>
      <vt:lpstr>pipeline</vt:lpstr>
      <vt:lpstr>pipeline</vt:lpstr>
      <vt:lpstr>pipeline</vt:lpstr>
      <vt:lpstr>TESTES</vt:lpstr>
      <vt:lpstr>TESTES</vt:lpstr>
      <vt:lpstr>TESTES</vt:lpstr>
      <vt:lpstr>TESTES</vt:lpstr>
      <vt:lpstr>TESTES</vt:lpstr>
      <vt:lpstr>Minhas Considerações finais</vt:lpstr>
      <vt:lpstr>Créditos: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Wallace Salles</dc:creator>
  <cp:lastModifiedBy>Wallace Salles</cp:lastModifiedBy>
  <cp:revision>29</cp:revision>
  <dcterms:created xsi:type="dcterms:W3CDTF">2019-02-20T10:18:25Z</dcterms:created>
  <dcterms:modified xsi:type="dcterms:W3CDTF">2019-02-26T15:52:51Z</dcterms:modified>
</cp:coreProperties>
</file>