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7" r:id="rId3"/>
    <p:sldId id="309" r:id="rId4"/>
    <p:sldId id="306" r:id="rId5"/>
    <p:sldId id="308" r:id="rId6"/>
    <p:sldId id="307" r:id="rId7"/>
    <p:sldId id="305" r:id="rId8"/>
    <p:sldId id="313" r:id="rId9"/>
    <p:sldId id="312" r:id="rId10"/>
    <p:sldId id="314" r:id="rId11"/>
    <p:sldId id="315" r:id="rId12"/>
    <p:sldId id="310" r:id="rId13"/>
    <p:sldId id="311" r:id="rId14"/>
    <p:sldId id="317" r:id="rId15"/>
    <p:sldId id="316" r:id="rId16"/>
    <p:sldId id="318" r:id="rId17"/>
    <p:sldId id="322" r:id="rId18"/>
    <p:sldId id="321" r:id="rId19"/>
    <p:sldId id="320" r:id="rId20"/>
    <p:sldId id="298" r:id="rId21"/>
    <p:sldId id="323" r:id="rId22"/>
    <p:sldId id="299" r:id="rId23"/>
    <p:sldId id="324" r:id="rId24"/>
    <p:sldId id="326" r:id="rId25"/>
    <p:sldId id="327" r:id="rId26"/>
    <p:sldId id="328" r:id="rId27"/>
    <p:sldId id="325" r:id="rId28"/>
    <p:sldId id="330" r:id="rId29"/>
    <p:sldId id="335" r:id="rId30"/>
    <p:sldId id="302" r:id="rId31"/>
    <p:sldId id="334" r:id="rId32"/>
    <p:sldId id="333" r:id="rId33"/>
    <p:sldId id="303" r:id="rId34"/>
    <p:sldId id="338" r:id="rId35"/>
    <p:sldId id="337" r:id="rId36"/>
    <p:sldId id="336" r:id="rId37"/>
    <p:sldId id="304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082"/>
    <a:srgbClr val="FF3300"/>
    <a:srgbClr val="C1E5F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4DBBCD-DFC7-45A0-BB00-9E4E553D7D05}" v="1044" dt="2024-06-26T20:47:36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son Martins" userId="aa084df00ae5f2d0" providerId="LiveId" clId="{974DBBCD-DFC7-45A0-BB00-9E4E553D7D05}"/>
    <pc:docChg chg="undo custSel addSld delSld modSld sldOrd modMainMaster modShowInfo">
      <pc:chgData name="Wilson Martins" userId="aa084df00ae5f2d0" providerId="LiveId" clId="{974DBBCD-DFC7-45A0-BB00-9E4E553D7D05}" dt="2024-06-26T20:48:39.739" v="5420" actId="20577"/>
      <pc:docMkLst>
        <pc:docMk/>
      </pc:docMkLst>
      <pc:sldChg chg="addSp delSp modSp mod modTransition delAnim">
        <pc:chgData name="Wilson Martins" userId="aa084df00ae5f2d0" providerId="LiveId" clId="{974DBBCD-DFC7-45A0-BB00-9E4E553D7D05}" dt="2024-06-26T20:45:59.818" v="5386"/>
        <pc:sldMkLst>
          <pc:docMk/>
          <pc:sldMk cId="507348886" sldId="257"/>
        </pc:sldMkLst>
        <pc:spChg chg="mod">
          <ac:chgData name="Wilson Martins" userId="aa084df00ae5f2d0" providerId="LiveId" clId="{974DBBCD-DFC7-45A0-BB00-9E4E553D7D05}" dt="2024-06-24T19:17:40.160" v="4813" actId="20577"/>
          <ac:spMkLst>
            <pc:docMk/>
            <pc:sldMk cId="507348886" sldId="257"/>
            <ac:spMk id="2" creationId="{ADE8E6DF-0203-B82B-54B3-1D2968F1EDEF}"/>
          </ac:spMkLst>
        </pc:spChg>
        <pc:spChg chg="mod">
          <ac:chgData name="Wilson Martins" userId="aa084df00ae5f2d0" providerId="LiveId" clId="{974DBBCD-DFC7-45A0-BB00-9E4E553D7D05}" dt="2024-06-16T17:30:04.937" v="2517" actId="1076"/>
          <ac:spMkLst>
            <pc:docMk/>
            <pc:sldMk cId="507348886" sldId="257"/>
            <ac:spMk id="3" creationId="{6022B4B2-8985-2FFD-9D0B-EFDADD902D42}"/>
          </ac:spMkLst>
        </pc:spChg>
        <pc:spChg chg="mod">
          <ac:chgData name="Wilson Martins" userId="aa084df00ae5f2d0" providerId="LiveId" clId="{974DBBCD-DFC7-45A0-BB00-9E4E553D7D05}" dt="2024-06-16T17:30:12.124" v="2518" actId="2711"/>
          <ac:spMkLst>
            <pc:docMk/>
            <pc:sldMk cId="507348886" sldId="257"/>
            <ac:spMk id="4" creationId="{C58E9EBA-5272-5993-DAB6-CAA02C92CDCC}"/>
          </ac:spMkLst>
        </pc:spChg>
        <pc:spChg chg="mod">
          <ac:chgData name="Wilson Martins" userId="aa084df00ae5f2d0" providerId="LiveId" clId="{974DBBCD-DFC7-45A0-BB00-9E4E553D7D05}" dt="2024-06-18T14:13:35.732" v="3856" actId="1038"/>
          <ac:spMkLst>
            <pc:docMk/>
            <pc:sldMk cId="507348886" sldId="257"/>
            <ac:spMk id="6" creationId="{BB703C7C-FF8A-D0D8-AAF5-924CB4CBE713}"/>
          </ac:spMkLst>
        </pc:spChg>
        <pc:spChg chg="mod">
          <ac:chgData name="Wilson Martins" userId="aa084df00ae5f2d0" providerId="LiveId" clId="{974DBBCD-DFC7-45A0-BB00-9E4E553D7D05}" dt="2024-06-16T17:29:39.371" v="2514" actId="1076"/>
          <ac:spMkLst>
            <pc:docMk/>
            <pc:sldMk cId="507348886" sldId="257"/>
            <ac:spMk id="7" creationId="{86221BF3-CDE0-4CF3-5481-058F56361FA0}"/>
          </ac:spMkLst>
        </pc:spChg>
        <pc:spChg chg="add mod">
          <ac:chgData name="Wilson Martins" userId="aa084df00ae5f2d0" providerId="LiveId" clId="{974DBBCD-DFC7-45A0-BB00-9E4E553D7D05}" dt="2024-06-24T19:24:42.613" v="4834" actId="1076"/>
          <ac:spMkLst>
            <pc:docMk/>
            <pc:sldMk cId="507348886" sldId="257"/>
            <ac:spMk id="9" creationId="{FA1C2DFE-6D1D-C1A3-1C74-BC7A1BF1A284}"/>
          </ac:spMkLst>
        </pc:spChg>
        <pc:spChg chg="mod">
          <ac:chgData name="Wilson Martins" userId="aa084df00ae5f2d0" providerId="LiveId" clId="{974DBBCD-DFC7-45A0-BB00-9E4E553D7D05}" dt="2024-06-24T19:17:30.812" v="4811" actId="20577"/>
          <ac:spMkLst>
            <pc:docMk/>
            <pc:sldMk cId="507348886" sldId="257"/>
            <ac:spMk id="11" creationId="{EED0A6EF-0A0E-EF04-BCC1-84E5E1C4478F}"/>
          </ac:spMkLst>
        </pc:spChg>
        <pc:picChg chg="mod">
          <ac:chgData name="Wilson Martins" userId="aa084df00ae5f2d0" providerId="LiveId" clId="{974DBBCD-DFC7-45A0-BB00-9E4E553D7D05}" dt="2024-06-16T17:30:20.850" v="2519" actId="1076"/>
          <ac:picMkLst>
            <pc:docMk/>
            <pc:sldMk cId="507348886" sldId="257"/>
            <ac:picMk id="5" creationId="{9AEBA68A-8AC5-B8B7-27CA-475E0EDFD636}"/>
          </ac:picMkLst>
        </pc:picChg>
        <pc:picChg chg="add del mod">
          <ac:chgData name="Wilson Martins" userId="aa084df00ae5f2d0" providerId="LiveId" clId="{974DBBCD-DFC7-45A0-BB00-9E4E553D7D05}" dt="2024-06-25T19:46:58.178" v="5250"/>
          <ac:picMkLst>
            <pc:docMk/>
            <pc:sldMk cId="507348886" sldId="257"/>
            <ac:picMk id="13" creationId="{341FDB7E-25F6-0A7E-D2BF-6B7B05C80F64}"/>
          </ac:picMkLst>
        </pc:picChg>
        <pc:picChg chg="add del mod">
          <ac:chgData name="Wilson Martins" userId="aa084df00ae5f2d0" providerId="LiveId" clId="{974DBBCD-DFC7-45A0-BB00-9E4E553D7D05}" dt="2024-06-25T19:47:03.438" v="5252" actId="478"/>
          <ac:picMkLst>
            <pc:docMk/>
            <pc:sldMk cId="507348886" sldId="257"/>
            <ac:picMk id="14" creationId="{A5859255-82C4-A9AE-E670-72AFCEC31CFA}"/>
          </ac:picMkLst>
        </pc:picChg>
      </pc:sldChg>
      <pc:sldChg chg="del">
        <pc:chgData name="Wilson Martins" userId="aa084df00ae5f2d0" providerId="LiveId" clId="{974DBBCD-DFC7-45A0-BB00-9E4E553D7D05}" dt="2024-06-16T16:31:00.761" v="1090" actId="47"/>
        <pc:sldMkLst>
          <pc:docMk/>
          <pc:sldMk cId="4190071890" sldId="260"/>
        </pc:sldMkLst>
      </pc:sldChg>
      <pc:sldChg chg="del">
        <pc:chgData name="Wilson Martins" userId="aa084df00ae5f2d0" providerId="LiveId" clId="{974DBBCD-DFC7-45A0-BB00-9E4E553D7D05}" dt="2024-06-16T16:31:00.761" v="1090" actId="47"/>
        <pc:sldMkLst>
          <pc:docMk/>
          <pc:sldMk cId="2001014715" sldId="266"/>
        </pc:sldMkLst>
      </pc:sldChg>
      <pc:sldChg chg="del">
        <pc:chgData name="Wilson Martins" userId="aa084df00ae5f2d0" providerId="LiveId" clId="{974DBBCD-DFC7-45A0-BB00-9E4E553D7D05}" dt="2024-06-16T16:31:00.761" v="1090" actId="47"/>
        <pc:sldMkLst>
          <pc:docMk/>
          <pc:sldMk cId="2404468496" sldId="268"/>
        </pc:sldMkLst>
      </pc:sldChg>
      <pc:sldChg chg="del">
        <pc:chgData name="Wilson Martins" userId="aa084df00ae5f2d0" providerId="LiveId" clId="{974DBBCD-DFC7-45A0-BB00-9E4E553D7D05}" dt="2024-06-16T16:31:00.761" v="1090" actId="47"/>
        <pc:sldMkLst>
          <pc:docMk/>
          <pc:sldMk cId="1698066683" sldId="271"/>
        </pc:sldMkLst>
      </pc:sldChg>
      <pc:sldChg chg="addSp delSp modSp mod">
        <pc:chgData name="Wilson Martins" userId="aa084df00ae5f2d0" providerId="LiveId" clId="{974DBBCD-DFC7-45A0-BB00-9E4E553D7D05}" dt="2024-06-16T16:31:54.772" v="1137" actId="20577"/>
        <pc:sldMkLst>
          <pc:docMk/>
          <pc:sldMk cId="4186726584" sldId="273"/>
        </pc:sldMkLst>
        <pc:spChg chg="add mod">
          <ac:chgData name="Wilson Martins" userId="aa084df00ae5f2d0" providerId="LiveId" clId="{974DBBCD-DFC7-45A0-BB00-9E4E553D7D05}" dt="2024-06-16T16:31:54.772" v="1137" actId="20577"/>
          <ac:spMkLst>
            <pc:docMk/>
            <pc:sldMk cId="4186726584" sldId="273"/>
            <ac:spMk id="2" creationId="{1ED8B83F-8B45-334F-B8B4-DFCDCDD2EE82}"/>
          </ac:spMkLst>
        </pc:spChg>
        <pc:spChg chg="del">
          <ac:chgData name="Wilson Martins" userId="aa084df00ae5f2d0" providerId="LiveId" clId="{974DBBCD-DFC7-45A0-BB00-9E4E553D7D05}" dt="2024-06-12T11:58:26.593" v="1" actId="478"/>
          <ac:spMkLst>
            <pc:docMk/>
            <pc:sldMk cId="4186726584" sldId="273"/>
            <ac:spMk id="3" creationId="{BA6525A7-7DD9-6F04-33D3-957FFD8D1D31}"/>
          </ac:spMkLst>
        </pc:spChg>
        <pc:spChg chg="del">
          <ac:chgData name="Wilson Martins" userId="aa084df00ae5f2d0" providerId="LiveId" clId="{974DBBCD-DFC7-45A0-BB00-9E4E553D7D05}" dt="2024-06-12T11:58:26.593" v="1" actId="478"/>
          <ac:spMkLst>
            <pc:docMk/>
            <pc:sldMk cId="4186726584" sldId="273"/>
            <ac:spMk id="5" creationId="{75CEB181-BE67-03B9-9875-211CBB91D37B}"/>
          </ac:spMkLst>
        </pc:spChg>
        <pc:spChg chg="del">
          <ac:chgData name="Wilson Martins" userId="aa084df00ae5f2d0" providerId="LiveId" clId="{974DBBCD-DFC7-45A0-BB00-9E4E553D7D05}" dt="2024-06-12T11:58:26.593" v="1" actId="478"/>
          <ac:spMkLst>
            <pc:docMk/>
            <pc:sldMk cId="4186726584" sldId="273"/>
            <ac:spMk id="25" creationId="{E3727436-8BC2-3285-5BB6-BE3E55DE535B}"/>
          </ac:spMkLst>
        </pc:spChg>
        <pc:spChg chg="del">
          <ac:chgData name="Wilson Martins" userId="aa084df00ae5f2d0" providerId="LiveId" clId="{974DBBCD-DFC7-45A0-BB00-9E4E553D7D05}" dt="2024-06-12T11:58:26.593" v="1" actId="478"/>
          <ac:spMkLst>
            <pc:docMk/>
            <pc:sldMk cId="4186726584" sldId="273"/>
            <ac:spMk id="26" creationId="{6E05594D-2632-874C-713F-9DED104ABC1B}"/>
          </ac:spMkLst>
        </pc:spChg>
        <pc:spChg chg="del">
          <ac:chgData name="Wilson Martins" userId="aa084df00ae5f2d0" providerId="LiveId" clId="{974DBBCD-DFC7-45A0-BB00-9E4E553D7D05}" dt="2024-06-12T11:58:26.593" v="1" actId="478"/>
          <ac:spMkLst>
            <pc:docMk/>
            <pc:sldMk cId="4186726584" sldId="273"/>
            <ac:spMk id="28" creationId="{2783DC5C-571F-D6C4-150C-E51AF9D11707}"/>
          </ac:spMkLst>
        </pc:spChg>
        <pc:spChg chg="del">
          <ac:chgData name="Wilson Martins" userId="aa084df00ae5f2d0" providerId="LiveId" clId="{974DBBCD-DFC7-45A0-BB00-9E4E553D7D05}" dt="2024-06-12T11:58:26.593" v="1" actId="478"/>
          <ac:spMkLst>
            <pc:docMk/>
            <pc:sldMk cId="4186726584" sldId="273"/>
            <ac:spMk id="29" creationId="{27AACDCF-2354-ACAC-A87A-5F8545453D2D}"/>
          </ac:spMkLst>
        </pc:spChg>
        <pc:spChg chg="del">
          <ac:chgData name="Wilson Martins" userId="aa084df00ae5f2d0" providerId="LiveId" clId="{974DBBCD-DFC7-45A0-BB00-9E4E553D7D05}" dt="2024-06-12T11:58:26.593" v="1" actId="478"/>
          <ac:spMkLst>
            <pc:docMk/>
            <pc:sldMk cId="4186726584" sldId="273"/>
            <ac:spMk id="30" creationId="{5A3A4AFD-CD47-9A0C-F209-D9723002FB89}"/>
          </ac:spMkLst>
        </pc:spChg>
        <pc:spChg chg="del">
          <ac:chgData name="Wilson Martins" userId="aa084df00ae5f2d0" providerId="LiveId" clId="{974DBBCD-DFC7-45A0-BB00-9E4E553D7D05}" dt="2024-06-12T11:58:26.593" v="1" actId="478"/>
          <ac:spMkLst>
            <pc:docMk/>
            <pc:sldMk cId="4186726584" sldId="273"/>
            <ac:spMk id="31" creationId="{00CFAE0C-E945-4B41-A489-19828A9E9332}"/>
          </ac:spMkLst>
        </pc:spChg>
        <pc:spChg chg="del">
          <ac:chgData name="Wilson Martins" userId="aa084df00ae5f2d0" providerId="LiveId" clId="{974DBBCD-DFC7-45A0-BB00-9E4E553D7D05}" dt="2024-06-12T11:58:26.593" v="1" actId="478"/>
          <ac:spMkLst>
            <pc:docMk/>
            <pc:sldMk cId="4186726584" sldId="273"/>
            <ac:spMk id="33" creationId="{C411F107-9A42-6DAE-405B-1B6E4D117E3D}"/>
          </ac:spMkLst>
        </pc:spChg>
      </pc:sldChg>
      <pc:sldChg chg="del">
        <pc:chgData name="Wilson Martins" userId="aa084df00ae5f2d0" providerId="LiveId" clId="{974DBBCD-DFC7-45A0-BB00-9E4E553D7D05}" dt="2024-06-16T16:31:00.761" v="1090" actId="47"/>
        <pc:sldMkLst>
          <pc:docMk/>
          <pc:sldMk cId="2081031877" sldId="274"/>
        </pc:sldMkLst>
      </pc:sldChg>
      <pc:sldChg chg="del">
        <pc:chgData name="Wilson Martins" userId="aa084df00ae5f2d0" providerId="LiveId" clId="{974DBBCD-DFC7-45A0-BB00-9E4E553D7D05}" dt="2024-06-16T16:31:00.761" v="1090" actId="47"/>
        <pc:sldMkLst>
          <pc:docMk/>
          <pc:sldMk cId="2542051864" sldId="276"/>
        </pc:sldMkLst>
      </pc:sldChg>
      <pc:sldChg chg="del">
        <pc:chgData name="Wilson Martins" userId="aa084df00ae5f2d0" providerId="LiveId" clId="{974DBBCD-DFC7-45A0-BB00-9E4E553D7D05}" dt="2024-06-16T16:31:00.761" v="1090" actId="47"/>
        <pc:sldMkLst>
          <pc:docMk/>
          <pc:sldMk cId="4195906938" sldId="277"/>
        </pc:sldMkLst>
      </pc:sldChg>
      <pc:sldChg chg="del">
        <pc:chgData name="Wilson Martins" userId="aa084df00ae5f2d0" providerId="LiveId" clId="{974DBBCD-DFC7-45A0-BB00-9E4E553D7D05}" dt="2024-06-16T16:31:00.761" v="1090" actId="47"/>
        <pc:sldMkLst>
          <pc:docMk/>
          <pc:sldMk cId="340733094" sldId="278"/>
        </pc:sldMkLst>
      </pc:sldChg>
      <pc:sldChg chg="del">
        <pc:chgData name="Wilson Martins" userId="aa084df00ae5f2d0" providerId="LiveId" clId="{974DBBCD-DFC7-45A0-BB00-9E4E553D7D05}" dt="2024-06-16T16:31:00.761" v="1090" actId="47"/>
        <pc:sldMkLst>
          <pc:docMk/>
          <pc:sldMk cId="1927271778" sldId="279"/>
        </pc:sldMkLst>
      </pc:sldChg>
      <pc:sldChg chg="del">
        <pc:chgData name="Wilson Martins" userId="aa084df00ae5f2d0" providerId="LiveId" clId="{974DBBCD-DFC7-45A0-BB00-9E4E553D7D05}" dt="2024-06-16T16:31:00.761" v="1090" actId="47"/>
        <pc:sldMkLst>
          <pc:docMk/>
          <pc:sldMk cId="3834240815" sldId="280"/>
        </pc:sldMkLst>
      </pc:sldChg>
      <pc:sldChg chg="del">
        <pc:chgData name="Wilson Martins" userId="aa084df00ae5f2d0" providerId="LiveId" clId="{974DBBCD-DFC7-45A0-BB00-9E4E553D7D05}" dt="2024-06-16T16:31:00.761" v="1090" actId="47"/>
        <pc:sldMkLst>
          <pc:docMk/>
          <pc:sldMk cId="2990174807" sldId="281"/>
        </pc:sldMkLst>
      </pc:sldChg>
      <pc:sldChg chg="del">
        <pc:chgData name="Wilson Martins" userId="aa084df00ae5f2d0" providerId="LiveId" clId="{974DBBCD-DFC7-45A0-BB00-9E4E553D7D05}" dt="2024-06-16T16:31:00.761" v="1090" actId="47"/>
        <pc:sldMkLst>
          <pc:docMk/>
          <pc:sldMk cId="434169635" sldId="282"/>
        </pc:sldMkLst>
      </pc:sldChg>
      <pc:sldChg chg="del">
        <pc:chgData name="Wilson Martins" userId="aa084df00ae5f2d0" providerId="LiveId" clId="{974DBBCD-DFC7-45A0-BB00-9E4E553D7D05}" dt="2024-06-16T16:31:00.761" v="1090" actId="47"/>
        <pc:sldMkLst>
          <pc:docMk/>
          <pc:sldMk cId="3848948582" sldId="283"/>
        </pc:sldMkLst>
      </pc:sldChg>
      <pc:sldChg chg="del">
        <pc:chgData name="Wilson Martins" userId="aa084df00ae5f2d0" providerId="LiveId" clId="{974DBBCD-DFC7-45A0-BB00-9E4E553D7D05}" dt="2024-06-16T16:31:00.761" v="1090" actId="47"/>
        <pc:sldMkLst>
          <pc:docMk/>
          <pc:sldMk cId="2616149473" sldId="284"/>
        </pc:sldMkLst>
      </pc:sldChg>
      <pc:sldChg chg="del">
        <pc:chgData name="Wilson Martins" userId="aa084df00ae5f2d0" providerId="LiveId" clId="{974DBBCD-DFC7-45A0-BB00-9E4E553D7D05}" dt="2024-06-16T16:31:00.761" v="1090" actId="47"/>
        <pc:sldMkLst>
          <pc:docMk/>
          <pc:sldMk cId="2957153955" sldId="285"/>
        </pc:sldMkLst>
      </pc:sldChg>
      <pc:sldChg chg="del">
        <pc:chgData name="Wilson Martins" userId="aa084df00ae5f2d0" providerId="LiveId" clId="{974DBBCD-DFC7-45A0-BB00-9E4E553D7D05}" dt="2024-06-16T16:31:00.761" v="1090" actId="47"/>
        <pc:sldMkLst>
          <pc:docMk/>
          <pc:sldMk cId="1143979369" sldId="286"/>
        </pc:sldMkLst>
      </pc:sldChg>
      <pc:sldChg chg="del">
        <pc:chgData name="Wilson Martins" userId="aa084df00ae5f2d0" providerId="LiveId" clId="{974DBBCD-DFC7-45A0-BB00-9E4E553D7D05}" dt="2024-06-16T16:31:00.761" v="1090" actId="47"/>
        <pc:sldMkLst>
          <pc:docMk/>
          <pc:sldMk cId="2926266885" sldId="287"/>
        </pc:sldMkLst>
      </pc:sldChg>
      <pc:sldChg chg="del">
        <pc:chgData name="Wilson Martins" userId="aa084df00ae5f2d0" providerId="LiveId" clId="{974DBBCD-DFC7-45A0-BB00-9E4E553D7D05}" dt="2024-06-16T16:31:00.761" v="1090" actId="47"/>
        <pc:sldMkLst>
          <pc:docMk/>
          <pc:sldMk cId="1570154570" sldId="288"/>
        </pc:sldMkLst>
      </pc:sldChg>
      <pc:sldChg chg="del">
        <pc:chgData name="Wilson Martins" userId="aa084df00ae5f2d0" providerId="LiveId" clId="{974DBBCD-DFC7-45A0-BB00-9E4E553D7D05}" dt="2024-06-16T16:31:00.761" v="1090" actId="47"/>
        <pc:sldMkLst>
          <pc:docMk/>
          <pc:sldMk cId="707776995" sldId="289"/>
        </pc:sldMkLst>
      </pc:sldChg>
      <pc:sldChg chg="del">
        <pc:chgData name="Wilson Martins" userId="aa084df00ae5f2d0" providerId="LiveId" clId="{974DBBCD-DFC7-45A0-BB00-9E4E553D7D05}" dt="2024-06-16T16:31:00.761" v="1090" actId="47"/>
        <pc:sldMkLst>
          <pc:docMk/>
          <pc:sldMk cId="4183799012" sldId="290"/>
        </pc:sldMkLst>
      </pc:sldChg>
      <pc:sldChg chg="del">
        <pc:chgData name="Wilson Martins" userId="aa084df00ae5f2d0" providerId="LiveId" clId="{974DBBCD-DFC7-45A0-BB00-9E4E553D7D05}" dt="2024-06-16T16:31:00.761" v="1090" actId="47"/>
        <pc:sldMkLst>
          <pc:docMk/>
          <pc:sldMk cId="938710425" sldId="291"/>
        </pc:sldMkLst>
      </pc:sldChg>
      <pc:sldChg chg="del">
        <pc:chgData name="Wilson Martins" userId="aa084df00ae5f2d0" providerId="LiveId" clId="{974DBBCD-DFC7-45A0-BB00-9E4E553D7D05}" dt="2024-06-16T16:31:00.761" v="1090" actId="47"/>
        <pc:sldMkLst>
          <pc:docMk/>
          <pc:sldMk cId="799145963" sldId="292"/>
        </pc:sldMkLst>
      </pc:sldChg>
      <pc:sldChg chg="del">
        <pc:chgData name="Wilson Martins" userId="aa084df00ae5f2d0" providerId="LiveId" clId="{974DBBCD-DFC7-45A0-BB00-9E4E553D7D05}" dt="2024-06-16T16:31:00.761" v="1090" actId="47"/>
        <pc:sldMkLst>
          <pc:docMk/>
          <pc:sldMk cId="1605684468" sldId="294"/>
        </pc:sldMkLst>
      </pc:sldChg>
      <pc:sldChg chg="add del">
        <pc:chgData name="Wilson Martins" userId="aa084df00ae5f2d0" providerId="LiveId" clId="{974DBBCD-DFC7-45A0-BB00-9E4E553D7D05}" dt="2024-06-16T16:31:00.761" v="1090" actId="47"/>
        <pc:sldMkLst>
          <pc:docMk/>
          <pc:sldMk cId="3467268390" sldId="295"/>
        </pc:sldMkLst>
      </pc:sldChg>
      <pc:sldChg chg="addSp modSp add del mod ord">
        <pc:chgData name="Wilson Martins" userId="aa084df00ae5f2d0" providerId="LiveId" clId="{974DBBCD-DFC7-45A0-BB00-9E4E553D7D05}" dt="2024-06-25T19:26:04.157" v="5165" actId="2696"/>
        <pc:sldMkLst>
          <pc:docMk/>
          <pc:sldMk cId="1388261896" sldId="296"/>
        </pc:sldMkLst>
        <pc:spChg chg="mod">
          <ac:chgData name="Wilson Martins" userId="aa084df00ae5f2d0" providerId="LiveId" clId="{974DBBCD-DFC7-45A0-BB00-9E4E553D7D05}" dt="2024-06-16T16:31:27.435" v="1118" actId="1076"/>
          <ac:spMkLst>
            <pc:docMk/>
            <pc:sldMk cId="1388261896" sldId="296"/>
            <ac:spMk id="2" creationId="{1ED8B83F-8B45-334F-B8B4-DFCDCDD2EE82}"/>
          </ac:spMkLst>
        </pc:spChg>
        <pc:spChg chg="add mod">
          <ac:chgData name="Wilson Martins" userId="aa084df00ae5f2d0" providerId="LiveId" clId="{974DBBCD-DFC7-45A0-BB00-9E4E553D7D05}" dt="2024-06-24T20:22:54.317" v="5000" actId="113"/>
          <ac:spMkLst>
            <pc:docMk/>
            <pc:sldMk cId="1388261896" sldId="296"/>
            <ac:spMk id="3" creationId="{4EC5E8F3-145F-C1B0-EF62-0A1E1A0C246D}"/>
          </ac:spMkLst>
        </pc:spChg>
        <pc:spChg chg="mod">
          <ac:chgData name="Wilson Martins" userId="aa084df00ae5f2d0" providerId="LiveId" clId="{974DBBCD-DFC7-45A0-BB00-9E4E553D7D05}" dt="2024-06-20T18:44:48.793" v="4235" actId="20577"/>
          <ac:spMkLst>
            <pc:docMk/>
            <pc:sldMk cId="1388261896" sldId="296"/>
            <ac:spMk id="7" creationId="{EE6E7348-3245-2F93-3B2D-955B922C42B4}"/>
          </ac:spMkLst>
        </pc:spChg>
      </pc:sldChg>
      <pc:sldChg chg="addSp delSp modSp add mod modTransition">
        <pc:chgData name="Wilson Martins" userId="aa084df00ae5f2d0" providerId="LiveId" clId="{974DBBCD-DFC7-45A0-BB00-9E4E553D7D05}" dt="2024-06-26T20:45:59.818" v="5386"/>
        <pc:sldMkLst>
          <pc:docMk/>
          <pc:sldMk cId="2948697371" sldId="297"/>
        </pc:sldMkLst>
        <pc:spChg chg="del">
          <ac:chgData name="Wilson Martins" userId="aa084df00ae5f2d0" providerId="LiveId" clId="{974DBBCD-DFC7-45A0-BB00-9E4E553D7D05}" dt="2024-06-16T16:31:42.930" v="1120" actId="478"/>
          <ac:spMkLst>
            <pc:docMk/>
            <pc:sldMk cId="2948697371" sldId="297"/>
            <ac:spMk id="2" creationId="{1ED8B83F-8B45-334F-B8B4-DFCDCDD2EE82}"/>
          </ac:spMkLst>
        </pc:spChg>
        <pc:spChg chg="mod">
          <ac:chgData name="Wilson Martins" userId="aa084df00ae5f2d0" providerId="LiveId" clId="{974DBBCD-DFC7-45A0-BB00-9E4E553D7D05}" dt="2024-06-24T19:27:03.484" v="4835" actId="207"/>
          <ac:spMkLst>
            <pc:docMk/>
            <pc:sldMk cId="2948697371" sldId="297"/>
            <ac:spMk id="2" creationId="{50BDBFF2-D08D-1D4F-5D4B-7E54378F3495}"/>
          </ac:spMkLst>
        </pc:spChg>
        <pc:spChg chg="add mod">
          <ac:chgData name="Wilson Martins" userId="aa084df00ae5f2d0" providerId="LiveId" clId="{974DBBCD-DFC7-45A0-BB00-9E4E553D7D05}" dt="2024-06-24T19:52:33.416" v="4879" actId="20577"/>
          <ac:spMkLst>
            <pc:docMk/>
            <pc:sldMk cId="2948697371" sldId="297"/>
            <ac:spMk id="4" creationId="{273E6ED8-5257-C514-8F43-13202A49155C}"/>
          </ac:spMkLst>
        </pc:spChg>
        <pc:spChg chg="add mod">
          <ac:chgData name="Wilson Martins" userId="aa084df00ae5f2d0" providerId="LiveId" clId="{974DBBCD-DFC7-45A0-BB00-9E4E553D7D05}" dt="2024-06-16T17:22:54.530" v="2397" actId="207"/>
          <ac:spMkLst>
            <pc:docMk/>
            <pc:sldMk cId="2948697371" sldId="297"/>
            <ac:spMk id="5" creationId="{EB2D0E14-62EE-E4F2-5023-97BF5E8A006E}"/>
          </ac:spMkLst>
        </pc:spChg>
        <pc:spChg chg="add del mod">
          <ac:chgData name="Wilson Martins" userId="aa084df00ae5f2d0" providerId="LiveId" clId="{974DBBCD-DFC7-45A0-BB00-9E4E553D7D05}" dt="2024-06-24T20:24:44.626" v="5005" actId="478"/>
          <ac:spMkLst>
            <pc:docMk/>
            <pc:sldMk cId="2948697371" sldId="297"/>
            <ac:spMk id="6" creationId="{3AC578EE-5BE0-7B9D-5422-572D828D59BC}"/>
          </ac:spMkLst>
        </pc:spChg>
        <pc:spChg chg="mod">
          <ac:chgData name="Wilson Martins" userId="aa084df00ae5f2d0" providerId="LiveId" clId="{974DBBCD-DFC7-45A0-BB00-9E4E553D7D05}" dt="2024-06-20T18:44:23.874" v="4229" actId="20577"/>
          <ac:spMkLst>
            <pc:docMk/>
            <pc:sldMk cId="2948697371" sldId="297"/>
            <ac:spMk id="7" creationId="{EE6E7348-3245-2F93-3B2D-955B922C42B4}"/>
          </ac:spMkLst>
        </pc:spChg>
        <pc:spChg chg="add del mod">
          <ac:chgData name="Wilson Martins" userId="aa084df00ae5f2d0" providerId="LiveId" clId="{974DBBCD-DFC7-45A0-BB00-9E4E553D7D05}" dt="2024-06-24T20:26:01.091" v="5014" actId="478"/>
          <ac:spMkLst>
            <pc:docMk/>
            <pc:sldMk cId="2948697371" sldId="297"/>
            <ac:spMk id="8" creationId="{779DBB9A-6EE5-FEC9-6EDE-1390892CB659}"/>
          </ac:spMkLst>
        </pc:spChg>
        <pc:spChg chg="add del mod">
          <ac:chgData name="Wilson Martins" userId="aa084df00ae5f2d0" providerId="LiveId" clId="{974DBBCD-DFC7-45A0-BB00-9E4E553D7D05}" dt="2024-06-24T20:24:44.626" v="5005" actId="478"/>
          <ac:spMkLst>
            <pc:docMk/>
            <pc:sldMk cId="2948697371" sldId="297"/>
            <ac:spMk id="10" creationId="{1080FECB-55A9-32B4-3D98-FD326F5330FF}"/>
          </ac:spMkLst>
        </pc:spChg>
        <pc:spChg chg="add del mod">
          <ac:chgData name="Wilson Martins" userId="aa084df00ae5f2d0" providerId="LiveId" clId="{974DBBCD-DFC7-45A0-BB00-9E4E553D7D05}" dt="2024-06-24T20:24:44.626" v="5005" actId="478"/>
          <ac:spMkLst>
            <pc:docMk/>
            <pc:sldMk cId="2948697371" sldId="297"/>
            <ac:spMk id="11" creationId="{A66CC681-FF32-A982-EDB5-6CFAFE621617}"/>
          </ac:spMkLst>
        </pc:spChg>
        <pc:spChg chg="add del mod">
          <ac:chgData name="Wilson Martins" userId="aa084df00ae5f2d0" providerId="LiveId" clId="{974DBBCD-DFC7-45A0-BB00-9E4E553D7D05}" dt="2024-06-24T20:24:44.626" v="5005" actId="478"/>
          <ac:spMkLst>
            <pc:docMk/>
            <pc:sldMk cId="2948697371" sldId="297"/>
            <ac:spMk id="16" creationId="{0C38282A-4A5F-B7D6-1014-C23BABCB03E6}"/>
          </ac:spMkLst>
        </pc:spChg>
        <pc:spChg chg="add del mod">
          <ac:chgData name="Wilson Martins" userId="aa084df00ae5f2d0" providerId="LiveId" clId="{974DBBCD-DFC7-45A0-BB00-9E4E553D7D05}" dt="2024-06-24T20:24:44.626" v="5005" actId="478"/>
          <ac:spMkLst>
            <pc:docMk/>
            <pc:sldMk cId="2948697371" sldId="297"/>
            <ac:spMk id="19" creationId="{5273A961-CF3B-2570-170B-CD8D8A647BE7}"/>
          </ac:spMkLst>
        </pc:spChg>
        <pc:spChg chg="add del mod">
          <ac:chgData name="Wilson Martins" userId="aa084df00ae5f2d0" providerId="LiveId" clId="{974DBBCD-DFC7-45A0-BB00-9E4E553D7D05}" dt="2024-06-24T20:24:44.626" v="5005" actId="478"/>
          <ac:spMkLst>
            <pc:docMk/>
            <pc:sldMk cId="2948697371" sldId="297"/>
            <ac:spMk id="20" creationId="{FECE9061-C111-3236-FC90-A9E51DB6459E}"/>
          </ac:spMkLst>
        </pc:spChg>
        <pc:spChg chg="add del mod">
          <ac:chgData name="Wilson Martins" userId="aa084df00ae5f2d0" providerId="LiveId" clId="{974DBBCD-DFC7-45A0-BB00-9E4E553D7D05}" dt="2024-06-24T20:24:44.626" v="5005" actId="478"/>
          <ac:spMkLst>
            <pc:docMk/>
            <pc:sldMk cId="2948697371" sldId="297"/>
            <ac:spMk id="24" creationId="{D6B57876-73A5-809B-2A11-AFC83F1E7256}"/>
          </ac:spMkLst>
        </pc:spChg>
        <pc:spChg chg="add del mod">
          <ac:chgData name="Wilson Martins" userId="aa084df00ae5f2d0" providerId="LiveId" clId="{974DBBCD-DFC7-45A0-BB00-9E4E553D7D05}" dt="2024-06-24T20:24:44.626" v="5005" actId="478"/>
          <ac:spMkLst>
            <pc:docMk/>
            <pc:sldMk cId="2948697371" sldId="297"/>
            <ac:spMk id="25" creationId="{32D0F4F3-8557-9701-29A5-9537C2FB224A}"/>
          </ac:spMkLst>
        </pc:spChg>
        <pc:spChg chg="add del mod">
          <ac:chgData name="Wilson Martins" userId="aa084df00ae5f2d0" providerId="LiveId" clId="{974DBBCD-DFC7-45A0-BB00-9E4E553D7D05}" dt="2024-06-16T17:26:41.488" v="2482" actId="478"/>
          <ac:spMkLst>
            <pc:docMk/>
            <pc:sldMk cId="2948697371" sldId="297"/>
            <ac:spMk id="26" creationId="{B53F4DFE-1C69-AC02-4F04-0A0FCFEA6888}"/>
          </ac:spMkLst>
        </pc:spChg>
        <pc:spChg chg="add del mod">
          <ac:chgData name="Wilson Martins" userId="aa084df00ae5f2d0" providerId="LiveId" clId="{974DBBCD-DFC7-45A0-BB00-9E4E553D7D05}" dt="2024-06-24T20:24:44.626" v="5005" actId="478"/>
          <ac:spMkLst>
            <pc:docMk/>
            <pc:sldMk cId="2948697371" sldId="297"/>
            <ac:spMk id="29" creationId="{6904A693-564A-B0BC-9643-E780E3CE9912}"/>
          </ac:spMkLst>
        </pc:spChg>
        <pc:spChg chg="add del mod">
          <ac:chgData name="Wilson Martins" userId="aa084df00ae5f2d0" providerId="LiveId" clId="{974DBBCD-DFC7-45A0-BB00-9E4E553D7D05}" dt="2024-06-24T20:24:47.537" v="5006" actId="478"/>
          <ac:spMkLst>
            <pc:docMk/>
            <pc:sldMk cId="2948697371" sldId="297"/>
            <ac:spMk id="30" creationId="{8E01C5C2-A397-C232-D5CC-8F7AB41AD77B}"/>
          </ac:spMkLst>
        </pc:spChg>
        <pc:spChg chg="add del mod">
          <ac:chgData name="Wilson Martins" userId="aa084df00ae5f2d0" providerId="LiveId" clId="{974DBBCD-DFC7-45A0-BB00-9E4E553D7D05}" dt="2024-06-24T20:24:44.626" v="5005" actId="478"/>
          <ac:spMkLst>
            <pc:docMk/>
            <pc:sldMk cId="2948697371" sldId="297"/>
            <ac:spMk id="31" creationId="{F1857E1A-C5CA-B215-27C7-EB4DF7C18D80}"/>
          </ac:spMkLst>
        </pc:spChg>
        <pc:picChg chg="add del mod">
          <ac:chgData name="Wilson Martins" userId="aa084df00ae5f2d0" providerId="LiveId" clId="{974DBBCD-DFC7-45A0-BB00-9E4E553D7D05}" dt="2024-06-16T19:27:12.774" v="3146" actId="478"/>
          <ac:picMkLst>
            <pc:docMk/>
            <pc:sldMk cId="2948697371" sldId="297"/>
            <ac:picMk id="3" creationId="{CE7C3777-148B-AF06-120C-ABB89C0D8B05}"/>
          </ac:picMkLst>
        </pc:picChg>
        <pc:picChg chg="add mod">
          <ac:chgData name="Wilson Martins" userId="aa084df00ae5f2d0" providerId="LiveId" clId="{974DBBCD-DFC7-45A0-BB00-9E4E553D7D05}" dt="2024-06-24T19:52:41.778" v="4880" actId="1076"/>
          <ac:picMkLst>
            <pc:docMk/>
            <pc:sldMk cId="2948697371" sldId="297"/>
            <ac:picMk id="33" creationId="{DD3C4EBD-B493-14CE-311F-FBDE365396ED}"/>
          </ac:picMkLst>
        </pc:picChg>
        <pc:cxnChg chg="add del mod">
          <ac:chgData name="Wilson Martins" userId="aa084df00ae5f2d0" providerId="LiveId" clId="{974DBBCD-DFC7-45A0-BB00-9E4E553D7D05}" dt="2024-06-24T20:24:44.626" v="5005" actId="478"/>
          <ac:cxnSpMkLst>
            <pc:docMk/>
            <pc:sldMk cId="2948697371" sldId="297"/>
            <ac:cxnSpMk id="13" creationId="{CC0EF468-B7FE-C345-7135-32FD9886E289}"/>
          </ac:cxnSpMkLst>
        </pc:cxnChg>
        <pc:cxnChg chg="add del mod">
          <ac:chgData name="Wilson Martins" userId="aa084df00ae5f2d0" providerId="LiveId" clId="{974DBBCD-DFC7-45A0-BB00-9E4E553D7D05}" dt="2024-06-24T20:24:44.626" v="5005" actId="478"/>
          <ac:cxnSpMkLst>
            <pc:docMk/>
            <pc:sldMk cId="2948697371" sldId="297"/>
            <ac:cxnSpMk id="15" creationId="{2820E2EE-87C3-305C-CE5E-D6895E5D9768}"/>
          </ac:cxnSpMkLst>
        </pc:cxnChg>
        <pc:cxnChg chg="add del mod">
          <ac:chgData name="Wilson Martins" userId="aa084df00ae5f2d0" providerId="LiveId" clId="{974DBBCD-DFC7-45A0-BB00-9E4E553D7D05}" dt="2024-06-16T17:05:32.759" v="2074" actId="478"/>
          <ac:cxnSpMkLst>
            <pc:docMk/>
            <pc:sldMk cId="2948697371" sldId="297"/>
            <ac:cxnSpMk id="18" creationId="{CBA416DF-1051-096E-A6E1-A0EBEF712246}"/>
          </ac:cxnSpMkLst>
        </pc:cxnChg>
        <pc:cxnChg chg="add del mod">
          <ac:chgData name="Wilson Martins" userId="aa084df00ae5f2d0" providerId="LiveId" clId="{974DBBCD-DFC7-45A0-BB00-9E4E553D7D05}" dt="2024-06-24T20:24:44.626" v="5005" actId="478"/>
          <ac:cxnSpMkLst>
            <pc:docMk/>
            <pc:sldMk cId="2948697371" sldId="297"/>
            <ac:cxnSpMk id="22" creationId="{828FFF95-66E0-9C7D-B250-73A5DC9E650D}"/>
          </ac:cxnSpMkLst>
        </pc:cxnChg>
        <pc:cxnChg chg="add del mod">
          <ac:chgData name="Wilson Martins" userId="aa084df00ae5f2d0" providerId="LiveId" clId="{974DBBCD-DFC7-45A0-BB00-9E4E553D7D05}" dt="2024-06-24T20:24:44.626" v="5005" actId="478"/>
          <ac:cxnSpMkLst>
            <pc:docMk/>
            <pc:sldMk cId="2948697371" sldId="297"/>
            <ac:cxnSpMk id="28" creationId="{6E1F88FA-FC62-F147-8854-53F86E578440}"/>
          </ac:cxnSpMkLst>
        </pc:cxnChg>
      </pc:sldChg>
      <pc:sldChg chg="addSp delSp modSp add mod ord modTransition">
        <pc:chgData name="Wilson Martins" userId="aa084df00ae5f2d0" providerId="LiveId" clId="{974DBBCD-DFC7-45A0-BB00-9E4E553D7D05}" dt="2024-06-26T20:45:59.818" v="5386"/>
        <pc:sldMkLst>
          <pc:docMk/>
          <pc:sldMk cId="3955576958" sldId="298"/>
        </pc:sldMkLst>
        <pc:spChg chg="add mod">
          <ac:chgData name="Wilson Martins" userId="aa084df00ae5f2d0" providerId="LiveId" clId="{974DBBCD-DFC7-45A0-BB00-9E4E553D7D05}" dt="2024-06-24T20:04:32.509" v="4911" actId="1076"/>
          <ac:spMkLst>
            <pc:docMk/>
            <pc:sldMk cId="3955576958" sldId="298"/>
            <ac:spMk id="2" creationId="{08FB90A1-C277-CE81-CC9F-33DCAEF52673}"/>
          </ac:spMkLst>
        </pc:spChg>
        <pc:spChg chg="mod">
          <ac:chgData name="Wilson Martins" userId="aa084df00ae5f2d0" providerId="LiveId" clId="{974DBBCD-DFC7-45A0-BB00-9E4E553D7D05}" dt="2024-06-26T20:32:48.665" v="5373"/>
          <ac:spMkLst>
            <pc:docMk/>
            <pc:sldMk cId="3955576958" sldId="298"/>
            <ac:spMk id="3" creationId="{233DC0F8-4B62-0B33-41E1-6E11BCC56A12}"/>
          </ac:spMkLst>
        </pc:spChg>
        <pc:spChg chg="add del mod">
          <ac:chgData name="Wilson Martins" userId="aa084df00ae5f2d0" providerId="LiveId" clId="{974DBBCD-DFC7-45A0-BB00-9E4E553D7D05}" dt="2024-06-16T20:08:38.123" v="3355" actId="21"/>
          <ac:spMkLst>
            <pc:docMk/>
            <pc:sldMk cId="3955576958" sldId="298"/>
            <ac:spMk id="3" creationId="{6945DCCA-2376-800A-1822-19E23F7BA304}"/>
          </ac:spMkLst>
        </pc:spChg>
        <pc:spChg chg="mod">
          <ac:chgData name="Wilson Martins" userId="aa084df00ae5f2d0" providerId="LiveId" clId="{974DBBCD-DFC7-45A0-BB00-9E4E553D7D05}" dt="2024-06-18T19:47:12.111" v="4146" actId="1076"/>
          <ac:spMkLst>
            <pc:docMk/>
            <pc:sldMk cId="3955576958" sldId="298"/>
            <ac:spMk id="4" creationId="{57B39A6B-4A69-D19C-E777-92F6E9C86649}"/>
          </ac:spMkLst>
        </pc:spChg>
        <pc:spChg chg="add del mod">
          <ac:chgData name="Wilson Martins" userId="aa084df00ae5f2d0" providerId="LiveId" clId="{974DBBCD-DFC7-45A0-BB00-9E4E553D7D05}" dt="2024-06-16T20:08:38.123" v="3355" actId="21"/>
          <ac:spMkLst>
            <pc:docMk/>
            <pc:sldMk cId="3955576958" sldId="298"/>
            <ac:spMk id="4" creationId="{EB9B943D-6FFC-A7D9-1486-C11842F263C8}"/>
          </ac:spMkLst>
        </pc:spChg>
        <pc:spChg chg="mod">
          <ac:chgData name="Wilson Martins" userId="aa084df00ae5f2d0" providerId="LiveId" clId="{974DBBCD-DFC7-45A0-BB00-9E4E553D7D05}" dt="2024-06-24T20:06:02.360" v="4924" actId="1076"/>
          <ac:spMkLst>
            <pc:docMk/>
            <pc:sldMk cId="3955576958" sldId="298"/>
            <ac:spMk id="5" creationId="{263075D1-911A-180D-BCBD-4A15C2590F6C}"/>
          </ac:spMkLst>
        </pc:spChg>
        <pc:spChg chg="add del mod">
          <ac:chgData name="Wilson Martins" userId="aa084df00ae5f2d0" providerId="LiveId" clId="{974DBBCD-DFC7-45A0-BB00-9E4E553D7D05}" dt="2024-06-16T20:08:38.123" v="3355" actId="21"/>
          <ac:spMkLst>
            <pc:docMk/>
            <pc:sldMk cId="3955576958" sldId="298"/>
            <ac:spMk id="5" creationId="{752079EE-E1EB-A2DF-A809-A90593A3D771}"/>
          </ac:spMkLst>
        </pc:spChg>
        <pc:spChg chg="add del mod">
          <ac:chgData name="Wilson Martins" userId="aa084df00ae5f2d0" providerId="LiveId" clId="{974DBBCD-DFC7-45A0-BB00-9E4E553D7D05}" dt="2024-06-25T20:06:23.247" v="5272" actId="478"/>
          <ac:spMkLst>
            <pc:docMk/>
            <pc:sldMk cId="3955576958" sldId="298"/>
            <ac:spMk id="6" creationId="{6945DCCA-2376-800A-1822-19E23F7BA304}"/>
          </ac:spMkLst>
        </pc:spChg>
        <pc:spChg chg="mod">
          <ac:chgData name="Wilson Martins" userId="aa084df00ae5f2d0" providerId="LiveId" clId="{974DBBCD-DFC7-45A0-BB00-9E4E553D7D05}" dt="2024-06-25T19:29:12.292" v="5177" actId="20577"/>
          <ac:spMkLst>
            <pc:docMk/>
            <pc:sldMk cId="3955576958" sldId="298"/>
            <ac:spMk id="7" creationId="{EE6E7348-3245-2F93-3B2D-955B922C42B4}"/>
          </ac:spMkLst>
        </pc:spChg>
        <pc:spChg chg="add mod">
          <ac:chgData name="Wilson Martins" userId="aa084df00ae5f2d0" providerId="LiveId" clId="{974DBBCD-DFC7-45A0-BB00-9E4E553D7D05}" dt="2024-06-18T19:17:06.996" v="3902" actId="1076"/>
          <ac:spMkLst>
            <pc:docMk/>
            <pc:sldMk cId="3955576958" sldId="298"/>
            <ac:spMk id="8" creationId="{EB9B943D-6FFC-A7D9-1486-C11842F263C8}"/>
          </ac:spMkLst>
        </pc:spChg>
        <pc:spChg chg="add mod">
          <ac:chgData name="Wilson Martins" userId="aa084df00ae5f2d0" providerId="LiveId" clId="{974DBBCD-DFC7-45A0-BB00-9E4E553D7D05}" dt="2024-06-18T19:16:42.435" v="3898" actId="1076"/>
          <ac:spMkLst>
            <pc:docMk/>
            <pc:sldMk cId="3955576958" sldId="298"/>
            <ac:spMk id="9" creationId="{752079EE-E1EB-A2DF-A809-A90593A3D771}"/>
          </ac:spMkLst>
        </pc:spChg>
        <pc:spChg chg="add mod">
          <ac:chgData name="Wilson Martins" userId="aa084df00ae5f2d0" providerId="LiveId" clId="{974DBBCD-DFC7-45A0-BB00-9E4E553D7D05}" dt="2024-06-16T21:10:44.365" v="3509" actId="20577"/>
          <ac:spMkLst>
            <pc:docMk/>
            <pc:sldMk cId="3955576958" sldId="298"/>
            <ac:spMk id="10" creationId="{614FE6D4-86C7-9CF2-2234-74F5EEE6E8E1}"/>
          </ac:spMkLst>
        </pc:spChg>
        <pc:spChg chg="add mod">
          <ac:chgData name="Wilson Martins" userId="aa084df00ae5f2d0" providerId="LiveId" clId="{974DBBCD-DFC7-45A0-BB00-9E4E553D7D05}" dt="2024-06-18T19:15:11.517" v="3863" actId="21"/>
          <ac:spMkLst>
            <pc:docMk/>
            <pc:sldMk cId="3955576958" sldId="298"/>
            <ac:spMk id="11" creationId="{137591C9-E393-03C1-30BA-9697F727B969}"/>
          </ac:spMkLst>
        </pc:spChg>
        <pc:spChg chg="mod">
          <ac:chgData name="Wilson Martins" userId="aa084df00ae5f2d0" providerId="LiveId" clId="{974DBBCD-DFC7-45A0-BB00-9E4E553D7D05}" dt="2024-06-18T19:44:14.013" v="4123" actId="1076"/>
          <ac:spMkLst>
            <pc:docMk/>
            <pc:sldMk cId="3955576958" sldId="298"/>
            <ac:spMk id="12" creationId="{9A7DB428-CBAD-A255-B1B1-EBAB078C9AC4}"/>
          </ac:spMkLst>
        </pc:spChg>
        <pc:spChg chg="add del mod">
          <ac:chgData name="Wilson Martins" userId="aa084df00ae5f2d0" providerId="LiveId" clId="{974DBBCD-DFC7-45A0-BB00-9E4E553D7D05}" dt="2024-06-16T21:32:57.914" v="3599" actId="478"/>
          <ac:spMkLst>
            <pc:docMk/>
            <pc:sldMk cId="3955576958" sldId="298"/>
            <ac:spMk id="12" creationId="{B24F17C3-8D7B-7229-8506-585C2FFE2884}"/>
          </ac:spMkLst>
        </pc:spChg>
        <pc:spChg chg="del mod">
          <ac:chgData name="Wilson Martins" userId="aa084df00ae5f2d0" providerId="LiveId" clId="{974DBBCD-DFC7-45A0-BB00-9E4E553D7D05}" dt="2024-06-24T20:31:44.886" v="5044" actId="478"/>
          <ac:spMkLst>
            <pc:docMk/>
            <pc:sldMk cId="3955576958" sldId="298"/>
            <ac:spMk id="13" creationId="{2EBFE2D6-3E7E-07E0-C210-231881386D1B}"/>
          </ac:spMkLst>
        </pc:spChg>
        <pc:spChg chg="add mod">
          <ac:chgData name="Wilson Martins" userId="aa084df00ae5f2d0" providerId="LiveId" clId="{974DBBCD-DFC7-45A0-BB00-9E4E553D7D05}" dt="2024-06-16T21:23:14.490" v="3554"/>
          <ac:spMkLst>
            <pc:docMk/>
            <pc:sldMk cId="3955576958" sldId="298"/>
            <ac:spMk id="13" creationId="{58488616-E634-42A9-33DB-3013E84DF12F}"/>
          </ac:spMkLst>
        </pc:spChg>
        <pc:spChg chg="add mod">
          <ac:chgData name="Wilson Martins" userId="aa084df00ae5f2d0" providerId="LiveId" clId="{974DBBCD-DFC7-45A0-BB00-9E4E553D7D05}" dt="2024-06-25T20:06:23.581" v="5273"/>
          <ac:spMkLst>
            <pc:docMk/>
            <pc:sldMk cId="3955576958" sldId="298"/>
            <ac:spMk id="13" creationId="{A15E0230-E62F-B68D-342E-A2AC8985F1F2}"/>
          </ac:spMkLst>
        </pc:spChg>
        <pc:spChg chg="mod">
          <ac:chgData name="Wilson Martins" userId="aa084df00ae5f2d0" providerId="LiveId" clId="{974DBBCD-DFC7-45A0-BB00-9E4E553D7D05}" dt="2024-06-24T20:04:05.184" v="4908" actId="1076"/>
          <ac:spMkLst>
            <pc:docMk/>
            <pc:sldMk cId="3955576958" sldId="298"/>
            <ac:spMk id="14" creationId="{8EDDD72D-9193-0281-D489-355574CA9B5F}"/>
          </ac:spMkLst>
        </pc:spChg>
        <pc:spChg chg="add del mod">
          <ac:chgData name="Wilson Martins" userId="aa084df00ae5f2d0" providerId="LiveId" clId="{974DBBCD-DFC7-45A0-BB00-9E4E553D7D05}" dt="2024-06-24T20:35:13.092" v="5116" actId="478"/>
          <ac:spMkLst>
            <pc:docMk/>
            <pc:sldMk cId="3955576958" sldId="298"/>
            <ac:spMk id="16" creationId="{9916ED07-07D0-1E39-701B-6929570F7A40}"/>
          </ac:spMkLst>
        </pc:spChg>
        <pc:spChg chg="add mod">
          <ac:chgData name="Wilson Martins" userId="aa084df00ae5f2d0" providerId="LiveId" clId="{974DBBCD-DFC7-45A0-BB00-9E4E553D7D05}" dt="2024-06-24T20:06:02.360" v="4924" actId="1076"/>
          <ac:spMkLst>
            <pc:docMk/>
            <pc:sldMk cId="3955576958" sldId="298"/>
            <ac:spMk id="17" creationId="{C8186A6C-8EE7-34DB-5898-1CA7304F919B}"/>
          </ac:spMkLst>
        </pc:spChg>
        <pc:spChg chg="del mod">
          <ac:chgData name="Wilson Martins" userId="aa084df00ae5f2d0" providerId="LiveId" clId="{974DBBCD-DFC7-45A0-BB00-9E4E553D7D05}" dt="2024-06-18T19:45:10.163" v="4124" actId="21"/>
          <ac:spMkLst>
            <pc:docMk/>
            <pc:sldMk cId="3955576958" sldId="298"/>
            <ac:spMk id="20" creationId="{99493DE2-3871-F65A-1945-0802E4CC740A}"/>
          </ac:spMkLst>
        </pc:spChg>
        <pc:spChg chg="del mod">
          <ac:chgData name="Wilson Martins" userId="aa084df00ae5f2d0" providerId="LiveId" clId="{974DBBCD-DFC7-45A0-BB00-9E4E553D7D05}" dt="2024-06-18T19:45:10.163" v="4124" actId="21"/>
          <ac:spMkLst>
            <pc:docMk/>
            <pc:sldMk cId="3955576958" sldId="298"/>
            <ac:spMk id="21" creationId="{6FB6BE0D-6739-E91E-3B99-9FE62E7B1992}"/>
          </ac:spMkLst>
        </pc:spChg>
        <pc:picChg chg="add mod">
          <ac:chgData name="Wilson Martins" userId="aa084df00ae5f2d0" providerId="LiveId" clId="{974DBBCD-DFC7-45A0-BB00-9E4E553D7D05}" dt="2024-06-16T21:25:47.712" v="3586" actId="1076"/>
          <ac:picMkLst>
            <pc:docMk/>
            <pc:sldMk cId="3955576958" sldId="298"/>
            <ac:picMk id="2" creationId="{F333D30E-00F8-C9B9-30FB-663096F749DA}"/>
          </ac:picMkLst>
        </pc:picChg>
        <pc:picChg chg="del mod">
          <ac:chgData name="Wilson Martins" userId="aa084df00ae5f2d0" providerId="LiveId" clId="{974DBBCD-DFC7-45A0-BB00-9E4E553D7D05}" dt="2024-06-18T19:45:10.163" v="4124" actId="21"/>
          <ac:picMkLst>
            <pc:docMk/>
            <pc:sldMk cId="3955576958" sldId="298"/>
            <ac:picMk id="15" creationId="{FDC87A95-EDA5-C03E-D220-1FF2C9839087}"/>
          </ac:picMkLst>
        </pc:picChg>
        <pc:picChg chg="add mod">
          <ac:chgData name="Wilson Martins" userId="aa084df00ae5f2d0" providerId="LiveId" clId="{974DBBCD-DFC7-45A0-BB00-9E4E553D7D05}" dt="2024-06-24T20:04:10.092" v="4909" actId="1076"/>
          <ac:picMkLst>
            <pc:docMk/>
            <pc:sldMk cId="3955576958" sldId="298"/>
            <ac:picMk id="18" creationId="{FFF181DC-B37F-214C-173B-FBAA62B2E7BE}"/>
          </ac:picMkLst>
        </pc:picChg>
        <pc:picChg chg="add del mod">
          <ac:chgData name="Wilson Martins" userId="aa084df00ae5f2d0" providerId="LiveId" clId="{974DBBCD-DFC7-45A0-BB00-9E4E553D7D05}" dt="2024-06-18T19:46:33.170" v="4141" actId="478"/>
          <ac:picMkLst>
            <pc:docMk/>
            <pc:sldMk cId="3955576958" sldId="298"/>
            <ac:picMk id="23" creationId="{073FD04B-9022-BFC9-31DF-68E58B0A04AF}"/>
          </ac:picMkLst>
        </pc:picChg>
        <pc:cxnChg chg="del mod">
          <ac:chgData name="Wilson Martins" userId="aa084df00ae5f2d0" providerId="LiveId" clId="{974DBBCD-DFC7-45A0-BB00-9E4E553D7D05}" dt="2024-06-18T19:45:10.163" v="4124" actId="21"/>
          <ac:cxnSpMkLst>
            <pc:docMk/>
            <pc:sldMk cId="3955576958" sldId="298"/>
            <ac:cxnSpMk id="17" creationId="{C231753B-CBA3-093F-1A00-134D2EC52596}"/>
          </ac:cxnSpMkLst>
        </pc:cxnChg>
        <pc:cxnChg chg="del mod">
          <ac:chgData name="Wilson Martins" userId="aa084df00ae5f2d0" providerId="LiveId" clId="{974DBBCD-DFC7-45A0-BB00-9E4E553D7D05}" dt="2024-06-18T19:45:10.163" v="4124" actId="21"/>
          <ac:cxnSpMkLst>
            <pc:docMk/>
            <pc:sldMk cId="3955576958" sldId="298"/>
            <ac:cxnSpMk id="19" creationId="{6E3B35B0-CC88-310A-73A6-2874A28113AB}"/>
          </ac:cxnSpMkLst>
        </pc:cxnChg>
      </pc:sldChg>
      <pc:sldChg chg="addSp delSp modSp add mod modTransition">
        <pc:chgData name="Wilson Martins" userId="aa084df00ae5f2d0" providerId="LiveId" clId="{974DBBCD-DFC7-45A0-BB00-9E4E553D7D05}" dt="2024-06-26T20:46:52.876" v="5390" actId="20577"/>
        <pc:sldMkLst>
          <pc:docMk/>
          <pc:sldMk cId="800773562" sldId="299"/>
        </pc:sldMkLst>
        <pc:spChg chg="add del mod">
          <ac:chgData name="Wilson Martins" userId="aa084df00ae5f2d0" providerId="LiveId" clId="{974DBBCD-DFC7-45A0-BB00-9E4E553D7D05}" dt="2024-06-25T19:36:17.935" v="5241" actId="478"/>
          <ac:spMkLst>
            <pc:docMk/>
            <pc:sldMk cId="800773562" sldId="299"/>
            <ac:spMk id="4" creationId="{0BE7EE4F-A321-6FEE-0021-9E9F4883E0C0}"/>
          </ac:spMkLst>
        </pc:spChg>
        <pc:spChg chg="del mod">
          <ac:chgData name="Wilson Martins" userId="aa084df00ae5f2d0" providerId="LiveId" clId="{974DBBCD-DFC7-45A0-BB00-9E4E553D7D05}" dt="2024-06-24T20:40:45.226" v="5128" actId="478"/>
          <ac:spMkLst>
            <pc:docMk/>
            <pc:sldMk cId="800773562" sldId="299"/>
            <ac:spMk id="4" creationId="{F9A0E981-A7C9-316E-32C2-62136F03135F}"/>
          </ac:spMkLst>
        </pc:spChg>
        <pc:spChg chg="add del mod">
          <ac:chgData name="Wilson Martins" userId="aa084df00ae5f2d0" providerId="LiveId" clId="{974DBBCD-DFC7-45A0-BB00-9E4E553D7D05}" dt="2024-06-25T19:30:06.241" v="5185"/>
          <ac:spMkLst>
            <pc:docMk/>
            <pc:sldMk cId="800773562" sldId="299"/>
            <ac:spMk id="5" creationId="{3905CC5E-8BDA-42DD-3981-2352AF8A27D2}"/>
          </ac:spMkLst>
        </pc:spChg>
        <pc:spChg chg="del">
          <ac:chgData name="Wilson Martins" userId="aa084df00ae5f2d0" providerId="LiveId" clId="{974DBBCD-DFC7-45A0-BB00-9E4E553D7D05}" dt="2024-06-24T20:40:45.226" v="5128" actId="478"/>
          <ac:spMkLst>
            <pc:docMk/>
            <pc:sldMk cId="800773562" sldId="299"/>
            <ac:spMk id="5" creationId="{5D2E3CFB-4752-9C36-39AE-EE65D3899466}"/>
          </ac:spMkLst>
        </pc:spChg>
        <pc:spChg chg="mod">
          <ac:chgData name="Wilson Martins" userId="aa084df00ae5f2d0" providerId="LiveId" clId="{974DBBCD-DFC7-45A0-BB00-9E4E553D7D05}" dt="2024-06-26T20:46:52.876" v="5390" actId="20577"/>
          <ac:spMkLst>
            <pc:docMk/>
            <pc:sldMk cId="800773562" sldId="299"/>
            <ac:spMk id="7" creationId="{EE6E7348-3245-2F93-3B2D-955B922C42B4}"/>
          </ac:spMkLst>
        </pc:spChg>
        <pc:spChg chg="del mod">
          <ac:chgData name="Wilson Martins" userId="aa084df00ae5f2d0" providerId="LiveId" clId="{974DBBCD-DFC7-45A0-BB00-9E4E553D7D05}" dt="2024-06-24T20:40:45.226" v="5128" actId="478"/>
          <ac:spMkLst>
            <pc:docMk/>
            <pc:sldMk cId="800773562" sldId="299"/>
            <ac:spMk id="8" creationId="{7B8376B0-C85D-10E0-7265-D3E9C8287767}"/>
          </ac:spMkLst>
        </pc:spChg>
        <pc:spChg chg="del">
          <ac:chgData name="Wilson Martins" userId="aa084df00ae5f2d0" providerId="LiveId" clId="{974DBBCD-DFC7-45A0-BB00-9E4E553D7D05}" dt="2024-06-24T20:40:45.226" v="5128" actId="478"/>
          <ac:spMkLst>
            <pc:docMk/>
            <pc:sldMk cId="800773562" sldId="299"/>
            <ac:spMk id="9" creationId="{F6C074B0-C441-58D1-248F-DDCF1FDDAD85}"/>
          </ac:spMkLst>
        </pc:spChg>
        <pc:spChg chg="del mod">
          <ac:chgData name="Wilson Martins" userId="aa084df00ae5f2d0" providerId="LiveId" clId="{974DBBCD-DFC7-45A0-BB00-9E4E553D7D05}" dt="2024-06-24T20:40:45.226" v="5128" actId="478"/>
          <ac:spMkLst>
            <pc:docMk/>
            <pc:sldMk cId="800773562" sldId="299"/>
            <ac:spMk id="10" creationId="{362F45A7-8C7B-D288-85C1-4F6A4B696D47}"/>
          </ac:spMkLst>
        </pc:spChg>
        <pc:spChg chg="del">
          <ac:chgData name="Wilson Martins" userId="aa084df00ae5f2d0" providerId="LiveId" clId="{974DBBCD-DFC7-45A0-BB00-9E4E553D7D05}" dt="2024-06-24T20:40:45.226" v="5128" actId="478"/>
          <ac:spMkLst>
            <pc:docMk/>
            <pc:sldMk cId="800773562" sldId="299"/>
            <ac:spMk id="11" creationId="{52ED2346-8851-5612-8EB9-4A3149C34EE9}"/>
          </ac:spMkLst>
        </pc:spChg>
        <pc:spChg chg="del">
          <ac:chgData name="Wilson Martins" userId="aa084df00ae5f2d0" providerId="LiveId" clId="{974DBBCD-DFC7-45A0-BB00-9E4E553D7D05}" dt="2024-06-24T20:40:45.226" v="5128" actId="478"/>
          <ac:spMkLst>
            <pc:docMk/>
            <pc:sldMk cId="800773562" sldId="299"/>
            <ac:spMk id="12" creationId="{8A10A898-6E4C-6DC0-6F86-CC199D40F4DE}"/>
          </ac:spMkLst>
        </pc:spChg>
        <pc:spChg chg="del">
          <ac:chgData name="Wilson Martins" userId="aa084df00ae5f2d0" providerId="LiveId" clId="{974DBBCD-DFC7-45A0-BB00-9E4E553D7D05}" dt="2024-06-24T20:40:45.226" v="5128" actId="478"/>
          <ac:spMkLst>
            <pc:docMk/>
            <pc:sldMk cId="800773562" sldId="299"/>
            <ac:spMk id="13" creationId="{89F6FF7F-8BD4-F475-092B-6BD302F5550B}"/>
          </ac:spMkLst>
        </pc:spChg>
        <pc:spChg chg="del mod">
          <ac:chgData name="Wilson Martins" userId="aa084df00ae5f2d0" providerId="LiveId" clId="{974DBBCD-DFC7-45A0-BB00-9E4E553D7D05}" dt="2024-06-24T20:40:45.226" v="5128" actId="478"/>
          <ac:spMkLst>
            <pc:docMk/>
            <pc:sldMk cId="800773562" sldId="299"/>
            <ac:spMk id="14" creationId="{AF6B21AD-231C-15AA-A637-2C0CF307851C}"/>
          </ac:spMkLst>
        </pc:spChg>
        <pc:spChg chg="del">
          <ac:chgData name="Wilson Martins" userId="aa084df00ae5f2d0" providerId="LiveId" clId="{974DBBCD-DFC7-45A0-BB00-9E4E553D7D05}" dt="2024-06-24T20:40:45.226" v="5128" actId="478"/>
          <ac:spMkLst>
            <pc:docMk/>
            <pc:sldMk cId="800773562" sldId="299"/>
            <ac:spMk id="15" creationId="{D80ED605-F25A-2EA5-C505-F3CAAE1AABC1}"/>
          </ac:spMkLst>
        </pc:spChg>
      </pc:sldChg>
      <pc:sldChg chg="delSp modSp add del mod ord">
        <pc:chgData name="Wilson Martins" userId="aa084df00ae5f2d0" providerId="LiveId" clId="{974DBBCD-DFC7-45A0-BB00-9E4E553D7D05}" dt="2024-06-26T20:28:52.191" v="5368" actId="2696"/>
        <pc:sldMkLst>
          <pc:docMk/>
          <pc:sldMk cId="1103953896" sldId="300"/>
        </pc:sldMkLst>
        <pc:spChg chg="mod">
          <ac:chgData name="Wilson Martins" userId="aa084df00ae5f2d0" providerId="LiveId" clId="{974DBBCD-DFC7-45A0-BB00-9E4E553D7D05}" dt="2024-06-18T19:48:06.302" v="4150" actId="1076"/>
          <ac:spMkLst>
            <pc:docMk/>
            <pc:sldMk cId="1103953896" sldId="300"/>
            <ac:spMk id="2" creationId="{6F15B441-FFB9-D826-5887-14C1CCC5917A}"/>
          </ac:spMkLst>
        </pc:spChg>
        <pc:spChg chg="mod">
          <ac:chgData name="Wilson Martins" userId="aa084df00ae5f2d0" providerId="LiveId" clId="{974DBBCD-DFC7-45A0-BB00-9E4E553D7D05}" dt="2024-06-18T19:48:06.302" v="4150" actId="1076"/>
          <ac:spMkLst>
            <pc:docMk/>
            <pc:sldMk cId="1103953896" sldId="300"/>
            <ac:spMk id="4" creationId="{9F340339-E232-5DFF-43DA-00271C0C1C53}"/>
          </ac:spMkLst>
        </pc:spChg>
        <pc:spChg chg="del mod">
          <ac:chgData name="Wilson Martins" userId="aa084df00ae5f2d0" providerId="LiveId" clId="{974DBBCD-DFC7-45A0-BB00-9E4E553D7D05}" dt="2024-06-24T20:44:05.525" v="5150" actId="478"/>
          <ac:spMkLst>
            <pc:docMk/>
            <pc:sldMk cId="1103953896" sldId="300"/>
            <ac:spMk id="5" creationId="{2806159B-3778-154D-6AF9-7E07F9AFEEE0}"/>
          </ac:spMkLst>
        </pc:spChg>
        <pc:spChg chg="del mod">
          <ac:chgData name="Wilson Martins" userId="aa084df00ae5f2d0" providerId="LiveId" clId="{974DBBCD-DFC7-45A0-BB00-9E4E553D7D05}" dt="2024-06-24T20:44:05.525" v="5150" actId="478"/>
          <ac:spMkLst>
            <pc:docMk/>
            <pc:sldMk cId="1103953896" sldId="300"/>
            <ac:spMk id="6" creationId="{FEBCAA70-8014-FAE3-1F3D-6A79A7D4D177}"/>
          </ac:spMkLst>
        </pc:spChg>
        <pc:spChg chg="mod">
          <ac:chgData name="Wilson Martins" userId="aa084df00ae5f2d0" providerId="LiveId" clId="{974DBBCD-DFC7-45A0-BB00-9E4E553D7D05}" dt="2024-06-16T20:15:33.865" v="3363" actId="2711"/>
          <ac:spMkLst>
            <pc:docMk/>
            <pc:sldMk cId="1103953896" sldId="300"/>
            <ac:spMk id="7" creationId="{EE6E7348-3245-2F93-3B2D-955B922C42B4}"/>
          </ac:spMkLst>
        </pc:spChg>
        <pc:spChg chg="del mod">
          <ac:chgData name="Wilson Martins" userId="aa084df00ae5f2d0" providerId="LiveId" clId="{974DBBCD-DFC7-45A0-BB00-9E4E553D7D05}" dt="2024-06-24T20:44:05.525" v="5150" actId="478"/>
          <ac:spMkLst>
            <pc:docMk/>
            <pc:sldMk cId="1103953896" sldId="300"/>
            <ac:spMk id="8" creationId="{C229C9AF-3BD7-BB62-30F8-FE6789A89FEB}"/>
          </ac:spMkLst>
        </pc:spChg>
        <pc:spChg chg="del mod">
          <ac:chgData name="Wilson Martins" userId="aa084df00ae5f2d0" providerId="LiveId" clId="{974DBBCD-DFC7-45A0-BB00-9E4E553D7D05}" dt="2024-06-24T20:44:05.525" v="5150" actId="478"/>
          <ac:spMkLst>
            <pc:docMk/>
            <pc:sldMk cId="1103953896" sldId="300"/>
            <ac:spMk id="9" creationId="{26414792-EF3C-75D4-14A7-FEAC9ADED52C}"/>
          </ac:spMkLst>
        </pc:spChg>
        <pc:spChg chg="del mod">
          <ac:chgData name="Wilson Martins" userId="aa084df00ae5f2d0" providerId="LiveId" clId="{974DBBCD-DFC7-45A0-BB00-9E4E553D7D05}" dt="2024-06-24T20:43:55.828" v="5148" actId="478"/>
          <ac:spMkLst>
            <pc:docMk/>
            <pc:sldMk cId="1103953896" sldId="300"/>
            <ac:spMk id="10" creationId="{0736B7F9-0061-5A38-DD0B-DEB0C52ED14E}"/>
          </ac:spMkLst>
        </pc:spChg>
        <pc:spChg chg="del">
          <ac:chgData name="Wilson Martins" userId="aa084df00ae5f2d0" providerId="LiveId" clId="{974DBBCD-DFC7-45A0-BB00-9E4E553D7D05}" dt="2024-06-24T20:43:47.320" v="5146" actId="478"/>
          <ac:spMkLst>
            <pc:docMk/>
            <pc:sldMk cId="1103953896" sldId="300"/>
            <ac:spMk id="12" creationId="{C62D1857-AADD-B723-ADD0-3D057E54197A}"/>
          </ac:spMkLst>
        </pc:spChg>
        <pc:spChg chg="del">
          <ac:chgData name="Wilson Martins" userId="aa084df00ae5f2d0" providerId="LiveId" clId="{974DBBCD-DFC7-45A0-BB00-9E4E553D7D05}" dt="2024-06-24T20:43:47.320" v="5146" actId="478"/>
          <ac:spMkLst>
            <pc:docMk/>
            <pc:sldMk cId="1103953896" sldId="300"/>
            <ac:spMk id="13" creationId="{0A6413D7-C063-80D5-C14C-7C8E21EF8C0A}"/>
          </ac:spMkLst>
        </pc:spChg>
        <pc:spChg chg="del">
          <ac:chgData name="Wilson Martins" userId="aa084df00ae5f2d0" providerId="LiveId" clId="{974DBBCD-DFC7-45A0-BB00-9E4E553D7D05}" dt="2024-06-24T20:43:47.320" v="5146" actId="478"/>
          <ac:spMkLst>
            <pc:docMk/>
            <pc:sldMk cId="1103953896" sldId="300"/>
            <ac:spMk id="15" creationId="{ED36E01B-DEFC-8D1D-79D8-9665727F840A}"/>
          </ac:spMkLst>
        </pc:spChg>
        <pc:spChg chg="del">
          <ac:chgData name="Wilson Martins" userId="aa084df00ae5f2d0" providerId="LiveId" clId="{974DBBCD-DFC7-45A0-BB00-9E4E553D7D05}" dt="2024-06-24T20:43:47.320" v="5146" actId="478"/>
          <ac:spMkLst>
            <pc:docMk/>
            <pc:sldMk cId="1103953896" sldId="300"/>
            <ac:spMk id="16" creationId="{01BB16C3-1402-1023-9FC9-0ECD8AB8EABD}"/>
          </ac:spMkLst>
        </pc:spChg>
      </pc:sldChg>
      <pc:sldChg chg="modSp add del mod">
        <pc:chgData name="Wilson Martins" userId="aa084df00ae5f2d0" providerId="LiveId" clId="{974DBBCD-DFC7-45A0-BB00-9E4E553D7D05}" dt="2024-06-16T20:15:44.357" v="3364" actId="47"/>
        <pc:sldMkLst>
          <pc:docMk/>
          <pc:sldMk cId="217875322" sldId="301"/>
        </pc:sldMkLst>
        <pc:spChg chg="mod">
          <ac:chgData name="Wilson Martins" userId="aa084df00ae5f2d0" providerId="LiveId" clId="{974DBBCD-DFC7-45A0-BB00-9E4E553D7D05}" dt="2024-06-16T16:40:02.168" v="1503" actId="20577"/>
          <ac:spMkLst>
            <pc:docMk/>
            <pc:sldMk cId="217875322" sldId="301"/>
            <ac:spMk id="7" creationId="{EE6E7348-3245-2F93-3B2D-955B922C42B4}"/>
          </ac:spMkLst>
        </pc:spChg>
      </pc:sldChg>
      <pc:sldChg chg="delSp modSp add mod modTransition">
        <pc:chgData name="Wilson Martins" userId="aa084df00ae5f2d0" providerId="LiveId" clId="{974DBBCD-DFC7-45A0-BB00-9E4E553D7D05}" dt="2024-06-26T20:47:54.453" v="5406" actId="20577"/>
        <pc:sldMkLst>
          <pc:docMk/>
          <pc:sldMk cId="1919937156" sldId="302"/>
        </pc:sldMkLst>
        <pc:spChg chg="del">
          <ac:chgData name="Wilson Martins" userId="aa084df00ae5f2d0" providerId="LiveId" clId="{974DBBCD-DFC7-45A0-BB00-9E4E553D7D05}" dt="2024-06-24T20:47:10.076" v="5154" actId="478"/>
          <ac:spMkLst>
            <pc:docMk/>
            <pc:sldMk cId="1919937156" sldId="302"/>
            <ac:spMk id="6" creationId="{97D059B8-B2E1-33EA-AA11-98F87F6D6545}"/>
          </ac:spMkLst>
        </pc:spChg>
        <pc:spChg chg="mod">
          <ac:chgData name="Wilson Martins" userId="aa084df00ae5f2d0" providerId="LiveId" clId="{974DBBCD-DFC7-45A0-BB00-9E4E553D7D05}" dt="2024-06-26T20:47:54.453" v="5406" actId="20577"/>
          <ac:spMkLst>
            <pc:docMk/>
            <pc:sldMk cId="1919937156" sldId="302"/>
            <ac:spMk id="7" creationId="{EE6E7348-3245-2F93-3B2D-955B922C42B4}"/>
          </ac:spMkLst>
        </pc:spChg>
        <pc:spChg chg="del">
          <ac:chgData name="Wilson Martins" userId="aa084df00ae5f2d0" providerId="LiveId" clId="{974DBBCD-DFC7-45A0-BB00-9E4E553D7D05}" dt="2024-06-24T20:47:10.076" v="5154" actId="478"/>
          <ac:spMkLst>
            <pc:docMk/>
            <pc:sldMk cId="1919937156" sldId="302"/>
            <ac:spMk id="8" creationId="{35EFA089-C6F7-203F-FE84-192E842B041C}"/>
          </ac:spMkLst>
        </pc:spChg>
        <pc:spChg chg="del">
          <ac:chgData name="Wilson Martins" userId="aa084df00ae5f2d0" providerId="LiveId" clId="{974DBBCD-DFC7-45A0-BB00-9E4E553D7D05}" dt="2024-06-24T20:47:10.076" v="5154" actId="478"/>
          <ac:spMkLst>
            <pc:docMk/>
            <pc:sldMk cId="1919937156" sldId="302"/>
            <ac:spMk id="9" creationId="{44EC9929-015A-2008-45FF-94A6BC6FD45A}"/>
          </ac:spMkLst>
        </pc:spChg>
        <pc:spChg chg="del">
          <ac:chgData name="Wilson Martins" userId="aa084df00ae5f2d0" providerId="LiveId" clId="{974DBBCD-DFC7-45A0-BB00-9E4E553D7D05}" dt="2024-06-24T20:47:10.076" v="5154" actId="478"/>
          <ac:spMkLst>
            <pc:docMk/>
            <pc:sldMk cId="1919937156" sldId="302"/>
            <ac:spMk id="10" creationId="{8FC7BAB4-82C2-ECCE-094E-9610EB6C54D0}"/>
          </ac:spMkLst>
        </pc:spChg>
        <pc:spChg chg="del">
          <ac:chgData name="Wilson Martins" userId="aa084df00ae5f2d0" providerId="LiveId" clId="{974DBBCD-DFC7-45A0-BB00-9E4E553D7D05}" dt="2024-06-24T20:47:10.076" v="5154" actId="478"/>
          <ac:spMkLst>
            <pc:docMk/>
            <pc:sldMk cId="1919937156" sldId="302"/>
            <ac:spMk id="12" creationId="{C38EA7AA-14CF-4ED7-13A9-04E581866E01}"/>
          </ac:spMkLst>
        </pc:spChg>
        <pc:spChg chg="del">
          <ac:chgData name="Wilson Martins" userId="aa084df00ae5f2d0" providerId="LiveId" clId="{974DBBCD-DFC7-45A0-BB00-9E4E553D7D05}" dt="2024-06-24T20:45:12.494" v="5152" actId="478"/>
          <ac:spMkLst>
            <pc:docMk/>
            <pc:sldMk cId="1919937156" sldId="302"/>
            <ac:spMk id="13" creationId="{341A061B-EA84-81D5-47EB-12969EC88931}"/>
          </ac:spMkLst>
        </pc:spChg>
      </pc:sldChg>
      <pc:sldChg chg="addSp delSp modSp add mod modTransition">
        <pc:chgData name="Wilson Martins" userId="aa084df00ae5f2d0" providerId="LiveId" clId="{974DBBCD-DFC7-45A0-BB00-9E4E553D7D05}" dt="2024-06-26T20:48:10.023" v="5412" actId="20577"/>
        <pc:sldMkLst>
          <pc:docMk/>
          <pc:sldMk cId="3622930145" sldId="303"/>
        </pc:sldMkLst>
        <pc:spChg chg="del">
          <ac:chgData name="Wilson Martins" userId="aa084df00ae5f2d0" providerId="LiveId" clId="{974DBBCD-DFC7-45A0-BB00-9E4E553D7D05}" dt="2024-06-24T20:53:23.083" v="5164" actId="478"/>
          <ac:spMkLst>
            <pc:docMk/>
            <pc:sldMk cId="3622930145" sldId="303"/>
            <ac:spMk id="4" creationId="{220A78FB-08CF-2F08-5FBA-B1F34C40D2B4}"/>
          </ac:spMkLst>
        </pc:spChg>
        <pc:spChg chg="del">
          <ac:chgData name="Wilson Martins" userId="aa084df00ae5f2d0" providerId="LiveId" clId="{974DBBCD-DFC7-45A0-BB00-9E4E553D7D05}" dt="2024-06-24T20:52:59.424" v="5162" actId="478"/>
          <ac:spMkLst>
            <pc:docMk/>
            <pc:sldMk cId="3622930145" sldId="303"/>
            <ac:spMk id="5" creationId="{2AD6643E-427E-8BC3-5249-8C32A9289CA6}"/>
          </ac:spMkLst>
        </pc:spChg>
        <pc:spChg chg="del">
          <ac:chgData name="Wilson Martins" userId="aa084df00ae5f2d0" providerId="LiveId" clId="{974DBBCD-DFC7-45A0-BB00-9E4E553D7D05}" dt="2024-06-24T20:52:59.424" v="5162" actId="478"/>
          <ac:spMkLst>
            <pc:docMk/>
            <pc:sldMk cId="3622930145" sldId="303"/>
            <ac:spMk id="6" creationId="{36231454-796F-8EC3-26D7-76397BA587CE}"/>
          </ac:spMkLst>
        </pc:spChg>
        <pc:spChg chg="mod">
          <ac:chgData name="Wilson Martins" userId="aa084df00ae5f2d0" providerId="LiveId" clId="{974DBBCD-DFC7-45A0-BB00-9E4E553D7D05}" dt="2024-06-26T20:48:10.023" v="5412" actId="20577"/>
          <ac:spMkLst>
            <pc:docMk/>
            <pc:sldMk cId="3622930145" sldId="303"/>
            <ac:spMk id="7" creationId="{EE6E7348-3245-2F93-3B2D-955B922C42B4}"/>
          </ac:spMkLst>
        </pc:spChg>
        <pc:spChg chg="del">
          <ac:chgData name="Wilson Martins" userId="aa084df00ae5f2d0" providerId="LiveId" clId="{974DBBCD-DFC7-45A0-BB00-9E4E553D7D05}" dt="2024-06-24T20:52:59.424" v="5162" actId="478"/>
          <ac:spMkLst>
            <pc:docMk/>
            <pc:sldMk cId="3622930145" sldId="303"/>
            <ac:spMk id="8" creationId="{A1E3F9F0-6D85-90B8-EF2D-6D7F24D78319}"/>
          </ac:spMkLst>
        </pc:spChg>
        <pc:spChg chg="del">
          <ac:chgData name="Wilson Martins" userId="aa084df00ae5f2d0" providerId="LiveId" clId="{974DBBCD-DFC7-45A0-BB00-9E4E553D7D05}" dt="2024-06-24T20:52:59.424" v="5162" actId="478"/>
          <ac:spMkLst>
            <pc:docMk/>
            <pc:sldMk cId="3622930145" sldId="303"/>
            <ac:spMk id="9" creationId="{D4FEDC58-0FBE-DC36-E351-33B051D4A81D}"/>
          </ac:spMkLst>
        </pc:spChg>
        <pc:spChg chg="del">
          <ac:chgData name="Wilson Martins" userId="aa084df00ae5f2d0" providerId="LiveId" clId="{974DBBCD-DFC7-45A0-BB00-9E4E553D7D05}" dt="2024-06-24T20:52:59.424" v="5162" actId="478"/>
          <ac:spMkLst>
            <pc:docMk/>
            <pc:sldMk cId="3622930145" sldId="303"/>
            <ac:spMk id="10" creationId="{C202876B-DDD8-E89D-3EE4-FE4B8C5F9B3E}"/>
          </ac:spMkLst>
        </pc:spChg>
        <pc:spChg chg="del">
          <ac:chgData name="Wilson Martins" userId="aa084df00ae5f2d0" providerId="LiveId" clId="{974DBBCD-DFC7-45A0-BB00-9E4E553D7D05}" dt="2024-06-24T20:52:59.424" v="5162" actId="478"/>
          <ac:spMkLst>
            <pc:docMk/>
            <pc:sldMk cId="3622930145" sldId="303"/>
            <ac:spMk id="11" creationId="{9A85A483-FA95-F1AD-E108-3FF0784D8A75}"/>
          </ac:spMkLst>
        </pc:spChg>
        <pc:spChg chg="add del mod">
          <ac:chgData name="Wilson Martins" userId="aa084df00ae5f2d0" providerId="LiveId" clId="{974DBBCD-DFC7-45A0-BB00-9E4E553D7D05}" dt="2024-06-24T20:35:50.487" v="5121" actId="21"/>
          <ac:spMkLst>
            <pc:docMk/>
            <pc:sldMk cId="3622930145" sldId="303"/>
            <ac:spMk id="20" creationId="{99493DE2-3871-F65A-1945-0802E4CC740A}"/>
          </ac:spMkLst>
        </pc:spChg>
        <pc:spChg chg="add del mod">
          <ac:chgData name="Wilson Martins" userId="aa084df00ae5f2d0" providerId="LiveId" clId="{974DBBCD-DFC7-45A0-BB00-9E4E553D7D05}" dt="2024-06-24T20:35:50.487" v="5121" actId="21"/>
          <ac:spMkLst>
            <pc:docMk/>
            <pc:sldMk cId="3622930145" sldId="303"/>
            <ac:spMk id="21" creationId="{6FB6BE0D-6739-E91E-3B99-9FE62E7B1992}"/>
          </ac:spMkLst>
        </pc:spChg>
        <pc:picChg chg="add del mod">
          <ac:chgData name="Wilson Martins" userId="aa084df00ae5f2d0" providerId="LiveId" clId="{974DBBCD-DFC7-45A0-BB00-9E4E553D7D05}" dt="2024-06-18T19:45:34.182" v="4132" actId="478"/>
          <ac:picMkLst>
            <pc:docMk/>
            <pc:sldMk cId="3622930145" sldId="303"/>
            <ac:picMk id="2" creationId="{30193A1E-43E7-1386-B4C6-7763B4BC3D63}"/>
          </ac:picMkLst>
        </pc:picChg>
        <pc:picChg chg="add del mod">
          <ac:chgData name="Wilson Martins" userId="aa084df00ae5f2d0" providerId="LiveId" clId="{974DBBCD-DFC7-45A0-BB00-9E4E553D7D05}" dt="2024-06-24T20:35:50.487" v="5121" actId="21"/>
          <ac:picMkLst>
            <pc:docMk/>
            <pc:sldMk cId="3622930145" sldId="303"/>
            <ac:picMk id="15" creationId="{FDC87A95-EDA5-C03E-D220-1FF2C9839087}"/>
          </ac:picMkLst>
        </pc:picChg>
        <pc:cxnChg chg="add del mod">
          <ac:chgData name="Wilson Martins" userId="aa084df00ae5f2d0" providerId="LiveId" clId="{974DBBCD-DFC7-45A0-BB00-9E4E553D7D05}" dt="2024-06-24T20:35:50.487" v="5121" actId="21"/>
          <ac:cxnSpMkLst>
            <pc:docMk/>
            <pc:sldMk cId="3622930145" sldId="303"/>
            <ac:cxnSpMk id="17" creationId="{C231753B-CBA3-093F-1A00-134D2EC52596}"/>
          </ac:cxnSpMkLst>
        </pc:cxnChg>
        <pc:cxnChg chg="add del mod">
          <ac:chgData name="Wilson Martins" userId="aa084df00ae5f2d0" providerId="LiveId" clId="{974DBBCD-DFC7-45A0-BB00-9E4E553D7D05}" dt="2024-06-24T20:35:50.487" v="5121" actId="21"/>
          <ac:cxnSpMkLst>
            <pc:docMk/>
            <pc:sldMk cId="3622930145" sldId="303"/>
            <ac:cxnSpMk id="19" creationId="{6E3B35B0-CC88-310A-73A6-2874A28113AB}"/>
          </ac:cxnSpMkLst>
        </pc:cxnChg>
      </pc:sldChg>
      <pc:sldChg chg="addSp delSp modSp add mod modTransition">
        <pc:chgData name="Wilson Martins" userId="aa084df00ae5f2d0" providerId="LiveId" clId="{974DBBCD-DFC7-45A0-BB00-9E4E553D7D05}" dt="2024-06-26T20:48:39.739" v="5420" actId="20577"/>
        <pc:sldMkLst>
          <pc:docMk/>
          <pc:sldMk cId="2949016923" sldId="304"/>
        </pc:sldMkLst>
        <pc:spChg chg="add mod">
          <ac:chgData name="Wilson Martins" userId="aa084df00ae5f2d0" providerId="LiveId" clId="{974DBBCD-DFC7-45A0-BB00-9E4E553D7D05}" dt="2024-06-16T20:28:09.819" v="3378" actId="2711"/>
          <ac:spMkLst>
            <pc:docMk/>
            <pc:sldMk cId="2949016923" sldId="304"/>
            <ac:spMk id="2" creationId="{EC6E6203-61E8-AAAE-0736-D14002359BFC}"/>
          </ac:spMkLst>
        </pc:spChg>
        <pc:spChg chg="add mod">
          <ac:chgData name="Wilson Martins" userId="aa084df00ae5f2d0" providerId="LiveId" clId="{974DBBCD-DFC7-45A0-BB00-9E4E553D7D05}" dt="2024-06-24T20:33:42.036" v="5111" actId="20577"/>
          <ac:spMkLst>
            <pc:docMk/>
            <pc:sldMk cId="2949016923" sldId="304"/>
            <ac:spMk id="3" creationId="{FA76BC9B-5BCC-02FC-DCC3-2D869B87CD1C}"/>
          </ac:spMkLst>
        </pc:spChg>
        <pc:spChg chg="add del mod">
          <ac:chgData name="Wilson Martins" userId="aa084df00ae5f2d0" providerId="LiveId" clId="{974DBBCD-DFC7-45A0-BB00-9E4E553D7D05}" dt="2024-06-26T20:48:39.739" v="5420" actId="20577"/>
          <ac:spMkLst>
            <pc:docMk/>
            <pc:sldMk cId="2949016923" sldId="304"/>
            <ac:spMk id="7" creationId="{EE6E7348-3245-2F93-3B2D-955B922C42B4}"/>
          </ac:spMkLst>
        </pc:spChg>
        <pc:spChg chg="add mod">
          <ac:chgData name="Wilson Martins" userId="aa084df00ae5f2d0" providerId="LiveId" clId="{974DBBCD-DFC7-45A0-BB00-9E4E553D7D05}" dt="2024-06-24T20:35:57.417" v="5123" actId="1076"/>
          <ac:spMkLst>
            <pc:docMk/>
            <pc:sldMk cId="2949016923" sldId="304"/>
            <ac:spMk id="20" creationId="{99493DE2-3871-F65A-1945-0802E4CC740A}"/>
          </ac:spMkLst>
        </pc:spChg>
        <pc:spChg chg="add mod">
          <ac:chgData name="Wilson Martins" userId="aa084df00ae5f2d0" providerId="LiveId" clId="{974DBBCD-DFC7-45A0-BB00-9E4E553D7D05}" dt="2024-06-24T20:35:57.417" v="5123" actId="1076"/>
          <ac:spMkLst>
            <pc:docMk/>
            <pc:sldMk cId="2949016923" sldId="304"/>
            <ac:spMk id="21" creationId="{6FB6BE0D-6739-E91E-3B99-9FE62E7B1992}"/>
          </ac:spMkLst>
        </pc:spChg>
        <pc:picChg chg="add mod">
          <ac:chgData name="Wilson Martins" userId="aa084df00ae5f2d0" providerId="LiveId" clId="{974DBBCD-DFC7-45A0-BB00-9E4E553D7D05}" dt="2024-06-24T20:35:57.417" v="5123" actId="1076"/>
          <ac:picMkLst>
            <pc:docMk/>
            <pc:sldMk cId="2949016923" sldId="304"/>
            <ac:picMk id="15" creationId="{FDC87A95-EDA5-C03E-D220-1FF2C9839087}"/>
          </ac:picMkLst>
        </pc:picChg>
        <pc:cxnChg chg="add mod">
          <ac:chgData name="Wilson Martins" userId="aa084df00ae5f2d0" providerId="LiveId" clId="{974DBBCD-DFC7-45A0-BB00-9E4E553D7D05}" dt="2024-06-24T20:35:57.417" v="5123" actId="1076"/>
          <ac:cxnSpMkLst>
            <pc:docMk/>
            <pc:sldMk cId="2949016923" sldId="304"/>
            <ac:cxnSpMk id="17" creationId="{C231753B-CBA3-093F-1A00-134D2EC52596}"/>
          </ac:cxnSpMkLst>
        </pc:cxnChg>
        <pc:cxnChg chg="add mod">
          <ac:chgData name="Wilson Martins" userId="aa084df00ae5f2d0" providerId="LiveId" clId="{974DBBCD-DFC7-45A0-BB00-9E4E553D7D05}" dt="2024-06-24T20:35:57.417" v="5123" actId="1076"/>
          <ac:cxnSpMkLst>
            <pc:docMk/>
            <pc:sldMk cId="2949016923" sldId="304"/>
            <ac:cxnSpMk id="19" creationId="{6E3B35B0-CC88-310A-73A6-2874A28113AB}"/>
          </ac:cxnSpMkLst>
        </pc:cxnChg>
      </pc:sldChg>
      <pc:sldChg chg="addSp delSp modSp add mod modTransition">
        <pc:chgData name="Wilson Martins" userId="aa084df00ae5f2d0" providerId="LiveId" clId="{974DBBCD-DFC7-45A0-BB00-9E4E553D7D05}" dt="2024-06-26T20:45:59.818" v="5386"/>
        <pc:sldMkLst>
          <pc:docMk/>
          <pc:sldMk cId="1330442415" sldId="305"/>
        </pc:sldMkLst>
        <pc:spChg chg="add mod">
          <ac:chgData name="Wilson Martins" userId="aa084df00ae5f2d0" providerId="LiveId" clId="{974DBBCD-DFC7-45A0-BB00-9E4E553D7D05}" dt="2024-06-16T17:45:11.911" v="2695" actId="1076"/>
          <ac:spMkLst>
            <pc:docMk/>
            <pc:sldMk cId="1330442415" sldId="305"/>
            <ac:spMk id="2" creationId="{BB512B90-8494-CA99-366D-1B1F09EE68C8}"/>
          </ac:spMkLst>
        </pc:spChg>
        <pc:spChg chg="add del mod">
          <ac:chgData name="Wilson Martins" userId="aa084df00ae5f2d0" providerId="LiveId" clId="{974DBBCD-DFC7-45A0-BB00-9E4E553D7D05}" dt="2024-06-24T20:27:30.675" v="5023" actId="478"/>
          <ac:spMkLst>
            <pc:docMk/>
            <pc:sldMk cId="1330442415" sldId="305"/>
            <ac:spMk id="3" creationId="{7C6BD279-CB50-1E89-E757-BDF51665B15D}"/>
          </ac:spMkLst>
        </pc:spChg>
        <pc:spChg chg="add del mod">
          <ac:chgData name="Wilson Martins" userId="aa084df00ae5f2d0" providerId="LiveId" clId="{974DBBCD-DFC7-45A0-BB00-9E4E553D7D05}" dt="2024-06-24T20:27:30.675" v="5023" actId="478"/>
          <ac:spMkLst>
            <pc:docMk/>
            <pc:sldMk cId="1330442415" sldId="305"/>
            <ac:spMk id="4" creationId="{404BCD07-6E9E-FC2C-C517-D6C72B7EEDCE}"/>
          </ac:spMkLst>
        </pc:spChg>
        <pc:spChg chg="add del mod">
          <ac:chgData name="Wilson Martins" userId="aa084df00ae5f2d0" providerId="LiveId" clId="{974DBBCD-DFC7-45A0-BB00-9E4E553D7D05}" dt="2024-06-24T20:27:30.675" v="5023" actId="478"/>
          <ac:spMkLst>
            <pc:docMk/>
            <pc:sldMk cId="1330442415" sldId="305"/>
            <ac:spMk id="5" creationId="{6F96662C-5789-4FD5-7981-AB6E77D1F11F}"/>
          </ac:spMkLst>
        </pc:spChg>
        <pc:spChg chg="add del mod">
          <ac:chgData name="Wilson Martins" userId="aa084df00ae5f2d0" providerId="LiveId" clId="{974DBBCD-DFC7-45A0-BB00-9E4E553D7D05}" dt="2024-06-24T20:27:02.314" v="5019" actId="478"/>
          <ac:spMkLst>
            <pc:docMk/>
            <pc:sldMk cId="1330442415" sldId="305"/>
            <ac:spMk id="6" creationId="{D20A938D-79FD-6118-D79E-AF306D26CA43}"/>
          </ac:spMkLst>
        </pc:spChg>
        <pc:spChg chg="del">
          <ac:chgData name="Wilson Martins" userId="aa084df00ae5f2d0" providerId="LiveId" clId="{974DBBCD-DFC7-45A0-BB00-9E4E553D7D05}" dt="2024-06-18T12:36:56.641" v="3673" actId="478"/>
          <ac:spMkLst>
            <pc:docMk/>
            <pc:sldMk cId="1330442415" sldId="305"/>
            <ac:spMk id="6" creationId="{DE448516-7E58-0D3E-99D4-4FBD4F435BEE}"/>
          </ac:spMkLst>
        </pc:spChg>
        <pc:spChg chg="add del mod">
          <ac:chgData name="Wilson Martins" userId="aa084df00ae5f2d0" providerId="LiveId" clId="{974DBBCD-DFC7-45A0-BB00-9E4E553D7D05}" dt="2024-06-16T17:38:06.975" v="2628" actId="478"/>
          <ac:spMkLst>
            <pc:docMk/>
            <pc:sldMk cId="1330442415" sldId="305"/>
            <ac:spMk id="6" creationId="{F608A115-90E5-19CA-01C9-8964494CB083}"/>
          </ac:spMkLst>
        </pc:spChg>
        <pc:spChg chg="mod">
          <ac:chgData name="Wilson Martins" userId="aa084df00ae5f2d0" providerId="LiveId" clId="{974DBBCD-DFC7-45A0-BB00-9E4E553D7D05}" dt="2024-06-20T18:44:29.846" v="4231" actId="20577"/>
          <ac:spMkLst>
            <pc:docMk/>
            <pc:sldMk cId="1330442415" sldId="305"/>
            <ac:spMk id="7" creationId="{EE6E7348-3245-2F93-3B2D-955B922C42B4}"/>
          </ac:spMkLst>
        </pc:spChg>
        <pc:spChg chg="add del mod">
          <ac:chgData name="Wilson Martins" userId="aa084df00ae5f2d0" providerId="LiveId" clId="{974DBBCD-DFC7-45A0-BB00-9E4E553D7D05}" dt="2024-06-24T20:27:16.416" v="5021" actId="478"/>
          <ac:spMkLst>
            <pc:docMk/>
            <pc:sldMk cId="1330442415" sldId="305"/>
            <ac:spMk id="8" creationId="{5DB8F58D-6FBB-26CF-AC24-DCA9A9BC05B7}"/>
          </ac:spMkLst>
        </pc:spChg>
        <pc:spChg chg="add del mod">
          <ac:chgData name="Wilson Martins" userId="aa084df00ae5f2d0" providerId="LiveId" clId="{974DBBCD-DFC7-45A0-BB00-9E4E553D7D05}" dt="2024-06-24T20:27:16.416" v="5021" actId="478"/>
          <ac:spMkLst>
            <pc:docMk/>
            <pc:sldMk cId="1330442415" sldId="305"/>
            <ac:spMk id="9" creationId="{9409B20E-3137-3054-A6CE-CCA118A39E9B}"/>
          </ac:spMkLst>
        </pc:spChg>
        <pc:spChg chg="add del mod">
          <ac:chgData name="Wilson Martins" userId="aa084df00ae5f2d0" providerId="LiveId" clId="{974DBBCD-DFC7-45A0-BB00-9E4E553D7D05}" dt="2024-06-24T20:27:02.314" v="5019" actId="478"/>
          <ac:spMkLst>
            <pc:docMk/>
            <pc:sldMk cId="1330442415" sldId="305"/>
            <ac:spMk id="10" creationId="{EC1F24AD-81C5-E9FA-2167-EDA0314E9B33}"/>
          </ac:spMkLst>
        </pc:spChg>
        <pc:spChg chg="add del mod">
          <ac:chgData name="Wilson Martins" userId="aa084df00ae5f2d0" providerId="LiveId" clId="{974DBBCD-DFC7-45A0-BB00-9E4E553D7D05}" dt="2024-06-24T20:27:02.314" v="5019" actId="478"/>
          <ac:spMkLst>
            <pc:docMk/>
            <pc:sldMk cId="1330442415" sldId="305"/>
            <ac:spMk id="13" creationId="{0DD590A7-51D8-674F-2523-3214B84FE6DF}"/>
          </ac:spMkLst>
        </pc:spChg>
        <pc:spChg chg="add del mod">
          <ac:chgData name="Wilson Martins" userId="aa084df00ae5f2d0" providerId="LiveId" clId="{974DBBCD-DFC7-45A0-BB00-9E4E553D7D05}" dt="2024-06-24T20:27:02.314" v="5019" actId="478"/>
          <ac:spMkLst>
            <pc:docMk/>
            <pc:sldMk cId="1330442415" sldId="305"/>
            <ac:spMk id="16" creationId="{A2844102-ED71-2137-7CB1-4291D9DB8BF0}"/>
          </ac:spMkLst>
        </pc:spChg>
        <pc:spChg chg="add del mod">
          <ac:chgData name="Wilson Martins" userId="aa084df00ae5f2d0" providerId="LiveId" clId="{974DBBCD-DFC7-45A0-BB00-9E4E553D7D05}" dt="2024-06-24T20:27:02.314" v="5019" actId="478"/>
          <ac:spMkLst>
            <pc:docMk/>
            <pc:sldMk cId="1330442415" sldId="305"/>
            <ac:spMk id="17" creationId="{E0D9056E-588A-0AB1-D222-FEEF846296F8}"/>
          </ac:spMkLst>
        </pc:spChg>
        <pc:spChg chg="add del mod">
          <ac:chgData name="Wilson Martins" userId="aa084df00ae5f2d0" providerId="LiveId" clId="{974DBBCD-DFC7-45A0-BB00-9E4E553D7D05}" dt="2024-06-24T20:27:02.314" v="5019" actId="478"/>
          <ac:spMkLst>
            <pc:docMk/>
            <pc:sldMk cId="1330442415" sldId="305"/>
            <ac:spMk id="18" creationId="{657272B6-D0F0-7599-8279-42869B6AA04A}"/>
          </ac:spMkLst>
        </pc:spChg>
        <pc:spChg chg="add del mod">
          <ac:chgData name="Wilson Martins" userId="aa084df00ae5f2d0" providerId="LiveId" clId="{974DBBCD-DFC7-45A0-BB00-9E4E553D7D05}" dt="2024-06-24T20:27:02.314" v="5019" actId="478"/>
          <ac:spMkLst>
            <pc:docMk/>
            <pc:sldMk cId="1330442415" sldId="305"/>
            <ac:spMk id="20" creationId="{8AAEF70F-420B-3657-47C4-D9477EBC2284}"/>
          </ac:spMkLst>
        </pc:spChg>
        <pc:spChg chg="add del mod">
          <ac:chgData name="Wilson Martins" userId="aa084df00ae5f2d0" providerId="LiveId" clId="{974DBBCD-DFC7-45A0-BB00-9E4E553D7D05}" dt="2024-06-24T20:27:02.314" v="5019" actId="478"/>
          <ac:spMkLst>
            <pc:docMk/>
            <pc:sldMk cId="1330442415" sldId="305"/>
            <ac:spMk id="21" creationId="{54E3AA73-CB98-F7F7-0A83-84A5AC0006E3}"/>
          </ac:spMkLst>
        </pc:spChg>
        <pc:spChg chg="add del mod">
          <ac:chgData name="Wilson Martins" userId="aa084df00ae5f2d0" providerId="LiveId" clId="{974DBBCD-DFC7-45A0-BB00-9E4E553D7D05}" dt="2024-06-24T20:27:02.314" v="5019" actId="478"/>
          <ac:spMkLst>
            <pc:docMk/>
            <pc:sldMk cId="1330442415" sldId="305"/>
            <ac:spMk id="22" creationId="{D4D42936-B4DC-7358-752F-36F951B4010A}"/>
          </ac:spMkLst>
        </pc:spChg>
        <pc:spChg chg="del mod">
          <ac:chgData name="Wilson Martins" userId="aa084df00ae5f2d0" providerId="LiveId" clId="{974DBBCD-DFC7-45A0-BB00-9E4E553D7D05}" dt="2024-06-24T20:27:02.314" v="5019" actId="478"/>
          <ac:spMkLst>
            <pc:docMk/>
            <pc:sldMk cId="1330442415" sldId="305"/>
            <ac:spMk id="23" creationId="{9A7BCC6F-0889-774E-2FD9-9BE7F0878E44}"/>
          </ac:spMkLst>
        </pc:spChg>
        <pc:spChg chg="add del mod">
          <ac:chgData name="Wilson Martins" userId="aa084df00ae5f2d0" providerId="LiveId" clId="{974DBBCD-DFC7-45A0-BB00-9E4E553D7D05}" dt="2024-06-24T20:27:02.314" v="5019" actId="478"/>
          <ac:spMkLst>
            <pc:docMk/>
            <pc:sldMk cId="1330442415" sldId="305"/>
            <ac:spMk id="24" creationId="{3273AE66-7597-23BD-E829-2EDA320E8958}"/>
          </ac:spMkLst>
        </pc:spChg>
        <pc:spChg chg="add del mod">
          <ac:chgData name="Wilson Martins" userId="aa084df00ae5f2d0" providerId="LiveId" clId="{974DBBCD-DFC7-45A0-BB00-9E4E553D7D05}" dt="2024-06-24T20:27:02.314" v="5019" actId="478"/>
          <ac:spMkLst>
            <pc:docMk/>
            <pc:sldMk cId="1330442415" sldId="305"/>
            <ac:spMk id="25" creationId="{04D77451-D0BF-1DCB-17D9-EA2BCEA9B308}"/>
          </ac:spMkLst>
        </pc:spChg>
        <pc:spChg chg="add del mod">
          <ac:chgData name="Wilson Martins" userId="aa084df00ae5f2d0" providerId="LiveId" clId="{974DBBCD-DFC7-45A0-BB00-9E4E553D7D05}" dt="2024-06-24T20:27:02.314" v="5019" actId="478"/>
          <ac:spMkLst>
            <pc:docMk/>
            <pc:sldMk cId="1330442415" sldId="305"/>
            <ac:spMk id="26" creationId="{2ED1CA16-2312-8C52-CAD2-3197FD5BACF2}"/>
          </ac:spMkLst>
        </pc:spChg>
        <pc:spChg chg="add del mod">
          <ac:chgData name="Wilson Martins" userId="aa084df00ae5f2d0" providerId="LiveId" clId="{974DBBCD-DFC7-45A0-BB00-9E4E553D7D05}" dt="2024-06-24T20:27:02.314" v="5019" actId="478"/>
          <ac:spMkLst>
            <pc:docMk/>
            <pc:sldMk cId="1330442415" sldId="305"/>
            <ac:spMk id="27" creationId="{83316576-2862-7174-DE53-E76F61EF7996}"/>
          </ac:spMkLst>
        </pc:spChg>
        <pc:spChg chg="add del mod">
          <ac:chgData name="Wilson Martins" userId="aa084df00ae5f2d0" providerId="LiveId" clId="{974DBBCD-DFC7-45A0-BB00-9E4E553D7D05}" dt="2024-06-18T19:12:24.703" v="3860" actId="478"/>
          <ac:spMkLst>
            <pc:docMk/>
            <pc:sldMk cId="1330442415" sldId="305"/>
            <ac:spMk id="28" creationId="{3E696A5E-9DD7-B28D-F824-6C0774798FE3}"/>
          </ac:spMkLst>
        </pc:spChg>
        <pc:spChg chg="add del mod">
          <ac:chgData name="Wilson Martins" userId="aa084df00ae5f2d0" providerId="LiveId" clId="{974DBBCD-DFC7-45A0-BB00-9E4E553D7D05}" dt="2024-06-24T20:27:02.314" v="5019" actId="478"/>
          <ac:spMkLst>
            <pc:docMk/>
            <pc:sldMk cId="1330442415" sldId="305"/>
            <ac:spMk id="28" creationId="{A6C813E9-D3AD-2294-BED0-28FD9373BEA0}"/>
          </ac:spMkLst>
        </pc:spChg>
        <pc:spChg chg="del mod">
          <ac:chgData name="Wilson Martins" userId="aa084df00ae5f2d0" providerId="LiveId" clId="{974DBBCD-DFC7-45A0-BB00-9E4E553D7D05}" dt="2024-06-18T12:18:30.253" v="3631" actId="478"/>
          <ac:spMkLst>
            <pc:docMk/>
            <pc:sldMk cId="1330442415" sldId="305"/>
            <ac:spMk id="29" creationId="{79B837DF-E725-C94F-E3B3-B49B6B48B50C}"/>
          </ac:spMkLst>
        </pc:spChg>
        <pc:spChg chg="add del mod">
          <ac:chgData name="Wilson Martins" userId="aa084df00ae5f2d0" providerId="LiveId" clId="{974DBBCD-DFC7-45A0-BB00-9E4E553D7D05}" dt="2024-06-18T19:12:24.703" v="3860" actId="478"/>
          <ac:spMkLst>
            <pc:docMk/>
            <pc:sldMk cId="1330442415" sldId="305"/>
            <ac:spMk id="30" creationId="{52790735-01DB-2E31-235E-3B6BB4D6BBC0}"/>
          </ac:spMkLst>
        </pc:spChg>
        <pc:spChg chg="del mod">
          <ac:chgData name="Wilson Martins" userId="aa084df00ae5f2d0" providerId="LiveId" clId="{974DBBCD-DFC7-45A0-BB00-9E4E553D7D05}" dt="2024-06-24T20:27:16.416" v="5021" actId="478"/>
          <ac:spMkLst>
            <pc:docMk/>
            <pc:sldMk cId="1330442415" sldId="305"/>
            <ac:spMk id="31" creationId="{D5DE591F-7222-F925-9A90-616BC7DC5404}"/>
          </ac:spMkLst>
        </pc:spChg>
        <pc:spChg chg="add del mod">
          <ac:chgData name="Wilson Martins" userId="aa084df00ae5f2d0" providerId="LiveId" clId="{974DBBCD-DFC7-45A0-BB00-9E4E553D7D05}" dt="2024-06-18T19:12:24.703" v="3860" actId="478"/>
          <ac:spMkLst>
            <pc:docMk/>
            <pc:sldMk cId="1330442415" sldId="305"/>
            <ac:spMk id="32" creationId="{A4FE4241-22D4-E349-5A58-2B3E97553DC4}"/>
          </ac:spMkLst>
        </pc:spChg>
        <pc:spChg chg="add del mod">
          <ac:chgData name="Wilson Martins" userId="aa084df00ae5f2d0" providerId="LiveId" clId="{974DBBCD-DFC7-45A0-BB00-9E4E553D7D05}" dt="2024-06-18T19:12:24.703" v="3860" actId="478"/>
          <ac:spMkLst>
            <pc:docMk/>
            <pc:sldMk cId="1330442415" sldId="305"/>
            <ac:spMk id="33" creationId="{3D82F47C-2EDA-85E1-BEEF-98DA38492476}"/>
          </ac:spMkLst>
        </pc:spChg>
        <pc:spChg chg="add del mod">
          <ac:chgData name="Wilson Martins" userId="aa084df00ae5f2d0" providerId="LiveId" clId="{974DBBCD-DFC7-45A0-BB00-9E4E553D7D05}" dt="2024-06-18T19:12:24.703" v="3860" actId="478"/>
          <ac:spMkLst>
            <pc:docMk/>
            <pc:sldMk cId="1330442415" sldId="305"/>
            <ac:spMk id="34" creationId="{821004DF-A83B-3E97-E202-CBF9ABEEA28C}"/>
          </ac:spMkLst>
        </pc:spChg>
        <pc:spChg chg="add mod">
          <ac:chgData name="Wilson Martins" userId="aa084df00ae5f2d0" providerId="LiveId" clId="{974DBBCD-DFC7-45A0-BB00-9E4E553D7D05}" dt="2024-06-16T20:02:29.695" v="3286" actId="1076"/>
          <ac:spMkLst>
            <pc:docMk/>
            <pc:sldMk cId="1330442415" sldId="305"/>
            <ac:spMk id="35" creationId="{2F175D37-5ED9-B88F-E2A3-AA66DBBA4579}"/>
          </ac:spMkLst>
        </pc:spChg>
        <pc:spChg chg="add del mod">
          <ac:chgData name="Wilson Martins" userId="aa084df00ae5f2d0" providerId="LiveId" clId="{974DBBCD-DFC7-45A0-BB00-9E4E553D7D05}" dt="2024-06-16T19:48:33.818" v="3206" actId="478"/>
          <ac:spMkLst>
            <pc:docMk/>
            <pc:sldMk cId="1330442415" sldId="305"/>
            <ac:spMk id="36" creationId="{E4F9A72D-BA08-A58B-9FF3-34764358784F}"/>
          </ac:spMkLst>
        </pc:spChg>
        <pc:spChg chg="add del mod">
          <ac:chgData name="Wilson Martins" userId="aa084df00ae5f2d0" providerId="LiveId" clId="{974DBBCD-DFC7-45A0-BB00-9E4E553D7D05}" dt="2024-06-18T19:12:24.703" v="3860" actId="478"/>
          <ac:spMkLst>
            <pc:docMk/>
            <pc:sldMk cId="1330442415" sldId="305"/>
            <ac:spMk id="37" creationId="{960D6915-B4FC-6F7D-3D39-B7EDC683A4A8}"/>
          </ac:spMkLst>
        </pc:spChg>
        <pc:spChg chg="add del mod">
          <ac:chgData name="Wilson Martins" userId="aa084df00ae5f2d0" providerId="LiveId" clId="{974DBBCD-DFC7-45A0-BB00-9E4E553D7D05}" dt="2024-06-18T19:12:24.703" v="3860" actId="478"/>
          <ac:spMkLst>
            <pc:docMk/>
            <pc:sldMk cId="1330442415" sldId="305"/>
            <ac:spMk id="38" creationId="{60F46DFE-2489-331E-27A5-8D0080987959}"/>
          </ac:spMkLst>
        </pc:spChg>
        <pc:spChg chg="add del mod">
          <ac:chgData name="Wilson Martins" userId="aa084df00ae5f2d0" providerId="LiveId" clId="{974DBBCD-DFC7-45A0-BB00-9E4E553D7D05}" dt="2024-06-24T20:27:02.314" v="5019" actId="478"/>
          <ac:spMkLst>
            <pc:docMk/>
            <pc:sldMk cId="1330442415" sldId="305"/>
            <ac:spMk id="39" creationId="{02D51692-BF40-BBE9-D6E6-A38CA0F27795}"/>
          </ac:spMkLst>
        </pc:spChg>
        <pc:spChg chg="add del mod">
          <ac:chgData name="Wilson Martins" userId="aa084df00ae5f2d0" providerId="LiveId" clId="{974DBBCD-DFC7-45A0-BB00-9E4E553D7D05}" dt="2024-06-18T19:12:24.703" v="3860" actId="478"/>
          <ac:spMkLst>
            <pc:docMk/>
            <pc:sldMk cId="1330442415" sldId="305"/>
            <ac:spMk id="46" creationId="{C3BD7D5D-396D-3B25-F13C-6F5170DD865D}"/>
          </ac:spMkLst>
        </pc:spChg>
        <pc:spChg chg="add del mod">
          <ac:chgData name="Wilson Martins" userId="aa084df00ae5f2d0" providerId="LiveId" clId="{974DBBCD-DFC7-45A0-BB00-9E4E553D7D05}" dt="2024-06-24T20:27:02.314" v="5019" actId="478"/>
          <ac:spMkLst>
            <pc:docMk/>
            <pc:sldMk cId="1330442415" sldId="305"/>
            <ac:spMk id="47" creationId="{CB3B2CD4-FB72-3661-44A0-68E11C797EE9}"/>
          </ac:spMkLst>
        </pc:spChg>
        <pc:picChg chg="add del mod">
          <ac:chgData name="Wilson Martins" userId="aa084df00ae5f2d0" providerId="LiveId" clId="{974DBBCD-DFC7-45A0-BB00-9E4E553D7D05}" dt="2024-06-24T20:27:02.314" v="5019" actId="478"/>
          <ac:picMkLst>
            <pc:docMk/>
            <pc:sldMk cId="1330442415" sldId="305"/>
            <ac:picMk id="19" creationId="{F6EA7E70-4CF7-11B2-3DD3-4AFE18C659E9}"/>
          </ac:picMkLst>
        </pc:picChg>
        <pc:picChg chg="add del mod">
          <ac:chgData name="Wilson Martins" userId="aa084df00ae5f2d0" providerId="LiveId" clId="{974DBBCD-DFC7-45A0-BB00-9E4E553D7D05}" dt="2024-06-16T18:06:48.560" v="3141" actId="478"/>
          <ac:picMkLst>
            <pc:docMk/>
            <pc:sldMk cId="1330442415" sldId="305"/>
            <ac:picMk id="23" creationId="{B1A4370F-7EF0-FCD4-F98B-B5120683E534}"/>
          </ac:picMkLst>
        </pc:picChg>
        <pc:cxnChg chg="add del mod">
          <ac:chgData name="Wilson Martins" userId="aa084df00ae5f2d0" providerId="LiveId" clId="{974DBBCD-DFC7-45A0-BB00-9E4E553D7D05}" dt="2024-06-24T20:27:02.314" v="5019" actId="478"/>
          <ac:cxnSpMkLst>
            <pc:docMk/>
            <pc:sldMk cId="1330442415" sldId="305"/>
            <ac:cxnSpMk id="11" creationId="{0D7C682A-0FB3-74CB-C1CF-4C2FCD9ADE97}"/>
          </ac:cxnSpMkLst>
        </pc:cxnChg>
        <pc:cxnChg chg="add del mod">
          <ac:chgData name="Wilson Martins" userId="aa084df00ae5f2d0" providerId="LiveId" clId="{974DBBCD-DFC7-45A0-BB00-9E4E553D7D05}" dt="2024-06-24T20:27:02.314" v="5019" actId="478"/>
          <ac:cxnSpMkLst>
            <pc:docMk/>
            <pc:sldMk cId="1330442415" sldId="305"/>
            <ac:cxnSpMk id="12" creationId="{E22153A3-0DFA-4F0C-D557-174FDC80D611}"/>
          </ac:cxnSpMkLst>
        </pc:cxnChg>
        <pc:cxnChg chg="add del mod">
          <ac:chgData name="Wilson Martins" userId="aa084df00ae5f2d0" providerId="LiveId" clId="{974DBBCD-DFC7-45A0-BB00-9E4E553D7D05}" dt="2024-06-24T20:27:02.314" v="5019" actId="478"/>
          <ac:cxnSpMkLst>
            <pc:docMk/>
            <pc:sldMk cId="1330442415" sldId="305"/>
            <ac:cxnSpMk id="14" creationId="{7A45E93C-6FF6-DB3E-7852-F21D6A7E6217}"/>
          </ac:cxnSpMkLst>
        </pc:cxnChg>
        <pc:cxnChg chg="add del mod">
          <ac:chgData name="Wilson Martins" userId="aa084df00ae5f2d0" providerId="LiveId" clId="{974DBBCD-DFC7-45A0-BB00-9E4E553D7D05}" dt="2024-06-24T20:27:02.314" v="5019" actId="478"/>
          <ac:cxnSpMkLst>
            <pc:docMk/>
            <pc:sldMk cId="1330442415" sldId="305"/>
            <ac:cxnSpMk id="15" creationId="{7D77F33E-63CF-0F8C-09CD-EB7008306E29}"/>
          </ac:cxnSpMkLst>
        </pc:cxnChg>
        <pc:cxnChg chg="add del mod">
          <ac:chgData name="Wilson Martins" userId="aa084df00ae5f2d0" providerId="LiveId" clId="{974DBBCD-DFC7-45A0-BB00-9E4E553D7D05}" dt="2024-06-24T20:27:02.314" v="5019" actId="478"/>
          <ac:cxnSpMkLst>
            <pc:docMk/>
            <pc:sldMk cId="1330442415" sldId="305"/>
            <ac:cxnSpMk id="40" creationId="{F182D516-B600-9A44-A795-FA1F6DF0F9AB}"/>
          </ac:cxnSpMkLst>
        </pc:cxnChg>
        <pc:cxnChg chg="add del mod">
          <ac:chgData name="Wilson Martins" userId="aa084df00ae5f2d0" providerId="LiveId" clId="{974DBBCD-DFC7-45A0-BB00-9E4E553D7D05}" dt="2024-06-24T20:27:02.314" v="5019" actId="478"/>
          <ac:cxnSpMkLst>
            <pc:docMk/>
            <pc:sldMk cId="1330442415" sldId="305"/>
            <ac:cxnSpMk id="43" creationId="{D7D5A309-5CF0-C51F-2D1B-6998D7DEDF4C}"/>
          </ac:cxnSpMkLst>
        </pc:cxnChg>
        <pc:cxnChg chg="add del mod">
          <ac:chgData name="Wilson Martins" userId="aa084df00ae5f2d0" providerId="LiveId" clId="{974DBBCD-DFC7-45A0-BB00-9E4E553D7D05}" dt="2024-06-24T20:27:02.314" v="5019" actId="478"/>
          <ac:cxnSpMkLst>
            <pc:docMk/>
            <pc:sldMk cId="1330442415" sldId="305"/>
            <ac:cxnSpMk id="45" creationId="{538E18C7-893B-1582-DB2E-DA50361840FB}"/>
          </ac:cxnSpMkLst>
        </pc:cxnChg>
      </pc:sldChg>
      <pc:sldChg chg="new del">
        <pc:chgData name="Wilson Martins" userId="aa084df00ae5f2d0" providerId="LiveId" clId="{974DBBCD-DFC7-45A0-BB00-9E4E553D7D05}" dt="2024-06-24T20:24:26.997" v="5002" actId="680"/>
        <pc:sldMkLst>
          <pc:docMk/>
          <pc:sldMk cId="430947244" sldId="306"/>
        </pc:sldMkLst>
      </pc:sldChg>
      <pc:sldChg chg="delSp add mod modTransition">
        <pc:chgData name="Wilson Martins" userId="aa084df00ae5f2d0" providerId="LiveId" clId="{974DBBCD-DFC7-45A0-BB00-9E4E553D7D05}" dt="2024-06-26T20:45:59.818" v="5386"/>
        <pc:sldMkLst>
          <pc:docMk/>
          <pc:sldMk cId="1723637495" sldId="306"/>
        </pc:sldMkLst>
        <pc:spChg chg="del">
          <ac:chgData name="Wilson Martins" userId="aa084df00ae5f2d0" providerId="LiveId" clId="{974DBBCD-DFC7-45A0-BB00-9E4E553D7D05}" dt="2024-06-24T20:25:11.854" v="5008" actId="478"/>
          <ac:spMkLst>
            <pc:docMk/>
            <pc:sldMk cId="1723637495" sldId="306"/>
            <ac:spMk id="6" creationId="{3AC578EE-5BE0-7B9D-5422-572D828D59BC}"/>
          </ac:spMkLst>
        </pc:spChg>
        <pc:spChg chg="del">
          <ac:chgData name="Wilson Martins" userId="aa084df00ae5f2d0" providerId="LiveId" clId="{974DBBCD-DFC7-45A0-BB00-9E4E553D7D05}" dt="2024-06-24T20:25:11.854" v="5008" actId="478"/>
          <ac:spMkLst>
            <pc:docMk/>
            <pc:sldMk cId="1723637495" sldId="306"/>
            <ac:spMk id="10" creationId="{1080FECB-55A9-32B4-3D98-FD326F5330FF}"/>
          </ac:spMkLst>
        </pc:spChg>
        <pc:spChg chg="del">
          <ac:chgData name="Wilson Martins" userId="aa084df00ae5f2d0" providerId="LiveId" clId="{974DBBCD-DFC7-45A0-BB00-9E4E553D7D05}" dt="2024-06-24T20:25:20.356" v="5010" actId="478"/>
          <ac:spMkLst>
            <pc:docMk/>
            <pc:sldMk cId="1723637495" sldId="306"/>
            <ac:spMk id="11" creationId="{A66CC681-FF32-A982-EDB5-6CFAFE621617}"/>
          </ac:spMkLst>
        </pc:spChg>
        <pc:spChg chg="del">
          <ac:chgData name="Wilson Martins" userId="aa084df00ae5f2d0" providerId="LiveId" clId="{974DBBCD-DFC7-45A0-BB00-9E4E553D7D05}" dt="2024-06-24T20:25:11.854" v="5008" actId="478"/>
          <ac:spMkLst>
            <pc:docMk/>
            <pc:sldMk cId="1723637495" sldId="306"/>
            <ac:spMk id="16" creationId="{0C38282A-4A5F-B7D6-1014-C23BABCB03E6}"/>
          </ac:spMkLst>
        </pc:spChg>
        <pc:spChg chg="del">
          <ac:chgData name="Wilson Martins" userId="aa084df00ae5f2d0" providerId="LiveId" clId="{974DBBCD-DFC7-45A0-BB00-9E4E553D7D05}" dt="2024-06-24T20:25:11.854" v="5008" actId="478"/>
          <ac:spMkLst>
            <pc:docMk/>
            <pc:sldMk cId="1723637495" sldId="306"/>
            <ac:spMk id="19" creationId="{5273A961-CF3B-2570-170B-CD8D8A647BE7}"/>
          </ac:spMkLst>
        </pc:spChg>
        <pc:spChg chg="del">
          <ac:chgData name="Wilson Martins" userId="aa084df00ae5f2d0" providerId="LiveId" clId="{974DBBCD-DFC7-45A0-BB00-9E4E553D7D05}" dt="2024-06-24T20:25:11.854" v="5008" actId="478"/>
          <ac:spMkLst>
            <pc:docMk/>
            <pc:sldMk cId="1723637495" sldId="306"/>
            <ac:spMk id="20" creationId="{FECE9061-C111-3236-FC90-A9E51DB6459E}"/>
          </ac:spMkLst>
        </pc:spChg>
        <pc:spChg chg="del">
          <ac:chgData name="Wilson Martins" userId="aa084df00ae5f2d0" providerId="LiveId" clId="{974DBBCD-DFC7-45A0-BB00-9E4E553D7D05}" dt="2024-06-24T20:25:11.854" v="5008" actId="478"/>
          <ac:spMkLst>
            <pc:docMk/>
            <pc:sldMk cId="1723637495" sldId="306"/>
            <ac:spMk id="24" creationId="{D6B57876-73A5-809B-2A11-AFC83F1E7256}"/>
          </ac:spMkLst>
        </pc:spChg>
        <pc:spChg chg="del">
          <ac:chgData name="Wilson Martins" userId="aa084df00ae5f2d0" providerId="LiveId" clId="{974DBBCD-DFC7-45A0-BB00-9E4E553D7D05}" dt="2024-06-24T20:25:15.564" v="5009" actId="478"/>
          <ac:spMkLst>
            <pc:docMk/>
            <pc:sldMk cId="1723637495" sldId="306"/>
            <ac:spMk id="29" creationId="{6904A693-564A-B0BC-9643-E780E3CE9912}"/>
          </ac:spMkLst>
        </pc:spChg>
        <pc:spChg chg="del">
          <ac:chgData name="Wilson Martins" userId="aa084df00ae5f2d0" providerId="LiveId" clId="{974DBBCD-DFC7-45A0-BB00-9E4E553D7D05}" dt="2024-06-24T20:25:11.854" v="5008" actId="478"/>
          <ac:spMkLst>
            <pc:docMk/>
            <pc:sldMk cId="1723637495" sldId="306"/>
            <ac:spMk id="30" creationId="{8E01C5C2-A397-C232-D5CC-8F7AB41AD77B}"/>
          </ac:spMkLst>
        </pc:spChg>
        <pc:spChg chg="del">
          <ac:chgData name="Wilson Martins" userId="aa084df00ae5f2d0" providerId="LiveId" clId="{974DBBCD-DFC7-45A0-BB00-9E4E553D7D05}" dt="2024-06-24T20:25:11.854" v="5008" actId="478"/>
          <ac:spMkLst>
            <pc:docMk/>
            <pc:sldMk cId="1723637495" sldId="306"/>
            <ac:spMk id="31" creationId="{F1857E1A-C5CA-B215-27C7-EB4DF7C18D80}"/>
          </ac:spMkLst>
        </pc:spChg>
        <pc:cxnChg chg="del">
          <ac:chgData name="Wilson Martins" userId="aa084df00ae5f2d0" providerId="LiveId" clId="{974DBBCD-DFC7-45A0-BB00-9E4E553D7D05}" dt="2024-06-24T20:25:11.854" v="5008" actId="478"/>
          <ac:cxnSpMkLst>
            <pc:docMk/>
            <pc:sldMk cId="1723637495" sldId="306"/>
            <ac:cxnSpMk id="13" creationId="{CC0EF468-B7FE-C345-7135-32FD9886E289}"/>
          </ac:cxnSpMkLst>
        </pc:cxnChg>
        <pc:cxnChg chg="del">
          <ac:chgData name="Wilson Martins" userId="aa084df00ae5f2d0" providerId="LiveId" clId="{974DBBCD-DFC7-45A0-BB00-9E4E553D7D05}" dt="2024-06-24T20:25:11.854" v="5008" actId="478"/>
          <ac:cxnSpMkLst>
            <pc:docMk/>
            <pc:sldMk cId="1723637495" sldId="306"/>
            <ac:cxnSpMk id="15" creationId="{2820E2EE-87C3-305C-CE5E-D6895E5D9768}"/>
          </ac:cxnSpMkLst>
        </pc:cxnChg>
        <pc:cxnChg chg="del">
          <ac:chgData name="Wilson Martins" userId="aa084df00ae5f2d0" providerId="LiveId" clId="{974DBBCD-DFC7-45A0-BB00-9E4E553D7D05}" dt="2024-06-24T20:25:11.854" v="5008" actId="478"/>
          <ac:cxnSpMkLst>
            <pc:docMk/>
            <pc:sldMk cId="1723637495" sldId="306"/>
            <ac:cxnSpMk id="22" creationId="{828FFF95-66E0-9C7D-B250-73A5DC9E650D}"/>
          </ac:cxnSpMkLst>
        </pc:cxnChg>
        <pc:cxnChg chg="del">
          <ac:chgData name="Wilson Martins" userId="aa084df00ae5f2d0" providerId="LiveId" clId="{974DBBCD-DFC7-45A0-BB00-9E4E553D7D05}" dt="2024-06-24T20:25:15.564" v="5009" actId="478"/>
          <ac:cxnSpMkLst>
            <pc:docMk/>
            <pc:sldMk cId="1723637495" sldId="306"/>
            <ac:cxnSpMk id="28" creationId="{6E1F88FA-FC62-F147-8854-53F86E578440}"/>
          </ac:cxnSpMkLst>
        </pc:cxnChg>
      </pc:sldChg>
      <pc:sldChg chg="add modTransition">
        <pc:chgData name="Wilson Martins" userId="aa084df00ae5f2d0" providerId="LiveId" clId="{974DBBCD-DFC7-45A0-BB00-9E4E553D7D05}" dt="2024-06-26T20:45:59.818" v="5386"/>
        <pc:sldMkLst>
          <pc:docMk/>
          <pc:sldMk cId="607222038" sldId="307"/>
        </pc:sldMkLst>
      </pc:sldChg>
      <pc:sldChg chg="delSp modSp add mod modTransition">
        <pc:chgData name="Wilson Martins" userId="aa084df00ae5f2d0" providerId="LiveId" clId="{974DBBCD-DFC7-45A0-BB00-9E4E553D7D05}" dt="2024-06-26T20:45:59.818" v="5386"/>
        <pc:sldMkLst>
          <pc:docMk/>
          <pc:sldMk cId="1768061070" sldId="308"/>
        </pc:sldMkLst>
        <pc:spChg chg="del">
          <ac:chgData name="Wilson Martins" userId="aa084df00ae5f2d0" providerId="LiveId" clId="{974DBBCD-DFC7-45A0-BB00-9E4E553D7D05}" dt="2024-06-24T20:26:24.507" v="5015" actId="478"/>
          <ac:spMkLst>
            <pc:docMk/>
            <pc:sldMk cId="1768061070" sldId="308"/>
            <ac:spMk id="24" creationId="{D6B57876-73A5-809B-2A11-AFC83F1E7256}"/>
          </ac:spMkLst>
        </pc:spChg>
        <pc:spChg chg="del mod">
          <ac:chgData name="Wilson Martins" userId="aa084df00ae5f2d0" providerId="LiveId" clId="{974DBBCD-DFC7-45A0-BB00-9E4E553D7D05}" dt="2024-06-24T20:25:37.998" v="5012" actId="478"/>
          <ac:spMkLst>
            <pc:docMk/>
            <pc:sldMk cId="1768061070" sldId="308"/>
            <ac:spMk id="30" creationId="{8E01C5C2-A397-C232-D5CC-8F7AB41AD77B}"/>
          </ac:spMkLst>
        </pc:spChg>
        <pc:cxnChg chg="del">
          <ac:chgData name="Wilson Martins" userId="aa084df00ae5f2d0" providerId="LiveId" clId="{974DBBCD-DFC7-45A0-BB00-9E4E553D7D05}" dt="2024-06-24T20:26:27.984" v="5016" actId="478"/>
          <ac:cxnSpMkLst>
            <pc:docMk/>
            <pc:sldMk cId="1768061070" sldId="308"/>
            <ac:cxnSpMk id="22" creationId="{828FFF95-66E0-9C7D-B250-73A5DC9E650D}"/>
          </ac:cxnSpMkLst>
        </pc:cxnChg>
      </pc:sldChg>
      <pc:sldChg chg="add modTransition">
        <pc:chgData name="Wilson Martins" userId="aa084df00ae5f2d0" providerId="LiveId" clId="{974DBBCD-DFC7-45A0-BB00-9E4E553D7D05}" dt="2024-06-26T20:45:59.818" v="5386"/>
        <pc:sldMkLst>
          <pc:docMk/>
          <pc:sldMk cId="1736294333" sldId="309"/>
        </pc:sldMkLst>
      </pc:sldChg>
      <pc:sldChg chg="addSp delSp modSp add mod ord modTransition">
        <pc:chgData name="Wilson Martins" userId="aa084df00ae5f2d0" providerId="LiveId" clId="{974DBBCD-DFC7-45A0-BB00-9E4E553D7D05}" dt="2024-06-26T20:45:59.818" v="5386"/>
        <pc:sldMkLst>
          <pc:docMk/>
          <pc:sldMk cId="3838110304" sldId="310"/>
        </pc:sldMkLst>
        <pc:spChg chg="add mod">
          <ac:chgData name="Wilson Martins" userId="aa084df00ae5f2d0" providerId="LiveId" clId="{974DBBCD-DFC7-45A0-BB00-9E4E553D7D05}" dt="2024-06-25T20:07:38.732" v="5292"/>
          <ac:spMkLst>
            <pc:docMk/>
            <pc:sldMk cId="3838110304" sldId="310"/>
            <ac:spMk id="6" creationId="{247E79A9-E086-3E4D-2983-B8A6F69B4F8E}"/>
          </ac:spMkLst>
        </pc:spChg>
        <pc:spChg chg="del">
          <ac:chgData name="Wilson Martins" userId="aa084df00ae5f2d0" providerId="LiveId" clId="{974DBBCD-DFC7-45A0-BB00-9E4E553D7D05}" dt="2024-06-24T20:27:56.826" v="5024" actId="478"/>
          <ac:spMkLst>
            <pc:docMk/>
            <pc:sldMk cId="3838110304" sldId="310"/>
            <ac:spMk id="6" creationId="{D20A938D-79FD-6118-D79E-AF306D26CA43}"/>
          </ac:spMkLst>
        </pc:spChg>
        <pc:spChg chg="del">
          <ac:chgData name="Wilson Martins" userId="aa084df00ae5f2d0" providerId="LiveId" clId="{974DBBCD-DFC7-45A0-BB00-9E4E553D7D05}" dt="2024-06-25T20:07:38.516" v="5291" actId="478"/>
          <ac:spMkLst>
            <pc:docMk/>
            <pc:sldMk cId="3838110304" sldId="310"/>
            <ac:spMk id="8" creationId="{5DB8F58D-6FBB-26CF-AC24-DCA9A9BC05B7}"/>
          </ac:spMkLst>
        </pc:spChg>
        <pc:spChg chg="del">
          <ac:chgData name="Wilson Martins" userId="aa084df00ae5f2d0" providerId="LiveId" clId="{974DBBCD-DFC7-45A0-BB00-9E4E553D7D05}" dt="2024-06-24T20:27:56.826" v="5024" actId="478"/>
          <ac:spMkLst>
            <pc:docMk/>
            <pc:sldMk cId="3838110304" sldId="310"/>
            <ac:spMk id="20" creationId="{8AAEF70F-420B-3657-47C4-D9477EBC2284}"/>
          </ac:spMkLst>
        </pc:spChg>
        <pc:spChg chg="del">
          <ac:chgData name="Wilson Martins" userId="aa084df00ae5f2d0" providerId="LiveId" clId="{974DBBCD-DFC7-45A0-BB00-9E4E553D7D05}" dt="2024-06-24T20:27:56.826" v="5024" actId="478"/>
          <ac:spMkLst>
            <pc:docMk/>
            <pc:sldMk cId="3838110304" sldId="310"/>
            <ac:spMk id="21" creationId="{54E3AA73-CB98-F7F7-0A83-84A5AC0006E3}"/>
          </ac:spMkLst>
        </pc:spChg>
        <pc:spChg chg="del">
          <ac:chgData name="Wilson Martins" userId="aa084df00ae5f2d0" providerId="LiveId" clId="{974DBBCD-DFC7-45A0-BB00-9E4E553D7D05}" dt="2024-06-24T20:27:56.826" v="5024" actId="478"/>
          <ac:spMkLst>
            <pc:docMk/>
            <pc:sldMk cId="3838110304" sldId="310"/>
            <ac:spMk id="22" creationId="{D4D42936-B4DC-7358-752F-36F951B4010A}"/>
          </ac:spMkLst>
        </pc:spChg>
        <pc:spChg chg="del">
          <ac:chgData name="Wilson Martins" userId="aa084df00ae5f2d0" providerId="LiveId" clId="{974DBBCD-DFC7-45A0-BB00-9E4E553D7D05}" dt="2024-06-24T20:27:56.826" v="5024" actId="478"/>
          <ac:spMkLst>
            <pc:docMk/>
            <pc:sldMk cId="3838110304" sldId="310"/>
            <ac:spMk id="23" creationId="{9A7BCC6F-0889-774E-2FD9-9BE7F0878E44}"/>
          </ac:spMkLst>
        </pc:spChg>
        <pc:spChg chg="del">
          <ac:chgData name="Wilson Martins" userId="aa084df00ae5f2d0" providerId="LiveId" clId="{974DBBCD-DFC7-45A0-BB00-9E4E553D7D05}" dt="2024-06-24T20:28:02.124" v="5025" actId="478"/>
          <ac:spMkLst>
            <pc:docMk/>
            <pc:sldMk cId="3838110304" sldId="310"/>
            <ac:spMk id="27" creationId="{83316576-2862-7174-DE53-E76F61EF7996}"/>
          </ac:spMkLst>
        </pc:spChg>
        <pc:spChg chg="del">
          <ac:chgData name="Wilson Martins" userId="aa084df00ae5f2d0" providerId="LiveId" clId="{974DBBCD-DFC7-45A0-BB00-9E4E553D7D05}" dt="2024-06-24T20:27:56.826" v="5024" actId="478"/>
          <ac:spMkLst>
            <pc:docMk/>
            <pc:sldMk cId="3838110304" sldId="310"/>
            <ac:spMk id="28" creationId="{A6C813E9-D3AD-2294-BED0-28FD9373BEA0}"/>
          </ac:spMkLst>
        </pc:spChg>
        <pc:spChg chg="del">
          <ac:chgData name="Wilson Martins" userId="aa084df00ae5f2d0" providerId="LiveId" clId="{974DBBCD-DFC7-45A0-BB00-9E4E553D7D05}" dt="2024-06-25T20:07:36.222" v="5290" actId="478"/>
          <ac:spMkLst>
            <pc:docMk/>
            <pc:sldMk cId="3838110304" sldId="310"/>
            <ac:spMk id="31" creationId="{D5DE591F-7222-F925-9A90-616BC7DC5404}"/>
          </ac:spMkLst>
        </pc:spChg>
        <pc:spChg chg="del">
          <ac:chgData name="Wilson Martins" userId="aa084df00ae5f2d0" providerId="LiveId" clId="{974DBBCD-DFC7-45A0-BB00-9E4E553D7D05}" dt="2024-06-24T20:27:56.826" v="5024" actId="478"/>
          <ac:spMkLst>
            <pc:docMk/>
            <pc:sldMk cId="3838110304" sldId="310"/>
            <ac:spMk id="39" creationId="{02D51692-BF40-BBE9-D6E6-A38CA0F27795}"/>
          </ac:spMkLst>
        </pc:spChg>
        <pc:spChg chg="del">
          <ac:chgData name="Wilson Martins" userId="aa084df00ae5f2d0" providerId="LiveId" clId="{974DBBCD-DFC7-45A0-BB00-9E4E553D7D05}" dt="2024-06-24T20:28:02.124" v="5025" actId="478"/>
          <ac:spMkLst>
            <pc:docMk/>
            <pc:sldMk cId="3838110304" sldId="310"/>
            <ac:spMk id="47" creationId="{CB3B2CD4-FB72-3661-44A0-68E11C797EE9}"/>
          </ac:spMkLst>
        </pc:spChg>
        <pc:picChg chg="del">
          <ac:chgData name="Wilson Martins" userId="aa084df00ae5f2d0" providerId="LiveId" clId="{974DBBCD-DFC7-45A0-BB00-9E4E553D7D05}" dt="2024-06-24T20:27:56.826" v="5024" actId="478"/>
          <ac:picMkLst>
            <pc:docMk/>
            <pc:sldMk cId="3838110304" sldId="310"/>
            <ac:picMk id="19" creationId="{F6EA7E70-4CF7-11B2-3DD3-4AFE18C659E9}"/>
          </ac:picMkLst>
        </pc:picChg>
        <pc:cxnChg chg="del">
          <ac:chgData name="Wilson Martins" userId="aa084df00ae5f2d0" providerId="LiveId" clId="{974DBBCD-DFC7-45A0-BB00-9E4E553D7D05}" dt="2024-06-24T20:27:56.826" v="5024" actId="478"/>
          <ac:cxnSpMkLst>
            <pc:docMk/>
            <pc:sldMk cId="3838110304" sldId="310"/>
            <ac:cxnSpMk id="40" creationId="{F182D516-B600-9A44-A795-FA1F6DF0F9AB}"/>
          </ac:cxnSpMkLst>
        </pc:cxnChg>
        <pc:cxnChg chg="del">
          <ac:chgData name="Wilson Martins" userId="aa084df00ae5f2d0" providerId="LiveId" clId="{974DBBCD-DFC7-45A0-BB00-9E4E553D7D05}" dt="2024-06-24T20:27:56.826" v="5024" actId="478"/>
          <ac:cxnSpMkLst>
            <pc:docMk/>
            <pc:sldMk cId="3838110304" sldId="310"/>
            <ac:cxnSpMk id="43" creationId="{D7D5A309-5CF0-C51F-2D1B-6998D7DEDF4C}"/>
          </ac:cxnSpMkLst>
        </pc:cxnChg>
        <pc:cxnChg chg="del">
          <ac:chgData name="Wilson Martins" userId="aa084df00ae5f2d0" providerId="LiveId" clId="{974DBBCD-DFC7-45A0-BB00-9E4E553D7D05}" dt="2024-06-24T20:27:56.826" v="5024" actId="478"/>
          <ac:cxnSpMkLst>
            <pc:docMk/>
            <pc:sldMk cId="3838110304" sldId="310"/>
            <ac:cxnSpMk id="45" creationId="{538E18C7-893B-1582-DB2E-DA50361840FB}"/>
          </ac:cxnSpMkLst>
        </pc:cxnChg>
      </pc:sldChg>
      <pc:sldChg chg="addSp delSp modSp add mod modTransition">
        <pc:chgData name="Wilson Martins" userId="aa084df00ae5f2d0" providerId="LiveId" clId="{974DBBCD-DFC7-45A0-BB00-9E4E553D7D05}" dt="2024-06-26T20:45:59.818" v="5386"/>
        <pc:sldMkLst>
          <pc:docMk/>
          <pc:sldMk cId="4086129215" sldId="311"/>
        </pc:sldMkLst>
        <pc:spChg chg="del">
          <ac:chgData name="Wilson Martins" userId="aa084df00ae5f2d0" providerId="LiveId" clId="{974DBBCD-DFC7-45A0-BB00-9E4E553D7D05}" dt="2024-06-24T20:29:06.447" v="5033" actId="478"/>
          <ac:spMkLst>
            <pc:docMk/>
            <pc:sldMk cId="4086129215" sldId="311"/>
            <ac:spMk id="6" creationId="{D20A938D-79FD-6118-D79E-AF306D26CA43}"/>
          </ac:spMkLst>
        </pc:spChg>
        <pc:spChg chg="add mod">
          <ac:chgData name="Wilson Martins" userId="aa084df00ae5f2d0" providerId="LiveId" clId="{974DBBCD-DFC7-45A0-BB00-9E4E553D7D05}" dt="2024-06-25T20:07:28.892" v="5288"/>
          <ac:spMkLst>
            <pc:docMk/>
            <pc:sldMk cId="4086129215" sldId="311"/>
            <ac:spMk id="6" creationId="{F88EB705-8C1A-066E-BE7E-013D70FECA56}"/>
          </ac:spMkLst>
        </pc:spChg>
        <pc:spChg chg="del">
          <ac:chgData name="Wilson Martins" userId="aa084df00ae5f2d0" providerId="LiveId" clId="{974DBBCD-DFC7-45A0-BB00-9E4E553D7D05}" dt="2024-06-25T20:07:28.632" v="5287" actId="478"/>
          <ac:spMkLst>
            <pc:docMk/>
            <pc:sldMk cId="4086129215" sldId="311"/>
            <ac:spMk id="8" creationId="{5DB8F58D-6FBB-26CF-AC24-DCA9A9BC05B7}"/>
          </ac:spMkLst>
        </pc:spChg>
        <pc:spChg chg="del">
          <ac:chgData name="Wilson Martins" userId="aa084df00ae5f2d0" providerId="LiveId" clId="{974DBBCD-DFC7-45A0-BB00-9E4E553D7D05}" dt="2024-06-24T20:29:33.278" v="5035" actId="478"/>
          <ac:spMkLst>
            <pc:docMk/>
            <pc:sldMk cId="4086129215" sldId="311"/>
            <ac:spMk id="20" creationId="{8AAEF70F-420B-3657-47C4-D9477EBC2284}"/>
          </ac:spMkLst>
        </pc:spChg>
        <pc:spChg chg="del">
          <ac:chgData name="Wilson Martins" userId="aa084df00ae5f2d0" providerId="LiveId" clId="{974DBBCD-DFC7-45A0-BB00-9E4E553D7D05}" dt="2024-06-24T20:29:33.278" v="5035" actId="478"/>
          <ac:spMkLst>
            <pc:docMk/>
            <pc:sldMk cId="4086129215" sldId="311"/>
            <ac:spMk id="21" creationId="{54E3AA73-CB98-F7F7-0A83-84A5AC0006E3}"/>
          </ac:spMkLst>
        </pc:spChg>
        <pc:spChg chg="del">
          <ac:chgData name="Wilson Martins" userId="aa084df00ae5f2d0" providerId="LiveId" clId="{974DBBCD-DFC7-45A0-BB00-9E4E553D7D05}" dt="2024-06-24T20:29:33.278" v="5035" actId="478"/>
          <ac:spMkLst>
            <pc:docMk/>
            <pc:sldMk cId="4086129215" sldId="311"/>
            <ac:spMk id="22" creationId="{D4D42936-B4DC-7358-752F-36F951B4010A}"/>
          </ac:spMkLst>
        </pc:spChg>
        <pc:spChg chg="del">
          <ac:chgData name="Wilson Martins" userId="aa084df00ae5f2d0" providerId="LiveId" clId="{974DBBCD-DFC7-45A0-BB00-9E4E553D7D05}" dt="2024-06-24T20:29:33.278" v="5035" actId="478"/>
          <ac:spMkLst>
            <pc:docMk/>
            <pc:sldMk cId="4086129215" sldId="311"/>
            <ac:spMk id="28" creationId="{A6C813E9-D3AD-2294-BED0-28FD9373BEA0}"/>
          </ac:spMkLst>
        </pc:spChg>
        <pc:spChg chg="add mod">
          <ac:chgData name="Wilson Martins" userId="aa084df00ae5f2d0" providerId="LiveId" clId="{974DBBCD-DFC7-45A0-BB00-9E4E553D7D05}" dt="2024-06-24T20:29:46.644" v="5037"/>
          <ac:spMkLst>
            <pc:docMk/>
            <pc:sldMk cId="4086129215" sldId="311"/>
            <ac:spMk id="29" creationId="{FE6DEC9B-201B-8610-2E3E-32609E66176A}"/>
          </ac:spMkLst>
        </pc:spChg>
        <pc:spChg chg="del">
          <ac:chgData name="Wilson Martins" userId="aa084df00ae5f2d0" providerId="LiveId" clId="{974DBBCD-DFC7-45A0-BB00-9E4E553D7D05}" dt="2024-06-25T20:07:31.278" v="5289" actId="478"/>
          <ac:spMkLst>
            <pc:docMk/>
            <pc:sldMk cId="4086129215" sldId="311"/>
            <ac:spMk id="31" creationId="{D5DE591F-7222-F925-9A90-616BC7DC5404}"/>
          </ac:spMkLst>
        </pc:spChg>
        <pc:spChg chg="del">
          <ac:chgData name="Wilson Martins" userId="aa084df00ae5f2d0" providerId="LiveId" clId="{974DBBCD-DFC7-45A0-BB00-9E4E553D7D05}" dt="2024-06-24T20:29:33.278" v="5035" actId="478"/>
          <ac:spMkLst>
            <pc:docMk/>
            <pc:sldMk cId="4086129215" sldId="311"/>
            <ac:spMk id="39" creationId="{02D51692-BF40-BBE9-D6E6-A38CA0F27795}"/>
          </ac:spMkLst>
        </pc:spChg>
        <pc:picChg chg="del">
          <ac:chgData name="Wilson Martins" userId="aa084df00ae5f2d0" providerId="LiveId" clId="{974DBBCD-DFC7-45A0-BB00-9E4E553D7D05}" dt="2024-06-24T20:29:35.096" v="5036" actId="478"/>
          <ac:picMkLst>
            <pc:docMk/>
            <pc:sldMk cId="4086129215" sldId="311"/>
            <ac:picMk id="19" creationId="{F6EA7E70-4CF7-11B2-3DD3-4AFE18C659E9}"/>
          </ac:picMkLst>
        </pc:picChg>
        <pc:cxnChg chg="del">
          <ac:chgData name="Wilson Martins" userId="aa084df00ae5f2d0" providerId="LiveId" clId="{974DBBCD-DFC7-45A0-BB00-9E4E553D7D05}" dt="2024-06-24T20:29:33.278" v="5035" actId="478"/>
          <ac:cxnSpMkLst>
            <pc:docMk/>
            <pc:sldMk cId="4086129215" sldId="311"/>
            <ac:cxnSpMk id="40" creationId="{F182D516-B600-9A44-A795-FA1F6DF0F9AB}"/>
          </ac:cxnSpMkLst>
        </pc:cxnChg>
        <pc:cxnChg chg="del">
          <ac:chgData name="Wilson Martins" userId="aa084df00ae5f2d0" providerId="LiveId" clId="{974DBBCD-DFC7-45A0-BB00-9E4E553D7D05}" dt="2024-06-24T20:29:33.278" v="5035" actId="478"/>
          <ac:cxnSpMkLst>
            <pc:docMk/>
            <pc:sldMk cId="4086129215" sldId="311"/>
            <ac:cxnSpMk id="43" creationId="{D7D5A309-5CF0-C51F-2D1B-6998D7DEDF4C}"/>
          </ac:cxnSpMkLst>
        </pc:cxnChg>
        <pc:cxnChg chg="del">
          <ac:chgData name="Wilson Martins" userId="aa084df00ae5f2d0" providerId="LiveId" clId="{974DBBCD-DFC7-45A0-BB00-9E4E553D7D05}" dt="2024-06-24T20:29:33.278" v="5035" actId="478"/>
          <ac:cxnSpMkLst>
            <pc:docMk/>
            <pc:sldMk cId="4086129215" sldId="311"/>
            <ac:cxnSpMk id="45" creationId="{538E18C7-893B-1582-DB2E-DA50361840FB}"/>
          </ac:cxnSpMkLst>
        </pc:cxnChg>
      </pc:sldChg>
      <pc:sldChg chg="addSp delSp modSp add mod modTransition">
        <pc:chgData name="Wilson Martins" userId="aa084df00ae5f2d0" providerId="LiveId" clId="{974DBBCD-DFC7-45A0-BB00-9E4E553D7D05}" dt="2024-06-26T20:45:59.818" v="5386"/>
        <pc:sldMkLst>
          <pc:docMk/>
          <pc:sldMk cId="2703606779" sldId="312"/>
        </pc:sldMkLst>
        <pc:spChg chg="add mod">
          <ac:chgData name="Wilson Martins" userId="aa084df00ae5f2d0" providerId="LiveId" clId="{974DBBCD-DFC7-45A0-BB00-9E4E553D7D05}" dt="2024-06-25T20:08:03.613" v="5301"/>
          <ac:spMkLst>
            <pc:docMk/>
            <pc:sldMk cId="2703606779" sldId="312"/>
            <ac:spMk id="6" creationId="{6D5E3F4D-D899-47B2-2417-58494E07018F}"/>
          </ac:spMkLst>
        </pc:spChg>
        <pc:spChg chg="del">
          <ac:chgData name="Wilson Martins" userId="aa084df00ae5f2d0" providerId="LiveId" clId="{974DBBCD-DFC7-45A0-BB00-9E4E553D7D05}" dt="2024-06-25T20:08:03.334" v="5300" actId="478"/>
          <ac:spMkLst>
            <pc:docMk/>
            <pc:sldMk cId="2703606779" sldId="312"/>
            <ac:spMk id="8" creationId="{5DB8F58D-6FBB-26CF-AC24-DCA9A9BC05B7}"/>
          </ac:spMkLst>
        </pc:spChg>
        <pc:spChg chg="del">
          <ac:chgData name="Wilson Martins" userId="aa084df00ae5f2d0" providerId="LiveId" clId="{974DBBCD-DFC7-45A0-BB00-9E4E553D7D05}" dt="2024-06-25T20:08:00.044" v="5299" actId="478"/>
          <ac:spMkLst>
            <pc:docMk/>
            <pc:sldMk cId="2703606779" sldId="312"/>
            <ac:spMk id="31" creationId="{D5DE591F-7222-F925-9A90-616BC7DC5404}"/>
          </ac:spMkLst>
        </pc:spChg>
      </pc:sldChg>
      <pc:sldChg chg="add modTransition">
        <pc:chgData name="Wilson Martins" userId="aa084df00ae5f2d0" providerId="LiveId" clId="{974DBBCD-DFC7-45A0-BB00-9E4E553D7D05}" dt="2024-06-26T20:45:59.818" v="5386"/>
        <pc:sldMkLst>
          <pc:docMk/>
          <pc:sldMk cId="1442224572" sldId="313"/>
        </pc:sldMkLst>
      </pc:sldChg>
      <pc:sldChg chg="addSp delSp modSp add mod modTransition">
        <pc:chgData name="Wilson Martins" userId="aa084df00ae5f2d0" providerId="LiveId" clId="{974DBBCD-DFC7-45A0-BB00-9E4E553D7D05}" dt="2024-06-26T20:45:59.818" v="5386"/>
        <pc:sldMkLst>
          <pc:docMk/>
          <pc:sldMk cId="829147969" sldId="314"/>
        </pc:sldMkLst>
        <pc:spChg chg="add mod">
          <ac:chgData name="Wilson Martins" userId="aa084df00ae5f2d0" providerId="LiveId" clId="{974DBBCD-DFC7-45A0-BB00-9E4E553D7D05}" dt="2024-06-25T20:07:54.804" v="5298"/>
          <ac:spMkLst>
            <pc:docMk/>
            <pc:sldMk cId="829147969" sldId="314"/>
            <ac:spMk id="6" creationId="{03AFC2E9-8B36-F565-042C-C1DCBD5B567D}"/>
          </ac:spMkLst>
        </pc:spChg>
        <pc:spChg chg="del">
          <ac:chgData name="Wilson Martins" userId="aa084df00ae5f2d0" providerId="LiveId" clId="{974DBBCD-DFC7-45A0-BB00-9E4E553D7D05}" dt="2024-06-25T20:07:54.572" v="5297" actId="478"/>
          <ac:spMkLst>
            <pc:docMk/>
            <pc:sldMk cId="829147969" sldId="314"/>
            <ac:spMk id="8" creationId="{5DB8F58D-6FBB-26CF-AC24-DCA9A9BC05B7}"/>
          </ac:spMkLst>
        </pc:spChg>
        <pc:spChg chg="del">
          <ac:chgData name="Wilson Martins" userId="aa084df00ae5f2d0" providerId="LiveId" clId="{974DBBCD-DFC7-45A0-BB00-9E4E553D7D05}" dt="2024-06-24T20:28:45.119" v="5031" actId="478"/>
          <ac:spMkLst>
            <pc:docMk/>
            <pc:sldMk cId="829147969" sldId="314"/>
            <ac:spMk id="24" creationId="{3273AE66-7597-23BD-E829-2EDA320E8958}"/>
          </ac:spMkLst>
        </pc:spChg>
        <pc:spChg chg="del">
          <ac:chgData name="Wilson Martins" userId="aa084df00ae5f2d0" providerId="LiveId" clId="{974DBBCD-DFC7-45A0-BB00-9E4E553D7D05}" dt="2024-06-24T20:28:45.119" v="5031" actId="478"/>
          <ac:spMkLst>
            <pc:docMk/>
            <pc:sldMk cId="829147969" sldId="314"/>
            <ac:spMk id="25" creationId="{04D77451-D0BF-1DCB-17D9-EA2BCEA9B308}"/>
          </ac:spMkLst>
        </pc:spChg>
        <pc:spChg chg="del">
          <ac:chgData name="Wilson Martins" userId="aa084df00ae5f2d0" providerId="LiveId" clId="{974DBBCD-DFC7-45A0-BB00-9E4E553D7D05}" dt="2024-06-24T20:28:17.421" v="5027" actId="478"/>
          <ac:spMkLst>
            <pc:docMk/>
            <pc:sldMk cId="829147969" sldId="314"/>
            <ac:spMk id="26" creationId="{2ED1CA16-2312-8C52-CAD2-3197FD5BACF2}"/>
          </ac:spMkLst>
        </pc:spChg>
        <pc:spChg chg="del">
          <ac:chgData name="Wilson Martins" userId="aa084df00ae5f2d0" providerId="LiveId" clId="{974DBBCD-DFC7-45A0-BB00-9E4E553D7D05}" dt="2024-06-25T20:07:52.118" v="5296" actId="478"/>
          <ac:spMkLst>
            <pc:docMk/>
            <pc:sldMk cId="829147969" sldId="314"/>
            <ac:spMk id="31" creationId="{D5DE591F-7222-F925-9A90-616BC7DC5404}"/>
          </ac:spMkLst>
        </pc:spChg>
      </pc:sldChg>
      <pc:sldChg chg="addSp delSp modSp add mod modTransition">
        <pc:chgData name="Wilson Martins" userId="aa084df00ae5f2d0" providerId="LiveId" clId="{974DBBCD-DFC7-45A0-BB00-9E4E553D7D05}" dt="2024-06-26T20:45:59.818" v="5386"/>
        <pc:sldMkLst>
          <pc:docMk/>
          <pc:sldMk cId="3302587971" sldId="315"/>
        </pc:sldMkLst>
        <pc:spChg chg="add mod">
          <ac:chgData name="Wilson Martins" userId="aa084df00ae5f2d0" providerId="LiveId" clId="{974DBBCD-DFC7-45A0-BB00-9E4E553D7D05}" dt="2024-06-25T20:07:46.651" v="5295"/>
          <ac:spMkLst>
            <pc:docMk/>
            <pc:sldMk cId="3302587971" sldId="315"/>
            <ac:spMk id="6" creationId="{8328B2C8-82D1-8711-0609-9BCC81C6C68E}"/>
          </ac:spMkLst>
        </pc:spChg>
        <pc:spChg chg="del">
          <ac:chgData name="Wilson Martins" userId="aa084df00ae5f2d0" providerId="LiveId" clId="{974DBBCD-DFC7-45A0-BB00-9E4E553D7D05}" dt="2024-06-25T20:07:46.365" v="5294" actId="478"/>
          <ac:spMkLst>
            <pc:docMk/>
            <pc:sldMk cId="3302587971" sldId="315"/>
            <ac:spMk id="8" creationId="{5DB8F58D-6FBB-26CF-AC24-DCA9A9BC05B7}"/>
          </ac:spMkLst>
        </pc:spChg>
        <pc:spChg chg="del">
          <ac:chgData name="Wilson Martins" userId="aa084df00ae5f2d0" providerId="LiveId" clId="{974DBBCD-DFC7-45A0-BB00-9E4E553D7D05}" dt="2024-06-25T20:07:43.548" v="5293" actId="478"/>
          <ac:spMkLst>
            <pc:docMk/>
            <pc:sldMk cId="3302587971" sldId="315"/>
            <ac:spMk id="31" creationId="{D5DE591F-7222-F925-9A90-616BC7DC5404}"/>
          </ac:spMkLst>
        </pc:spChg>
      </pc:sldChg>
      <pc:sldChg chg="delSp modSp add mod modTransition">
        <pc:chgData name="Wilson Martins" userId="aa084df00ae5f2d0" providerId="LiveId" clId="{974DBBCD-DFC7-45A0-BB00-9E4E553D7D05}" dt="2024-06-26T20:45:59.818" v="5386"/>
        <pc:sldMkLst>
          <pc:docMk/>
          <pc:sldMk cId="4185572456" sldId="316"/>
        </pc:sldMkLst>
        <pc:spChg chg="mod">
          <ac:chgData name="Wilson Martins" userId="aa084df00ae5f2d0" providerId="LiveId" clId="{974DBBCD-DFC7-45A0-BB00-9E4E553D7D05}" dt="2024-06-25T20:07:09.511" v="5283" actId="20577"/>
          <ac:spMkLst>
            <pc:docMk/>
            <pc:sldMk cId="4185572456" sldId="316"/>
            <ac:spMk id="8" creationId="{5DB8F58D-6FBB-26CF-AC24-DCA9A9BC05B7}"/>
          </ac:spMkLst>
        </pc:spChg>
        <pc:spChg chg="del">
          <ac:chgData name="Wilson Martins" userId="aa084df00ae5f2d0" providerId="LiveId" clId="{974DBBCD-DFC7-45A0-BB00-9E4E553D7D05}" dt="2024-06-25T20:06:58.857" v="5280" actId="478"/>
          <ac:spMkLst>
            <pc:docMk/>
            <pc:sldMk cId="4185572456" sldId="316"/>
            <ac:spMk id="31" creationId="{D5DE591F-7222-F925-9A90-616BC7DC5404}"/>
          </ac:spMkLst>
        </pc:spChg>
      </pc:sldChg>
      <pc:sldChg chg="addSp delSp modSp add mod modTransition">
        <pc:chgData name="Wilson Martins" userId="aa084df00ae5f2d0" providerId="LiveId" clId="{974DBBCD-DFC7-45A0-BB00-9E4E553D7D05}" dt="2024-06-26T20:45:59.818" v="5386"/>
        <pc:sldMkLst>
          <pc:docMk/>
          <pc:sldMk cId="1778816396" sldId="317"/>
        </pc:sldMkLst>
        <pc:spChg chg="add mod">
          <ac:chgData name="Wilson Martins" userId="aa084df00ae5f2d0" providerId="LiveId" clId="{974DBBCD-DFC7-45A0-BB00-9E4E553D7D05}" dt="2024-06-25T20:07:18.986" v="5285"/>
          <ac:spMkLst>
            <pc:docMk/>
            <pc:sldMk cId="1778816396" sldId="317"/>
            <ac:spMk id="6" creationId="{584CB5EE-6905-BFF7-A9B1-8C81292196E0}"/>
          </ac:spMkLst>
        </pc:spChg>
        <pc:spChg chg="del">
          <ac:chgData name="Wilson Martins" userId="aa084df00ae5f2d0" providerId="LiveId" clId="{974DBBCD-DFC7-45A0-BB00-9E4E553D7D05}" dt="2024-06-25T20:07:18.611" v="5284" actId="478"/>
          <ac:spMkLst>
            <pc:docMk/>
            <pc:sldMk cId="1778816396" sldId="317"/>
            <ac:spMk id="8" creationId="{5DB8F58D-6FBB-26CF-AC24-DCA9A9BC05B7}"/>
          </ac:spMkLst>
        </pc:spChg>
        <pc:spChg chg="del">
          <ac:chgData name="Wilson Martins" userId="aa084df00ae5f2d0" providerId="LiveId" clId="{974DBBCD-DFC7-45A0-BB00-9E4E553D7D05}" dt="2024-06-25T20:07:23.247" v="5286" actId="478"/>
          <ac:spMkLst>
            <pc:docMk/>
            <pc:sldMk cId="1778816396" sldId="317"/>
            <ac:spMk id="31" creationId="{D5DE591F-7222-F925-9A90-616BC7DC5404}"/>
          </ac:spMkLst>
        </pc:spChg>
      </pc:sldChg>
      <pc:sldChg chg="delSp modSp add mod modTransition">
        <pc:chgData name="Wilson Martins" userId="aa084df00ae5f2d0" providerId="LiveId" clId="{974DBBCD-DFC7-45A0-BB00-9E4E553D7D05}" dt="2024-06-26T20:45:59.818" v="5386"/>
        <pc:sldMkLst>
          <pc:docMk/>
          <pc:sldMk cId="2324784675" sldId="318"/>
        </pc:sldMkLst>
        <pc:spChg chg="del">
          <ac:chgData name="Wilson Martins" userId="aa084df00ae5f2d0" providerId="LiveId" clId="{974DBBCD-DFC7-45A0-BB00-9E4E553D7D05}" dt="2024-06-24T20:31:59.405" v="5045" actId="478"/>
          <ac:spMkLst>
            <pc:docMk/>
            <pc:sldMk cId="2324784675" sldId="318"/>
            <ac:spMk id="2" creationId="{08FB90A1-C277-CE81-CC9F-33DCAEF52673}"/>
          </ac:spMkLst>
        </pc:spChg>
        <pc:spChg chg="del">
          <ac:chgData name="Wilson Martins" userId="aa084df00ae5f2d0" providerId="LiveId" clId="{974DBBCD-DFC7-45A0-BB00-9E4E553D7D05}" dt="2024-06-24T20:34:19.913" v="5115" actId="478"/>
          <ac:spMkLst>
            <pc:docMk/>
            <pc:sldMk cId="2324784675" sldId="318"/>
            <ac:spMk id="3" creationId="{233DC0F8-4B62-0B33-41E1-6E11BCC56A12}"/>
          </ac:spMkLst>
        </pc:spChg>
        <pc:spChg chg="del">
          <ac:chgData name="Wilson Martins" userId="aa084df00ae5f2d0" providerId="LiveId" clId="{974DBBCD-DFC7-45A0-BB00-9E4E553D7D05}" dt="2024-06-24T20:34:02.798" v="5112" actId="478"/>
          <ac:spMkLst>
            <pc:docMk/>
            <pc:sldMk cId="2324784675" sldId="318"/>
            <ac:spMk id="4" creationId="{57B39A6B-4A69-D19C-E777-92F6E9C86649}"/>
          </ac:spMkLst>
        </pc:spChg>
        <pc:spChg chg="del">
          <ac:chgData name="Wilson Martins" userId="aa084df00ae5f2d0" providerId="LiveId" clId="{974DBBCD-DFC7-45A0-BB00-9E4E553D7D05}" dt="2024-06-24T20:34:15.954" v="5114" actId="478"/>
          <ac:spMkLst>
            <pc:docMk/>
            <pc:sldMk cId="2324784675" sldId="318"/>
            <ac:spMk id="5" creationId="{263075D1-911A-180D-BCBD-4A15C2590F6C}"/>
          </ac:spMkLst>
        </pc:spChg>
        <pc:spChg chg="del">
          <ac:chgData name="Wilson Martins" userId="aa084df00ae5f2d0" providerId="LiveId" clId="{974DBBCD-DFC7-45A0-BB00-9E4E553D7D05}" dt="2024-06-24T20:34:15.954" v="5114" actId="478"/>
          <ac:spMkLst>
            <pc:docMk/>
            <pc:sldMk cId="2324784675" sldId="318"/>
            <ac:spMk id="6" creationId="{6945DCCA-2376-800A-1822-19E23F7BA304}"/>
          </ac:spMkLst>
        </pc:spChg>
        <pc:spChg chg="mod">
          <ac:chgData name="Wilson Martins" userId="aa084df00ae5f2d0" providerId="LiveId" clId="{974DBBCD-DFC7-45A0-BB00-9E4E553D7D05}" dt="2024-06-25T19:28:48.659" v="5169" actId="20577"/>
          <ac:spMkLst>
            <pc:docMk/>
            <pc:sldMk cId="2324784675" sldId="318"/>
            <ac:spMk id="7" creationId="{EE6E7348-3245-2F93-3B2D-955B922C42B4}"/>
          </ac:spMkLst>
        </pc:spChg>
        <pc:spChg chg="del">
          <ac:chgData name="Wilson Martins" userId="aa084df00ae5f2d0" providerId="LiveId" clId="{974DBBCD-DFC7-45A0-BB00-9E4E553D7D05}" dt="2024-06-24T20:34:02.798" v="5112" actId="478"/>
          <ac:spMkLst>
            <pc:docMk/>
            <pc:sldMk cId="2324784675" sldId="318"/>
            <ac:spMk id="8" creationId="{EB9B943D-6FFC-A7D9-1486-C11842F263C8}"/>
          </ac:spMkLst>
        </pc:spChg>
        <pc:spChg chg="del">
          <ac:chgData name="Wilson Martins" userId="aa084df00ae5f2d0" providerId="LiveId" clId="{974DBBCD-DFC7-45A0-BB00-9E4E553D7D05}" dt="2024-06-24T20:34:02.798" v="5112" actId="478"/>
          <ac:spMkLst>
            <pc:docMk/>
            <pc:sldMk cId="2324784675" sldId="318"/>
            <ac:spMk id="9" creationId="{752079EE-E1EB-A2DF-A809-A90593A3D771}"/>
          </ac:spMkLst>
        </pc:spChg>
        <pc:spChg chg="del">
          <ac:chgData name="Wilson Martins" userId="aa084df00ae5f2d0" providerId="LiveId" clId="{974DBBCD-DFC7-45A0-BB00-9E4E553D7D05}" dt="2024-06-24T20:34:15.954" v="5114" actId="478"/>
          <ac:spMkLst>
            <pc:docMk/>
            <pc:sldMk cId="2324784675" sldId="318"/>
            <ac:spMk id="12" creationId="{9A7DB428-CBAD-A255-B1B1-EBAB078C9AC4}"/>
          </ac:spMkLst>
        </pc:spChg>
        <pc:spChg chg="del mod">
          <ac:chgData name="Wilson Martins" userId="aa084df00ae5f2d0" providerId="LiveId" clId="{974DBBCD-DFC7-45A0-BB00-9E4E553D7D05}" dt="2024-06-24T20:31:31.662" v="5041" actId="478"/>
          <ac:spMkLst>
            <pc:docMk/>
            <pc:sldMk cId="2324784675" sldId="318"/>
            <ac:spMk id="13" creationId="{2EBFE2D6-3E7E-07E0-C210-231881386D1B}"/>
          </ac:spMkLst>
        </pc:spChg>
        <pc:spChg chg="del">
          <ac:chgData name="Wilson Martins" userId="aa084df00ae5f2d0" providerId="LiveId" clId="{974DBBCD-DFC7-45A0-BB00-9E4E553D7D05}" dt="2024-06-24T20:32:44.186" v="5048" actId="478"/>
          <ac:spMkLst>
            <pc:docMk/>
            <pc:sldMk cId="2324784675" sldId="318"/>
            <ac:spMk id="14" creationId="{8EDDD72D-9193-0281-D489-355574CA9B5F}"/>
          </ac:spMkLst>
        </pc:spChg>
        <pc:spChg chg="del">
          <ac:chgData name="Wilson Martins" userId="aa084df00ae5f2d0" providerId="LiveId" clId="{974DBBCD-DFC7-45A0-BB00-9E4E553D7D05}" dt="2024-06-24T20:32:03.850" v="5046" actId="478"/>
          <ac:spMkLst>
            <pc:docMk/>
            <pc:sldMk cId="2324784675" sldId="318"/>
            <ac:spMk id="16" creationId="{9916ED07-07D0-1E39-701B-6929570F7A40}"/>
          </ac:spMkLst>
        </pc:spChg>
        <pc:spChg chg="del">
          <ac:chgData name="Wilson Martins" userId="aa084df00ae5f2d0" providerId="LiveId" clId="{974DBBCD-DFC7-45A0-BB00-9E4E553D7D05}" dt="2024-06-24T20:34:15.954" v="5114" actId="478"/>
          <ac:spMkLst>
            <pc:docMk/>
            <pc:sldMk cId="2324784675" sldId="318"/>
            <ac:spMk id="17" creationId="{C8186A6C-8EE7-34DB-5898-1CA7304F919B}"/>
          </ac:spMkLst>
        </pc:spChg>
        <pc:picChg chg="del">
          <ac:chgData name="Wilson Martins" userId="aa084df00ae5f2d0" providerId="LiveId" clId="{974DBBCD-DFC7-45A0-BB00-9E4E553D7D05}" dt="2024-06-24T20:31:59.405" v="5045" actId="478"/>
          <ac:picMkLst>
            <pc:docMk/>
            <pc:sldMk cId="2324784675" sldId="318"/>
            <ac:picMk id="18" creationId="{FFF181DC-B37F-214C-173B-FBAA62B2E7BE}"/>
          </ac:picMkLst>
        </pc:picChg>
      </pc:sldChg>
      <pc:sldChg chg="addSp delSp modSp add del mod modTransition">
        <pc:chgData name="Wilson Martins" userId="aa084df00ae5f2d0" providerId="LiveId" clId="{974DBBCD-DFC7-45A0-BB00-9E4E553D7D05}" dt="2024-06-26T20:31:52.353" v="5369" actId="47"/>
        <pc:sldMkLst>
          <pc:docMk/>
          <pc:sldMk cId="2039119582" sldId="319"/>
        </pc:sldMkLst>
        <pc:spChg chg="del">
          <ac:chgData name="Wilson Martins" userId="aa084df00ae5f2d0" providerId="LiveId" clId="{974DBBCD-DFC7-45A0-BB00-9E4E553D7D05}" dt="2024-06-25T20:06:13.764" v="5270" actId="478"/>
          <ac:spMkLst>
            <pc:docMk/>
            <pc:sldMk cId="2039119582" sldId="319"/>
            <ac:spMk id="6" creationId="{6945DCCA-2376-800A-1822-19E23F7BA304}"/>
          </ac:spMkLst>
        </pc:spChg>
        <pc:spChg chg="add mod">
          <ac:chgData name="Wilson Martins" userId="aa084df00ae5f2d0" providerId="LiveId" clId="{974DBBCD-DFC7-45A0-BB00-9E4E553D7D05}" dt="2024-06-25T20:06:14.188" v="5271"/>
          <ac:spMkLst>
            <pc:docMk/>
            <pc:sldMk cId="2039119582" sldId="319"/>
            <ac:spMk id="15" creationId="{98A8B41C-32EB-B308-9FAC-0129018459FC}"/>
          </ac:spMkLst>
        </pc:spChg>
        <pc:spChg chg="del">
          <ac:chgData name="Wilson Martins" userId="aa084df00ae5f2d0" providerId="LiveId" clId="{974DBBCD-DFC7-45A0-BB00-9E4E553D7D05}" dt="2024-06-24T20:35:31.083" v="5118" actId="478"/>
          <ac:spMkLst>
            <pc:docMk/>
            <pc:sldMk cId="2039119582" sldId="319"/>
            <ac:spMk id="16" creationId="{9916ED07-07D0-1E39-701B-6929570F7A40}"/>
          </ac:spMkLst>
        </pc:spChg>
      </pc:sldChg>
      <pc:sldChg chg="addSp delSp modSp add mod modTransition">
        <pc:chgData name="Wilson Martins" userId="aa084df00ae5f2d0" providerId="LiveId" clId="{974DBBCD-DFC7-45A0-BB00-9E4E553D7D05}" dt="2024-06-26T20:45:59.818" v="5386"/>
        <pc:sldMkLst>
          <pc:docMk/>
          <pc:sldMk cId="3861267748" sldId="320"/>
        </pc:sldMkLst>
        <pc:spChg chg="add mod">
          <ac:chgData name="Wilson Martins" userId="aa084df00ae5f2d0" providerId="LiveId" clId="{974DBBCD-DFC7-45A0-BB00-9E4E553D7D05}" dt="2024-06-25T20:06:27.527" v="5275"/>
          <ac:spMkLst>
            <pc:docMk/>
            <pc:sldMk cId="3861267748" sldId="320"/>
            <ac:spMk id="2" creationId="{B7EE06CD-40FB-9F5E-2E6A-5EE0EA173083}"/>
          </ac:spMkLst>
        </pc:spChg>
        <pc:spChg chg="mod">
          <ac:chgData name="Wilson Martins" userId="aa084df00ae5f2d0" providerId="LiveId" clId="{974DBBCD-DFC7-45A0-BB00-9E4E553D7D05}" dt="2024-06-26T20:32:38.516" v="5372"/>
          <ac:spMkLst>
            <pc:docMk/>
            <pc:sldMk cId="3861267748" sldId="320"/>
            <ac:spMk id="3" creationId="{233DC0F8-4B62-0B33-41E1-6E11BCC56A12}"/>
          </ac:spMkLst>
        </pc:spChg>
        <pc:spChg chg="del">
          <ac:chgData name="Wilson Martins" userId="aa084df00ae5f2d0" providerId="LiveId" clId="{974DBBCD-DFC7-45A0-BB00-9E4E553D7D05}" dt="2024-06-25T20:06:27.074" v="5274" actId="478"/>
          <ac:spMkLst>
            <pc:docMk/>
            <pc:sldMk cId="3861267748" sldId="320"/>
            <ac:spMk id="6" creationId="{6945DCCA-2376-800A-1822-19E23F7BA304}"/>
          </ac:spMkLst>
        </pc:spChg>
        <pc:spChg chg="mod">
          <ac:chgData name="Wilson Martins" userId="aa084df00ae5f2d0" providerId="LiveId" clId="{974DBBCD-DFC7-45A0-BB00-9E4E553D7D05}" dt="2024-06-25T19:29:06.388" v="5175" actId="20577"/>
          <ac:spMkLst>
            <pc:docMk/>
            <pc:sldMk cId="3861267748" sldId="320"/>
            <ac:spMk id="7" creationId="{EE6E7348-3245-2F93-3B2D-955B922C42B4}"/>
          </ac:spMkLst>
        </pc:spChg>
      </pc:sldChg>
      <pc:sldChg chg="addSp delSp modSp add mod modTransition">
        <pc:chgData name="Wilson Martins" userId="aa084df00ae5f2d0" providerId="LiveId" clId="{974DBBCD-DFC7-45A0-BB00-9E4E553D7D05}" dt="2024-06-26T20:45:59.818" v="5386"/>
        <pc:sldMkLst>
          <pc:docMk/>
          <pc:sldMk cId="3785150370" sldId="321"/>
        </pc:sldMkLst>
        <pc:spChg chg="add mod">
          <ac:chgData name="Wilson Martins" userId="aa084df00ae5f2d0" providerId="LiveId" clId="{974DBBCD-DFC7-45A0-BB00-9E4E553D7D05}" dt="2024-06-25T20:06:35.150" v="5277"/>
          <ac:spMkLst>
            <pc:docMk/>
            <pc:sldMk cId="3785150370" sldId="321"/>
            <ac:spMk id="2" creationId="{CDA4CDEC-C02D-B649-D0A0-58BAFE5B3AD3}"/>
          </ac:spMkLst>
        </pc:spChg>
        <pc:spChg chg="mod">
          <ac:chgData name="Wilson Martins" userId="aa084df00ae5f2d0" providerId="LiveId" clId="{974DBBCD-DFC7-45A0-BB00-9E4E553D7D05}" dt="2024-06-26T20:32:29.041" v="5371"/>
          <ac:spMkLst>
            <pc:docMk/>
            <pc:sldMk cId="3785150370" sldId="321"/>
            <ac:spMk id="3" creationId="{233DC0F8-4B62-0B33-41E1-6E11BCC56A12}"/>
          </ac:spMkLst>
        </pc:spChg>
        <pc:spChg chg="del">
          <ac:chgData name="Wilson Martins" userId="aa084df00ae5f2d0" providerId="LiveId" clId="{974DBBCD-DFC7-45A0-BB00-9E4E553D7D05}" dt="2024-06-25T20:06:34.882" v="5276" actId="478"/>
          <ac:spMkLst>
            <pc:docMk/>
            <pc:sldMk cId="3785150370" sldId="321"/>
            <ac:spMk id="6" creationId="{6945DCCA-2376-800A-1822-19E23F7BA304}"/>
          </ac:spMkLst>
        </pc:spChg>
        <pc:spChg chg="mod">
          <ac:chgData name="Wilson Martins" userId="aa084df00ae5f2d0" providerId="LiveId" clId="{974DBBCD-DFC7-45A0-BB00-9E4E553D7D05}" dt="2024-06-25T19:28:59.332" v="5173" actId="20577"/>
          <ac:spMkLst>
            <pc:docMk/>
            <pc:sldMk cId="3785150370" sldId="321"/>
            <ac:spMk id="7" creationId="{EE6E7348-3245-2F93-3B2D-955B922C42B4}"/>
          </ac:spMkLst>
        </pc:spChg>
      </pc:sldChg>
      <pc:sldChg chg="addSp delSp modSp add mod modTransition">
        <pc:chgData name="Wilson Martins" userId="aa084df00ae5f2d0" providerId="LiveId" clId="{974DBBCD-DFC7-45A0-BB00-9E4E553D7D05}" dt="2024-06-26T20:45:59.818" v="5386"/>
        <pc:sldMkLst>
          <pc:docMk/>
          <pc:sldMk cId="2255893345" sldId="322"/>
        </pc:sldMkLst>
        <pc:spChg chg="add mod">
          <ac:chgData name="Wilson Martins" userId="aa084df00ae5f2d0" providerId="LiveId" clId="{974DBBCD-DFC7-45A0-BB00-9E4E553D7D05}" dt="2024-06-25T20:06:41.555" v="5279"/>
          <ac:spMkLst>
            <pc:docMk/>
            <pc:sldMk cId="2255893345" sldId="322"/>
            <ac:spMk id="2" creationId="{38BBEA6D-7BC5-4859-86A8-264EA6DECCDE}"/>
          </ac:spMkLst>
        </pc:spChg>
        <pc:spChg chg="mod">
          <ac:chgData name="Wilson Martins" userId="aa084df00ae5f2d0" providerId="LiveId" clId="{974DBBCD-DFC7-45A0-BB00-9E4E553D7D05}" dt="2024-06-26T20:32:20.713" v="5370"/>
          <ac:spMkLst>
            <pc:docMk/>
            <pc:sldMk cId="2255893345" sldId="322"/>
            <ac:spMk id="3" creationId="{233DC0F8-4B62-0B33-41E1-6E11BCC56A12}"/>
          </ac:spMkLst>
        </pc:spChg>
        <pc:spChg chg="del">
          <ac:chgData name="Wilson Martins" userId="aa084df00ae5f2d0" providerId="LiveId" clId="{974DBBCD-DFC7-45A0-BB00-9E4E553D7D05}" dt="2024-06-25T20:06:41.170" v="5278" actId="478"/>
          <ac:spMkLst>
            <pc:docMk/>
            <pc:sldMk cId="2255893345" sldId="322"/>
            <ac:spMk id="6" creationId="{6945DCCA-2376-800A-1822-19E23F7BA304}"/>
          </ac:spMkLst>
        </pc:spChg>
        <pc:spChg chg="mod">
          <ac:chgData name="Wilson Martins" userId="aa084df00ae5f2d0" providerId="LiveId" clId="{974DBBCD-DFC7-45A0-BB00-9E4E553D7D05}" dt="2024-06-25T19:28:54.057" v="5171" actId="20577"/>
          <ac:spMkLst>
            <pc:docMk/>
            <pc:sldMk cId="2255893345" sldId="322"/>
            <ac:spMk id="7" creationId="{EE6E7348-3245-2F93-3B2D-955B922C42B4}"/>
          </ac:spMkLst>
        </pc:spChg>
      </pc:sldChg>
      <pc:sldChg chg="delSp modSp add del mod modTransition">
        <pc:chgData name="Wilson Martins" userId="aa084df00ae5f2d0" providerId="LiveId" clId="{974DBBCD-DFC7-45A0-BB00-9E4E553D7D05}" dt="2024-06-26T20:46:41.453" v="5388" actId="20577"/>
        <pc:sldMkLst>
          <pc:docMk/>
          <pc:sldMk cId="87853216" sldId="323"/>
        </pc:sldMkLst>
        <pc:spChg chg="mod">
          <ac:chgData name="Wilson Martins" userId="aa084df00ae5f2d0" providerId="LiveId" clId="{974DBBCD-DFC7-45A0-BB00-9E4E553D7D05}" dt="2024-06-25T20:05:18.571" v="5258" actId="20577"/>
          <ac:spMkLst>
            <pc:docMk/>
            <pc:sldMk cId="87853216" sldId="323"/>
            <ac:spMk id="3" creationId="{233DC0F8-4B62-0B33-41E1-6E11BCC56A12}"/>
          </ac:spMkLst>
        </pc:spChg>
        <pc:spChg chg="mod">
          <ac:chgData name="Wilson Martins" userId="aa084df00ae5f2d0" providerId="LiveId" clId="{974DBBCD-DFC7-45A0-BB00-9E4E553D7D05}" dt="2024-06-25T20:05:54.266" v="5269" actId="207"/>
          <ac:spMkLst>
            <pc:docMk/>
            <pc:sldMk cId="87853216" sldId="323"/>
            <ac:spMk id="6" creationId="{6945DCCA-2376-800A-1822-19E23F7BA304}"/>
          </ac:spMkLst>
        </pc:spChg>
        <pc:spChg chg="mod">
          <ac:chgData name="Wilson Martins" userId="aa084df00ae5f2d0" providerId="LiveId" clId="{974DBBCD-DFC7-45A0-BB00-9E4E553D7D05}" dt="2024-06-26T20:46:41.453" v="5388" actId="20577"/>
          <ac:spMkLst>
            <pc:docMk/>
            <pc:sldMk cId="87853216" sldId="323"/>
            <ac:spMk id="7" creationId="{EE6E7348-3245-2F93-3B2D-955B922C42B4}"/>
          </ac:spMkLst>
        </pc:spChg>
        <pc:spChg chg="del">
          <ac:chgData name="Wilson Martins" userId="aa084df00ae5f2d0" providerId="LiveId" clId="{974DBBCD-DFC7-45A0-BB00-9E4E553D7D05}" dt="2024-06-26T20:33:02.479" v="5374" actId="478"/>
          <ac:spMkLst>
            <pc:docMk/>
            <pc:sldMk cId="87853216" sldId="323"/>
            <ac:spMk id="16" creationId="{9916ED07-07D0-1E39-701B-6929570F7A40}"/>
          </ac:spMkLst>
        </pc:spChg>
      </pc:sldChg>
      <pc:sldChg chg="addSp delSp modSp add mod modTransition">
        <pc:chgData name="Wilson Martins" userId="aa084df00ae5f2d0" providerId="LiveId" clId="{974DBBCD-DFC7-45A0-BB00-9E4E553D7D05}" dt="2024-06-26T20:47:09.585" v="5392"/>
        <pc:sldMkLst>
          <pc:docMk/>
          <pc:sldMk cId="2552394589" sldId="324"/>
        </pc:sldMkLst>
        <pc:spChg chg="add mod">
          <ac:chgData name="Wilson Martins" userId="aa084df00ae5f2d0" providerId="LiveId" clId="{974DBBCD-DFC7-45A0-BB00-9E4E553D7D05}" dt="2024-06-26T20:47:09.585" v="5392"/>
          <ac:spMkLst>
            <pc:docMk/>
            <pc:sldMk cId="2552394589" sldId="324"/>
            <ac:spMk id="4" creationId="{ECA9030A-0633-B28E-B73B-5A3C158E0023}"/>
          </ac:spMkLst>
        </pc:spChg>
        <pc:spChg chg="del">
          <ac:chgData name="Wilson Martins" userId="aa084df00ae5f2d0" providerId="LiveId" clId="{974DBBCD-DFC7-45A0-BB00-9E4E553D7D05}" dt="2024-06-25T19:36:10.136" v="5239" actId="478"/>
          <ac:spMkLst>
            <pc:docMk/>
            <pc:sldMk cId="2552394589" sldId="324"/>
            <ac:spMk id="4" creationId="{F9A0E981-A7C9-316E-32C2-62136F03135F}"/>
          </ac:spMkLst>
        </pc:spChg>
        <pc:spChg chg="add del mod">
          <ac:chgData name="Wilson Martins" userId="aa084df00ae5f2d0" providerId="LiveId" clId="{974DBBCD-DFC7-45A0-BB00-9E4E553D7D05}" dt="2024-06-25T19:36:07.125" v="5238" actId="478"/>
          <ac:spMkLst>
            <pc:docMk/>
            <pc:sldMk cId="2552394589" sldId="324"/>
            <ac:spMk id="6" creationId="{31BFF018-B0FB-C7CC-0B8E-4B95A456DB17}"/>
          </ac:spMkLst>
        </pc:spChg>
        <pc:spChg chg="del">
          <ac:chgData name="Wilson Martins" userId="aa084df00ae5f2d0" providerId="LiveId" clId="{974DBBCD-DFC7-45A0-BB00-9E4E553D7D05}" dt="2024-06-26T20:47:08.863" v="5391" actId="478"/>
          <ac:spMkLst>
            <pc:docMk/>
            <pc:sldMk cId="2552394589" sldId="324"/>
            <ac:spMk id="7" creationId="{EE6E7348-3245-2F93-3B2D-955B922C42B4}"/>
          </ac:spMkLst>
        </pc:spChg>
        <pc:spChg chg="add mod">
          <ac:chgData name="Wilson Martins" userId="aa084df00ae5f2d0" providerId="LiveId" clId="{974DBBCD-DFC7-45A0-BB00-9E4E553D7D05}" dt="2024-06-25T19:36:11.313" v="5240"/>
          <ac:spMkLst>
            <pc:docMk/>
            <pc:sldMk cId="2552394589" sldId="324"/>
            <ac:spMk id="9" creationId="{E3F9F072-2C92-1296-A542-CE017ECCA8E3}"/>
          </ac:spMkLst>
        </pc:spChg>
        <pc:spChg chg="del">
          <ac:chgData name="Wilson Martins" userId="aa084df00ae5f2d0" providerId="LiveId" clId="{974DBBCD-DFC7-45A0-BB00-9E4E553D7D05}" dt="2024-06-24T20:40:54.224" v="5129" actId="478"/>
          <ac:spMkLst>
            <pc:docMk/>
            <pc:sldMk cId="2552394589" sldId="324"/>
            <ac:spMk id="9" creationId="{F6C074B0-C441-58D1-248F-DDCF1FDDAD85}"/>
          </ac:spMkLst>
        </pc:spChg>
        <pc:spChg chg="del">
          <ac:chgData name="Wilson Martins" userId="aa084df00ae5f2d0" providerId="LiveId" clId="{974DBBCD-DFC7-45A0-BB00-9E4E553D7D05}" dt="2024-06-24T20:40:54.224" v="5129" actId="478"/>
          <ac:spMkLst>
            <pc:docMk/>
            <pc:sldMk cId="2552394589" sldId="324"/>
            <ac:spMk id="10" creationId="{362F45A7-8C7B-D288-85C1-4F6A4B696D47}"/>
          </ac:spMkLst>
        </pc:spChg>
        <pc:spChg chg="del">
          <ac:chgData name="Wilson Martins" userId="aa084df00ae5f2d0" providerId="LiveId" clId="{974DBBCD-DFC7-45A0-BB00-9E4E553D7D05}" dt="2024-06-24T20:40:54.224" v="5129" actId="478"/>
          <ac:spMkLst>
            <pc:docMk/>
            <pc:sldMk cId="2552394589" sldId="324"/>
            <ac:spMk id="11" creationId="{52ED2346-8851-5612-8EB9-4A3149C34EE9}"/>
          </ac:spMkLst>
        </pc:spChg>
        <pc:spChg chg="del">
          <ac:chgData name="Wilson Martins" userId="aa084df00ae5f2d0" providerId="LiveId" clId="{974DBBCD-DFC7-45A0-BB00-9E4E553D7D05}" dt="2024-06-24T20:40:54.224" v="5129" actId="478"/>
          <ac:spMkLst>
            <pc:docMk/>
            <pc:sldMk cId="2552394589" sldId="324"/>
            <ac:spMk id="12" creationId="{8A10A898-6E4C-6DC0-6F86-CC199D40F4DE}"/>
          </ac:spMkLst>
        </pc:spChg>
        <pc:spChg chg="del">
          <ac:chgData name="Wilson Martins" userId="aa084df00ae5f2d0" providerId="LiveId" clId="{974DBBCD-DFC7-45A0-BB00-9E4E553D7D05}" dt="2024-06-24T20:40:28.404" v="5126" actId="478"/>
          <ac:spMkLst>
            <pc:docMk/>
            <pc:sldMk cId="2552394589" sldId="324"/>
            <ac:spMk id="13" creationId="{89F6FF7F-8BD4-F475-092B-6BD302F5550B}"/>
          </ac:spMkLst>
        </pc:spChg>
        <pc:spChg chg="del">
          <ac:chgData name="Wilson Martins" userId="aa084df00ae5f2d0" providerId="LiveId" clId="{974DBBCD-DFC7-45A0-BB00-9E4E553D7D05}" dt="2024-06-24T20:40:54.224" v="5129" actId="478"/>
          <ac:spMkLst>
            <pc:docMk/>
            <pc:sldMk cId="2552394589" sldId="324"/>
            <ac:spMk id="14" creationId="{AF6B21AD-231C-15AA-A637-2C0CF307851C}"/>
          </ac:spMkLst>
        </pc:spChg>
        <pc:spChg chg="del">
          <ac:chgData name="Wilson Martins" userId="aa084df00ae5f2d0" providerId="LiveId" clId="{974DBBCD-DFC7-45A0-BB00-9E4E553D7D05}" dt="2024-06-24T20:40:54.224" v="5129" actId="478"/>
          <ac:spMkLst>
            <pc:docMk/>
            <pc:sldMk cId="2552394589" sldId="324"/>
            <ac:spMk id="15" creationId="{D80ED605-F25A-2EA5-C505-F3CAAE1AABC1}"/>
          </ac:spMkLst>
        </pc:spChg>
      </pc:sldChg>
      <pc:sldChg chg="addSp delSp modSp add mod modTransition">
        <pc:chgData name="Wilson Martins" userId="aa084df00ae5f2d0" providerId="LiveId" clId="{974DBBCD-DFC7-45A0-BB00-9E4E553D7D05}" dt="2024-06-26T20:47:36.013" v="5400"/>
        <pc:sldMkLst>
          <pc:docMk/>
          <pc:sldMk cId="2755199632" sldId="325"/>
        </pc:sldMkLst>
        <pc:spChg chg="add mod">
          <ac:chgData name="Wilson Martins" userId="aa084df00ae5f2d0" providerId="LiveId" clId="{974DBBCD-DFC7-45A0-BB00-9E4E553D7D05}" dt="2024-06-26T20:47:36.013" v="5400"/>
          <ac:spMkLst>
            <pc:docMk/>
            <pc:sldMk cId="2755199632" sldId="325"/>
            <ac:spMk id="4" creationId="{4A4C7BCC-516C-10B9-B31D-EDCFF31A0815}"/>
          </ac:spMkLst>
        </pc:spChg>
        <pc:spChg chg="del">
          <ac:chgData name="Wilson Martins" userId="aa084df00ae5f2d0" providerId="LiveId" clId="{974DBBCD-DFC7-45A0-BB00-9E4E553D7D05}" dt="2024-06-25T19:35:15.978" v="5227" actId="478"/>
          <ac:spMkLst>
            <pc:docMk/>
            <pc:sldMk cId="2755199632" sldId="325"/>
            <ac:spMk id="4" creationId="{F9A0E981-A7C9-316E-32C2-62136F03135F}"/>
          </ac:spMkLst>
        </pc:spChg>
        <pc:spChg chg="add del mod">
          <ac:chgData name="Wilson Martins" userId="aa084df00ae5f2d0" providerId="LiveId" clId="{974DBBCD-DFC7-45A0-BB00-9E4E553D7D05}" dt="2024-06-25T19:35:29.424" v="5229" actId="478"/>
          <ac:spMkLst>
            <pc:docMk/>
            <pc:sldMk cId="2755199632" sldId="325"/>
            <ac:spMk id="6" creationId="{B22EBEF9-BDCB-22FF-504C-64A9CACC3FF2}"/>
          </ac:spMkLst>
        </pc:spChg>
        <pc:spChg chg="del">
          <ac:chgData name="Wilson Martins" userId="aa084df00ae5f2d0" providerId="LiveId" clId="{974DBBCD-DFC7-45A0-BB00-9E4E553D7D05}" dt="2024-06-26T20:47:35.291" v="5399" actId="478"/>
          <ac:spMkLst>
            <pc:docMk/>
            <pc:sldMk cId="2755199632" sldId="325"/>
            <ac:spMk id="7" creationId="{EE6E7348-3245-2F93-3B2D-955B922C42B4}"/>
          </ac:spMkLst>
        </pc:spChg>
        <pc:spChg chg="add mod">
          <ac:chgData name="Wilson Martins" userId="aa084df00ae5f2d0" providerId="LiveId" clId="{974DBBCD-DFC7-45A0-BB00-9E4E553D7D05}" dt="2024-06-25T19:35:16.468" v="5228"/>
          <ac:spMkLst>
            <pc:docMk/>
            <pc:sldMk cId="2755199632" sldId="325"/>
            <ac:spMk id="16" creationId="{75AC89EB-76D0-88C1-50E3-9F9E3D981927}"/>
          </ac:spMkLst>
        </pc:spChg>
      </pc:sldChg>
      <pc:sldChg chg="addSp delSp modSp add mod modTransition">
        <pc:chgData name="Wilson Martins" userId="aa084df00ae5f2d0" providerId="LiveId" clId="{974DBBCD-DFC7-45A0-BB00-9E4E553D7D05}" dt="2024-06-26T20:47:16.858" v="5394"/>
        <pc:sldMkLst>
          <pc:docMk/>
          <pc:sldMk cId="3656709223" sldId="326"/>
        </pc:sldMkLst>
        <pc:spChg chg="add mod">
          <ac:chgData name="Wilson Martins" userId="aa084df00ae5f2d0" providerId="LiveId" clId="{974DBBCD-DFC7-45A0-BB00-9E4E553D7D05}" dt="2024-06-26T20:47:16.858" v="5394"/>
          <ac:spMkLst>
            <pc:docMk/>
            <pc:sldMk cId="3656709223" sldId="326"/>
            <ac:spMk id="4" creationId="{F8E7EBBB-1940-638C-6201-45A6E0DE651E}"/>
          </ac:spMkLst>
        </pc:spChg>
        <pc:spChg chg="del">
          <ac:chgData name="Wilson Martins" userId="aa084df00ae5f2d0" providerId="LiveId" clId="{974DBBCD-DFC7-45A0-BB00-9E4E553D7D05}" dt="2024-06-25T19:35:57.057" v="5235" actId="478"/>
          <ac:spMkLst>
            <pc:docMk/>
            <pc:sldMk cId="3656709223" sldId="326"/>
            <ac:spMk id="4" creationId="{F9A0E981-A7C9-316E-32C2-62136F03135F}"/>
          </ac:spMkLst>
        </pc:spChg>
        <pc:spChg chg="add mod">
          <ac:chgData name="Wilson Martins" userId="aa084df00ae5f2d0" providerId="LiveId" clId="{974DBBCD-DFC7-45A0-BB00-9E4E553D7D05}" dt="2024-06-24T20:41:34.758" v="5132"/>
          <ac:spMkLst>
            <pc:docMk/>
            <pc:sldMk cId="3656709223" sldId="326"/>
            <ac:spMk id="6" creationId="{A03CE8DF-5059-C5E2-6378-899DFA62D048}"/>
          </ac:spMkLst>
        </pc:spChg>
        <pc:spChg chg="del">
          <ac:chgData name="Wilson Martins" userId="aa084df00ae5f2d0" providerId="LiveId" clId="{974DBBCD-DFC7-45A0-BB00-9E4E553D7D05}" dt="2024-06-26T20:47:16.371" v="5393" actId="478"/>
          <ac:spMkLst>
            <pc:docMk/>
            <pc:sldMk cId="3656709223" sldId="326"/>
            <ac:spMk id="7" creationId="{EE6E7348-3245-2F93-3B2D-955B922C42B4}"/>
          </ac:spMkLst>
        </pc:spChg>
        <pc:spChg chg="mod">
          <ac:chgData name="Wilson Martins" userId="aa084df00ae5f2d0" providerId="LiveId" clId="{974DBBCD-DFC7-45A0-BB00-9E4E553D7D05}" dt="2024-06-25T19:35:55.058" v="5234" actId="1076"/>
          <ac:spMkLst>
            <pc:docMk/>
            <pc:sldMk cId="3656709223" sldId="326"/>
            <ac:spMk id="9" creationId="{F6C074B0-C441-58D1-248F-DDCF1FDDAD85}"/>
          </ac:spMkLst>
        </pc:spChg>
        <pc:spChg chg="del">
          <ac:chgData name="Wilson Martins" userId="aa084df00ae5f2d0" providerId="LiveId" clId="{974DBBCD-DFC7-45A0-BB00-9E4E553D7D05}" dt="2024-06-24T20:41:20.496" v="5131" actId="478"/>
          <ac:spMkLst>
            <pc:docMk/>
            <pc:sldMk cId="3656709223" sldId="326"/>
            <ac:spMk id="10" creationId="{362F45A7-8C7B-D288-85C1-4F6A4B696D47}"/>
          </ac:spMkLst>
        </pc:spChg>
        <pc:spChg chg="add del mod">
          <ac:chgData name="Wilson Martins" userId="aa084df00ae5f2d0" providerId="LiveId" clId="{974DBBCD-DFC7-45A0-BB00-9E4E553D7D05}" dt="2024-06-25T19:36:01.390" v="5237" actId="478"/>
          <ac:spMkLst>
            <pc:docMk/>
            <pc:sldMk cId="3656709223" sldId="326"/>
            <ac:spMk id="10" creationId="{A257BAC2-AF12-DB3A-0B6F-5F4F1307B186}"/>
          </ac:spMkLst>
        </pc:spChg>
        <pc:spChg chg="add mod">
          <ac:chgData name="Wilson Martins" userId="aa084df00ae5f2d0" providerId="LiveId" clId="{974DBBCD-DFC7-45A0-BB00-9E4E553D7D05}" dt="2024-06-25T19:35:58.655" v="5236"/>
          <ac:spMkLst>
            <pc:docMk/>
            <pc:sldMk cId="3656709223" sldId="326"/>
            <ac:spMk id="12" creationId="{7057E9A5-F820-46C0-7E79-9A7C8A2B6C18}"/>
          </ac:spMkLst>
        </pc:spChg>
        <pc:spChg chg="del">
          <ac:chgData name="Wilson Martins" userId="aa084df00ae5f2d0" providerId="LiveId" clId="{974DBBCD-DFC7-45A0-BB00-9E4E553D7D05}" dt="2024-06-24T20:41:20.496" v="5131" actId="478"/>
          <ac:spMkLst>
            <pc:docMk/>
            <pc:sldMk cId="3656709223" sldId="326"/>
            <ac:spMk id="12" creationId="{8A10A898-6E4C-6DC0-6F86-CC199D40F4DE}"/>
          </ac:spMkLst>
        </pc:spChg>
        <pc:spChg chg="del">
          <ac:chgData name="Wilson Martins" userId="aa084df00ae5f2d0" providerId="LiveId" clId="{974DBBCD-DFC7-45A0-BB00-9E4E553D7D05}" dt="2024-06-24T20:41:20.496" v="5131" actId="478"/>
          <ac:spMkLst>
            <pc:docMk/>
            <pc:sldMk cId="3656709223" sldId="326"/>
            <ac:spMk id="14" creationId="{AF6B21AD-231C-15AA-A637-2C0CF307851C}"/>
          </ac:spMkLst>
        </pc:spChg>
        <pc:spChg chg="del">
          <ac:chgData name="Wilson Martins" userId="aa084df00ae5f2d0" providerId="LiveId" clId="{974DBBCD-DFC7-45A0-BB00-9E4E553D7D05}" dt="2024-06-24T20:41:20.496" v="5131" actId="478"/>
          <ac:spMkLst>
            <pc:docMk/>
            <pc:sldMk cId="3656709223" sldId="326"/>
            <ac:spMk id="15" creationId="{D80ED605-F25A-2EA5-C505-F3CAAE1AABC1}"/>
          </ac:spMkLst>
        </pc:spChg>
      </pc:sldChg>
      <pc:sldChg chg="addSp delSp modSp add mod modTransition">
        <pc:chgData name="Wilson Martins" userId="aa084df00ae5f2d0" providerId="LiveId" clId="{974DBBCD-DFC7-45A0-BB00-9E4E553D7D05}" dt="2024-06-26T20:47:21.662" v="5396"/>
        <pc:sldMkLst>
          <pc:docMk/>
          <pc:sldMk cId="517877233" sldId="327"/>
        </pc:sldMkLst>
        <pc:spChg chg="add mod">
          <ac:chgData name="Wilson Martins" userId="aa084df00ae5f2d0" providerId="LiveId" clId="{974DBBCD-DFC7-45A0-BB00-9E4E553D7D05}" dt="2024-06-26T20:47:21.662" v="5396"/>
          <ac:spMkLst>
            <pc:docMk/>
            <pc:sldMk cId="517877233" sldId="327"/>
            <ac:spMk id="4" creationId="{D11C8709-540D-DC0F-7A54-0FC2F417F311}"/>
          </ac:spMkLst>
        </pc:spChg>
        <pc:spChg chg="del">
          <ac:chgData name="Wilson Martins" userId="aa084df00ae5f2d0" providerId="LiveId" clId="{974DBBCD-DFC7-45A0-BB00-9E4E553D7D05}" dt="2024-06-25T19:35:44.088" v="5230" actId="478"/>
          <ac:spMkLst>
            <pc:docMk/>
            <pc:sldMk cId="517877233" sldId="327"/>
            <ac:spMk id="4" creationId="{F9A0E981-A7C9-316E-32C2-62136F03135F}"/>
          </ac:spMkLst>
        </pc:spChg>
        <pc:spChg chg="add del mod">
          <ac:chgData name="Wilson Martins" userId="aa084df00ae5f2d0" providerId="LiveId" clId="{974DBBCD-DFC7-45A0-BB00-9E4E553D7D05}" dt="2024-06-25T19:35:45.632" v="5231" actId="478"/>
          <ac:spMkLst>
            <pc:docMk/>
            <pc:sldMk cId="517877233" sldId="327"/>
            <ac:spMk id="6" creationId="{0F4858FD-B256-CDCC-5AF9-139F3C616370}"/>
          </ac:spMkLst>
        </pc:spChg>
        <pc:spChg chg="del">
          <ac:chgData name="Wilson Martins" userId="aa084df00ae5f2d0" providerId="LiveId" clId="{974DBBCD-DFC7-45A0-BB00-9E4E553D7D05}" dt="2024-06-26T20:47:21.347" v="5395" actId="478"/>
          <ac:spMkLst>
            <pc:docMk/>
            <pc:sldMk cId="517877233" sldId="327"/>
            <ac:spMk id="7" creationId="{EE6E7348-3245-2F93-3B2D-955B922C42B4}"/>
          </ac:spMkLst>
        </pc:spChg>
        <pc:spChg chg="mod">
          <ac:chgData name="Wilson Martins" userId="aa084df00ae5f2d0" providerId="LiveId" clId="{974DBBCD-DFC7-45A0-BB00-9E4E553D7D05}" dt="2024-06-24T20:42:24.996" v="5140" actId="207"/>
          <ac:spMkLst>
            <pc:docMk/>
            <pc:sldMk cId="517877233" sldId="327"/>
            <ac:spMk id="12" creationId="{8A10A898-6E4C-6DC0-6F86-CC199D40F4DE}"/>
          </ac:spMkLst>
        </pc:spChg>
        <pc:spChg chg="add mod">
          <ac:chgData name="Wilson Martins" userId="aa084df00ae5f2d0" providerId="LiveId" clId="{974DBBCD-DFC7-45A0-BB00-9E4E553D7D05}" dt="2024-06-25T19:35:47.207" v="5232"/>
          <ac:spMkLst>
            <pc:docMk/>
            <pc:sldMk cId="517877233" sldId="327"/>
            <ac:spMk id="13" creationId="{EF770549-0CF4-E8A4-6262-B26670238F43}"/>
          </ac:spMkLst>
        </pc:spChg>
        <pc:spChg chg="del">
          <ac:chgData name="Wilson Martins" userId="aa084df00ae5f2d0" providerId="LiveId" clId="{974DBBCD-DFC7-45A0-BB00-9E4E553D7D05}" dt="2024-06-24T20:41:50.484" v="5134" actId="478"/>
          <ac:spMkLst>
            <pc:docMk/>
            <pc:sldMk cId="517877233" sldId="327"/>
            <ac:spMk id="14" creationId="{AF6B21AD-231C-15AA-A637-2C0CF307851C}"/>
          </ac:spMkLst>
        </pc:spChg>
        <pc:spChg chg="del">
          <ac:chgData name="Wilson Martins" userId="aa084df00ae5f2d0" providerId="LiveId" clId="{974DBBCD-DFC7-45A0-BB00-9E4E553D7D05}" dt="2024-06-24T20:41:50.484" v="5134" actId="478"/>
          <ac:spMkLst>
            <pc:docMk/>
            <pc:sldMk cId="517877233" sldId="327"/>
            <ac:spMk id="15" creationId="{D80ED605-F25A-2EA5-C505-F3CAAE1AABC1}"/>
          </ac:spMkLst>
        </pc:spChg>
      </pc:sldChg>
      <pc:sldChg chg="addSp delSp modSp add del mod modTransition">
        <pc:chgData name="Wilson Martins" userId="aa084df00ae5f2d0" providerId="LiveId" clId="{974DBBCD-DFC7-45A0-BB00-9E4E553D7D05}" dt="2024-06-26T20:47:28.875" v="5398"/>
        <pc:sldMkLst>
          <pc:docMk/>
          <pc:sldMk cId="3851733299" sldId="328"/>
        </pc:sldMkLst>
        <pc:spChg chg="mod">
          <ac:chgData name="Wilson Martins" userId="aa084df00ae5f2d0" providerId="LiveId" clId="{974DBBCD-DFC7-45A0-BB00-9E4E553D7D05}" dt="2024-06-25T19:34:59.515" v="5224"/>
          <ac:spMkLst>
            <pc:docMk/>
            <pc:sldMk cId="3851733299" sldId="328"/>
            <ac:spMk id="4" creationId="{F9A0E981-A7C9-316E-32C2-62136F03135F}"/>
          </ac:spMkLst>
        </pc:spChg>
        <pc:spChg chg="add mod">
          <ac:chgData name="Wilson Martins" userId="aa084df00ae5f2d0" providerId="LiveId" clId="{974DBBCD-DFC7-45A0-BB00-9E4E553D7D05}" dt="2024-06-26T20:47:28.875" v="5398"/>
          <ac:spMkLst>
            <pc:docMk/>
            <pc:sldMk cId="3851733299" sldId="328"/>
            <ac:spMk id="6" creationId="{975CB6CA-2DD7-A3D7-99D1-6D7AB3874E41}"/>
          </ac:spMkLst>
        </pc:spChg>
        <pc:spChg chg="add del mod">
          <ac:chgData name="Wilson Martins" userId="aa084df00ae5f2d0" providerId="LiveId" clId="{974DBBCD-DFC7-45A0-BB00-9E4E553D7D05}" dt="2024-06-25T19:35:08.942" v="5226" actId="478"/>
          <ac:spMkLst>
            <pc:docMk/>
            <pc:sldMk cId="3851733299" sldId="328"/>
            <ac:spMk id="6" creationId="{EC473513-59B6-3E08-3BAF-8CB59F17CA8D}"/>
          </ac:spMkLst>
        </pc:spChg>
        <pc:spChg chg="del">
          <ac:chgData name="Wilson Martins" userId="aa084df00ae5f2d0" providerId="LiveId" clId="{974DBBCD-DFC7-45A0-BB00-9E4E553D7D05}" dt="2024-06-26T20:47:27.650" v="5397" actId="478"/>
          <ac:spMkLst>
            <pc:docMk/>
            <pc:sldMk cId="3851733299" sldId="328"/>
            <ac:spMk id="7" creationId="{EE6E7348-3245-2F93-3B2D-955B922C42B4}"/>
          </ac:spMkLst>
        </pc:spChg>
        <pc:spChg chg="del mod">
          <ac:chgData name="Wilson Martins" userId="aa084df00ae5f2d0" providerId="LiveId" clId="{974DBBCD-DFC7-45A0-BB00-9E4E553D7D05}" dt="2024-06-25T19:40:11.604" v="5245" actId="478"/>
          <ac:spMkLst>
            <pc:docMk/>
            <pc:sldMk cId="3851733299" sldId="328"/>
            <ac:spMk id="8" creationId="{7B8376B0-C85D-10E0-7265-D3E9C8287767}"/>
          </ac:spMkLst>
        </pc:spChg>
        <pc:spChg chg="add mod">
          <ac:chgData name="Wilson Martins" userId="aa084df00ae5f2d0" providerId="LiveId" clId="{974DBBCD-DFC7-45A0-BB00-9E4E553D7D05}" dt="2024-06-25T19:40:12.117" v="5246"/>
          <ac:spMkLst>
            <pc:docMk/>
            <pc:sldMk cId="3851733299" sldId="328"/>
            <ac:spMk id="13" creationId="{2790031B-2791-91B2-ABBB-8BC8F038E89C}"/>
          </ac:spMkLst>
        </pc:spChg>
      </pc:sldChg>
      <pc:sldChg chg="delSp add del mod">
        <pc:chgData name="Wilson Martins" userId="aa084df00ae5f2d0" providerId="LiveId" clId="{974DBBCD-DFC7-45A0-BB00-9E4E553D7D05}" dt="2024-06-26T20:28:52.191" v="5368" actId="2696"/>
        <pc:sldMkLst>
          <pc:docMk/>
          <pc:sldMk cId="1417760367" sldId="329"/>
        </pc:sldMkLst>
        <pc:spChg chg="del">
          <ac:chgData name="Wilson Martins" userId="aa084df00ae5f2d0" providerId="LiveId" clId="{974DBBCD-DFC7-45A0-BB00-9E4E553D7D05}" dt="2024-06-24T20:42:55.146" v="5142" actId="478"/>
          <ac:spMkLst>
            <pc:docMk/>
            <pc:sldMk cId="1417760367" sldId="329"/>
            <ac:spMk id="4" creationId="{9F340339-E232-5DFF-43DA-00271C0C1C53}"/>
          </ac:spMkLst>
        </pc:spChg>
        <pc:spChg chg="del">
          <ac:chgData name="Wilson Martins" userId="aa084df00ae5f2d0" providerId="LiveId" clId="{974DBBCD-DFC7-45A0-BB00-9E4E553D7D05}" dt="2024-06-24T20:42:55.146" v="5142" actId="478"/>
          <ac:spMkLst>
            <pc:docMk/>
            <pc:sldMk cId="1417760367" sldId="329"/>
            <ac:spMk id="5" creationId="{2806159B-3778-154D-6AF9-7E07F9AFEEE0}"/>
          </ac:spMkLst>
        </pc:spChg>
        <pc:spChg chg="del">
          <ac:chgData name="Wilson Martins" userId="aa084df00ae5f2d0" providerId="LiveId" clId="{974DBBCD-DFC7-45A0-BB00-9E4E553D7D05}" dt="2024-06-24T20:42:55.146" v="5142" actId="478"/>
          <ac:spMkLst>
            <pc:docMk/>
            <pc:sldMk cId="1417760367" sldId="329"/>
            <ac:spMk id="6" creationId="{FEBCAA70-8014-FAE3-1F3D-6A79A7D4D177}"/>
          </ac:spMkLst>
        </pc:spChg>
        <pc:spChg chg="del">
          <ac:chgData name="Wilson Martins" userId="aa084df00ae5f2d0" providerId="LiveId" clId="{974DBBCD-DFC7-45A0-BB00-9E4E553D7D05}" dt="2024-06-24T20:42:55.146" v="5142" actId="478"/>
          <ac:spMkLst>
            <pc:docMk/>
            <pc:sldMk cId="1417760367" sldId="329"/>
            <ac:spMk id="8" creationId="{C229C9AF-3BD7-BB62-30F8-FE6789A89FEB}"/>
          </ac:spMkLst>
        </pc:spChg>
        <pc:spChg chg="del">
          <ac:chgData name="Wilson Martins" userId="aa084df00ae5f2d0" providerId="LiveId" clId="{974DBBCD-DFC7-45A0-BB00-9E4E553D7D05}" dt="2024-06-24T20:42:55.146" v="5142" actId="478"/>
          <ac:spMkLst>
            <pc:docMk/>
            <pc:sldMk cId="1417760367" sldId="329"/>
            <ac:spMk id="9" creationId="{26414792-EF3C-75D4-14A7-FEAC9ADED52C}"/>
          </ac:spMkLst>
        </pc:spChg>
        <pc:spChg chg="del">
          <ac:chgData name="Wilson Martins" userId="aa084df00ae5f2d0" providerId="LiveId" clId="{974DBBCD-DFC7-45A0-BB00-9E4E553D7D05}" dt="2024-06-24T20:42:55.146" v="5142" actId="478"/>
          <ac:spMkLst>
            <pc:docMk/>
            <pc:sldMk cId="1417760367" sldId="329"/>
            <ac:spMk id="10" creationId="{0736B7F9-0061-5A38-DD0B-DEB0C52ED14E}"/>
          </ac:spMkLst>
        </pc:spChg>
        <pc:spChg chg="del">
          <ac:chgData name="Wilson Martins" userId="aa084df00ae5f2d0" providerId="LiveId" clId="{974DBBCD-DFC7-45A0-BB00-9E4E553D7D05}" dt="2024-06-24T20:42:55.146" v="5142" actId="478"/>
          <ac:spMkLst>
            <pc:docMk/>
            <pc:sldMk cId="1417760367" sldId="329"/>
            <ac:spMk id="12" creationId="{C62D1857-AADD-B723-ADD0-3D057E54197A}"/>
          </ac:spMkLst>
        </pc:spChg>
        <pc:spChg chg="del">
          <ac:chgData name="Wilson Martins" userId="aa084df00ae5f2d0" providerId="LiveId" clId="{974DBBCD-DFC7-45A0-BB00-9E4E553D7D05}" dt="2024-06-24T20:42:55.146" v="5142" actId="478"/>
          <ac:spMkLst>
            <pc:docMk/>
            <pc:sldMk cId="1417760367" sldId="329"/>
            <ac:spMk id="13" creationId="{0A6413D7-C063-80D5-C14C-7C8E21EF8C0A}"/>
          </ac:spMkLst>
        </pc:spChg>
        <pc:spChg chg="del">
          <ac:chgData name="Wilson Martins" userId="aa084df00ae5f2d0" providerId="LiveId" clId="{974DBBCD-DFC7-45A0-BB00-9E4E553D7D05}" dt="2024-06-24T20:42:55.146" v="5142" actId="478"/>
          <ac:spMkLst>
            <pc:docMk/>
            <pc:sldMk cId="1417760367" sldId="329"/>
            <ac:spMk id="15" creationId="{ED36E01B-DEFC-8D1D-79D8-9665727F840A}"/>
          </ac:spMkLst>
        </pc:spChg>
        <pc:spChg chg="del">
          <ac:chgData name="Wilson Martins" userId="aa084df00ae5f2d0" providerId="LiveId" clId="{974DBBCD-DFC7-45A0-BB00-9E4E553D7D05}" dt="2024-06-24T20:42:55.146" v="5142" actId="478"/>
          <ac:spMkLst>
            <pc:docMk/>
            <pc:sldMk cId="1417760367" sldId="329"/>
            <ac:spMk id="16" creationId="{01BB16C3-1402-1023-9FC9-0ECD8AB8EABD}"/>
          </ac:spMkLst>
        </pc:spChg>
      </pc:sldChg>
      <pc:sldChg chg="delSp modSp add mod modTransition">
        <pc:chgData name="Wilson Martins" userId="aa084df00ae5f2d0" providerId="LiveId" clId="{974DBBCD-DFC7-45A0-BB00-9E4E553D7D05}" dt="2024-06-26T20:47:41.831" v="5402" actId="20577"/>
        <pc:sldMkLst>
          <pc:docMk/>
          <pc:sldMk cId="2937647705" sldId="330"/>
        </pc:sldMkLst>
        <pc:spChg chg="del">
          <ac:chgData name="Wilson Martins" userId="aa084df00ae5f2d0" providerId="LiveId" clId="{974DBBCD-DFC7-45A0-BB00-9E4E553D7D05}" dt="2024-06-26T20:16:52.751" v="5307" actId="478"/>
          <ac:spMkLst>
            <pc:docMk/>
            <pc:sldMk cId="2937647705" sldId="330"/>
            <ac:spMk id="4" creationId="{9F340339-E232-5DFF-43DA-00271C0C1C53}"/>
          </ac:spMkLst>
        </pc:spChg>
        <pc:spChg chg="del">
          <ac:chgData name="Wilson Martins" userId="aa084df00ae5f2d0" providerId="LiveId" clId="{974DBBCD-DFC7-45A0-BB00-9E4E553D7D05}" dt="2024-06-26T20:16:52.751" v="5307" actId="478"/>
          <ac:spMkLst>
            <pc:docMk/>
            <pc:sldMk cId="2937647705" sldId="330"/>
            <ac:spMk id="5" creationId="{2806159B-3778-154D-6AF9-7E07F9AFEEE0}"/>
          </ac:spMkLst>
        </pc:spChg>
        <pc:spChg chg="del">
          <ac:chgData name="Wilson Martins" userId="aa084df00ae5f2d0" providerId="LiveId" clId="{974DBBCD-DFC7-45A0-BB00-9E4E553D7D05}" dt="2024-06-26T20:16:52.751" v="5307" actId="478"/>
          <ac:spMkLst>
            <pc:docMk/>
            <pc:sldMk cId="2937647705" sldId="330"/>
            <ac:spMk id="6" creationId="{FEBCAA70-8014-FAE3-1F3D-6A79A7D4D177}"/>
          </ac:spMkLst>
        </pc:spChg>
        <pc:spChg chg="mod">
          <ac:chgData name="Wilson Martins" userId="aa084df00ae5f2d0" providerId="LiveId" clId="{974DBBCD-DFC7-45A0-BB00-9E4E553D7D05}" dt="2024-06-26T20:47:41.831" v="5402" actId="20577"/>
          <ac:spMkLst>
            <pc:docMk/>
            <pc:sldMk cId="2937647705" sldId="330"/>
            <ac:spMk id="7" creationId="{EE6E7348-3245-2F93-3B2D-955B922C42B4}"/>
          </ac:spMkLst>
        </pc:spChg>
        <pc:spChg chg="del">
          <ac:chgData name="Wilson Martins" userId="aa084df00ae5f2d0" providerId="LiveId" clId="{974DBBCD-DFC7-45A0-BB00-9E4E553D7D05}" dt="2024-06-26T20:16:52.751" v="5307" actId="478"/>
          <ac:spMkLst>
            <pc:docMk/>
            <pc:sldMk cId="2937647705" sldId="330"/>
            <ac:spMk id="8" creationId="{C229C9AF-3BD7-BB62-30F8-FE6789A89FEB}"/>
          </ac:spMkLst>
        </pc:spChg>
        <pc:spChg chg="del">
          <ac:chgData name="Wilson Martins" userId="aa084df00ae5f2d0" providerId="LiveId" clId="{974DBBCD-DFC7-45A0-BB00-9E4E553D7D05}" dt="2024-06-26T20:16:52.751" v="5307" actId="478"/>
          <ac:spMkLst>
            <pc:docMk/>
            <pc:sldMk cId="2937647705" sldId="330"/>
            <ac:spMk id="9" creationId="{26414792-EF3C-75D4-14A7-FEAC9ADED52C}"/>
          </ac:spMkLst>
        </pc:spChg>
        <pc:spChg chg="mod">
          <ac:chgData name="Wilson Martins" userId="aa084df00ae5f2d0" providerId="LiveId" clId="{974DBBCD-DFC7-45A0-BB00-9E4E553D7D05}" dt="2024-06-26T20:18:51.536" v="5367" actId="20577"/>
          <ac:spMkLst>
            <pc:docMk/>
            <pc:sldMk cId="2937647705" sldId="330"/>
            <ac:spMk id="10" creationId="{0736B7F9-0061-5A38-DD0B-DEB0C52ED14E}"/>
          </ac:spMkLst>
        </pc:spChg>
        <pc:spChg chg="mod">
          <ac:chgData name="Wilson Martins" userId="aa084df00ae5f2d0" providerId="LiveId" clId="{974DBBCD-DFC7-45A0-BB00-9E4E553D7D05}" dt="2024-06-26T20:17:18.536" v="5310" actId="1076"/>
          <ac:spMkLst>
            <pc:docMk/>
            <pc:sldMk cId="2937647705" sldId="330"/>
            <ac:spMk id="12" creationId="{C62D1857-AADD-B723-ADD0-3D057E54197A}"/>
          </ac:spMkLst>
        </pc:spChg>
        <pc:spChg chg="mod">
          <ac:chgData name="Wilson Martins" userId="aa084df00ae5f2d0" providerId="LiveId" clId="{974DBBCD-DFC7-45A0-BB00-9E4E553D7D05}" dt="2024-06-26T20:17:18.536" v="5310" actId="1076"/>
          <ac:spMkLst>
            <pc:docMk/>
            <pc:sldMk cId="2937647705" sldId="330"/>
            <ac:spMk id="13" creationId="{0A6413D7-C063-80D5-C14C-7C8E21EF8C0A}"/>
          </ac:spMkLst>
        </pc:spChg>
        <pc:spChg chg="mod">
          <ac:chgData name="Wilson Martins" userId="aa084df00ae5f2d0" providerId="LiveId" clId="{974DBBCD-DFC7-45A0-BB00-9E4E553D7D05}" dt="2024-06-26T20:17:18.536" v="5310" actId="1076"/>
          <ac:spMkLst>
            <pc:docMk/>
            <pc:sldMk cId="2937647705" sldId="330"/>
            <ac:spMk id="15" creationId="{ED36E01B-DEFC-8D1D-79D8-9665727F840A}"/>
          </ac:spMkLst>
        </pc:spChg>
        <pc:spChg chg="mod">
          <ac:chgData name="Wilson Martins" userId="aa084df00ae5f2d0" providerId="LiveId" clId="{974DBBCD-DFC7-45A0-BB00-9E4E553D7D05}" dt="2024-06-26T20:17:18.536" v="5310" actId="1076"/>
          <ac:spMkLst>
            <pc:docMk/>
            <pc:sldMk cId="2937647705" sldId="330"/>
            <ac:spMk id="16" creationId="{01BB16C3-1402-1023-9FC9-0ECD8AB8EABD}"/>
          </ac:spMkLst>
        </pc:spChg>
      </pc:sldChg>
      <pc:sldChg chg="add del">
        <pc:chgData name="Wilson Martins" userId="aa084df00ae5f2d0" providerId="LiveId" clId="{974DBBCD-DFC7-45A0-BB00-9E4E553D7D05}" dt="2024-06-26T20:28:52.191" v="5368" actId="2696"/>
        <pc:sldMkLst>
          <pc:docMk/>
          <pc:sldMk cId="420056623" sldId="331"/>
        </pc:sldMkLst>
      </pc:sldChg>
      <pc:sldChg chg="add del">
        <pc:chgData name="Wilson Martins" userId="aa084df00ae5f2d0" providerId="LiveId" clId="{974DBBCD-DFC7-45A0-BB00-9E4E553D7D05}" dt="2024-06-26T20:28:52.191" v="5368" actId="2696"/>
        <pc:sldMkLst>
          <pc:docMk/>
          <pc:sldMk cId="1391537991" sldId="332"/>
        </pc:sldMkLst>
      </pc:sldChg>
      <pc:sldChg chg="modSp add mod modTransition">
        <pc:chgData name="Wilson Martins" userId="aa084df00ae5f2d0" providerId="LiveId" clId="{974DBBCD-DFC7-45A0-BB00-9E4E553D7D05}" dt="2024-06-26T20:48:05.630" v="5410" actId="20577"/>
        <pc:sldMkLst>
          <pc:docMk/>
          <pc:sldMk cId="800848970" sldId="333"/>
        </pc:sldMkLst>
        <pc:spChg chg="mod">
          <ac:chgData name="Wilson Martins" userId="aa084df00ae5f2d0" providerId="LiveId" clId="{974DBBCD-DFC7-45A0-BB00-9E4E553D7D05}" dt="2024-06-26T20:48:05.630" v="5410" actId="20577"/>
          <ac:spMkLst>
            <pc:docMk/>
            <pc:sldMk cId="800848970" sldId="333"/>
            <ac:spMk id="7" creationId="{EE6E7348-3245-2F93-3B2D-955B922C42B4}"/>
          </ac:spMkLst>
        </pc:spChg>
      </pc:sldChg>
      <pc:sldChg chg="modSp add mod modTransition">
        <pc:chgData name="Wilson Martins" userId="aa084df00ae5f2d0" providerId="LiveId" clId="{974DBBCD-DFC7-45A0-BB00-9E4E553D7D05}" dt="2024-06-26T20:47:59.762" v="5408" actId="20577"/>
        <pc:sldMkLst>
          <pc:docMk/>
          <pc:sldMk cId="135483486" sldId="334"/>
        </pc:sldMkLst>
        <pc:spChg chg="mod">
          <ac:chgData name="Wilson Martins" userId="aa084df00ae5f2d0" providerId="LiveId" clId="{974DBBCD-DFC7-45A0-BB00-9E4E553D7D05}" dt="2024-06-26T20:47:59.762" v="5408" actId="20577"/>
          <ac:spMkLst>
            <pc:docMk/>
            <pc:sldMk cId="135483486" sldId="334"/>
            <ac:spMk id="7" creationId="{EE6E7348-3245-2F93-3B2D-955B922C42B4}"/>
          </ac:spMkLst>
        </pc:spChg>
      </pc:sldChg>
      <pc:sldChg chg="delSp modSp add mod ord modTransition">
        <pc:chgData name="Wilson Martins" userId="aa084df00ae5f2d0" providerId="LiveId" clId="{974DBBCD-DFC7-45A0-BB00-9E4E553D7D05}" dt="2024-06-26T20:47:46.972" v="5404" actId="20577"/>
        <pc:sldMkLst>
          <pc:docMk/>
          <pc:sldMk cId="3684021715" sldId="335"/>
        </pc:sldMkLst>
        <pc:spChg chg="del">
          <ac:chgData name="Wilson Martins" userId="aa084df00ae5f2d0" providerId="LiveId" clId="{974DBBCD-DFC7-45A0-BB00-9E4E553D7D05}" dt="2024-06-24T20:47:32.100" v="5156" actId="478"/>
          <ac:spMkLst>
            <pc:docMk/>
            <pc:sldMk cId="3684021715" sldId="335"/>
            <ac:spMk id="4" creationId="{98BB7D41-189C-FE01-6923-8669001765E8}"/>
          </ac:spMkLst>
        </pc:spChg>
        <pc:spChg chg="del">
          <ac:chgData name="Wilson Martins" userId="aa084df00ae5f2d0" providerId="LiveId" clId="{974DBBCD-DFC7-45A0-BB00-9E4E553D7D05}" dt="2024-06-24T20:47:32.100" v="5156" actId="478"/>
          <ac:spMkLst>
            <pc:docMk/>
            <pc:sldMk cId="3684021715" sldId="335"/>
            <ac:spMk id="5" creationId="{3989C1C5-5AB6-EA90-648B-7A6B382E8387}"/>
          </ac:spMkLst>
        </pc:spChg>
        <pc:spChg chg="mod">
          <ac:chgData name="Wilson Martins" userId="aa084df00ae5f2d0" providerId="LiveId" clId="{974DBBCD-DFC7-45A0-BB00-9E4E553D7D05}" dt="2024-06-26T20:47:46.972" v="5404" actId="20577"/>
          <ac:spMkLst>
            <pc:docMk/>
            <pc:sldMk cId="3684021715" sldId="335"/>
            <ac:spMk id="7" creationId="{EE6E7348-3245-2F93-3B2D-955B922C42B4}"/>
          </ac:spMkLst>
        </pc:spChg>
      </pc:sldChg>
      <pc:sldChg chg="modSp add mod modTransition">
        <pc:chgData name="Wilson Martins" userId="aa084df00ae5f2d0" providerId="LiveId" clId="{974DBBCD-DFC7-45A0-BB00-9E4E553D7D05}" dt="2024-06-26T20:48:31.952" v="5418" actId="20577"/>
        <pc:sldMkLst>
          <pc:docMk/>
          <pc:sldMk cId="2091613855" sldId="336"/>
        </pc:sldMkLst>
        <pc:spChg chg="mod">
          <ac:chgData name="Wilson Martins" userId="aa084df00ae5f2d0" providerId="LiveId" clId="{974DBBCD-DFC7-45A0-BB00-9E4E553D7D05}" dt="2024-06-26T20:48:31.952" v="5418" actId="20577"/>
          <ac:spMkLst>
            <pc:docMk/>
            <pc:sldMk cId="2091613855" sldId="336"/>
            <ac:spMk id="7" creationId="{EE6E7348-3245-2F93-3B2D-955B922C42B4}"/>
          </ac:spMkLst>
        </pc:spChg>
      </pc:sldChg>
      <pc:sldChg chg="delSp modSp add mod modTransition">
        <pc:chgData name="Wilson Martins" userId="aa084df00ae5f2d0" providerId="LiveId" clId="{974DBBCD-DFC7-45A0-BB00-9E4E553D7D05}" dt="2024-06-26T20:48:26.095" v="5416" actId="20577"/>
        <pc:sldMkLst>
          <pc:docMk/>
          <pc:sldMk cId="559024077" sldId="337"/>
        </pc:sldMkLst>
        <pc:spChg chg="mod">
          <ac:chgData name="Wilson Martins" userId="aa084df00ae5f2d0" providerId="LiveId" clId="{974DBBCD-DFC7-45A0-BB00-9E4E553D7D05}" dt="2024-06-26T20:48:26.095" v="5416" actId="20577"/>
          <ac:spMkLst>
            <pc:docMk/>
            <pc:sldMk cId="559024077" sldId="337"/>
            <ac:spMk id="7" creationId="{EE6E7348-3245-2F93-3B2D-955B922C42B4}"/>
          </ac:spMkLst>
        </pc:spChg>
        <pc:spChg chg="del">
          <ac:chgData name="Wilson Martins" userId="aa084df00ae5f2d0" providerId="LiveId" clId="{974DBBCD-DFC7-45A0-BB00-9E4E553D7D05}" dt="2024-06-24T20:52:49.794" v="5161" actId="478"/>
          <ac:spMkLst>
            <pc:docMk/>
            <pc:sldMk cId="559024077" sldId="337"/>
            <ac:spMk id="10" creationId="{C202876B-DDD8-E89D-3EE4-FE4B8C5F9B3E}"/>
          </ac:spMkLst>
        </pc:spChg>
      </pc:sldChg>
      <pc:sldChg chg="modSp add mod modTransition">
        <pc:chgData name="Wilson Martins" userId="aa084df00ae5f2d0" providerId="LiveId" clId="{974DBBCD-DFC7-45A0-BB00-9E4E553D7D05}" dt="2024-06-26T20:48:19.588" v="5414" actId="20577"/>
        <pc:sldMkLst>
          <pc:docMk/>
          <pc:sldMk cId="3227784848" sldId="338"/>
        </pc:sldMkLst>
        <pc:spChg chg="mod">
          <ac:chgData name="Wilson Martins" userId="aa084df00ae5f2d0" providerId="LiveId" clId="{974DBBCD-DFC7-45A0-BB00-9E4E553D7D05}" dt="2024-06-26T20:48:19.588" v="5414" actId="20577"/>
          <ac:spMkLst>
            <pc:docMk/>
            <pc:sldMk cId="3227784848" sldId="338"/>
            <ac:spMk id="7" creationId="{EE6E7348-3245-2F93-3B2D-955B922C42B4}"/>
          </ac:spMkLst>
        </pc:spChg>
      </pc:sldChg>
      <pc:sldMasterChg chg="modTransition modSldLayout">
        <pc:chgData name="Wilson Martins" userId="aa084df00ae5f2d0" providerId="LiveId" clId="{974DBBCD-DFC7-45A0-BB00-9E4E553D7D05}" dt="2024-06-26T20:45:59.818" v="5386"/>
        <pc:sldMasterMkLst>
          <pc:docMk/>
          <pc:sldMasterMk cId="761390424" sldId="2147483660"/>
        </pc:sldMasterMkLst>
        <pc:sldLayoutChg chg="modTransition">
          <pc:chgData name="Wilson Martins" userId="aa084df00ae5f2d0" providerId="LiveId" clId="{974DBBCD-DFC7-45A0-BB00-9E4E553D7D05}" dt="2024-06-26T20:45:59.818" v="5386"/>
          <pc:sldLayoutMkLst>
            <pc:docMk/>
            <pc:sldMasterMk cId="761390424" sldId="2147483660"/>
            <pc:sldLayoutMk cId="1696515362" sldId="2147483661"/>
          </pc:sldLayoutMkLst>
        </pc:sldLayoutChg>
        <pc:sldLayoutChg chg="modTransition">
          <pc:chgData name="Wilson Martins" userId="aa084df00ae5f2d0" providerId="LiveId" clId="{974DBBCD-DFC7-45A0-BB00-9E4E553D7D05}" dt="2024-06-26T20:45:59.818" v="5386"/>
          <pc:sldLayoutMkLst>
            <pc:docMk/>
            <pc:sldMasterMk cId="761390424" sldId="2147483660"/>
            <pc:sldLayoutMk cId="2723351162" sldId="2147483662"/>
          </pc:sldLayoutMkLst>
        </pc:sldLayoutChg>
        <pc:sldLayoutChg chg="modTransition">
          <pc:chgData name="Wilson Martins" userId="aa084df00ae5f2d0" providerId="LiveId" clId="{974DBBCD-DFC7-45A0-BB00-9E4E553D7D05}" dt="2024-06-26T20:45:59.818" v="5386"/>
          <pc:sldLayoutMkLst>
            <pc:docMk/>
            <pc:sldMasterMk cId="761390424" sldId="2147483660"/>
            <pc:sldLayoutMk cId="891372528" sldId="2147483663"/>
          </pc:sldLayoutMkLst>
        </pc:sldLayoutChg>
        <pc:sldLayoutChg chg="modTransition">
          <pc:chgData name="Wilson Martins" userId="aa084df00ae5f2d0" providerId="LiveId" clId="{974DBBCD-DFC7-45A0-BB00-9E4E553D7D05}" dt="2024-06-26T20:45:59.818" v="5386"/>
          <pc:sldLayoutMkLst>
            <pc:docMk/>
            <pc:sldMasterMk cId="761390424" sldId="2147483660"/>
            <pc:sldLayoutMk cId="1840656410" sldId="2147483664"/>
          </pc:sldLayoutMkLst>
        </pc:sldLayoutChg>
        <pc:sldLayoutChg chg="modTransition">
          <pc:chgData name="Wilson Martins" userId="aa084df00ae5f2d0" providerId="LiveId" clId="{974DBBCD-DFC7-45A0-BB00-9E4E553D7D05}" dt="2024-06-26T20:45:59.818" v="5386"/>
          <pc:sldLayoutMkLst>
            <pc:docMk/>
            <pc:sldMasterMk cId="761390424" sldId="2147483660"/>
            <pc:sldLayoutMk cId="2721436410" sldId="2147483665"/>
          </pc:sldLayoutMkLst>
        </pc:sldLayoutChg>
        <pc:sldLayoutChg chg="modTransition">
          <pc:chgData name="Wilson Martins" userId="aa084df00ae5f2d0" providerId="LiveId" clId="{974DBBCD-DFC7-45A0-BB00-9E4E553D7D05}" dt="2024-06-26T20:45:59.818" v="5386"/>
          <pc:sldLayoutMkLst>
            <pc:docMk/>
            <pc:sldMasterMk cId="761390424" sldId="2147483660"/>
            <pc:sldLayoutMk cId="2218989457" sldId="2147483666"/>
          </pc:sldLayoutMkLst>
        </pc:sldLayoutChg>
        <pc:sldLayoutChg chg="modTransition">
          <pc:chgData name="Wilson Martins" userId="aa084df00ae5f2d0" providerId="LiveId" clId="{974DBBCD-DFC7-45A0-BB00-9E4E553D7D05}" dt="2024-06-26T20:45:59.818" v="5386"/>
          <pc:sldLayoutMkLst>
            <pc:docMk/>
            <pc:sldMasterMk cId="761390424" sldId="2147483660"/>
            <pc:sldLayoutMk cId="1553424272" sldId="2147483667"/>
          </pc:sldLayoutMkLst>
        </pc:sldLayoutChg>
        <pc:sldLayoutChg chg="modTransition">
          <pc:chgData name="Wilson Martins" userId="aa084df00ae5f2d0" providerId="LiveId" clId="{974DBBCD-DFC7-45A0-BB00-9E4E553D7D05}" dt="2024-06-26T20:45:59.818" v="5386"/>
          <pc:sldLayoutMkLst>
            <pc:docMk/>
            <pc:sldMasterMk cId="761390424" sldId="2147483660"/>
            <pc:sldLayoutMk cId="3660735853" sldId="2147483668"/>
          </pc:sldLayoutMkLst>
        </pc:sldLayoutChg>
        <pc:sldLayoutChg chg="modTransition">
          <pc:chgData name="Wilson Martins" userId="aa084df00ae5f2d0" providerId="LiveId" clId="{974DBBCD-DFC7-45A0-BB00-9E4E553D7D05}" dt="2024-06-26T20:45:59.818" v="5386"/>
          <pc:sldLayoutMkLst>
            <pc:docMk/>
            <pc:sldMasterMk cId="761390424" sldId="2147483660"/>
            <pc:sldLayoutMk cId="1177998143" sldId="2147483669"/>
          </pc:sldLayoutMkLst>
        </pc:sldLayoutChg>
        <pc:sldLayoutChg chg="modTransition">
          <pc:chgData name="Wilson Martins" userId="aa084df00ae5f2d0" providerId="LiveId" clId="{974DBBCD-DFC7-45A0-BB00-9E4E553D7D05}" dt="2024-06-26T20:45:59.818" v="5386"/>
          <pc:sldLayoutMkLst>
            <pc:docMk/>
            <pc:sldMasterMk cId="761390424" sldId="2147483660"/>
            <pc:sldLayoutMk cId="2661718290" sldId="2147483670"/>
          </pc:sldLayoutMkLst>
        </pc:sldLayoutChg>
        <pc:sldLayoutChg chg="modTransition">
          <pc:chgData name="Wilson Martins" userId="aa084df00ae5f2d0" providerId="LiveId" clId="{974DBBCD-DFC7-45A0-BB00-9E4E553D7D05}" dt="2024-06-26T20:45:59.818" v="5386"/>
          <pc:sldLayoutMkLst>
            <pc:docMk/>
            <pc:sldMasterMk cId="761390424" sldId="2147483660"/>
            <pc:sldLayoutMk cId="2462224390" sldId="2147483671"/>
          </pc:sldLayoutMkLst>
        </pc:sldLayoutChg>
      </pc:sldMasterChg>
    </pc:docChg>
  </pc:docChgLst>
  <pc:docChgLst>
    <pc:chgData name="Wilson Martins" userId="aa084df00ae5f2d0" providerId="LiveId" clId="{893A5F80-C92D-4D24-ACFE-28C432C77164}"/>
    <pc:docChg chg="custSel addSld delSld modSld sldOrd">
      <pc:chgData name="Wilson Martins" userId="aa084df00ae5f2d0" providerId="LiveId" clId="{893A5F80-C92D-4D24-ACFE-28C432C77164}" dt="2024-02-22T09:55:57.172" v="489" actId="478"/>
      <pc:docMkLst>
        <pc:docMk/>
      </pc:docMkLst>
      <pc:sldChg chg="addSp delSp modSp mod ord">
        <pc:chgData name="Wilson Martins" userId="aa084df00ae5f2d0" providerId="LiveId" clId="{893A5F80-C92D-4D24-ACFE-28C432C77164}" dt="2024-02-22T09:55:57.172" v="489" actId="478"/>
        <pc:sldMkLst>
          <pc:docMk/>
          <pc:sldMk cId="2406401724" sldId="256"/>
        </pc:sldMkLst>
        <pc:spChg chg="add mod">
          <ac:chgData name="Wilson Martins" userId="aa084df00ae5f2d0" providerId="LiveId" clId="{893A5F80-C92D-4D24-ACFE-28C432C77164}" dt="2024-02-17T23:21:43.235" v="262" actId="114"/>
          <ac:spMkLst>
            <pc:docMk/>
            <pc:sldMk cId="2406401724" sldId="256"/>
            <ac:spMk id="2" creationId="{8436D998-5DF0-3FBE-76C7-09AD9F19B859}"/>
          </ac:spMkLst>
        </pc:spChg>
        <pc:spChg chg="mod">
          <ac:chgData name="Wilson Martins" userId="aa084df00ae5f2d0" providerId="LiveId" clId="{893A5F80-C92D-4D24-ACFE-28C432C77164}" dt="2024-02-14T13:31:34.521" v="155" actId="20577"/>
          <ac:spMkLst>
            <pc:docMk/>
            <pc:sldMk cId="2406401724" sldId="256"/>
            <ac:spMk id="4" creationId="{CDF83ED8-5A51-B7A7-EA25-FC6E2EA6AECA}"/>
          </ac:spMkLst>
        </pc:spChg>
        <pc:spChg chg="add mod">
          <ac:chgData name="Wilson Martins" userId="aa084df00ae5f2d0" providerId="LiveId" clId="{893A5F80-C92D-4D24-ACFE-28C432C77164}" dt="2024-02-17T23:21:33.355" v="261" actId="114"/>
          <ac:spMkLst>
            <pc:docMk/>
            <pc:sldMk cId="2406401724" sldId="256"/>
            <ac:spMk id="5" creationId="{8FE982CA-4883-7A78-0D89-170B7B4FDEDD}"/>
          </ac:spMkLst>
        </pc:spChg>
        <pc:picChg chg="add del mod">
          <ac:chgData name="Wilson Martins" userId="aa084df00ae5f2d0" providerId="LiveId" clId="{893A5F80-C92D-4D24-ACFE-28C432C77164}" dt="2024-02-22T09:55:57.172" v="489" actId="478"/>
          <ac:picMkLst>
            <pc:docMk/>
            <pc:sldMk cId="2406401724" sldId="256"/>
            <ac:picMk id="6" creationId="{6863A594-B493-5B9E-4E7B-7B1E88E51D4C}"/>
          </ac:picMkLst>
        </pc:picChg>
      </pc:sldChg>
      <pc:sldChg chg="delSp modSp mod">
        <pc:chgData name="Wilson Martins" userId="aa084df00ae5f2d0" providerId="LiveId" clId="{893A5F80-C92D-4D24-ACFE-28C432C77164}" dt="2024-02-17T23:26:41.754" v="274" actId="478"/>
        <pc:sldMkLst>
          <pc:docMk/>
          <pc:sldMk cId="507348886" sldId="257"/>
        </pc:sldMkLst>
        <pc:spChg chg="del mod">
          <ac:chgData name="Wilson Martins" userId="aa084df00ae5f2d0" providerId="LiveId" clId="{893A5F80-C92D-4D24-ACFE-28C432C77164}" dt="2024-02-17T23:23:06.828" v="266" actId="478"/>
          <ac:spMkLst>
            <pc:docMk/>
            <pc:sldMk cId="507348886" sldId="257"/>
            <ac:spMk id="3" creationId="{8110E3A5-E3DB-A4CC-58C1-0A4EFF3C0C21}"/>
          </ac:spMkLst>
        </pc:spChg>
        <pc:spChg chg="del mod">
          <ac:chgData name="Wilson Martins" userId="aa084df00ae5f2d0" providerId="LiveId" clId="{893A5F80-C92D-4D24-ACFE-28C432C77164}" dt="2024-02-17T23:26:41.754" v="274" actId="478"/>
          <ac:spMkLst>
            <pc:docMk/>
            <pc:sldMk cId="507348886" sldId="257"/>
            <ac:spMk id="8" creationId="{6DB1D57D-08AA-71EB-8B0E-24D57341EF42}"/>
          </ac:spMkLst>
        </pc:spChg>
        <pc:picChg chg="mod">
          <ac:chgData name="Wilson Martins" userId="aa084df00ae5f2d0" providerId="LiveId" clId="{893A5F80-C92D-4D24-ACFE-28C432C77164}" dt="2024-02-17T23:23:12.911" v="267" actId="14100"/>
          <ac:picMkLst>
            <pc:docMk/>
            <pc:sldMk cId="507348886" sldId="257"/>
            <ac:picMk id="5" creationId="{9AEBA68A-8AC5-B8B7-27CA-475E0EDFD636}"/>
          </ac:picMkLst>
        </pc:picChg>
        <pc:picChg chg="del">
          <ac:chgData name="Wilson Martins" userId="aa084df00ae5f2d0" providerId="LiveId" clId="{893A5F80-C92D-4D24-ACFE-28C432C77164}" dt="2024-02-17T23:22:49.761" v="264" actId="478"/>
          <ac:picMkLst>
            <pc:docMk/>
            <pc:sldMk cId="507348886" sldId="257"/>
            <ac:picMk id="6" creationId="{ED246A46-8F47-A6B2-256E-C719AB623A87}"/>
          </ac:picMkLst>
        </pc:picChg>
      </pc:sldChg>
      <pc:sldChg chg="modSp add del mod">
        <pc:chgData name="Wilson Martins" userId="aa084df00ae5f2d0" providerId="LiveId" clId="{893A5F80-C92D-4D24-ACFE-28C432C77164}" dt="2024-02-14T13:47:16.803" v="156" actId="47"/>
        <pc:sldMkLst>
          <pc:docMk/>
          <pc:sldMk cId="2417541690" sldId="258"/>
        </pc:sldMkLst>
        <pc:spChg chg="mod">
          <ac:chgData name="Wilson Martins" userId="aa084df00ae5f2d0" providerId="LiveId" clId="{893A5F80-C92D-4D24-ACFE-28C432C77164}" dt="2024-02-06T15:58:07.411" v="33" actId="20577"/>
          <ac:spMkLst>
            <pc:docMk/>
            <pc:sldMk cId="2417541690" sldId="258"/>
            <ac:spMk id="4" creationId="{8D89E370-E820-0EA4-0B39-8445B2B4699B}"/>
          </ac:spMkLst>
        </pc:spChg>
      </pc:sldChg>
      <pc:sldChg chg="modSp add del mod">
        <pc:chgData name="Wilson Martins" userId="aa084df00ae5f2d0" providerId="LiveId" clId="{893A5F80-C92D-4D24-ACFE-28C432C77164}" dt="2024-02-14T13:47:16.803" v="156" actId="47"/>
        <pc:sldMkLst>
          <pc:docMk/>
          <pc:sldMk cId="4058062785" sldId="259"/>
        </pc:sldMkLst>
        <pc:spChg chg="mod">
          <ac:chgData name="Wilson Martins" userId="aa084df00ae5f2d0" providerId="LiveId" clId="{893A5F80-C92D-4D24-ACFE-28C432C77164}" dt="2024-02-06T15:58:20.655" v="36" actId="20577"/>
          <ac:spMkLst>
            <pc:docMk/>
            <pc:sldMk cId="4058062785" sldId="259"/>
            <ac:spMk id="4" creationId="{485615FF-6B74-213B-D43E-25ABFCD3C0B2}"/>
          </ac:spMkLst>
        </pc:spChg>
      </pc:sldChg>
      <pc:sldChg chg="modSp add mod">
        <pc:chgData name="Wilson Martins" userId="aa084df00ae5f2d0" providerId="LiveId" clId="{893A5F80-C92D-4D24-ACFE-28C432C77164}" dt="2024-02-06T15:59:03.919" v="55" actId="20577"/>
        <pc:sldMkLst>
          <pc:docMk/>
          <pc:sldMk cId="4190071890" sldId="260"/>
        </pc:sldMkLst>
        <pc:spChg chg="mod">
          <ac:chgData name="Wilson Martins" userId="aa084df00ae5f2d0" providerId="LiveId" clId="{893A5F80-C92D-4D24-ACFE-28C432C77164}" dt="2024-02-06T15:59:03.919" v="55" actId="20577"/>
          <ac:spMkLst>
            <pc:docMk/>
            <pc:sldMk cId="4190071890" sldId="260"/>
            <ac:spMk id="4" creationId="{6B4BF9FE-11EF-6E50-4D8C-0E98D8C46EAB}"/>
          </ac:spMkLst>
        </pc:spChg>
      </pc:sldChg>
      <pc:sldChg chg="addSp delSp modSp add mod">
        <pc:chgData name="Wilson Martins" userId="aa084df00ae5f2d0" providerId="LiveId" clId="{893A5F80-C92D-4D24-ACFE-28C432C77164}" dt="2024-02-22T09:55:34.624" v="488" actId="1076"/>
        <pc:sldMkLst>
          <pc:docMk/>
          <pc:sldMk cId="3141328610" sldId="261"/>
        </pc:sldMkLst>
        <pc:spChg chg="add del mod ord">
          <ac:chgData name="Wilson Martins" userId="aa084df00ae5f2d0" providerId="LiveId" clId="{893A5F80-C92D-4D24-ACFE-28C432C77164}" dt="2024-02-21T22:47:30.141" v="401" actId="478"/>
          <ac:spMkLst>
            <pc:docMk/>
            <pc:sldMk cId="3141328610" sldId="261"/>
            <ac:spMk id="2" creationId="{C5F6C2CA-D1D9-F3F0-AE54-8BC5B23B5C8F}"/>
          </ac:spMkLst>
        </pc:spChg>
        <pc:spChg chg="add mod">
          <ac:chgData name="Wilson Martins" userId="aa084df00ae5f2d0" providerId="LiveId" clId="{893A5F80-C92D-4D24-ACFE-28C432C77164}" dt="2024-02-21T22:49:55.652" v="457" actId="1076"/>
          <ac:spMkLst>
            <pc:docMk/>
            <pc:sldMk cId="3141328610" sldId="261"/>
            <ac:spMk id="3" creationId="{C6C741AE-04F9-DFC7-8F4D-871675294457}"/>
          </ac:spMkLst>
        </pc:spChg>
        <pc:spChg chg="mod">
          <ac:chgData name="Wilson Martins" userId="aa084df00ae5f2d0" providerId="LiveId" clId="{893A5F80-C92D-4D24-ACFE-28C432C77164}" dt="2024-02-21T22:49:33.822" v="454" actId="1076"/>
          <ac:spMkLst>
            <pc:docMk/>
            <pc:sldMk cId="3141328610" sldId="261"/>
            <ac:spMk id="4" creationId="{9AD60E3D-233E-421B-36A8-3D200600C4C3}"/>
          </ac:spMkLst>
        </pc:spChg>
        <pc:spChg chg="del mod">
          <ac:chgData name="Wilson Martins" userId="aa084df00ae5f2d0" providerId="LiveId" clId="{893A5F80-C92D-4D24-ACFE-28C432C77164}" dt="2024-02-21T22:47:30.141" v="401" actId="478"/>
          <ac:spMkLst>
            <pc:docMk/>
            <pc:sldMk cId="3141328610" sldId="261"/>
            <ac:spMk id="5" creationId="{78AC93FB-0398-4F56-B76D-0EACF4CD4471}"/>
          </ac:spMkLst>
        </pc:spChg>
        <pc:spChg chg="add del mod">
          <ac:chgData name="Wilson Martins" userId="aa084df00ae5f2d0" providerId="LiveId" clId="{893A5F80-C92D-4D24-ACFE-28C432C77164}" dt="2024-02-21T22:49:11.376" v="452" actId="478"/>
          <ac:spMkLst>
            <pc:docMk/>
            <pc:sldMk cId="3141328610" sldId="261"/>
            <ac:spMk id="6" creationId="{BDCCCC0B-28EA-C206-D933-6CFF48C135C4}"/>
          </ac:spMkLst>
        </pc:spChg>
        <pc:spChg chg="add mod">
          <ac:chgData name="Wilson Martins" userId="aa084df00ae5f2d0" providerId="LiveId" clId="{893A5F80-C92D-4D24-ACFE-28C432C77164}" dt="2024-02-22T09:55:34.624" v="488" actId="1076"/>
          <ac:spMkLst>
            <pc:docMk/>
            <pc:sldMk cId="3141328610" sldId="261"/>
            <ac:spMk id="11" creationId="{243B80F7-90AE-DFA5-742A-30F3169E047E}"/>
          </ac:spMkLst>
        </pc:spChg>
        <pc:cxnChg chg="add">
          <ac:chgData name="Wilson Martins" userId="aa084df00ae5f2d0" providerId="LiveId" clId="{893A5F80-C92D-4D24-ACFE-28C432C77164}" dt="2024-02-21T22:49:49.625" v="456" actId="11529"/>
          <ac:cxnSpMkLst>
            <pc:docMk/>
            <pc:sldMk cId="3141328610" sldId="261"/>
            <ac:cxnSpMk id="8" creationId="{35048DCA-907E-A038-C5C0-C90A94D34C9A}"/>
          </ac:cxnSpMkLst>
        </pc:cxnChg>
        <pc:cxnChg chg="add mod">
          <ac:chgData name="Wilson Martins" userId="aa084df00ae5f2d0" providerId="LiveId" clId="{893A5F80-C92D-4D24-ACFE-28C432C77164}" dt="2024-02-22T09:55:27.611" v="487" actId="14100"/>
          <ac:cxnSpMkLst>
            <pc:docMk/>
            <pc:sldMk cId="3141328610" sldId="261"/>
            <ac:cxnSpMk id="10" creationId="{39531DC2-DA92-2634-CAE5-3B94246636D6}"/>
          </ac:cxnSpMkLst>
        </pc:cxnChg>
      </pc:sldChg>
      <pc:sldChg chg="new del">
        <pc:chgData name="Wilson Martins" userId="aa084df00ae5f2d0" providerId="LiveId" clId="{893A5F80-C92D-4D24-ACFE-28C432C77164}" dt="2024-02-14T13:48:17.682" v="158" actId="47"/>
        <pc:sldMkLst>
          <pc:docMk/>
          <pc:sldMk cId="3792933079" sldId="262"/>
        </pc:sldMkLst>
      </pc:sldChg>
      <pc:sldChg chg="modSp add mod">
        <pc:chgData name="Wilson Martins" userId="aa084df00ae5f2d0" providerId="LiveId" clId="{893A5F80-C92D-4D24-ACFE-28C432C77164}" dt="2024-02-14T13:48:40.920" v="178" actId="20577"/>
        <pc:sldMkLst>
          <pc:docMk/>
          <pc:sldMk cId="3840360115" sldId="262"/>
        </pc:sldMkLst>
        <pc:spChg chg="mod">
          <ac:chgData name="Wilson Martins" userId="aa084df00ae5f2d0" providerId="LiveId" clId="{893A5F80-C92D-4D24-ACFE-28C432C77164}" dt="2024-02-14T13:48:40.920" v="178" actId="20577"/>
          <ac:spMkLst>
            <pc:docMk/>
            <pc:sldMk cId="3840360115" sldId="262"/>
            <ac:spMk id="4" creationId="{6F113662-47F8-DD99-1527-E45DE5B44533}"/>
          </ac:spMkLst>
        </pc:spChg>
      </pc:sldChg>
      <pc:sldChg chg="add">
        <pc:chgData name="Wilson Martins" userId="aa084df00ae5f2d0" providerId="LiveId" clId="{893A5F80-C92D-4D24-ACFE-28C432C77164}" dt="2024-02-17T23:14:54.122" v="234" actId="2890"/>
        <pc:sldMkLst>
          <pc:docMk/>
          <pc:sldMk cId="1959278077" sldId="263"/>
        </pc:sldMkLst>
      </pc:sldChg>
      <pc:sldChg chg="addSp delSp modSp add mod">
        <pc:chgData name="Wilson Martins" userId="aa084df00ae5f2d0" providerId="LiveId" clId="{893A5F80-C92D-4D24-ACFE-28C432C77164}" dt="2024-02-17T23:32:29.640" v="347" actId="20577"/>
        <pc:sldMkLst>
          <pc:docMk/>
          <pc:sldMk cId="2884604722" sldId="264"/>
        </pc:sldMkLst>
        <pc:spChg chg="del">
          <ac:chgData name="Wilson Martins" userId="aa084df00ae5f2d0" providerId="LiveId" clId="{893A5F80-C92D-4D24-ACFE-28C432C77164}" dt="2024-02-17T23:29:02.814" v="339" actId="478"/>
          <ac:spMkLst>
            <pc:docMk/>
            <pc:sldMk cId="2884604722" sldId="264"/>
            <ac:spMk id="2" creationId="{A324A994-00E3-3430-72FC-2351B7477AC9}"/>
          </ac:spMkLst>
        </pc:spChg>
        <pc:spChg chg="mod">
          <ac:chgData name="Wilson Martins" userId="aa084df00ae5f2d0" providerId="LiveId" clId="{893A5F80-C92D-4D24-ACFE-28C432C77164}" dt="2024-02-17T23:32:29.640" v="347" actId="20577"/>
          <ac:spMkLst>
            <pc:docMk/>
            <pc:sldMk cId="2884604722" sldId="264"/>
            <ac:spMk id="4" creationId="{7ACE6F1C-C3CE-AD8F-ACF8-6F6B9D8F668D}"/>
          </ac:spMkLst>
        </pc:spChg>
        <pc:spChg chg="del">
          <ac:chgData name="Wilson Martins" userId="aa084df00ae5f2d0" providerId="LiveId" clId="{893A5F80-C92D-4D24-ACFE-28C432C77164}" dt="2024-02-17T23:29:02.814" v="339" actId="478"/>
          <ac:spMkLst>
            <pc:docMk/>
            <pc:sldMk cId="2884604722" sldId="264"/>
            <ac:spMk id="5" creationId="{C6F966EC-1A4F-B22A-2D70-F5CBBE40C4EB}"/>
          </ac:spMkLst>
        </pc:spChg>
        <pc:picChg chg="add del">
          <ac:chgData name="Wilson Martins" userId="aa084df00ae5f2d0" providerId="LiveId" clId="{893A5F80-C92D-4D24-ACFE-28C432C77164}" dt="2024-02-17T23:31:59.837" v="341" actId="478"/>
          <ac:picMkLst>
            <pc:docMk/>
            <pc:sldMk cId="2884604722" sldId="264"/>
            <ac:picMk id="6" creationId="{2FD46C42-EB25-3739-BBCD-6A669D192DAC}"/>
          </ac:picMkLst>
        </pc:picChg>
      </pc:sldChg>
      <pc:sldChg chg="add">
        <pc:chgData name="Wilson Martins" userId="aa084df00ae5f2d0" providerId="LiveId" clId="{893A5F80-C92D-4D24-ACFE-28C432C77164}" dt="2024-02-21T22:47:25.958" v="400" actId="2890"/>
        <pc:sldMkLst>
          <pc:docMk/>
          <pc:sldMk cId="1123413242" sldId="265"/>
        </pc:sldMkLst>
      </pc:sldChg>
    </pc:docChg>
  </pc:docChgLst>
  <pc:docChgLst>
    <pc:chgData name="Wilson Martins" userId="aa084df00ae5f2d0" providerId="LiveId" clId="{FC72C7EE-69AC-4FA0-ADDA-EC3D3D1290D7}"/>
    <pc:docChg chg="undo custSel modSld">
      <pc:chgData name="Wilson Martins" userId="aa084df00ae5f2d0" providerId="LiveId" clId="{FC72C7EE-69AC-4FA0-ADDA-EC3D3D1290D7}" dt="2024-06-17T15:17:18.517" v="362" actId="20577"/>
      <pc:docMkLst>
        <pc:docMk/>
      </pc:docMkLst>
      <pc:sldChg chg="addSp delSp modSp mod">
        <pc:chgData name="Wilson Martins" userId="aa084df00ae5f2d0" providerId="LiveId" clId="{FC72C7EE-69AC-4FA0-ADDA-EC3D3D1290D7}" dt="2024-06-17T11:40:03.366" v="208" actId="20577"/>
        <pc:sldMkLst>
          <pc:docMk/>
          <pc:sldMk cId="507348886" sldId="257"/>
        </pc:sldMkLst>
        <pc:spChg chg="mod">
          <ac:chgData name="Wilson Martins" userId="aa084df00ae5f2d0" providerId="LiveId" clId="{FC72C7EE-69AC-4FA0-ADDA-EC3D3D1290D7}" dt="2024-06-17T11:35:28.168" v="22" actId="1076"/>
          <ac:spMkLst>
            <pc:docMk/>
            <pc:sldMk cId="507348886" sldId="257"/>
            <ac:spMk id="2" creationId="{ADE8E6DF-0203-B82B-54B3-1D2968F1EDEF}"/>
          </ac:spMkLst>
        </pc:spChg>
        <pc:spChg chg="mod">
          <ac:chgData name="Wilson Martins" userId="aa084df00ae5f2d0" providerId="LiveId" clId="{FC72C7EE-69AC-4FA0-ADDA-EC3D3D1290D7}" dt="2024-06-17T11:35:24.037" v="21" actId="1076"/>
          <ac:spMkLst>
            <pc:docMk/>
            <pc:sldMk cId="507348886" sldId="257"/>
            <ac:spMk id="3" creationId="{6022B4B2-8985-2FFD-9D0B-EFDADD902D42}"/>
          </ac:spMkLst>
        </pc:spChg>
        <pc:spChg chg="add mod">
          <ac:chgData name="Wilson Martins" userId="aa084df00ae5f2d0" providerId="LiveId" clId="{FC72C7EE-69AC-4FA0-ADDA-EC3D3D1290D7}" dt="2024-06-17T11:35:57.061" v="64" actId="1076"/>
          <ac:spMkLst>
            <pc:docMk/>
            <pc:sldMk cId="507348886" sldId="257"/>
            <ac:spMk id="6" creationId="{BB703C7C-FF8A-D0D8-AAF5-924CB4CBE713}"/>
          </ac:spMkLst>
        </pc:spChg>
        <pc:spChg chg="mod">
          <ac:chgData name="Wilson Martins" userId="aa084df00ae5f2d0" providerId="LiveId" clId="{FC72C7EE-69AC-4FA0-ADDA-EC3D3D1290D7}" dt="2024-06-17T11:38:00.827" v="71" actId="1076"/>
          <ac:spMkLst>
            <pc:docMk/>
            <pc:sldMk cId="507348886" sldId="257"/>
            <ac:spMk id="7" creationId="{86221BF3-CDE0-4CF3-5481-058F56361FA0}"/>
          </ac:spMkLst>
        </pc:spChg>
        <pc:spChg chg="add del mod">
          <ac:chgData name="Wilson Martins" userId="aa084df00ae5f2d0" providerId="LiveId" clId="{FC72C7EE-69AC-4FA0-ADDA-EC3D3D1290D7}" dt="2024-06-17T11:39:01.937" v="99" actId="478"/>
          <ac:spMkLst>
            <pc:docMk/>
            <pc:sldMk cId="507348886" sldId="257"/>
            <ac:spMk id="9" creationId="{08C57F94-730E-7DCB-DC93-842F7BBDDB4C}"/>
          </ac:spMkLst>
        </pc:spChg>
        <pc:spChg chg="add mod">
          <ac:chgData name="Wilson Martins" userId="aa084df00ae5f2d0" providerId="LiveId" clId="{FC72C7EE-69AC-4FA0-ADDA-EC3D3D1290D7}" dt="2024-06-17T11:40:03.366" v="208" actId="20577"/>
          <ac:spMkLst>
            <pc:docMk/>
            <pc:sldMk cId="507348886" sldId="257"/>
            <ac:spMk id="11" creationId="{EED0A6EF-0A0E-EF04-BCC1-84E5E1C4478F}"/>
          </ac:spMkLst>
        </pc:spChg>
        <pc:picChg chg="mod">
          <ac:chgData name="Wilson Martins" userId="aa084df00ae5f2d0" providerId="LiveId" clId="{FC72C7EE-69AC-4FA0-ADDA-EC3D3D1290D7}" dt="2024-06-17T11:36:36.792" v="65" actId="1076"/>
          <ac:picMkLst>
            <pc:docMk/>
            <pc:sldMk cId="507348886" sldId="257"/>
            <ac:picMk id="5" creationId="{9AEBA68A-8AC5-B8B7-27CA-475E0EDFD636}"/>
          </ac:picMkLst>
        </pc:picChg>
        <pc:picChg chg="add mod">
          <ac:chgData name="Wilson Martins" userId="aa084df00ae5f2d0" providerId="LiveId" clId="{FC72C7EE-69AC-4FA0-ADDA-EC3D3D1290D7}" dt="2024-06-17T11:37:57.714" v="70" actId="1076"/>
          <ac:picMkLst>
            <pc:docMk/>
            <pc:sldMk cId="507348886" sldId="257"/>
            <ac:picMk id="8" creationId="{A83E0273-1B8B-3E4F-693A-DB50BE5A2C07}"/>
          </ac:picMkLst>
        </pc:picChg>
      </pc:sldChg>
      <pc:sldChg chg="modSp mod">
        <pc:chgData name="Wilson Martins" userId="aa084df00ae5f2d0" providerId="LiveId" clId="{FC72C7EE-69AC-4FA0-ADDA-EC3D3D1290D7}" dt="2024-06-17T12:19:09.484" v="333" actId="255"/>
        <pc:sldMkLst>
          <pc:docMk/>
          <pc:sldMk cId="1388261896" sldId="296"/>
        </pc:sldMkLst>
        <pc:spChg chg="mod">
          <ac:chgData name="Wilson Martins" userId="aa084df00ae5f2d0" providerId="LiveId" clId="{FC72C7EE-69AC-4FA0-ADDA-EC3D3D1290D7}" dt="2024-06-17T12:19:09.484" v="333" actId="255"/>
          <ac:spMkLst>
            <pc:docMk/>
            <pc:sldMk cId="1388261896" sldId="296"/>
            <ac:spMk id="2" creationId="{1ED8B83F-8B45-334F-B8B4-DFCDCDD2EE82}"/>
          </ac:spMkLst>
        </pc:spChg>
      </pc:sldChg>
      <pc:sldChg chg="addSp modSp mod">
        <pc:chgData name="Wilson Martins" userId="aa084df00ae5f2d0" providerId="LiveId" clId="{FC72C7EE-69AC-4FA0-ADDA-EC3D3D1290D7}" dt="2024-06-17T14:46:00.508" v="352" actId="208"/>
        <pc:sldMkLst>
          <pc:docMk/>
          <pc:sldMk cId="2948697371" sldId="297"/>
        </pc:sldMkLst>
        <pc:spChg chg="add mod">
          <ac:chgData name="Wilson Martins" userId="aa084df00ae5f2d0" providerId="LiveId" clId="{FC72C7EE-69AC-4FA0-ADDA-EC3D3D1290D7}" dt="2024-06-17T11:41:46.320" v="230" actId="20577"/>
          <ac:spMkLst>
            <pc:docMk/>
            <pc:sldMk cId="2948697371" sldId="297"/>
            <ac:spMk id="2" creationId="{50BDBFF2-D08D-1D4F-5D4B-7E54378F3495}"/>
          </ac:spMkLst>
        </pc:spChg>
        <pc:spChg chg="mod">
          <ac:chgData name="Wilson Martins" userId="aa084df00ae5f2d0" providerId="LiveId" clId="{FC72C7EE-69AC-4FA0-ADDA-EC3D3D1290D7}" dt="2024-06-17T11:40:57.399" v="209" actId="1076"/>
          <ac:spMkLst>
            <pc:docMk/>
            <pc:sldMk cId="2948697371" sldId="297"/>
            <ac:spMk id="5" creationId="{EB2D0E14-62EE-E4F2-5023-97BF5E8A006E}"/>
          </ac:spMkLst>
        </pc:spChg>
        <pc:spChg chg="mod">
          <ac:chgData name="Wilson Martins" userId="aa084df00ae5f2d0" providerId="LiveId" clId="{FC72C7EE-69AC-4FA0-ADDA-EC3D3D1290D7}" dt="2024-06-17T11:42:10.301" v="244" actId="20577"/>
          <ac:spMkLst>
            <pc:docMk/>
            <pc:sldMk cId="2948697371" sldId="297"/>
            <ac:spMk id="8" creationId="{779DBB9A-6EE5-FEC9-6EDE-1390892CB659}"/>
          </ac:spMkLst>
        </pc:spChg>
        <pc:spChg chg="mod">
          <ac:chgData name="Wilson Martins" userId="aa084df00ae5f2d0" providerId="LiveId" clId="{FC72C7EE-69AC-4FA0-ADDA-EC3D3D1290D7}" dt="2024-06-17T14:46:00.508" v="352" actId="208"/>
          <ac:spMkLst>
            <pc:docMk/>
            <pc:sldMk cId="2948697371" sldId="297"/>
            <ac:spMk id="19" creationId="{5273A961-CF3B-2570-170B-CD8D8A647BE7}"/>
          </ac:spMkLst>
        </pc:spChg>
      </pc:sldChg>
      <pc:sldChg chg="addSp modSp mod">
        <pc:chgData name="Wilson Martins" userId="aa084df00ae5f2d0" providerId="LiveId" clId="{FC72C7EE-69AC-4FA0-ADDA-EC3D3D1290D7}" dt="2024-06-17T11:48:23.929" v="255" actId="1076"/>
        <pc:sldMkLst>
          <pc:docMk/>
          <pc:sldMk cId="3955576958" sldId="298"/>
        </pc:sldMkLst>
        <pc:spChg chg="mod">
          <ac:chgData name="Wilson Martins" userId="aa084df00ae5f2d0" providerId="LiveId" clId="{FC72C7EE-69AC-4FA0-ADDA-EC3D3D1290D7}" dt="2024-06-17T11:48:12.556" v="251" actId="1076"/>
          <ac:spMkLst>
            <pc:docMk/>
            <pc:sldMk cId="3955576958" sldId="298"/>
            <ac:spMk id="3" creationId="{233DC0F8-4B62-0B33-41E1-6E11BCC56A12}"/>
          </ac:spMkLst>
        </pc:spChg>
        <pc:spChg chg="mod">
          <ac:chgData name="Wilson Martins" userId="aa084df00ae5f2d0" providerId="LiveId" clId="{FC72C7EE-69AC-4FA0-ADDA-EC3D3D1290D7}" dt="2024-06-17T11:48:23.929" v="255" actId="1076"/>
          <ac:spMkLst>
            <pc:docMk/>
            <pc:sldMk cId="3955576958" sldId="298"/>
            <ac:spMk id="5" creationId="{263075D1-911A-180D-BCBD-4A15C2590F6C}"/>
          </ac:spMkLst>
        </pc:spChg>
        <pc:spChg chg="mod">
          <ac:chgData name="Wilson Martins" userId="aa084df00ae5f2d0" providerId="LiveId" clId="{FC72C7EE-69AC-4FA0-ADDA-EC3D3D1290D7}" dt="2024-06-17T11:48:17.334" v="253" actId="1076"/>
          <ac:spMkLst>
            <pc:docMk/>
            <pc:sldMk cId="3955576958" sldId="298"/>
            <ac:spMk id="6" creationId="{6945DCCA-2376-800A-1822-19E23F7BA304}"/>
          </ac:spMkLst>
        </pc:spChg>
        <pc:spChg chg="mod">
          <ac:chgData name="Wilson Martins" userId="aa084df00ae5f2d0" providerId="LiveId" clId="{FC72C7EE-69AC-4FA0-ADDA-EC3D3D1290D7}" dt="2024-06-17T11:48:20.037" v="254" actId="1076"/>
          <ac:spMkLst>
            <pc:docMk/>
            <pc:sldMk cId="3955576958" sldId="298"/>
            <ac:spMk id="12" creationId="{9A7DB428-CBAD-A255-B1B1-EBAB078C9AC4}"/>
          </ac:spMkLst>
        </pc:spChg>
        <pc:spChg chg="mod">
          <ac:chgData name="Wilson Martins" userId="aa084df00ae5f2d0" providerId="LiveId" clId="{FC72C7EE-69AC-4FA0-ADDA-EC3D3D1290D7}" dt="2024-06-17T11:30:41.395" v="0" actId="1076"/>
          <ac:spMkLst>
            <pc:docMk/>
            <pc:sldMk cId="3955576958" sldId="298"/>
            <ac:spMk id="14" creationId="{8EDDD72D-9193-0281-D489-355574CA9B5F}"/>
          </ac:spMkLst>
        </pc:spChg>
        <pc:spChg chg="add mod">
          <ac:chgData name="Wilson Martins" userId="aa084df00ae5f2d0" providerId="LiveId" clId="{FC72C7EE-69AC-4FA0-ADDA-EC3D3D1290D7}" dt="2024-06-17T11:32:15.795" v="16" actId="1076"/>
          <ac:spMkLst>
            <pc:docMk/>
            <pc:sldMk cId="3955576958" sldId="298"/>
            <ac:spMk id="20" creationId="{99493DE2-3871-F65A-1945-0802E4CC740A}"/>
          </ac:spMkLst>
        </pc:spChg>
        <pc:spChg chg="add mod">
          <ac:chgData name="Wilson Martins" userId="aa084df00ae5f2d0" providerId="LiveId" clId="{FC72C7EE-69AC-4FA0-ADDA-EC3D3D1290D7}" dt="2024-06-17T11:32:43.599" v="20" actId="1076"/>
          <ac:spMkLst>
            <pc:docMk/>
            <pc:sldMk cId="3955576958" sldId="298"/>
            <ac:spMk id="21" creationId="{6FB6BE0D-6739-E91E-3B99-9FE62E7B1992}"/>
          </ac:spMkLst>
        </pc:spChg>
        <pc:picChg chg="add mod">
          <ac:chgData name="Wilson Martins" userId="aa084df00ae5f2d0" providerId="LiveId" clId="{FC72C7EE-69AC-4FA0-ADDA-EC3D3D1290D7}" dt="2024-06-17T11:31:11.131" v="7" actId="1076"/>
          <ac:picMkLst>
            <pc:docMk/>
            <pc:sldMk cId="3955576958" sldId="298"/>
            <ac:picMk id="15" creationId="{FDC87A95-EDA5-C03E-D220-1FF2C9839087}"/>
          </ac:picMkLst>
        </pc:picChg>
        <pc:cxnChg chg="add mod">
          <ac:chgData name="Wilson Martins" userId="aa084df00ae5f2d0" providerId="LiveId" clId="{FC72C7EE-69AC-4FA0-ADDA-EC3D3D1290D7}" dt="2024-06-17T11:31:54.267" v="10" actId="13822"/>
          <ac:cxnSpMkLst>
            <pc:docMk/>
            <pc:sldMk cId="3955576958" sldId="298"/>
            <ac:cxnSpMk id="17" creationId="{C231753B-CBA3-093F-1A00-134D2EC52596}"/>
          </ac:cxnSpMkLst>
        </pc:cxnChg>
        <pc:cxnChg chg="add mod">
          <ac:chgData name="Wilson Martins" userId="aa084df00ae5f2d0" providerId="LiveId" clId="{FC72C7EE-69AC-4FA0-ADDA-EC3D3D1290D7}" dt="2024-06-17T11:31:59.757" v="12" actId="1076"/>
          <ac:cxnSpMkLst>
            <pc:docMk/>
            <pc:sldMk cId="3955576958" sldId="298"/>
            <ac:cxnSpMk id="19" creationId="{6E3B35B0-CC88-310A-73A6-2874A28113AB}"/>
          </ac:cxnSpMkLst>
        </pc:cxnChg>
      </pc:sldChg>
      <pc:sldChg chg="modSp">
        <pc:chgData name="Wilson Martins" userId="aa084df00ae5f2d0" providerId="LiveId" clId="{FC72C7EE-69AC-4FA0-ADDA-EC3D3D1290D7}" dt="2024-06-17T13:41:47.987" v="334"/>
        <pc:sldMkLst>
          <pc:docMk/>
          <pc:sldMk cId="800773562" sldId="299"/>
        </pc:sldMkLst>
        <pc:spChg chg="mod">
          <ac:chgData name="Wilson Martins" userId="aa084df00ae5f2d0" providerId="LiveId" clId="{FC72C7EE-69AC-4FA0-ADDA-EC3D3D1290D7}" dt="2024-06-17T11:45:24.694" v="246" actId="20577"/>
          <ac:spMkLst>
            <pc:docMk/>
            <pc:sldMk cId="800773562" sldId="299"/>
            <ac:spMk id="2" creationId="{C1A14A31-8ABD-9429-7D0C-F97E0BD55A72}"/>
          </ac:spMkLst>
        </pc:spChg>
        <pc:spChg chg="mod">
          <ac:chgData name="Wilson Martins" userId="aa084df00ae5f2d0" providerId="LiveId" clId="{FC72C7EE-69AC-4FA0-ADDA-EC3D3D1290D7}" dt="2024-06-17T13:41:47.987" v="334"/>
          <ac:spMkLst>
            <pc:docMk/>
            <pc:sldMk cId="800773562" sldId="299"/>
            <ac:spMk id="10" creationId="{362F45A7-8C7B-D288-85C1-4F6A4B696D47}"/>
          </ac:spMkLst>
        </pc:spChg>
      </pc:sldChg>
      <pc:sldChg chg="addSp modSp mod">
        <pc:chgData name="Wilson Martins" userId="aa084df00ae5f2d0" providerId="LiveId" clId="{FC72C7EE-69AC-4FA0-ADDA-EC3D3D1290D7}" dt="2024-06-17T14:46:35.079" v="354" actId="1076"/>
        <pc:sldMkLst>
          <pc:docMk/>
          <pc:sldMk cId="1919937156" sldId="302"/>
        </pc:sldMkLst>
        <pc:spChg chg="add mod">
          <ac:chgData name="Wilson Martins" userId="aa084df00ae5f2d0" providerId="LiveId" clId="{FC72C7EE-69AC-4FA0-ADDA-EC3D3D1290D7}" dt="2024-06-17T14:46:35.079" v="354" actId="1076"/>
          <ac:spMkLst>
            <pc:docMk/>
            <pc:sldMk cId="1919937156" sldId="302"/>
            <ac:spMk id="8" creationId="{35EFA089-C6F7-203F-FE84-192E842B041C}"/>
          </ac:spMkLst>
        </pc:spChg>
        <pc:spChg chg="mod">
          <ac:chgData name="Wilson Martins" userId="aa084df00ae5f2d0" providerId="LiveId" clId="{FC72C7EE-69AC-4FA0-ADDA-EC3D3D1290D7}" dt="2024-06-17T13:43:13.551" v="350"/>
          <ac:spMkLst>
            <pc:docMk/>
            <pc:sldMk cId="1919937156" sldId="302"/>
            <ac:spMk id="9" creationId="{44EC9929-015A-2008-45FF-94A6BC6FD45A}"/>
          </ac:spMkLst>
        </pc:spChg>
        <pc:spChg chg="mod">
          <ac:chgData name="Wilson Martins" userId="aa084df00ae5f2d0" providerId="LiveId" clId="{FC72C7EE-69AC-4FA0-ADDA-EC3D3D1290D7}" dt="2024-06-17T14:46:35.079" v="354" actId="1076"/>
          <ac:spMkLst>
            <pc:docMk/>
            <pc:sldMk cId="1919937156" sldId="302"/>
            <ac:spMk id="10" creationId="{8FC7BAB4-82C2-ECCE-094E-9610EB6C54D0}"/>
          </ac:spMkLst>
        </pc:spChg>
        <pc:spChg chg="mod">
          <ac:chgData name="Wilson Martins" userId="aa084df00ae5f2d0" providerId="LiveId" clId="{FC72C7EE-69AC-4FA0-ADDA-EC3D3D1290D7}" dt="2024-06-17T14:46:30.029" v="353" actId="1076"/>
          <ac:spMkLst>
            <pc:docMk/>
            <pc:sldMk cId="1919937156" sldId="302"/>
            <ac:spMk id="13" creationId="{341A061B-EA84-81D5-47EB-12969EC88931}"/>
          </ac:spMkLst>
        </pc:spChg>
      </pc:sldChg>
      <pc:sldChg chg="modSp mod">
        <pc:chgData name="Wilson Martins" userId="aa084df00ae5f2d0" providerId="LiveId" clId="{FC72C7EE-69AC-4FA0-ADDA-EC3D3D1290D7}" dt="2024-06-17T14:35:47.575" v="351" actId="1076"/>
        <pc:sldMkLst>
          <pc:docMk/>
          <pc:sldMk cId="3622930145" sldId="303"/>
        </pc:sldMkLst>
        <pc:spChg chg="mod">
          <ac:chgData name="Wilson Martins" userId="aa084df00ae5f2d0" providerId="LiveId" clId="{FC72C7EE-69AC-4FA0-ADDA-EC3D3D1290D7}" dt="2024-06-17T14:35:47.575" v="351" actId="1076"/>
          <ac:spMkLst>
            <pc:docMk/>
            <pc:sldMk cId="3622930145" sldId="303"/>
            <ac:spMk id="4" creationId="{220A78FB-08CF-2F08-5FBA-B1F34C40D2B4}"/>
          </ac:spMkLst>
        </pc:spChg>
      </pc:sldChg>
      <pc:sldChg chg="modSp mod">
        <pc:chgData name="Wilson Martins" userId="aa084df00ae5f2d0" providerId="LiveId" clId="{FC72C7EE-69AC-4FA0-ADDA-EC3D3D1290D7}" dt="2024-06-17T11:44:11.392" v="245" actId="255"/>
        <pc:sldMkLst>
          <pc:docMk/>
          <pc:sldMk cId="2949016923" sldId="304"/>
        </pc:sldMkLst>
        <pc:spChg chg="mod">
          <ac:chgData name="Wilson Martins" userId="aa084df00ae5f2d0" providerId="LiveId" clId="{FC72C7EE-69AC-4FA0-ADDA-EC3D3D1290D7}" dt="2024-06-17T11:44:11.392" v="245" actId="255"/>
          <ac:spMkLst>
            <pc:docMk/>
            <pc:sldMk cId="2949016923" sldId="304"/>
            <ac:spMk id="3" creationId="{FA76BC9B-5BCC-02FC-DCC3-2D869B87CD1C}"/>
          </ac:spMkLst>
        </pc:spChg>
      </pc:sldChg>
      <pc:sldChg chg="addSp delSp modSp mod">
        <pc:chgData name="Wilson Martins" userId="aa084df00ae5f2d0" providerId="LiveId" clId="{FC72C7EE-69AC-4FA0-ADDA-EC3D3D1290D7}" dt="2024-06-17T15:17:18.517" v="362" actId="20577"/>
        <pc:sldMkLst>
          <pc:docMk/>
          <pc:sldMk cId="1330442415" sldId="305"/>
        </pc:sldMkLst>
        <pc:spChg chg="add mod">
          <ac:chgData name="Wilson Martins" userId="aa084df00ae5f2d0" providerId="LiveId" clId="{FC72C7EE-69AC-4FA0-ADDA-EC3D3D1290D7}" dt="2024-06-17T12:03:39.603" v="331" actId="14100"/>
          <ac:spMkLst>
            <pc:docMk/>
            <pc:sldMk cId="1330442415" sldId="305"/>
            <ac:spMk id="6" creationId="{DE448516-7E58-0D3E-99D4-4FBD4F435BEE}"/>
          </ac:spMkLst>
        </pc:spChg>
        <pc:spChg chg="mod">
          <ac:chgData name="Wilson Martins" userId="aa084df00ae5f2d0" providerId="LiveId" clId="{FC72C7EE-69AC-4FA0-ADDA-EC3D3D1290D7}" dt="2024-06-17T12:00:58.709" v="292" actId="1076"/>
          <ac:spMkLst>
            <pc:docMk/>
            <pc:sldMk cId="1330442415" sldId="305"/>
            <ac:spMk id="10" creationId="{EC1F24AD-81C5-E9FA-2167-EDA0314E9B33}"/>
          </ac:spMkLst>
        </pc:spChg>
        <pc:spChg chg="mod">
          <ac:chgData name="Wilson Martins" userId="aa084df00ae5f2d0" providerId="LiveId" clId="{FC72C7EE-69AC-4FA0-ADDA-EC3D3D1290D7}" dt="2024-06-17T12:00:58.709" v="292" actId="1076"/>
          <ac:spMkLst>
            <pc:docMk/>
            <pc:sldMk cId="1330442415" sldId="305"/>
            <ac:spMk id="13" creationId="{0DD590A7-51D8-674F-2523-3214B84FE6DF}"/>
          </ac:spMkLst>
        </pc:spChg>
        <pc:spChg chg="mod">
          <ac:chgData name="Wilson Martins" userId="aa084df00ae5f2d0" providerId="LiveId" clId="{FC72C7EE-69AC-4FA0-ADDA-EC3D3D1290D7}" dt="2024-06-17T12:00:58.709" v="292" actId="1076"/>
          <ac:spMkLst>
            <pc:docMk/>
            <pc:sldMk cId="1330442415" sldId="305"/>
            <ac:spMk id="16" creationId="{A2844102-ED71-2137-7CB1-4291D9DB8BF0}"/>
          </ac:spMkLst>
        </pc:spChg>
        <pc:spChg chg="mod">
          <ac:chgData name="Wilson Martins" userId="aa084df00ae5f2d0" providerId="LiveId" clId="{FC72C7EE-69AC-4FA0-ADDA-EC3D3D1290D7}" dt="2024-06-17T12:00:58.709" v="292" actId="1076"/>
          <ac:spMkLst>
            <pc:docMk/>
            <pc:sldMk cId="1330442415" sldId="305"/>
            <ac:spMk id="17" creationId="{E0D9056E-588A-0AB1-D222-FEEF846296F8}"/>
          </ac:spMkLst>
        </pc:spChg>
        <pc:spChg chg="mod">
          <ac:chgData name="Wilson Martins" userId="aa084df00ae5f2d0" providerId="LiveId" clId="{FC72C7EE-69AC-4FA0-ADDA-EC3D3D1290D7}" dt="2024-06-17T12:00:58.709" v="292" actId="1076"/>
          <ac:spMkLst>
            <pc:docMk/>
            <pc:sldMk cId="1330442415" sldId="305"/>
            <ac:spMk id="18" creationId="{657272B6-D0F0-7599-8279-42869B6AA04A}"/>
          </ac:spMkLst>
        </pc:spChg>
        <pc:spChg chg="add mod">
          <ac:chgData name="Wilson Martins" userId="aa084df00ae5f2d0" providerId="LiveId" clId="{FC72C7EE-69AC-4FA0-ADDA-EC3D3D1290D7}" dt="2024-06-17T12:03:43.020" v="332" actId="1076"/>
          <ac:spMkLst>
            <pc:docMk/>
            <pc:sldMk cId="1330442415" sldId="305"/>
            <ac:spMk id="23" creationId="{9A7BCC6F-0889-774E-2FD9-9BE7F0878E44}"/>
          </ac:spMkLst>
        </pc:spChg>
        <pc:spChg chg="mod">
          <ac:chgData name="Wilson Martins" userId="aa084df00ae5f2d0" providerId="LiveId" clId="{FC72C7EE-69AC-4FA0-ADDA-EC3D3D1290D7}" dt="2024-06-17T15:17:18.517" v="362" actId="20577"/>
          <ac:spMkLst>
            <pc:docMk/>
            <pc:sldMk cId="1330442415" sldId="305"/>
            <ac:spMk id="26" creationId="{2ED1CA16-2312-8C52-CAD2-3197FD5BACF2}"/>
          </ac:spMkLst>
        </pc:spChg>
        <pc:spChg chg="mod">
          <ac:chgData name="Wilson Martins" userId="aa084df00ae5f2d0" providerId="LiveId" clId="{FC72C7EE-69AC-4FA0-ADDA-EC3D3D1290D7}" dt="2024-06-17T11:50:26.604" v="275" actId="114"/>
          <ac:spMkLst>
            <pc:docMk/>
            <pc:sldMk cId="1330442415" sldId="305"/>
            <ac:spMk id="28" creationId="{3E696A5E-9DD7-B28D-F824-6C0774798FE3}"/>
          </ac:spMkLst>
        </pc:spChg>
        <pc:spChg chg="add mod">
          <ac:chgData name="Wilson Martins" userId="aa084df00ae5f2d0" providerId="LiveId" clId="{FC72C7EE-69AC-4FA0-ADDA-EC3D3D1290D7}" dt="2024-06-17T12:01:06.522" v="295" actId="20577"/>
          <ac:spMkLst>
            <pc:docMk/>
            <pc:sldMk cId="1330442415" sldId="305"/>
            <ac:spMk id="29" creationId="{79B837DF-E725-C94F-E3B3-B49B6B48B50C}"/>
          </ac:spMkLst>
        </pc:spChg>
        <pc:spChg chg="mod">
          <ac:chgData name="Wilson Martins" userId="aa084df00ae5f2d0" providerId="LiveId" clId="{FC72C7EE-69AC-4FA0-ADDA-EC3D3D1290D7}" dt="2024-06-17T11:50:17.819" v="272" actId="1076"/>
          <ac:spMkLst>
            <pc:docMk/>
            <pc:sldMk cId="1330442415" sldId="305"/>
            <ac:spMk id="30" creationId="{52790735-01DB-2E31-235E-3B6BB4D6BBC0}"/>
          </ac:spMkLst>
        </pc:spChg>
        <pc:spChg chg="add mod">
          <ac:chgData name="Wilson Martins" userId="aa084df00ae5f2d0" providerId="LiveId" clId="{FC72C7EE-69AC-4FA0-ADDA-EC3D3D1290D7}" dt="2024-06-17T12:03:26.236" v="330" actId="1076"/>
          <ac:spMkLst>
            <pc:docMk/>
            <pc:sldMk cId="1330442415" sldId="305"/>
            <ac:spMk id="31" creationId="{D5DE591F-7222-F925-9A90-616BC7DC5404}"/>
          </ac:spMkLst>
        </pc:spChg>
        <pc:spChg chg="mod">
          <ac:chgData name="Wilson Martins" userId="aa084df00ae5f2d0" providerId="LiveId" clId="{FC72C7EE-69AC-4FA0-ADDA-EC3D3D1290D7}" dt="2024-06-17T11:49:57.420" v="268" actId="1076"/>
          <ac:spMkLst>
            <pc:docMk/>
            <pc:sldMk cId="1330442415" sldId="305"/>
            <ac:spMk id="32" creationId="{A4FE4241-22D4-E349-5A58-2B3E97553DC4}"/>
          </ac:spMkLst>
        </pc:spChg>
        <pc:spChg chg="mod">
          <ac:chgData name="Wilson Martins" userId="aa084df00ae5f2d0" providerId="LiveId" clId="{FC72C7EE-69AC-4FA0-ADDA-EC3D3D1290D7}" dt="2024-06-17T11:50:06.783" v="270" actId="1076"/>
          <ac:spMkLst>
            <pc:docMk/>
            <pc:sldMk cId="1330442415" sldId="305"/>
            <ac:spMk id="34" creationId="{821004DF-A83B-3E97-E202-CBF9ABEEA28C}"/>
          </ac:spMkLst>
        </pc:spChg>
        <pc:spChg chg="del mod">
          <ac:chgData name="Wilson Martins" userId="aa084df00ae5f2d0" providerId="LiveId" clId="{FC72C7EE-69AC-4FA0-ADDA-EC3D3D1290D7}" dt="2024-06-17T11:49:39.441" v="264" actId="478"/>
          <ac:spMkLst>
            <pc:docMk/>
            <pc:sldMk cId="1330442415" sldId="305"/>
            <ac:spMk id="35" creationId="{2F175D37-5ED9-B88F-E2A3-AA66DBBA4579}"/>
          </ac:spMkLst>
        </pc:spChg>
        <pc:spChg chg="mod">
          <ac:chgData name="Wilson Martins" userId="aa084df00ae5f2d0" providerId="LiveId" clId="{FC72C7EE-69AC-4FA0-ADDA-EC3D3D1290D7}" dt="2024-06-17T11:50:01.443" v="269" actId="1076"/>
          <ac:spMkLst>
            <pc:docMk/>
            <pc:sldMk cId="1330442415" sldId="305"/>
            <ac:spMk id="37" creationId="{960D6915-B4FC-6F7D-3D39-B7EDC683A4A8}"/>
          </ac:spMkLst>
        </pc:spChg>
        <pc:spChg chg="mod">
          <ac:chgData name="Wilson Martins" userId="aa084df00ae5f2d0" providerId="LiveId" clId="{FC72C7EE-69AC-4FA0-ADDA-EC3D3D1290D7}" dt="2024-06-17T11:50:06.783" v="270" actId="1076"/>
          <ac:spMkLst>
            <pc:docMk/>
            <pc:sldMk cId="1330442415" sldId="305"/>
            <ac:spMk id="38" creationId="{60F46DFE-2489-331E-27A5-8D0080987959}"/>
          </ac:spMkLst>
        </pc:spChg>
        <pc:cxnChg chg="mod">
          <ac:chgData name="Wilson Martins" userId="aa084df00ae5f2d0" providerId="LiveId" clId="{FC72C7EE-69AC-4FA0-ADDA-EC3D3D1290D7}" dt="2024-06-17T12:00:58.709" v="292" actId="1076"/>
          <ac:cxnSpMkLst>
            <pc:docMk/>
            <pc:sldMk cId="1330442415" sldId="305"/>
            <ac:cxnSpMk id="11" creationId="{0D7C682A-0FB3-74CB-C1CF-4C2FCD9ADE97}"/>
          </ac:cxnSpMkLst>
        </pc:cxnChg>
        <pc:cxnChg chg="mod">
          <ac:chgData name="Wilson Martins" userId="aa084df00ae5f2d0" providerId="LiveId" clId="{FC72C7EE-69AC-4FA0-ADDA-EC3D3D1290D7}" dt="2024-06-17T12:00:58.709" v="292" actId="1076"/>
          <ac:cxnSpMkLst>
            <pc:docMk/>
            <pc:sldMk cId="1330442415" sldId="305"/>
            <ac:cxnSpMk id="12" creationId="{E22153A3-0DFA-4F0C-D557-174FDC80D611}"/>
          </ac:cxnSpMkLst>
        </pc:cxnChg>
        <pc:cxnChg chg="mod">
          <ac:chgData name="Wilson Martins" userId="aa084df00ae5f2d0" providerId="LiveId" clId="{FC72C7EE-69AC-4FA0-ADDA-EC3D3D1290D7}" dt="2024-06-17T12:00:58.709" v="292" actId="1076"/>
          <ac:cxnSpMkLst>
            <pc:docMk/>
            <pc:sldMk cId="1330442415" sldId="305"/>
            <ac:cxnSpMk id="14" creationId="{7A45E93C-6FF6-DB3E-7852-F21D6A7E6217}"/>
          </ac:cxnSpMkLst>
        </pc:cxnChg>
        <pc:cxnChg chg="mod">
          <ac:chgData name="Wilson Martins" userId="aa084df00ae5f2d0" providerId="LiveId" clId="{FC72C7EE-69AC-4FA0-ADDA-EC3D3D1290D7}" dt="2024-06-17T12:00:58.709" v="292" actId="1076"/>
          <ac:cxnSpMkLst>
            <pc:docMk/>
            <pc:sldMk cId="1330442415" sldId="305"/>
            <ac:cxnSpMk id="15" creationId="{7D77F33E-63CF-0F8C-09CD-EB7008306E29}"/>
          </ac:cxnSpMkLst>
        </pc:cxnChg>
      </pc:sldChg>
    </pc:docChg>
  </pc:docChgLst>
  <pc:docChgLst>
    <pc:chgData name="Wilson Martins" userId="aa084df00ae5f2d0" providerId="LiveId" clId="{4177AB54-18E6-4907-B7A2-443A0AC10369}"/>
    <pc:docChg chg="undo custSel addSld delSld modSld sldOrd modMainMaster">
      <pc:chgData name="Wilson Martins" userId="aa084df00ae5f2d0" providerId="LiveId" clId="{4177AB54-18E6-4907-B7A2-443A0AC10369}" dt="2024-03-22T08:38:30.503" v="7032" actId="20577"/>
      <pc:docMkLst>
        <pc:docMk/>
      </pc:docMkLst>
      <pc:sldChg chg="addSp delSp modSp del mod ord">
        <pc:chgData name="Wilson Martins" userId="aa084df00ae5f2d0" providerId="LiveId" clId="{4177AB54-18E6-4907-B7A2-443A0AC10369}" dt="2024-02-22T15:04:21.819" v="911" actId="47"/>
        <pc:sldMkLst>
          <pc:docMk/>
          <pc:sldMk cId="2406401724" sldId="256"/>
        </pc:sldMkLst>
        <pc:spChg chg="del mod">
          <ac:chgData name="Wilson Martins" userId="aa084df00ae5f2d0" providerId="LiveId" clId="{4177AB54-18E6-4907-B7A2-443A0AC10369}" dt="2024-02-22T10:37:32.264" v="164" actId="21"/>
          <ac:spMkLst>
            <pc:docMk/>
            <pc:sldMk cId="2406401724" sldId="256"/>
            <ac:spMk id="2" creationId="{8436D998-5DF0-3FBE-76C7-09AD9F19B859}"/>
          </ac:spMkLst>
        </pc:spChg>
        <pc:spChg chg="mod">
          <ac:chgData name="Wilson Martins" userId="aa084df00ae5f2d0" providerId="LiveId" clId="{4177AB54-18E6-4907-B7A2-443A0AC10369}" dt="2024-02-22T14:35:33.351" v="767" actId="255"/>
          <ac:spMkLst>
            <pc:docMk/>
            <pc:sldMk cId="2406401724" sldId="256"/>
            <ac:spMk id="4" creationId="{CDF83ED8-5A51-B7A7-EA25-FC6E2EA6AECA}"/>
          </ac:spMkLst>
        </pc:spChg>
        <pc:spChg chg="del">
          <ac:chgData name="Wilson Martins" userId="aa084df00ae5f2d0" providerId="LiveId" clId="{4177AB54-18E6-4907-B7A2-443A0AC10369}" dt="2024-02-22T10:23:12.162" v="114" actId="478"/>
          <ac:spMkLst>
            <pc:docMk/>
            <pc:sldMk cId="2406401724" sldId="256"/>
            <ac:spMk id="5" creationId="{8FE982CA-4883-7A78-0D89-170B7B4FDEDD}"/>
          </ac:spMkLst>
        </pc:spChg>
        <pc:spChg chg="add mod">
          <ac:chgData name="Wilson Martins" userId="aa084df00ae5f2d0" providerId="LiveId" clId="{4177AB54-18E6-4907-B7A2-443A0AC10369}" dt="2024-02-22T14:31:50.144" v="755" actId="255"/>
          <ac:spMkLst>
            <pc:docMk/>
            <pc:sldMk cId="2406401724" sldId="256"/>
            <ac:spMk id="11" creationId="{32825A7F-BFA7-88DE-5D63-6D34DBAA646B}"/>
          </ac:spMkLst>
        </pc:spChg>
        <pc:spChg chg="add del mod">
          <ac:chgData name="Wilson Martins" userId="aa084df00ae5f2d0" providerId="LiveId" clId="{4177AB54-18E6-4907-B7A2-443A0AC10369}" dt="2024-02-22T14:46:54.395" v="785" actId="21"/>
          <ac:spMkLst>
            <pc:docMk/>
            <pc:sldMk cId="2406401724" sldId="256"/>
            <ac:spMk id="13" creationId="{26F89184-0C33-06BE-18AC-F6C7B2A59587}"/>
          </ac:spMkLst>
        </pc:spChg>
        <pc:picChg chg="add del mod">
          <ac:chgData name="Wilson Martins" userId="aa084df00ae5f2d0" providerId="LiveId" clId="{4177AB54-18E6-4907-B7A2-443A0AC10369}" dt="2024-02-22T10:12:32.686" v="21" actId="478"/>
          <ac:picMkLst>
            <pc:docMk/>
            <pc:sldMk cId="2406401724" sldId="256"/>
            <ac:picMk id="6" creationId="{33A68337-6E68-4449-75EE-E1317081E51A}"/>
          </ac:picMkLst>
        </pc:picChg>
        <pc:picChg chg="add del mod">
          <ac:chgData name="Wilson Martins" userId="aa084df00ae5f2d0" providerId="LiveId" clId="{4177AB54-18E6-4907-B7A2-443A0AC10369}" dt="2024-02-22T10:13:00.721" v="26" actId="478"/>
          <ac:picMkLst>
            <pc:docMk/>
            <pc:sldMk cId="2406401724" sldId="256"/>
            <ac:picMk id="8" creationId="{B039FFFC-630F-5262-8A78-5244AA4CB77C}"/>
          </ac:picMkLst>
        </pc:picChg>
        <pc:picChg chg="add mod">
          <ac:chgData name="Wilson Martins" userId="aa084df00ae5f2d0" providerId="LiveId" clId="{4177AB54-18E6-4907-B7A2-443A0AC10369}" dt="2024-02-22T10:35:41.696" v="133" actId="1076"/>
          <ac:picMkLst>
            <pc:docMk/>
            <pc:sldMk cId="2406401724" sldId="256"/>
            <ac:picMk id="10" creationId="{B8E65BC0-7B6F-4C85-487C-E8F5ADDFC000}"/>
          </ac:picMkLst>
        </pc:picChg>
      </pc:sldChg>
      <pc:sldChg chg="addSp modSp mod chgLayout">
        <pc:chgData name="Wilson Martins" userId="aa084df00ae5f2d0" providerId="LiveId" clId="{4177AB54-18E6-4907-B7A2-443A0AC10369}" dt="2024-03-22T08:25:52.081" v="6971" actId="20577"/>
        <pc:sldMkLst>
          <pc:docMk/>
          <pc:sldMk cId="507348886" sldId="257"/>
        </pc:sldMkLst>
        <pc:spChg chg="mod">
          <ac:chgData name="Wilson Martins" userId="aa084df00ae5f2d0" providerId="LiveId" clId="{4177AB54-18E6-4907-B7A2-443A0AC10369}" dt="2024-03-22T08:25:52.081" v="6971" actId="20577"/>
          <ac:spMkLst>
            <pc:docMk/>
            <pc:sldMk cId="507348886" sldId="257"/>
            <ac:spMk id="2" creationId="{ADE8E6DF-0203-B82B-54B3-1D2968F1EDEF}"/>
          </ac:spMkLst>
        </pc:spChg>
        <pc:spChg chg="add mod">
          <ac:chgData name="Wilson Martins" userId="aa084df00ae5f2d0" providerId="LiveId" clId="{4177AB54-18E6-4907-B7A2-443A0AC10369}" dt="2024-03-21T15:42:34.937" v="6419" actId="255"/>
          <ac:spMkLst>
            <pc:docMk/>
            <pc:sldMk cId="507348886" sldId="257"/>
            <ac:spMk id="3" creationId="{6022B4B2-8985-2FFD-9D0B-EFDADD902D42}"/>
          </ac:spMkLst>
        </pc:spChg>
        <pc:spChg chg="mod">
          <ac:chgData name="Wilson Martins" userId="aa084df00ae5f2d0" providerId="LiveId" clId="{4177AB54-18E6-4907-B7A2-443A0AC10369}" dt="2024-03-04T11:10:48.916" v="3746" actId="255"/>
          <ac:spMkLst>
            <pc:docMk/>
            <pc:sldMk cId="507348886" sldId="257"/>
            <ac:spMk id="4" creationId="{C58E9EBA-5272-5993-DAB6-CAA02C92CDCC}"/>
          </ac:spMkLst>
        </pc:spChg>
        <pc:spChg chg="mod">
          <ac:chgData name="Wilson Martins" userId="aa084df00ae5f2d0" providerId="LiveId" clId="{4177AB54-18E6-4907-B7A2-443A0AC10369}" dt="2024-03-22T07:41:46.973" v="6732" actId="20577"/>
          <ac:spMkLst>
            <pc:docMk/>
            <pc:sldMk cId="507348886" sldId="257"/>
            <ac:spMk id="7" creationId="{86221BF3-CDE0-4CF3-5481-058F56361FA0}"/>
          </ac:spMkLst>
        </pc:spChg>
        <pc:picChg chg="mod">
          <ac:chgData name="Wilson Martins" userId="aa084df00ae5f2d0" providerId="LiveId" clId="{4177AB54-18E6-4907-B7A2-443A0AC10369}" dt="2024-02-29T15:14:36.789" v="1442" actId="1076"/>
          <ac:picMkLst>
            <pc:docMk/>
            <pc:sldMk cId="507348886" sldId="257"/>
            <ac:picMk id="5" creationId="{9AEBA68A-8AC5-B8B7-27CA-475E0EDFD636}"/>
          </ac:picMkLst>
        </pc:picChg>
      </pc:sldChg>
      <pc:sldChg chg="addSp delSp modSp mod">
        <pc:chgData name="Wilson Martins" userId="aa084df00ae5f2d0" providerId="LiveId" clId="{4177AB54-18E6-4907-B7A2-443A0AC10369}" dt="2024-03-21T21:30:53.229" v="6605" actId="20577"/>
        <pc:sldMkLst>
          <pc:docMk/>
          <pc:sldMk cId="4190071890" sldId="260"/>
        </pc:sldMkLst>
        <pc:spChg chg="add del mod">
          <ac:chgData name="Wilson Martins" userId="aa084df00ae5f2d0" providerId="LiveId" clId="{4177AB54-18E6-4907-B7A2-443A0AC10369}" dt="2024-03-04T09:42:49.821" v="3163"/>
          <ac:spMkLst>
            <pc:docMk/>
            <pc:sldMk cId="4190071890" sldId="260"/>
            <ac:spMk id="2" creationId="{7C47D48C-5159-0717-480E-0751A28A8FFB}"/>
          </ac:spMkLst>
        </pc:spChg>
        <pc:spChg chg="add mod">
          <ac:chgData name="Wilson Martins" userId="aa084df00ae5f2d0" providerId="LiveId" clId="{4177AB54-18E6-4907-B7A2-443A0AC10369}" dt="2024-03-21T21:30:53.229" v="6605" actId="20577"/>
          <ac:spMkLst>
            <pc:docMk/>
            <pc:sldMk cId="4190071890" sldId="260"/>
            <ac:spMk id="2" creationId="{DA0DFA29-5D85-DBE5-FDEF-F8E69935C8B1}"/>
          </ac:spMkLst>
        </pc:spChg>
        <pc:spChg chg="add mod">
          <ac:chgData name="Wilson Martins" userId="aa084df00ae5f2d0" providerId="LiveId" clId="{4177AB54-18E6-4907-B7A2-443A0AC10369}" dt="2024-03-19T16:31:46.550" v="6323" actId="255"/>
          <ac:spMkLst>
            <pc:docMk/>
            <pc:sldMk cId="4190071890" sldId="260"/>
            <ac:spMk id="3" creationId="{CEA607E9-8504-042F-DB7C-4E8EA9D7131D}"/>
          </ac:spMkLst>
        </pc:spChg>
        <pc:spChg chg="mod">
          <ac:chgData name="Wilson Martins" userId="aa084df00ae5f2d0" providerId="LiveId" clId="{4177AB54-18E6-4907-B7A2-443A0AC10369}" dt="2024-03-19T16:31:46.550" v="6323" actId="255"/>
          <ac:spMkLst>
            <pc:docMk/>
            <pc:sldMk cId="4190071890" sldId="260"/>
            <ac:spMk id="4" creationId="{6B4BF9FE-11EF-6E50-4D8C-0E98D8C46EAB}"/>
          </ac:spMkLst>
        </pc:spChg>
        <pc:spChg chg="add mod">
          <ac:chgData name="Wilson Martins" userId="aa084df00ae5f2d0" providerId="LiveId" clId="{4177AB54-18E6-4907-B7A2-443A0AC10369}" dt="2024-03-19T16:31:46.550" v="6323" actId="255"/>
          <ac:spMkLst>
            <pc:docMk/>
            <pc:sldMk cId="4190071890" sldId="260"/>
            <ac:spMk id="5" creationId="{FA7AAED2-E87A-C27E-9127-89FC0AB84417}"/>
          </ac:spMkLst>
        </pc:spChg>
        <pc:spChg chg="add del mod">
          <ac:chgData name="Wilson Martins" userId="aa084df00ae5f2d0" providerId="LiveId" clId="{4177AB54-18E6-4907-B7A2-443A0AC10369}" dt="2024-03-04T09:51:58.762" v="3434"/>
          <ac:spMkLst>
            <pc:docMk/>
            <pc:sldMk cId="4190071890" sldId="260"/>
            <ac:spMk id="6" creationId="{4C0255CF-EF1C-6485-B502-A272ED8D98D0}"/>
          </ac:spMkLst>
        </pc:spChg>
        <pc:spChg chg="add mod">
          <ac:chgData name="Wilson Martins" userId="aa084df00ae5f2d0" providerId="LiveId" clId="{4177AB54-18E6-4907-B7A2-443A0AC10369}" dt="2024-03-19T16:31:46.550" v="6323" actId="255"/>
          <ac:spMkLst>
            <pc:docMk/>
            <pc:sldMk cId="4190071890" sldId="260"/>
            <ac:spMk id="7" creationId="{CEE4A2A4-5960-F523-0004-0DE30F666F7E}"/>
          </ac:spMkLst>
        </pc:spChg>
        <pc:spChg chg="add mod">
          <ac:chgData name="Wilson Martins" userId="aa084df00ae5f2d0" providerId="LiveId" clId="{4177AB54-18E6-4907-B7A2-443A0AC10369}" dt="2024-03-19T16:31:46.550" v="6323" actId="255"/>
          <ac:spMkLst>
            <pc:docMk/>
            <pc:sldMk cId="4190071890" sldId="260"/>
            <ac:spMk id="8" creationId="{2AFC0211-82E9-E663-97A2-CB3FA6ACB13C}"/>
          </ac:spMkLst>
        </pc:spChg>
        <pc:spChg chg="add del mod">
          <ac:chgData name="Wilson Martins" userId="aa084df00ae5f2d0" providerId="LiveId" clId="{4177AB54-18E6-4907-B7A2-443A0AC10369}" dt="2024-03-04T10:28:37.743" v="3535" actId="478"/>
          <ac:spMkLst>
            <pc:docMk/>
            <pc:sldMk cId="4190071890" sldId="260"/>
            <ac:spMk id="10" creationId="{54D3A666-5000-ECBF-FA35-2535B6291F91}"/>
          </ac:spMkLst>
        </pc:spChg>
        <pc:spChg chg="add del mod">
          <ac:chgData name="Wilson Martins" userId="aa084df00ae5f2d0" providerId="LiveId" clId="{4177AB54-18E6-4907-B7A2-443A0AC10369}" dt="2024-03-04T10:28:39.387" v="3536" actId="478"/>
          <ac:spMkLst>
            <pc:docMk/>
            <pc:sldMk cId="4190071890" sldId="260"/>
            <ac:spMk id="11" creationId="{C5703AE0-7252-F670-F7EE-6F879AC404CD}"/>
          </ac:spMkLst>
        </pc:spChg>
        <pc:spChg chg="add mod">
          <ac:chgData name="Wilson Martins" userId="aa084df00ae5f2d0" providerId="LiveId" clId="{4177AB54-18E6-4907-B7A2-443A0AC10369}" dt="2024-03-19T16:31:46.550" v="6323" actId="255"/>
          <ac:spMkLst>
            <pc:docMk/>
            <pc:sldMk cId="4190071890" sldId="260"/>
            <ac:spMk id="12" creationId="{5A0854EA-958C-F1B2-45BE-6DFBF9DFDBBD}"/>
          </ac:spMkLst>
        </pc:spChg>
        <pc:spChg chg="add del mod">
          <ac:chgData name="Wilson Martins" userId="aa084df00ae5f2d0" providerId="LiveId" clId="{4177AB54-18E6-4907-B7A2-443A0AC10369}" dt="2024-03-04T11:18:36.101" v="3751" actId="21"/>
          <ac:spMkLst>
            <pc:docMk/>
            <pc:sldMk cId="4190071890" sldId="260"/>
            <ac:spMk id="13" creationId="{786D9294-271E-F98C-0DFF-E4477365E283}"/>
          </ac:spMkLst>
        </pc:spChg>
        <pc:spChg chg="add del mod">
          <ac:chgData name="Wilson Martins" userId="aa084df00ae5f2d0" providerId="LiveId" clId="{4177AB54-18E6-4907-B7A2-443A0AC10369}" dt="2024-03-04T11:18:36.101" v="3751" actId="21"/>
          <ac:spMkLst>
            <pc:docMk/>
            <pc:sldMk cId="4190071890" sldId="260"/>
            <ac:spMk id="14" creationId="{52EFC2CC-53FD-A71C-7F42-B38431475DEC}"/>
          </ac:spMkLst>
        </pc:spChg>
        <pc:spChg chg="add mod">
          <ac:chgData name="Wilson Martins" userId="aa084df00ae5f2d0" providerId="LiveId" clId="{4177AB54-18E6-4907-B7A2-443A0AC10369}" dt="2024-03-19T16:31:46.550" v="6323" actId="255"/>
          <ac:spMkLst>
            <pc:docMk/>
            <pc:sldMk cId="4190071890" sldId="260"/>
            <ac:spMk id="15" creationId="{5D16DDAD-961A-515F-B918-F750EBDBF0C8}"/>
          </ac:spMkLst>
        </pc:spChg>
        <pc:spChg chg="add mod">
          <ac:chgData name="Wilson Martins" userId="aa084df00ae5f2d0" providerId="LiveId" clId="{4177AB54-18E6-4907-B7A2-443A0AC10369}" dt="2024-03-19T16:31:46.550" v="6323" actId="255"/>
          <ac:spMkLst>
            <pc:docMk/>
            <pc:sldMk cId="4190071890" sldId="260"/>
            <ac:spMk id="16" creationId="{32DB6160-B35A-921F-C585-81A88C98334C}"/>
          </ac:spMkLst>
        </pc:spChg>
        <pc:spChg chg="add mod">
          <ac:chgData name="Wilson Martins" userId="aa084df00ae5f2d0" providerId="LiveId" clId="{4177AB54-18E6-4907-B7A2-443A0AC10369}" dt="2024-03-19T16:31:46.550" v="6323" actId="255"/>
          <ac:spMkLst>
            <pc:docMk/>
            <pc:sldMk cId="4190071890" sldId="260"/>
            <ac:spMk id="17" creationId="{2DDE8C3B-1F76-2087-95DD-4E4D3DFA3299}"/>
          </ac:spMkLst>
        </pc:spChg>
        <pc:spChg chg="add mod">
          <ac:chgData name="Wilson Martins" userId="aa084df00ae5f2d0" providerId="LiveId" clId="{4177AB54-18E6-4907-B7A2-443A0AC10369}" dt="2024-03-19T16:31:46.550" v="6323" actId="255"/>
          <ac:spMkLst>
            <pc:docMk/>
            <pc:sldMk cId="4190071890" sldId="260"/>
            <ac:spMk id="18" creationId="{AA389D95-AA95-788F-A02B-33E50DC2F51F}"/>
          </ac:spMkLst>
        </pc:spChg>
        <pc:spChg chg="add mod">
          <ac:chgData name="Wilson Martins" userId="aa084df00ae5f2d0" providerId="LiveId" clId="{4177AB54-18E6-4907-B7A2-443A0AC10369}" dt="2024-03-19T16:31:46.550" v="6323" actId="255"/>
          <ac:spMkLst>
            <pc:docMk/>
            <pc:sldMk cId="4190071890" sldId="260"/>
            <ac:spMk id="19" creationId="{16BB88E3-F132-E527-DA89-9E5CBBBA9CBE}"/>
          </ac:spMkLst>
        </pc:spChg>
        <pc:spChg chg="add mod">
          <ac:chgData name="Wilson Martins" userId="aa084df00ae5f2d0" providerId="LiveId" clId="{4177AB54-18E6-4907-B7A2-443A0AC10369}" dt="2024-03-19T16:31:46.550" v="6323" actId="255"/>
          <ac:spMkLst>
            <pc:docMk/>
            <pc:sldMk cId="4190071890" sldId="260"/>
            <ac:spMk id="20" creationId="{A700B18D-C61C-3C27-FA6D-26A0AD35D8A4}"/>
          </ac:spMkLst>
        </pc:spChg>
        <pc:spChg chg="add mod">
          <ac:chgData name="Wilson Martins" userId="aa084df00ae5f2d0" providerId="LiveId" clId="{4177AB54-18E6-4907-B7A2-443A0AC10369}" dt="2024-03-19T16:31:46.550" v="6323" actId="255"/>
          <ac:spMkLst>
            <pc:docMk/>
            <pc:sldMk cId="4190071890" sldId="260"/>
            <ac:spMk id="21" creationId="{11A6248A-33CD-44F5-C2CC-51DC7AD3539A}"/>
          </ac:spMkLst>
        </pc:spChg>
        <pc:spChg chg="add mod">
          <ac:chgData name="Wilson Martins" userId="aa084df00ae5f2d0" providerId="LiveId" clId="{4177AB54-18E6-4907-B7A2-443A0AC10369}" dt="2024-03-19T16:31:46.550" v="6323" actId="255"/>
          <ac:spMkLst>
            <pc:docMk/>
            <pc:sldMk cId="4190071890" sldId="260"/>
            <ac:spMk id="22" creationId="{EC232823-E9A6-C4C7-8E44-3B3D02008499}"/>
          </ac:spMkLst>
        </pc:spChg>
        <pc:spChg chg="add mod">
          <ac:chgData name="Wilson Martins" userId="aa084df00ae5f2d0" providerId="LiveId" clId="{4177AB54-18E6-4907-B7A2-443A0AC10369}" dt="2024-03-19T16:31:46.550" v="6323" actId="255"/>
          <ac:spMkLst>
            <pc:docMk/>
            <pc:sldMk cId="4190071890" sldId="260"/>
            <ac:spMk id="23" creationId="{063DF25A-33EB-2DE2-8764-943E1E8E9B6A}"/>
          </ac:spMkLst>
        </pc:spChg>
        <pc:spChg chg="add mod">
          <ac:chgData name="Wilson Martins" userId="aa084df00ae5f2d0" providerId="LiveId" clId="{4177AB54-18E6-4907-B7A2-443A0AC10369}" dt="2024-03-19T16:31:46.550" v="6323" actId="255"/>
          <ac:spMkLst>
            <pc:docMk/>
            <pc:sldMk cId="4190071890" sldId="260"/>
            <ac:spMk id="24" creationId="{DD7D2079-FCF7-A00A-E4D6-60A6D0B78C4A}"/>
          </ac:spMkLst>
        </pc:spChg>
        <pc:spChg chg="add mod">
          <ac:chgData name="Wilson Martins" userId="aa084df00ae5f2d0" providerId="LiveId" clId="{4177AB54-18E6-4907-B7A2-443A0AC10369}" dt="2024-03-19T16:31:46.550" v="6323" actId="255"/>
          <ac:spMkLst>
            <pc:docMk/>
            <pc:sldMk cId="4190071890" sldId="260"/>
            <ac:spMk id="25" creationId="{1111FB7A-A560-BF6A-0100-71107075C91D}"/>
          </ac:spMkLst>
        </pc:spChg>
        <pc:picChg chg="add del mod">
          <ac:chgData name="Wilson Martins" userId="aa084df00ae5f2d0" providerId="LiveId" clId="{4177AB54-18E6-4907-B7A2-443A0AC10369}" dt="2024-03-04T10:28:34.724" v="3534" actId="478"/>
          <ac:picMkLst>
            <pc:docMk/>
            <pc:sldMk cId="4190071890" sldId="260"/>
            <ac:picMk id="9" creationId="{8A1477BA-D259-5533-3E16-EA394E8B1221}"/>
          </ac:picMkLst>
        </pc:picChg>
      </pc:sldChg>
      <pc:sldChg chg="addSp delSp modSp del mod">
        <pc:chgData name="Wilson Martins" userId="aa084df00ae5f2d0" providerId="LiveId" clId="{4177AB54-18E6-4907-B7A2-443A0AC10369}" dt="2024-02-29T15:15:25.468" v="1450" actId="47"/>
        <pc:sldMkLst>
          <pc:docMk/>
          <pc:sldMk cId="3141328610" sldId="261"/>
        </pc:sldMkLst>
        <pc:spChg chg="add del mod">
          <ac:chgData name="Wilson Martins" userId="aa084df00ae5f2d0" providerId="LiveId" clId="{4177AB54-18E6-4907-B7A2-443A0AC10369}" dt="2024-02-22T12:23:55.030" v="410" actId="478"/>
          <ac:spMkLst>
            <pc:docMk/>
            <pc:sldMk cId="3141328610" sldId="261"/>
            <ac:spMk id="2" creationId="{5F161E8C-E9A7-DD0A-56A6-ABAE19A1DBDA}"/>
          </ac:spMkLst>
        </pc:spChg>
        <pc:spChg chg="mod">
          <ac:chgData name="Wilson Martins" userId="aa084df00ae5f2d0" providerId="LiveId" clId="{4177AB54-18E6-4907-B7A2-443A0AC10369}" dt="2024-02-29T15:14:32.236" v="1441"/>
          <ac:spMkLst>
            <pc:docMk/>
            <pc:sldMk cId="3141328610" sldId="261"/>
            <ac:spMk id="3" creationId="{C6C741AE-04F9-DFC7-8F4D-871675294457}"/>
          </ac:spMkLst>
        </pc:spChg>
        <pc:spChg chg="mod">
          <ac:chgData name="Wilson Martins" userId="aa084df00ae5f2d0" providerId="LiveId" clId="{4177AB54-18E6-4907-B7A2-443A0AC10369}" dt="2024-02-29T15:14:32.236" v="1441"/>
          <ac:spMkLst>
            <pc:docMk/>
            <pc:sldMk cId="3141328610" sldId="261"/>
            <ac:spMk id="4" creationId="{9AD60E3D-233E-421B-36A8-3D200600C4C3}"/>
          </ac:spMkLst>
        </pc:spChg>
        <pc:spChg chg="add mod">
          <ac:chgData name="Wilson Martins" userId="aa084df00ae5f2d0" providerId="LiveId" clId="{4177AB54-18E6-4907-B7A2-443A0AC10369}" dt="2024-02-29T15:14:32.236" v="1441"/>
          <ac:spMkLst>
            <pc:docMk/>
            <pc:sldMk cId="3141328610" sldId="261"/>
            <ac:spMk id="5" creationId="{6FDB6BA7-C7FF-C622-38B5-5245856EFE41}"/>
          </ac:spMkLst>
        </pc:spChg>
        <pc:spChg chg="del mod">
          <ac:chgData name="Wilson Martins" userId="aa084df00ae5f2d0" providerId="LiveId" clId="{4177AB54-18E6-4907-B7A2-443A0AC10369}" dt="2024-02-22T12:23:56.694" v="411" actId="478"/>
          <ac:spMkLst>
            <pc:docMk/>
            <pc:sldMk cId="3141328610" sldId="261"/>
            <ac:spMk id="11" creationId="{243B80F7-90AE-DFA5-742A-30F3169E047E}"/>
          </ac:spMkLst>
        </pc:spChg>
        <pc:spChg chg="add del mod ord">
          <ac:chgData name="Wilson Martins" userId="aa084df00ae5f2d0" providerId="LiveId" clId="{4177AB54-18E6-4907-B7A2-443A0AC10369}" dt="2024-02-22T12:23:55.030" v="410" actId="478"/>
          <ac:spMkLst>
            <pc:docMk/>
            <pc:sldMk cId="3141328610" sldId="261"/>
            <ac:spMk id="14" creationId="{C5663EEC-78BF-7050-B47C-ACB680CE4F1D}"/>
          </ac:spMkLst>
        </pc:spChg>
        <pc:cxnChg chg="del mod">
          <ac:chgData name="Wilson Martins" userId="aa084df00ae5f2d0" providerId="LiveId" clId="{4177AB54-18E6-4907-B7A2-443A0AC10369}" dt="2024-02-22T12:23:38.057" v="408" actId="478"/>
          <ac:cxnSpMkLst>
            <pc:docMk/>
            <pc:sldMk cId="3141328610" sldId="261"/>
            <ac:cxnSpMk id="8" creationId="{35048DCA-907E-A038-C5C0-C90A94D34C9A}"/>
          </ac:cxnSpMkLst>
        </pc:cxnChg>
        <pc:cxnChg chg="add del mod">
          <ac:chgData name="Wilson Martins" userId="aa084df00ae5f2d0" providerId="LiveId" clId="{4177AB54-18E6-4907-B7A2-443A0AC10369}" dt="2024-02-22T12:23:55.030" v="410" actId="478"/>
          <ac:cxnSpMkLst>
            <pc:docMk/>
            <pc:sldMk cId="3141328610" sldId="261"/>
            <ac:cxnSpMk id="9" creationId="{1B676730-DF1A-6C38-A26F-C466FBD03423}"/>
          </ac:cxnSpMkLst>
        </pc:cxnChg>
        <pc:cxnChg chg="del mod">
          <ac:chgData name="Wilson Martins" userId="aa084df00ae5f2d0" providerId="LiveId" clId="{4177AB54-18E6-4907-B7A2-443A0AC10369}" dt="2024-02-22T12:23:55.030" v="410" actId="478"/>
          <ac:cxnSpMkLst>
            <pc:docMk/>
            <pc:sldMk cId="3141328610" sldId="261"/>
            <ac:cxnSpMk id="10" creationId="{39531DC2-DA92-2634-CAE5-3B94246636D6}"/>
          </ac:cxnSpMkLst>
        </pc:cxnChg>
      </pc:sldChg>
      <pc:sldChg chg="addSp delSp modSp del mod ord">
        <pc:chgData name="Wilson Martins" userId="aa084df00ae5f2d0" providerId="LiveId" clId="{4177AB54-18E6-4907-B7A2-443A0AC10369}" dt="2024-03-21T20:32:47.844" v="6589" actId="47"/>
        <pc:sldMkLst>
          <pc:docMk/>
          <pc:sldMk cId="3840360115" sldId="262"/>
        </pc:sldMkLst>
        <pc:spChg chg="add del mod">
          <ac:chgData name="Wilson Martins" userId="aa084df00ae5f2d0" providerId="LiveId" clId="{4177AB54-18E6-4907-B7A2-443A0AC10369}" dt="2024-03-21T20:29:17.765" v="6540" actId="21"/>
          <ac:spMkLst>
            <pc:docMk/>
            <pc:sldMk cId="3840360115" sldId="262"/>
            <ac:spMk id="2" creationId="{2D6D78EC-9832-A3A0-A0C5-33D63E44D52A}"/>
          </ac:spMkLst>
        </pc:spChg>
        <pc:spChg chg="add del mod">
          <ac:chgData name="Wilson Martins" userId="aa084df00ae5f2d0" providerId="LiveId" clId="{4177AB54-18E6-4907-B7A2-443A0AC10369}" dt="2024-02-22T12:38:19.477" v="486" actId="478"/>
          <ac:spMkLst>
            <pc:docMk/>
            <pc:sldMk cId="3840360115" sldId="262"/>
            <ac:spMk id="2" creationId="{35802774-8556-C68D-7936-EFB0F7B5A395}"/>
          </ac:spMkLst>
        </pc:spChg>
        <pc:spChg chg="add del mod">
          <ac:chgData name="Wilson Martins" userId="aa084df00ae5f2d0" providerId="LiveId" clId="{4177AB54-18E6-4907-B7A2-443A0AC10369}" dt="2024-03-21T20:29:17.765" v="6540" actId="21"/>
          <ac:spMkLst>
            <pc:docMk/>
            <pc:sldMk cId="3840360115" sldId="262"/>
            <ac:spMk id="3" creationId="{05A4F047-1F22-E294-98BF-2F613AA89845}"/>
          </ac:spMkLst>
        </pc:spChg>
        <pc:spChg chg="del mod">
          <ac:chgData name="Wilson Martins" userId="aa084df00ae5f2d0" providerId="LiveId" clId="{4177AB54-18E6-4907-B7A2-443A0AC10369}" dt="2024-03-21T20:32:36.516" v="6586" actId="478"/>
          <ac:spMkLst>
            <pc:docMk/>
            <pc:sldMk cId="3840360115" sldId="262"/>
            <ac:spMk id="4" creationId="{6F113662-47F8-DD99-1527-E45DE5B44533}"/>
          </ac:spMkLst>
        </pc:spChg>
        <pc:spChg chg="add del mod">
          <ac:chgData name="Wilson Martins" userId="aa084df00ae5f2d0" providerId="LiveId" clId="{4177AB54-18E6-4907-B7A2-443A0AC10369}" dt="2024-03-21T20:29:17.765" v="6540" actId="21"/>
          <ac:spMkLst>
            <pc:docMk/>
            <pc:sldMk cId="3840360115" sldId="262"/>
            <ac:spMk id="5" creationId="{0B845B3D-238F-8BCF-6AAC-3B85BAD015D9}"/>
          </ac:spMkLst>
        </pc:spChg>
        <pc:spChg chg="add del mod">
          <ac:chgData name="Wilson Martins" userId="aa084df00ae5f2d0" providerId="LiveId" clId="{4177AB54-18E6-4907-B7A2-443A0AC10369}" dt="2024-03-21T20:29:17.765" v="6540" actId="21"/>
          <ac:spMkLst>
            <pc:docMk/>
            <pc:sldMk cId="3840360115" sldId="262"/>
            <ac:spMk id="6" creationId="{1B6D93D3-EEA3-A211-8043-B1DCD54EABA3}"/>
          </ac:spMkLst>
        </pc:spChg>
        <pc:spChg chg="add del mod">
          <ac:chgData name="Wilson Martins" userId="aa084df00ae5f2d0" providerId="LiveId" clId="{4177AB54-18E6-4907-B7A2-443A0AC10369}" dt="2024-03-21T20:29:17.765" v="6540" actId="21"/>
          <ac:spMkLst>
            <pc:docMk/>
            <pc:sldMk cId="3840360115" sldId="262"/>
            <ac:spMk id="7" creationId="{119C7773-5030-FBB8-AAD2-A4F9BA47A67D}"/>
          </ac:spMkLst>
        </pc:spChg>
        <pc:spChg chg="add del mod">
          <ac:chgData name="Wilson Martins" userId="aa084df00ae5f2d0" providerId="LiveId" clId="{4177AB54-18E6-4907-B7A2-443A0AC10369}" dt="2024-03-21T20:29:17.765" v="6540" actId="21"/>
          <ac:spMkLst>
            <pc:docMk/>
            <pc:sldMk cId="3840360115" sldId="262"/>
            <ac:spMk id="8" creationId="{6EE457BD-59BA-C4B4-633C-AFC679C69FBC}"/>
          </ac:spMkLst>
        </pc:spChg>
        <pc:spChg chg="add del mod">
          <ac:chgData name="Wilson Martins" userId="aa084df00ae5f2d0" providerId="LiveId" clId="{4177AB54-18E6-4907-B7A2-443A0AC10369}" dt="2024-03-21T20:29:17.765" v="6540" actId="21"/>
          <ac:spMkLst>
            <pc:docMk/>
            <pc:sldMk cId="3840360115" sldId="262"/>
            <ac:spMk id="9" creationId="{0F25E1D9-588C-0451-3F74-880C4B797FA3}"/>
          </ac:spMkLst>
        </pc:spChg>
        <pc:spChg chg="add del mod">
          <ac:chgData name="Wilson Martins" userId="aa084df00ae5f2d0" providerId="LiveId" clId="{4177AB54-18E6-4907-B7A2-443A0AC10369}" dt="2024-03-21T20:29:17.765" v="6540" actId="21"/>
          <ac:spMkLst>
            <pc:docMk/>
            <pc:sldMk cId="3840360115" sldId="262"/>
            <ac:spMk id="10" creationId="{D81DA8C1-8EBF-0DA8-4FAB-5E86FC0D9B88}"/>
          </ac:spMkLst>
        </pc:spChg>
        <pc:spChg chg="add del mod">
          <ac:chgData name="Wilson Martins" userId="aa084df00ae5f2d0" providerId="LiveId" clId="{4177AB54-18E6-4907-B7A2-443A0AC10369}" dt="2024-03-21T20:29:17.765" v="6540" actId="21"/>
          <ac:spMkLst>
            <pc:docMk/>
            <pc:sldMk cId="3840360115" sldId="262"/>
            <ac:spMk id="11" creationId="{7D273F2B-2172-0EF6-1AAF-D4222EC1E64F}"/>
          </ac:spMkLst>
        </pc:spChg>
        <pc:spChg chg="add del mod">
          <ac:chgData name="Wilson Martins" userId="aa084df00ae5f2d0" providerId="LiveId" clId="{4177AB54-18E6-4907-B7A2-443A0AC10369}" dt="2024-03-21T20:32:45.363" v="6588" actId="21"/>
          <ac:spMkLst>
            <pc:docMk/>
            <pc:sldMk cId="3840360115" sldId="262"/>
            <ac:spMk id="12" creationId="{C411F107-9A42-6DAE-405B-1B6E4D117E3D}"/>
          </ac:spMkLst>
        </pc:spChg>
        <pc:spChg chg="add del mod">
          <ac:chgData name="Wilson Martins" userId="aa084df00ae5f2d0" providerId="LiveId" clId="{4177AB54-18E6-4907-B7A2-443A0AC10369}" dt="2024-03-21T20:32:40.209" v="6587" actId="478"/>
          <ac:spMkLst>
            <pc:docMk/>
            <pc:sldMk cId="3840360115" sldId="262"/>
            <ac:spMk id="13" creationId="{2A672D21-CE70-6461-BF18-5BCDAAE461BD}"/>
          </ac:spMkLst>
        </pc:spChg>
        <pc:spChg chg="add del mod">
          <ac:chgData name="Wilson Martins" userId="aa084df00ae5f2d0" providerId="LiveId" clId="{4177AB54-18E6-4907-B7A2-443A0AC10369}" dt="2024-03-21T20:29:17.765" v="6540" actId="21"/>
          <ac:spMkLst>
            <pc:docMk/>
            <pc:sldMk cId="3840360115" sldId="262"/>
            <ac:spMk id="14" creationId="{C50B8D08-B690-847B-D0BA-013240C92BA8}"/>
          </ac:spMkLst>
        </pc:spChg>
        <pc:spChg chg="add mod">
          <ac:chgData name="Wilson Martins" userId="aa084df00ae5f2d0" providerId="LiveId" clId="{4177AB54-18E6-4907-B7A2-443A0AC10369}" dt="2024-03-19T11:00:20.280" v="5962" actId="20577"/>
          <ac:spMkLst>
            <pc:docMk/>
            <pc:sldMk cId="3840360115" sldId="262"/>
            <ac:spMk id="15" creationId="{B71EF4E7-9246-42ED-297E-FD897887F049}"/>
          </ac:spMkLst>
        </pc:spChg>
      </pc:sldChg>
      <pc:sldChg chg="addSp delSp modSp del mod">
        <pc:chgData name="Wilson Martins" userId="aa084df00ae5f2d0" providerId="LiveId" clId="{4177AB54-18E6-4907-B7A2-443A0AC10369}" dt="2024-03-01T10:38:02.087" v="1870" actId="47"/>
        <pc:sldMkLst>
          <pc:docMk/>
          <pc:sldMk cId="1959278077" sldId="263"/>
        </pc:sldMkLst>
        <pc:spChg chg="del mod">
          <ac:chgData name="Wilson Martins" userId="aa084df00ae5f2d0" providerId="LiveId" clId="{4177AB54-18E6-4907-B7A2-443A0AC10369}" dt="2024-03-01T10:34:55.970" v="1850" actId="21"/>
          <ac:spMkLst>
            <pc:docMk/>
            <pc:sldMk cId="1959278077" sldId="263"/>
            <ac:spMk id="2" creationId="{68A886D0-CE92-6285-7B14-1A066442CA8A}"/>
          </ac:spMkLst>
        </pc:spChg>
        <pc:spChg chg="add mod">
          <ac:chgData name="Wilson Martins" userId="aa084df00ae5f2d0" providerId="LiveId" clId="{4177AB54-18E6-4907-B7A2-443A0AC10369}" dt="2024-02-29T17:04:10.492" v="1831" actId="255"/>
          <ac:spMkLst>
            <pc:docMk/>
            <pc:sldMk cId="1959278077" sldId="263"/>
            <ac:spMk id="3" creationId="{8436D998-5DF0-3FBE-76C7-09AD9F19B859}"/>
          </ac:spMkLst>
        </pc:spChg>
        <pc:spChg chg="del">
          <ac:chgData name="Wilson Martins" userId="aa084df00ae5f2d0" providerId="LiveId" clId="{4177AB54-18E6-4907-B7A2-443A0AC10369}" dt="2024-02-22T10:16:18.642" v="48" actId="478"/>
          <ac:spMkLst>
            <pc:docMk/>
            <pc:sldMk cId="1959278077" sldId="263"/>
            <ac:spMk id="4" creationId="{1764B411-8076-C5AE-6DC6-B37FDB7739F3}"/>
          </ac:spMkLst>
        </pc:spChg>
        <pc:spChg chg="del mod">
          <ac:chgData name="Wilson Martins" userId="aa084df00ae5f2d0" providerId="LiveId" clId="{4177AB54-18E6-4907-B7A2-443A0AC10369}" dt="2024-03-01T10:37:59.795" v="1869" actId="21"/>
          <ac:spMkLst>
            <pc:docMk/>
            <pc:sldMk cId="1959278077" sldId="263"/>
            <ac:spMk id="5" creationId="{BBDC4189-148F-4808-49A5-779E5C403980}"/>
          </ac:spMkLst>
        </pc:spChg>
      </pc:sldChg>
      <pc:sldChg chg="addSp delSp modSp del mod">
        <pc:chgData name="Wilson Martins" userId="aa084df00ae5f2d0" providerId="LiveId" clId="{4177AB54-18E6-4907-B7A2-443A0AC10369}" dt="2024-02-29T15:26:00.426" v="1524" actId="47"/>
        <pc:sldMkLst>
          <pc:docMk/>
          <pc:sldMk cId="2884604722" sldId="264"/>
        </pc:sldMkLst>
        <pc:spChg chg="mod">
          <ac:chgData name="Wilson Martins" userId="aa084df00ae5f2d0" providerId="LiveId" clId="{4177AB54-18E6-4907-B7A2-443A0AC10369}" dt="2024-02-29T15:14:32.236" v="1441"/>
          <ac:spMkLst>
            <pc:docMk/>
            <pc:sldMk cId="2884604722" sldId="264"/>
            <ac:spMk id="4" creationId="{7ACE6F1C-C3CE-AD8F-ACF8-6F6B9D8F668D}"/>
          </ac:spMkLst>
        </pc:spChg>
        <pc:picChg chg="add del mod">
          <ac:chgData name="Wilson Martins" userId="aa084df00ae5f2d0" providerId="LiveId" clId="{4177AB54-18E6-4907-B7A2-443A0AC10369}" dt="2024-02-22T10:17:33.755" v="56" actId="478"/>
          <ac:picMkLst>
            <pc:docMk/>
            <pc:sldMk cId="2884604722" sldId="264"/>
            <ac:picMk id="3" creationId="{EC6F6DE0-0673-A8B8-AB22-9516E65D8FEC}"/>
          </ac:picMkLst>
        </pc:picChg>
        <pc:picChg chg="add del mod">
          <ac:chgData name="Wilson Martins" userId="aa084df00ae5f2d0" providerId="LiveId" clId="{4177AB54-18E6-4907-B7A2-443A0AC10369}" dt="2024-02-22T10:18:35.548" v="62" actId="478"/>
          <ac:picMkLst>
            <pc:docMk/>
            <pc:sldMk cId="2884604722" sldId="264"/>
            <ac:picMk id="6" creationId="{3D98EB8B-4F01-0986-BE89-F32E293A2F64}"/>
          </ac:picMkLst>
        </pc:picChg>
        <pc:picChg chg="add del mod">
          <ac:chgData name="Wilson Martins" userId="aa084df00ae5f2d0" providerId="LiveId" clId="{4177AB54-18E6-4907-B7A2-443A0AC10369}" dt="2024-02-22T10:19:42.613" v="72" actId="478"/>
          <ac:picMkLst>
            <pc:docMk/>
            <pc:sldMk cId="2884604722" sldId="264"/>
            <ac:picMk id="8" creationId="{EF417F6F-3957-332C-5CF0-DA58DE00CD1D}"/>
          </ac:picMkLst>
        </pc:picChg>
      </pc:sldChg>
      <pc:sldChg chg="addSp delSp modSp del mod">
        <pc:chgData name="Wilson Martins" userId="aa084df00ae5f2d0" providerId="LiveId" clId="{4177AB54-18E6-4907-B7A2-443A0AC10369}" dt="2024-02-29T15:17:21.156" v="1465" actId="47"/>
        <pc:sldMkLst>
          <pc:docMk/>
          <pc:sldMk cId="1123413242" sldId="265"/>
        </pc:sldMkLst>
        <pc:spChg chg="del mod">
          <ac:chgData name="Wilson Martins" userId="aa084df00ae5f2d0" providerId="LiveId" clId="{4177AB54-18E6-4907-B7A2-443A0AC10369}" dt="2024-02-22T12:53:56.969" v="612" actId="478"/>
          <ac:spMkLst>
            <pc:docMk/>
            <pc:sldMk cId="1123413242" sldId="265"/>
            <ac:spMk id="2" creationId="{8A3F64F6-B70C-C0C3-D950-D81CD17B246C}"/>
          </ac:spMkLst>
        </pc:spChg>
        <pc:spChg chg="add del mod">
          <ac:chgData name="Wilson Martins" userId="aa084df00ae5f2d0" providerId="LiveId" clId="{4177AB54-18E6-4907-B7A2-443A0AC10369}" dt="2024-02-22T14:37:43.107" v="781" actId="478"/>
          <ac:spMkLst>
            <pc:docMk/>
            <pc:sldMk cId="1123413242" sldId="265"/>
            <ac:spMk id="3" creationId="{BA04362C-BF3D-B2BF-2330-FD7D5E803AED}"/>
          </ac:spMkLst>
        </pc:spChg>
        <pc:spChg chg="del mod">
          <ac:chgData name="Wilson Martins" userId="aa084df00ae5f2d0" providerId="LiveId" clId="{4177AB54-18E6-4907-B7A2-443A0AC10369}" dt="2024-02-22T12:58:01.029" v="629" actId="478"/>
          <ac:spMkLst>
            <pc:docMk/>
            <pc:sldMk cId="1123413242" sldId="265"/>
            <ac:spMk id="4" creationId="{AD17DD65-C542-90F9-EC5C-DC9D98941407}"/>
          </ac:spMkLst>
        </pc:spChg>
        <pc:spChg chg="del mod">
          <ac:chgData name="Wilson Martins" userId="aa084df00ae5f2d0" providerId="LiveId" clId="{4177AB54-18E6-4907-B7A2-443A0AC10369}" dt="2024-02-22T12:53:56.969" v="612" actId="478"/>
          <ac:spMkLst>
            <pc:docMk/>
            <pc:sldMk cId="1123413242" sldId="265"/>
            <ac:spMk id="5" creationId="{AEE42D74-EEE4-1F3E-6823-5AC43407B2FA}"/>
          </ac:spMkLst>
        </pc:spChg>
        <pc:spChg chg="add del mod">
          <ac:chgData name="Wilson Martins" userId="aa084df00ae5f2d0" providerId="LiveId" clId="{4177AB54-18E6-4907-B7A2-443A0AC10369}" dt="2024-02-22T11:02:20.146" v="232" actId="478"/>
          <ac:spMkLst>
            <pc:docMk/>
            <pc:sldMk cId="1123413242" sldId="265"/>
            <ac:spMk id="9" creationId="{54037B24-DA1D-DAC4-ECA2-4AA67D26A181}"/>
          </ac:spMkLst>
        </pc:spChg>
        <pc:spChg chg="add del mod">
          <ac:chgData name="Wilson Martins" userId="aa084df00ae5f2d0" providerId="LiveId" clId="{4177AB54-18E6-4907-B7A2-443A0AC10369}" dt="2024-02-22T13:00:04.337" v="653" actId="478"/>
          <ac:spMkLst>
            <pc:docMk/>
            <pc:sldMk cId="1123413242" sldId="265"/>
            <ac:spMk id="10" creationId="{C3418F7B-1690-3695-1EA9-8D5A932663C2}"/>
          </ac:spMkLst>
        </pc:spChg>
        <pc:spChg chg="add mod">
          <ac:chgData name="Wilson Martins" userId="aa084df00ae5f2d0" providerId="LiveId" clId="{4177AB54-18E6-4907-B7A2-443A0AC10369}" dt="2024-02-22T11:04:12.184" v="274" actId="1076"/>
          <ac:spMkLst>
            <pc:docMk/>
            <pc:sldMk cId="1123413242" sldId="265"/>
            <ac:spMk id="11" creationId="{A0DC80AD-5D66-3942-EC07-C4772A6FB91A}"/>
          </ac:spMkLst>
        </pc:spChg>
        <pc:spChg chg="add del mod">
          <ac:chgData name="Wilson Martins" userId="aa084df00ae5f2d0" providerId="LiveId" clId="{4177AB54-18E6-4907-B7A2-443A0AC10369}" dt="2024-02-22T14:37:43.107" v="781" actId="478"/>
          <ac:spMkLst>
            <pc:docMk/>
            <pc:sldMk cId="1123413242" sldId="265"/>
            <ac:spMk id="14" creationId="{F19A1278-83C7-9124-EA49-70440B8B3B46}"/>
          </ac:spMkLst>
        </pc:spChg>
        <pc:spChg chg="add del mod">
          <ac:chgData name="Wilson Martins" userId="aa084df00ae5f2d0" providerId="LiveId" clId="{4177AB54-18E6-4907-B7A2-443A0AC10369}" dt="2024-02-22T14:37:43.107" v="781" actId="478"/>
          <ac:spMkLst>
            <pc:docMk/>
            <pc:sldMk cId="1123413242" sldId="265"/>
            <ac:spMk id="15" creationId="{4878C5A9-4F6F-91A5-B8E5-4FDF8D01AEB6}"/>
          </ac:spMkLst>
        </pc:spChg>
        <pc:spChg chg="add mod">
          <ac:chgData name="Wilson Martins" userId="aa084df00ae5f2d0" providerId="LiveId" clId="{4177AB54-18E6-4907-B7A2-443A0AC10369}" dt="2024-02-29T15:14:32.236" v="1441"/>
          <ac:spMkLst>
            <pc:docMk/>
            <pc:sldMk cId="1123413242" sldId="265"/>
            <ac:spMk id="16" creationId="{973BDFD6-17C1-7A6B-82A5-570952AB2AA9}"/>
          </ac:spMkLst>
        </pc:spChg>
        <pc:spChg chg="add mod">
          <ac:chgData name="Wilson Martins" userId="aa084df00ae5f2d0" providerId="LiveId" clId="{4177AB54-18E6-4907-B7A2-443A0AC10369}" dt="2024-02-29T15:14:32.236" v="1441"/>
          <ac:spMkLst>
            <pc:docMk/>
            <pc:sldMk cId="1123413242" sldId="265"/>
            <ac:spMk id="17" creationId="{8CD369C5-3118-9DB8-FFDE-818EDEBF9C70}"/>
          </ac:spMkLst>
        </pc:spChg>
        <pc:spChg chg="add mod">
          <ac:chgData name="Wilson Martins" userId="aa084df00ae5f2d0" providerId="LiveId" clId="{4177AB54-18E6-4907-B7A2-443A0AC10369}" dt="2024-02-29T15:14:32.236" v="1441"/>
          <ac:spMkLst>
            <pc:docMk/>
            <pc:sldMk cId="1123413242" sldId="265"/>
            <ac:spMk id="18" creationId="{B40FADDE-4C27-9A16-EEC0-F9B985A47D36}"/>
          </ac:spMkLst>
        </pc:spChg>
        <pc:spChg chg="add mod">
          <ac:chgData name="Wilson Martins" userId="aa084df00ae5f2d0" providerId="LiveId" clId="{4177AB54-18E6-4907-B7A2-443A0AC10369}" dt="2024-02-22T14:37:09.666" v="778"/>
          <ac:spMkLst>
            <pc:docMk/>
            <pc:sldMk cId="1123413242" sldId="265"/>
            <ac:spMk id="19" creationId="{40A8F3B4-9199-CABE-E006-74B768FDB4DE}"/>
          </ac:spMkLst>
        </pc:spChg>
        <pc:spChg chg="add mod">
          <ac:chgData name="Wilson Martins" userId="aa084df00ae5f2d0" providerId="LiveId" clId="{4177AB54-18E6-4907-B7A2-443A0AC10369}" dt="2024-02-22T14:37:09.666" v="778"/>
          <ac:spMkLst>
            <pc:docMk/>
            <pc:sldMk cId="1123413242" sldId="265"/>
            <ac:spMk id="20" creationId="{28E8FAD2-FE7F-79FD-DC4F-9F71FAE4DD2E}"/>
          </ac:spMkLst>
        </pc:spChg>
        <pc:spChg chg="add mod">
          <ac:chgData name="Wilson Martins" userId="aa084df00ae5f2d0" providerId="LiveId" clId="{4177AB54-18E6-4907-B7A2-443A0AC10369}" dt="2024-02-22T14:37:09.666" v="778"/>
          <ac:spMkLst>
            <pc:docMk/>
            <pc:sldMk cId="1123413242" sldId="265"/>
            <ac:spMk id="21" creationId="{596492F8-AB2F-7ED9-C2D3-6538F3AF374C}"/>
          </ac:spMkLst>
        </pc:spChg>
        <pc:spChg chg="add mod">
          <ac:chgData name="Wilson Martins" userId="aa084df00ae5f2d0" providerId="LiveId" clId="{4177AB54-18E6-4907-B7A2-443A0AC10369}" dt="2024-02-29T15:14:32.236" v="1441"/>
          <ac:spMkLst>
            <pc:docMk/>
            <pc:sldMk cId="1123413242" sldId="265"/>
            <ac:spMk id="23" creationId="{B2BB7C23-E6CF-847E-316A-769DB6987BE0}"/>
          </ac:spMkLst>
        </pc:spChg>
        <pc:spChg chg="add mod">
          <ac:chgData name="Wilson Martins" userId="aa084df00ae5f2d0" providerId="LiveId" clId="{4177AB54-18E6-4907-B7A2-443A0AC10369}" dt="2024-02-29T15:14:32.236" v="1441"/>
          <ac:spMkLst>
            <pc:docMk/>
            <pc:sldMk cId="1123413242" sldId="265"/>
            <ac:spMk id="24" creationId="{C43E53D7-77DA-7C2B-4CED-7C9A7EFDA0E5}"/>
          </ac:spMkLst>
        </pc:spChg>
        <pc:spChg chg="add mod">
          <ac:chgData name="Wilson Martins" userId="aa084df00ae5f2d0" providerId="LiveId" clId="{4177AB54-18E6-4907-B7A2-443A0AC10369}" dt="2024-02-29T15:14:32.236" v="1441"/>
          <ac:spMkLst>
            <pc:docMk/>
            <pc:sldMk cId="1123413242" sldId="265"/>
            <ac:spMk id="25" creationId="{E463A885-5C8B-B44F-1D5F-4C099EC7C2E0}"/>
          </ac:spMkLst>
        </pc:spChg>
        <pc:picChg chg="add mod">
          <ac:chgData name="Wilson Martins" userId="aa084df00ae5f2d0" providerId="LiveId" clId="{4177AB54-18E6-4907-B7A2-443A0AC10369}" dt="2024-02-29T15:14:32.236" v="1441"/>
          <ac:picMkLst>
            <pc:docMk/>
            <pc:sldMk cId="1123413242" sldId="265"/>
            <ac:picMk id="13" creationId="{C76FA91B-3ACF-87CA-9F1A-A823764DD403}"/>
          </ac:picMkLst>
        </pc:picChg>
        <pc:picChg chg="add">
          <ac:chgData name="Wilson Martins" userId="aa084df00ae5f2d0" providerId="LiveId" clId="{4177AB54-18E6-4907-B7A2-443A0AC10369}" dt="2024-02-22T14:37:24.410" v="779"/>
          <ac:picMkLst>
            <pc:docMk/>
            <pc:sldMk cId="1123413242" sldId="265"/>
            <ac:picMk id="22" creationId="{43F13C44-BFB3-D88A-A323-4B732E783ED6}"/>
          </ac:picMkLst>
        </pc:picChg>
        <pc:cxnChg chg="add del mod">
          <ac:chgData name="Wilson Martins" userId="aa084df00ae5f2d0" providerId="LiveId" clId="{4177AB54-18E6-4907-B7A2-443A0AC10369}" dt="2024-02-22T10:57:42.066" v="229" actId="478"/>
          <ac:cxnSpMkLst>
            <pc:docMk/>
            <pc:sldMk cId="1123413242" sldId="265"/>
            <ac:cxnSpMk id="7" creationId="{48E38080-9EB2-03DA-C5D7-6E85B169159F}"/>
          </ac:cxnSpMkLst>
        </pc:cxnChg>
      </pc:sldChg>
      <pc:sldChg chg="addSp delSp modSp add mod">
        <pc:chgData name="Wilson Martins" userId="aa084df00ae5f2d0" providerId="LiveId" clId="{4177AB54-18E6-4907-B7A2-443A0AC10369}" dt="2024-03-22T08:16:08.671" v="6906" actId="113"/>
        <pc:sldMkLst>
          <pc:docMk/>
          <pc:sldMk cId="2001014715" sldId="266"/>
        </pc:sldMkLst>
        <pc:spChg chg="add mod">
          <ac:chgData name="Wilson Martins" userId="aa084df00ae5f2d0" providerId="LiveId" clId="{4177AB54-18E6-4907-B7A2-443A0AC10369}" dt="2024-03-19T11:00:12.710" v="5959" actId="20577"/>
          <ac:spMkLst>
            <pc:docMk/>
            <pc:sldMk cId="2001014715" sldId="266"/>
            <ac:spMk id="2" creationId="{7DC458F0-FC55-35B2-2050-992A2AB4C523}"/>
          </ac:spMkLst>
        </pc:spChg>
        <pc:spChg chg="mod">
          <ac:chgData name="Wilson Martins" userId="aa084df00ae5f2d0" providerId="LiveId" clId="{4177AB54-18E6-4907-B7A2-443A0AC10369}" dt="2024-03-22T08:16:08.671" v="6906" actId="113"/>
          <ac:spMkLst>
            <pc:docMk/>
            <pc:sldMk cId="2001014715" sldId="266"/>
            <ac:spMk id="4" creationId="{079D3E91-81CB-F89B-4EA1-282CCEF6AE2B}"/>
          </ac:spMkLst>
        </pc:spChg>
        <pc:spChg chg="add mod">
          <ac:chgData name="Wilson Martins" userId="aa084df00ae5f2d0" providerId="LiveId" clId="{4177AB54-18E6-4907-B7A2-443A0AC10369}" dt="2024-03-21T21:33:45.048" v="6680" actId="113"/>
          <ac:spMkLst>
            <pc:docMk/>
            <pc:sldMk cId="2001014715" sldId="266"/>
            <ac:spMk id="5" creationId="{59C76EA0-C373-6461-F224-91BBE0F20193}"/>
          </ac:spMkLst>
        </pc:spChg>
        <pc:spChg chg="add del mod">
          <ac:chgData name="Wilson Martins" userId="aa084df00ae5f2d0" providerId="LiveId" clId="{4177AB54-18E6-4907-B7A2-443A0AC10369}" dt="2024-03-01T14:24:47.024" v="2498" actId="478"/>
          <ac:spMkLst>
            <pc:docMk/>
            <pc:sldMk cId="2001014715" sldId="266"/>
            <ac:spMk id="5" creationId="{F501B91C-094A-8E41-AC74-A5BD9E2E068C}"/>
          </ac:spMkLst>
        </pc:spChg>
        <pc:spChg chg="add del mod">
          <ac:chgData name="Wilson Martins" userId="aa084df00ae5f2d0" providerId="LiveId" clId="{4177AB54-18E6-4907-B7A2-443A0AC10369}" dt="2024-03-22T08:15:59.557" v="6905"/>
          <ac:spMkLst>
            <pc:docMk/>
            <pc:sldMk cId="2001014715" sldId="266"/>
            <ac:spMk id="6" creationId="{0911FB50-73F6-3826-6475-5E028E432632}"/>
          </ac:spMkLst>
        </pc:spChg>
        <pc:picChg chg="add mod">
          <ac:chgData name="Wilson Martins" userId="aa084df00ae5f2d0" providerId="LiveId" clId="{4177AB54-18E6-4907-B7A2-443A0AC10369}" dt="2024-03-01T14:41:18.822" v="2600" actId="1076"/>
          <ac:picMkLst>
            <pc:docMk/>
            <pc:sldMk cId="2001014715" sldId="266"/>
            <ac:picMk id="3" creationId="{1B0C80A3-1451-392C-DE71-8A55E4B49B83}"/>
          </ac:picMkLst>
        </pc:picChg>
        <pc:picChg chg="del mod">
          <ac:chgData name="Wilson Martins" userId="aa084df00ae5f2d0" providerId="LiveId" clId="{4177AB54-18E6-4907-B7A2-443A0AC10369}" dt="2024-02-29T15:43:00.821" v="1675" actId="478"/>
          <ac:picMkLst>
            <pc:docMk/>
            <pc:sldMk cId="2001014715" sldId="266"/>
            <ac:picMk id="8" creationId="{BC0DA8A5-F6EF-6011-214E-F56846E37B98}"/>
          </ac:picMkLst>
        </pc:picChg>
      </pc:sldChg>
      <pc:sldChg chg="addSp delSp modSp add del mod">
        <pc:chgData name="Wilson Martins" userId="aa084df00ae5f2d0" providerId="LiveId" clId="{4177AB54-18E6-4907-B7A2-443A0AC10369}" dt="2024-02-29T15:50:11.925" v="1693" actId="47"/>
        <pc:sldMkLst>
          <pc:docMk/>
          <pc:sldMk cId="1195455193" sldId="267"/>
        </pc:sldMkLst>
        <pc:spChg chg="add del mod">
          <ac:chgData name="Wilson Martins" userId="aa084df00ae5f2d0" providerId="LiveId" clId="{4177AB54-18E6-4907-B7A2-443A0AC10369}" dt="2024-02-29T15:48:52.521" v="1681" actId="21"/>
          <ac:spMkLst>
            <pc:docMk/>
            <pc:sldMk cId="1195455193" sldId="267"/>
            <ac:spMk id="2" creationId="{E90227A8-045D-535C-557F-F8760DB5CA01}"/>
          </ac:spMkLst>
        </pc:spChg>
        <pc:spChg chg="add del mod">
          <ac:chgData name="Wilson Martins" userId="aa084df00ae5f2d0" providerId="LiveId" clId="{4177AB54-18E6-4907-B7A2-443A0AC10369}" dt="2024-02-29T15:48:52.521" v="1681" actId="21"/>
          <ac:spMkLst>
            <pc:docMk/>
            <pc:sldMk cId="1195455193" sldId="267"/>
            <ac:spMk id="3" creationId="{ABF3F718-B044-FE01-7270-AABF5D9ABA28}"/>
          </ac:spMkLst>
        </pc:spChg>
        <pc:spChg chg="mod">
          <ac:chgData name="Wilson Martins" userId="aa084df00ae5f2d0" providerId="LiveId" clId="{4177AB54-18E6-4907-B7A2-443A0AC10369}" dt="2024-02-29T15:42:53.732" v="1674" actId="1076"/>
          <ac:spMkLst>
            <pc:docMk/>
            <pc:sldMk cId="1195455193" sldId="267"/>
            <ac:spMk id="4" creationId="{094BCA32-2DB3-AABF-D5A5-EE4DF004D800}"/>
          </ac:spMkLst>
        </pc:spChg>
        <pc:spChg chg="add del mod">
          <ac:chgData name="Wilson Martins" userId="aa084df00ae5f2d0" providerId="LiveId" clId="{4177AB54-18E6-4907-B7A2-443A0AC10369}" dt="2024-02-29T15:48:52.521" v="1681" actId="21"/>
          <ac:spMkLst>
            <pc:docMk/>
            <pc:sldMk cId="1195455193" sldId="267"/>
            <ac:spMk id="5" creationId="{9757369D-4BAE-6A53-52DE-998CD362CF7E}"/>
          </ac:spMkLst>
        </pc:spChg>
        <pc:spChg chg="add del mod">
          <ac:chgData name="Wilson Martins" userId="aa084df00ae5f2d0" providerId="LiveId" clId="{4177AB54-18E6-4907-B7A2-443A0AC10369}" dt="2024-02-29T15:07:13.681" v="1351" actId="478"/>
          <ac:spMkLst>
            <pc:docMk/>
            <pc:sldMk cId="1195455193" sldId="267"/>
            <ac:spMk id="6" creationId="{A032B930-5EB8-3DE5-9B50-6C87B51549E5}"/>
          </ac:spMkLst>
        </pc:spChg>
        <pc:spChg chg="add del mod">
          <ac:chgData name="Wilson Martins" userId="aa084df00ae5f2d0" providerId="LiveId" clId="{4177AB54-18E6-4907-B7A2-443A0AC10369}" dt="2024-02-29T15:48:52.521" v="1681" actId="21"/>
          <ac:spMkLst>
            <pc:docMk/>
            <pc:sldMk cId="1195455193" sldId="267"/>
            <ac:spMk id="10" creationId="{61E9FB48-87EF-BEC5-EA50-F107C8C15698}"/>
          </ac:spMkLst>
        </pc:spChg>
        <pc:spChg chg="del mod">
          <ac:chgData name="Wilson Martins" userId="aa084df00ae5f2d0" providerId="LiveId" clId="{4177AB54-18E6-4907-B7A2-443A0AC10369}" dt="2024-02-29T15:48:52.521" v="1681" actId="21"/>
          <ac:spMkLst>
            <pc:docMk/>
            <pc:sldMk cId="1195455193" sldId="267"/>
            <ac:spMk id="11" creationId="{26A3F666-EE9C-A19A-A64A-A6D93A50CDAD}"/>
          </ac:spMkLst>
        </pc:spChg>
        <pc:spChg chg="add del mod">
          <ac:chgData name="Wilson Martins" userId="aa084df00ae5f2d0" providerId="LiveId" clId="{4177AB54-18E6-4907-B7A2-443A0AC10369}" dt="2024-02-29T15:48:52.521" v="1681" actId="21"/>
          <ac:spMkLst>
            <pc:docMk/>
            <pc:sldMk cId="1195455193" sldId="267"/>
            <ac:spMk id="12" creationId="{213CAAF8-2477-35C1-1E39-44463EE2E9CB}"/>
          </ac:spMkLst>
        </pc:spChg>
        <pc:picChg chg="del">
          <ac:chgData name="Wilson Martins" userId="aa084df00ae5f2d0" providerId="LiveId" clId="{4177AB54-18E6-4907-B7A2-443A0AC10369}" dt="2024-02-22T10:52:12.685" v="175" actId="478"/>
          <ac:picMkLst>
            <pc:docMk/>
            <pc:sldMk cId="1195455193" sldId="267"/>
            <ac:picMk id="10" creationId="{1322DAEC-21A1-B2D3-15C6-47991505BBC0}"/>
          </ac:picMkLst>
        </pc:picChg>
        <pc:picChg chg="add del mod">
          <ac:chgData name="Wilson Martins" userId="aa084df00ae5f2d0" providerId="LiveId" clId="{4177AB54-18E6-4907-B7A2-443A0AC10369}" dt="2024-02-29T15:08:56.953" v="1400" actId="478"/>
          <ac:picMkLst>
            <pc:docMk/>
            <pc:sldMk cId="1195455193" sldId="267"/>
            <ac:picMk id="14" creationId="{18DE34DB-67E7-DFFB-F28C-B0473D507520}"/>
          </ac:picMkLst>
        </pc:picChg>
        <pc:cxnChg chg="add del mod">
          <ac:chgData name="Wilson Martins" userId="aa084df00ae5f2d0" providerId="LiveId" clId="{4177AB54-18E6-4907-B7A2-443A0AC10369}" dt="2024-02-29T15:48:52.521" v="1681" actId="21"/>
          <ac:cxnSpMkLst>
            <pc:docMk/>
            <pc:sldMk cId="1195455193" sldId="267"/>
            <ac:cxnSpMk id="7" creationId="{477162F4-848F-21D5-0468-1DCA9A82187D}"/>
          </ac:cxnSpMkLst>
        </pc:cxnChg>
        <pc:cxnChg chg="add del mod">
          <ac:chgData name="Wilson Martins" userId="aa084df00ae5f2d0" providerId="LiveId" clId="{4177AB54-18E6-4907-B7A2-443A0AC10369}" dt="2024-02-29T15:48:52.521" v="1681" actId="21"/>
          <ac:cxnSpMkLst>
            <pc:docMk/>
            <pc:sldMk cId="1195455193" sldId="267"/>
            <ac:cxnSpMk id="8" creationId="{A573A69E-2963-B779-F71C-E827637C2403}"/>
          </ac:cxnSpMkLst>
        </pc:cxnChg>
        <pc:cxnChg chg="add del mod">
          <ac:chgData name="Wilson Martins" userId="aa084df00ae5f2d0" providerId="LiveId" clId="{4177AB54-18E6-4907-B7A2-443A0AC10369}" dt="2024-02-29T15:48:52.521" v="1681" actId="21"/>
          <ac:cxnSpMkLst>
            <pc:docMk/>
            <pc:sldMk cId="1195455193" sldId="267"/>
            <ac:cxnSpMk id="9" creationId="{5ABF60C0-A47B-8E3B-1B97-B9095E2FAF56}"/>
          </ac:cxnSpMkLst>
        </pc:cxnChg>
      </pc:sldChg>
      <pc:sldChg chg="addSp delSp modSp add mod setBg">
        <pc:chgData name="Wilson Martins" userId="aa084df00ae5f2d0" providerId="LiveId" clId="{4177AB54-18E6-4907-B7A2-443A0AC10369}" dt="2024-03-21T16:00:25.280" v="6464" actId="208"/>
        <pc:sldMkLst>
          <pc:docMk/>
          <pc:sldMk cId="2404468496" sldId="268"/>
        </pc:sldMkLst>
        <pc:spChg chg="del mod">
          <ac:chgData name="Wilson Martins" userId="aa084df00ae5f2d0" providerId="LiveId" clId="{4177AB54-18E6-4907-B7A2-443A0AC10369}" dt="2024-02-22T12:52:46.748" v="591" actId="478"/>
          <ac:spMkLst>
            <pc:docMk/>
            <pc:sldMk cId="2404468496" sldId="268"/>
            <ac:spMk id="2" creationId="{69D9403F-B403-3FFB-81FA-1AD584A519E7}"/>
          </ac:spMkLst>
        </pc:spChg>
        <pc:spChg chg="add del mod">
          <ac:chgData name="Wilson Martins" userId="aa084df00ae5f2d0" providerId="LiveId" clId="{4177AB54-18E6-4907-B7A2-443A0AC10369}" dt="2024-03-19T21:12:18.398" v="6352" actId="478"/>
          <ac:spMkLst>
            <pc:docMk/>
            <pc:sldMk cId="2404468496" sldId="268"/>
            <ac:spMk id="2" creationId="{A4660274-85FA-7FC5-6A06-73DC346DC39D}"/>
          </ac:spMkLst>
        </pc:spChg>
        <pc:spChg chg="mod">
          <ac:chgData name="Wilson Martins" userId="aa084df00ae5f2d0" providerId="LiveId" clId="{4177AB54-18E6-4907-B7A2-443A0AC10369}" dt="2024-03-19T16:32:32.020" v="6326" actId="255"/>
          <ac:spMkLst>
            <pc:docMk/>
            <pc:sldMk cId="2404468496" sldId="268"/>
            <ac:spMk id="3" creationId="{CFE806E0-C545-0256-7A8C-370B147AF97F}"/>
          </ac:spMkLst>
        </pc:spChg>
        <pc:spChg chg="del">
          <ac:chgData name="Wilson Martins" userId="aa084df00ae5f2d0" providerId="LiveId" clId="{4177AB54-18E6-4907-B7A2-443A0AC10369}" dt="2024-02-22T12:58:11.860" v="631" actId="478"/>
          <ac:spMkLst>
            <pc:docMk/>
            <pc:sldMk cId="2404468496" sldId="268"/>
            <ac:spMk id="4" creationId="{2F9E09AA-AA19-F1C7-EB05-22E956BF7EDE}"/>
          </ac:spMkLst>
        </pc:spChg>
        <pc:spChg chg="add mod">
          <ac:chgData name="Wilson Martins" userId="aa084df00ae5f2d0" providerId="LiveId" clId="{4177AB54-18E6-4907-B7A2-443A0AC10369}" dt="2024-03-19T10:59:50.139" v="5948" actId="20577"/>
          <ac:spMkLst>
            <pc:docMk/>
            <pc:sldMk cId="2404468496" sldId="268"/>
            <ac:spMk id="4" creationId="{6AD0939E-B063-A5AD-2BEB-2BFB3108A9CE}"/>
          </ac:spMkLst>
        </pc:spChg>
        <pc:spChg chg="mod">
          <ac:chgData name="Wilson Martins" userId="aa084df00ae5f2d0" providerId="LiveId" clId="{4177AB54-18E6-4907-B7A2-443A0AC10369}" dt="2024-03-19T16:32:32.020" v="6326" actId="255"/>
          <ac:spMkLst>
            <pc:docMk/>
            <pc:sldMk cId="2404468496" sldId="268"/>
            <ac:spMk id="5" creationId="{9B872A77-5FE8-251A-D755-4CDC68B2C020}"/>
          </ac:spMkLst>
        </pc:spChg>
        <pc:spChg chg="add mod">
          <ac:chgData name="Wilson Martins" userId="aa084df00ae5f2d0" providerId="LiveId" clId="{4177AB54-18E6-4907-B7A2-443A0AC10369}" dt="2024-03-21T16:00:25.280" v="6464" actId="208"/>
          <ac:spMkLst>
            <pc:docMk/>
            <pc:sldMk cId="2404468496" sldId="268"/>
            <ac:spMk id="8" creationId="{52ED1BAE-D064-0BB1-1F19-AD5C9506A170}"/>
          </ac:spMkLst>
        </pc:spChg>
        <pc:spChg chg="add del mod">
          <ac:chgData name="Wilson Martins" userId="aa084df00ae5f2d0" providerId="LiveId" clId="{4177AB54-18E6-4907-B7A2-443A0AC10369}" dt="2024-02-22T12:53:05.347" v="597"/>
          <ac:spMkLst>
            <pc:docMk/>
            <pc:sldMk cId="2404468496" sldId="268"/>
            <ac:spMk id="8" creationId="{E59B3264-8C43-8B6B-034E-03515E3BA3BF}"/>
          </ac:spMkLst>
        </pc:spChg>
        <pc:spChg chg="add del mod">
          <ac:chgData name="Wilson Martins" userId="aa084df00ae5f2d0" providerId="LiveId" clId="{4177AB54-18E6-4907-B7A2-443A0AC10369}" dt="2024-02-22T12:53:05.347" v="599"/>
          <ac:spMkLst>
            <pc:docMk/>
            <pc:sldMk cId="2404468496" sldId="268"/>
            <ac:spMk id="9" creationId="{4BFE938F-5530-B4E8-0C05-C425B54D6EEE}"/>
          </ac:spMkLst>
        </pc:spChg>
        <pc:spChg chg="del">
          <ac:chgData name="Wilson Martins" userId="aa084df00ae5f2d0" providerId="LiveId" clId="{4177AB54-18E6-4907-B7A2-443A0AC10369}" dt="2024-02-22T12:59:58.993" v="652" actId="478"/>
          <ac:spMkLst>
            <pc:docMk/>
            <pc:sldMk cId="2404468496" sldId="268"/>
            <ac:spMk id="10" creationId="{7F7C8398-9D4E-2260-DABF-D569CA8CB1EF}"/>
          </ac:spMkLst>
        </pc:spChg>
        <pc:spChg chg="add mod">
          <ac:chgData name="Wilson Martins" userId="aa084df00ae5f2d0" providerId="LiveId" clId="{4177AB54-18E6-4907-B7A2-443A0AC10369}" dt="2024-03-19T16:32:32.020" v="6326" actId="255"/>
          <ac:spMkLst>
            <pc:docMk/>
            <pc:sldMk cId="2404468496" sldId="268"/>
            <ac:spMk id="19" creationId="{6A2B1C6C-5AD7-E241-4701-9FA52BA26F7C}"/>
          </ac:spMkLst>
        </pc:spChg>
        <pc:spChg chg="add mod">
          <ac:chgData name="Wilson Martins" userId="aa084df00ae5f2d0" providerId="LiveId" clId="{4177AB54-18E6-4907-B7A2-443A0AC10369}" dt="2024-03-19T16:32:32.020" v="6326" actId="255"/>
          <ac:spMkLst>
            <pc:docMk/>
            <pc:sldMk cId="2404468496" sldId="268"/>
            <ac:spMk id="20" creationId="{B3C575CD-5C79-719F-2B77-AC14466C47BA}"/>
          </ac:spMkLst>
        </pc:spChg>
        <pc:spChg chg="add mod">
          <ac:chgData name="Wilson Martins" userId="aa084df00ae5f2d0" providerId="LiveId" clId="{4177AB54-18E6-4907-B7A2-443A0AC10369}" dt="2024-03-19T21:11:34.138" v="6346" actId="1037"/>
          <ac:spMkLst>
            <pc:docMk/>
            <pc:sldMk cId="2404468496" sldId="268"/>
            <ac:spMk id="21" creationId="{0BE425E8-C996-C6D8-43FD-E7AEFE16228C}"/>
          </ac:spMkLst>
        </pc:spChg>
        <pc:spChg chg="add mod">
          <ac:chgData name="Wilson Martins" userId="aa084df00ae5f2d0" providerId="LiveId" clId="{4177AB54-18E6-4907-B7A2-443A0AC10369}" dt="2024-03-19T16:32:32.020" v="6326" actId="255"/>
          <ac:spMkLst>
            <pc:docMk/>
            <pc:sldMk cId="2404468496" sldId="268"/>
            <ac:spMk id="22" creationId="{329F2476-84A8-A706-2A07-8EB3514EDBFE}"/>
          </ac:spMkLst>
        </pc:spChg>
        <pc:spChg chg="add mod">
          <ac:chgData name="Wilson Martins" userId="aa084df00ae5f2d0" providerId="LiveId" clId="{4177AB54-18E6-4907-B7A2-443A0AC10369}" dt="2024-03-19T16:32:32.020" v="6326" actId="255"/>
          <ac:spMkLst>
            <pc:docMk/>
            <pc:sldMk cId="2404468496" sldId="268"/>
            <ac:spMk id="25" creationId="{30CFD7FD-8272-041C-FD85-84F07B8044B5}"/>
          </ac:spMkLst>
        </pc:spChg>
        <pc:picChg chg="add mod">
          <ac:chgData name="Wilson Martins" userId="aa084df00ae5f2d0" providerId="LiveId" clId="{4177AB54-18E6-4907-B7A2-443A0AC10369}" dt="2024-03-21T15:44:18.779" v="6422"/>
          <ac:picMkLst>
            <pc:docMk/>
            <pc:sldMk cId="2404468496" sldId="268"/>
            <ac:picMk id="2" creationId="{96682485-20F6-D6F2-A192-437107C1ADAA}"/>
          </ac:picMkLst>
        </pc:picChg>
        <pc:picChg chg="add del mod">
          <ac:chgData name="Wilson Martins" userId="aa084df00ae5f2d0" providerId="LiveId" clId="{4177AB54-18E6-4907-B7A2-443A0AC10369}" dt="2024-03-21T15:44:15.426" v="6421" actId="478"/>
          <ac:picMkLst>
            <pc:docMk/>
            <pc:sldMk cId="2404468496" sldId="268"/>
            <ac:picMk id="6" creationId="{4BBE9CF7-72CD-74D3-4E01-C3DF2BE51668}"/>
          </ac:picMkLst>
        </pc:picChg>
        <pc:picChg chg="add mod ord">
          <ac:chgData name="Wilson Martins" userId="aa084df00ae5f2d0" providerId="LiveId" clId="{4177AB54-18E6-4907-B7A2-443A0AC10369}" dt="2024-03-04T14:03:56.298" v="4203" actId="1076"/>
          <ac:picMkLst>
            <pc:docMk/>
            <pc:sldMk cId="2404468496" sldId="268"/>
            <ac:picMk id="7" creationId="{694A12BA-C377-3083-BC4F-975CF2BDAEDA}"/>
          </ac:picMkLst>
        </pc:picChg>
        <pc:picChg chg="del mod">
          <ac:chgData name="Wilson Martins" userId="aa084df00ae5f2d0" providerId="LiveId" clId="{4177AB54-18E6-4907-B7A2-443A0AC10369}" dt="2024-02-22T13:00:46.477" v="656" actId="478"/>
          <ac:picMkLst>
            <pc:docMk/>
            <pc:sldMk cId="2404468496" sldId="268"/>
            <ac:picMk id="13" creationId="{0871069F-6ADE-B907-8E7D-5C9B821B053F}"/>
          </ac:picMkLst>
        </pc:picChg>
        <pc:picChg chg="add mod">
          <ac:chgData name="Wilson Martins" userId="aa084df00ae5f2d0" providerId="LiveId" clId="{4177AB54-18E6-4907-B7A2-443A0AC10369}" dt="2024-03-06T11:15:23.416" v="4508" actId="1076"/>
          <ac:picMkLst>
            <pc:docMk/>
            <pc:sldMk cId="2404468496" sldId="268"/>
            <ac:picMk id="15" creationId="{B15B19CE-EF1A-E8E4-94D6-F48DDAA64B84}"/>
          </ac:picMkLst>
        </pc:picChg>
        <pc:cxnChg chg="add del mod">
          <ac:chgData name="Wilson Martins" userId="aa084df00ae5f2d0" providerId="LiveId" clId="{4177AB54-18E6-4907-B7A2-443A0AC10369}" dt="2024-02-22T13:44:18.808" v="687" actId="478"/>
          <ac:cxnSpMkLst>
            <pc:docMk/>
            <pc:sldMk cId="2404468496" sldId="268"/>
            <ac:cxnSpMk id="12" creationId="{C8A6D886-449E-A459-508D-162D217B78E6}"/>
          </ac:cxnSpMkLst>
        </pc:cxnChg>
      </pc:sldChg>
      <pc:sldChg chg="addSp delSp modSp add del mod">
        <pc:chgData name="Wilson Martins" userId="aa084df00ae5f2d0" providerId="LiveId" clId="{4177AB54-18E6-4907-B7A2-443A0AC10369}" dt="2024-02-29T15:15:25.468" v="1450" actId="47"/>
        <pc:sldMkLst>
          <pc:docMk/>
          <pc:sldMk cId="1916937151" sldId="269"/>
        </pc:sldMkLst>
        <pc:spChg chg="del mod">
          <ac:chgData name="Wilson Martins" userId="aa084df00ae5f2d0" providerId="LiveId" clId="{4177AB54-18E6-4907-B7A2-443A0AC10369}" dt="2024-02-22T15:03:57.697" v="909" actId="478"/>
          <ac:spMkLst>
            <pc:docMk/>
            <pc:sldMk cId="1916937151" sldId="269"/>
            <ac:spMk id="2" creationId="{EBD4BD65-5628-3D65-00FE-DC0D15B53BB0}"/>
          </ac:spMkLst>
        </pc:spChg>
        <pc:spChg chg="mod">
          <ac:chgData name="Wilson Martins" userId="aa084df00ae5f2d0" providerId="LiveId" clId="{4177AB54-18E6-4907-B7A2-443A0AC10369}" dt="2024-02-29T15:14:32.236" v="1441"/>
          <ac:spMkLst>
            <pc:docMk/>
            <pc:sldMk cId="1916937151" sldId="269"/>
            <ac:spMk id="3" creationId="{1313B30C-9A38-E591-268C-DD40F8FBDD6F}"/>
          </ac:spMkLst>
        </pc:spChg>
        <pc:spChg chg="mod">
          <ac:chgData name="Wilson Martins" userId="aa084df00ae5f2d0" providerId="LiveId" clId="{4177AB54-18E6-4907-B7A2-443A0AC10369}" dt="2024-02-29T15:14:32.236" v="1441"/>
          <ac:spMkLst>
            <pc:docMk/>
            <pc:sldMk cId="1916937151" sldId="269"/>
            <ac:spMk id="4" creationId="{8AAB099E-F621-FDA7-807C-7D098ABB0EAF}"/>
          </ac:spMkLst>
        </pc:spChg>
        <pc:spChg chg="mod">
          <ac:chgData name="Wilson Martins" userId="aa084df00ae5f2d0" providerId="LiveId" clId="{4177AB54-18E6-4907-B7A2-443A0AC10369}" dt="2024-02-29T15:14:32.236" v="1441"/>
          <ac:spMkLst>
            <pc:docMk/>
            <pc:sldMk cId="1916937151" sldId="269"/>
            <ac:spMk id="5" creationId="{6691D640-EACC-12BC-203F-77724AD4C155}"/>
          </ac:spMkLst>
        </pc:spChg>
        <pc:spChg chg="add mod">
          <ac:chgData name="Wilson Martins" userId="aa084df00ae5f2d0" providerId="LiveId" clId="{4177AB54-18E6-4907-B7A2-443A0AC10369}" dt="2024-02-29T15:14:32.236" v="1441"/>
          <ac:spMkLst>
            <pc:docMk/>
            <pc:sldMk cId="1916937151" sldId="269"/>
            <ac:spMk id="6" creationId="{8AEE0921-7DC0-30D7-99B9-0CDEB06CD7B7}"/>
          </ac:spMkLst>
        </pc:spChg>
        <pc:spChg chg="add mod">
          <ac:chgData name="Wilson Martins" userId="aa084df00ae5f2d0" providerId="LiveId" clId="{4177AB54-18E6-4907-B7A2-443A0AC10369}" dt="2024-02-29T15:14:32.236" v="1441"/>
          <ac:spMkLst>
            <pc:docMk/>
            <pc:sldMk cId="1916937151" sldId="269"/>
            <ac:spMk id="7" creationId="{F64667E5-DCB7-43FE-685F-89D1F850F562}"/>
          </ac:spMkLst>
        </pc:spChg>
        <pc:spChg chg="del">
          <ac:chgData name="Wilson Martins" userId="aa084df00ae5f2d0" providerId="LiveId" clId="{4177AB54-18E6-4907-B7A2-443A0AC10369}" dt="2024-02-22T13:03:33.972" v="660" actId="478"/>
          <ac:spMkLst>
            <pc:docMk/>
            <pc:sldMk cId="1916937151" sldId="269"/>
            <ac:spMk id="11" creationId="{9D8B92C7-A8B6-06FD-CEDA-8C65E6C5B654}"/>
          </ac:spMkLst>
        </pc:spChg>
        <pc:spChg chg="del">
          <ac:chgData name="Wilson Martins" userId="aa084df00ae5f2d0" providerId="LiveId" clId="{4177AB54-18E6-4907-B7A2-443A0AC10369}" dt="2024-02-22T15:03:57.697" v="909" actId="478"/>
          <ac:spMkLst>
            <pc:docMk/>
            <pc:sldMk cId="1916937151" sldId="269"/>
            <ac:spMk id="14" creationId="{FCEAA911-0555-95D4-C7D6-8558F05305E7}"/>
          </ac:spMkLst>
        </pc:spChg>
        <pc:cxnChg chg="del">
          <ac:chgData name="Wilson Martins" userId="aa084df00ae5f2d0" providerId="LiveId" clId="{4177AB54-18E6-4907-B7A2-443A0AC10369}" dt="2024-02-22T13:03:33.972" v="660" actId="478"/>
          <ac:cxnSpMkLst>
            <pc:docMk/>
            <pc:sldMk cId="1916937151" sldId="269"/>
            <ac:cxnSpMk id="9" creationId="{AC3BC769-7213-5028-2149-725CB3ED32A4}"/>
          </ac:cxnSpMkLst>
        </pc:cxnChg>
        <pc:cxnChg chg="mod">
          <ac:chgData name="Wilson Martins" userId="aa084df00ae5f2d0" providerId="LiveId" clId="{4177AB54-18E6-4907-B7A2-443A0AC10369}" dt="2024-02-29T15:14:32.236" v="1441"/>
          <ac:cxnSpMkLst>
            <pc:docMk/>
            <pc:sldMk cId="1916937151" sldId="269"/>
            <ac:cxnSpMk id="10" creationId="{92BE08FD-8D52-BB46-EBEC-E163D42097EA}"/>
          </ac:cxnSpMkLst>
        </pc:cxnChg>
      </pc:sldChg>
      <pc:sldChg chg="addSp delSp modSp add del mod">
        <pc:chgData name="Wilson Martins" userId="aa084df00ae5f2d0" providerId="LiveId" clId="{4177AB54-18E6-4907-B7A2-443A0AC10369}" dt="2024-02-29T15:15:25.468" v="1450" actId="47"/>
        <pc:sldMkLst>
          <pc:docMk/>
          <pc:sldMk cId="2981671954" sldId="270"/>
        </pc:sldMkLst>
        <pc:spChg chg="add del mod">
          <ac:chgData name="Wilson Martins" userId="aa084df00ae5f2d0" providerId="LiveId" clId="{4177AB54-18E6-4907-B7A2-443A0AC10369}" dt="2024-02-22T12:24:29.033" v="417" actId="478"/>
          <ac:spMkLst>
            <pc:docMk/>
            <pc:sldMk cId="2981671954" sldId="270"/>
            <ac:spMk id="2" creationId="{5274915B-0FC4-1F06-50C1-2B7D0C5E819E}"/>
          </ac:spMkLst>
        </pc:spChg>
        <pc:spChg chg="mod">
          <ac:chgData name="Wilson Martins" userId="aa084df00ae5f2d0" providerId="LiveId" clId="{4177AB54-18E6-4907-B7A2-443A0AC10369}" dt="2024-02-29T15:14:32.236" v="1441"/>
          <ac:spMkLst>
            <pc:docMk/>
            <pc:sldMk cId="2981671954" sldId="270"/>
            <ac:spMk id="3" creationId="{933BE99C-8AF2-7842-2988-C95D855B1B0E}"/>
          </ac:spMkLst>
        </pc:spChg>
        <pc:spChg chg="mod">
          <ac:chgData name="Wilson Martins" userId="aa084df00ae5f2d0" providerId="LiveId" clId="{4177AB54-18E6-4907-B7A2-443A0AC10369}" dt="2024-02-29T15:14:32.236" v="1441"/>
          <ac:spMkLst>
            <pc:docMk/>
            <pc:sldMk cId="2981671954" sldId="270"/>
            <ac:spMk id="4" creationId="{8F66950D-3AB4-CD91-3DDB-C3FC42482D05}"/>
          </ac:spMkLst>
        </pc:spChg>
        <pc:spChg chg="mod">
          <ac:chgData name="Wilson Martins" userId="aa084df00ae5f2d0" providerId="LiveId" clId="{4177AB54-18E6-4907-B7A2-443A0AC10369}" dt="2024-02-29T15:14:32.236" v="1441"/>
          <ac:spMkLst>
            <pc:docMk/>
            <pc:sldMk cId="2981671954" sldId="270"/>
            <ac:spMk id="5" creationId="{69648FDA-5F83-C760-CDFC-331A79C40469}"/>
          </ac:spMkLst>
        </pc:spChg>
      </pc:sldChg>
      <pc:sldChg chg="addSp delSp modSp add mod ord">
        <pc:chgData name="Wilson Martins" userId="aa084df00ae5f2d0" providerId="LiveId" clId="{4177AB54-18E6-4907-B7A2-443A0AC10369}" dt="2024-03-22T07:42:30.976" v="6734" actId="478"/>
        <pc:sldMkLst>
          <pc:docMk/>
          <pc:sldMk cId="1698066683" sldId="271"/>
        </pc:sldMkLst>
        <pc:spChg chg="add mod">
          <ac:chgData name="Wilson Martins" userId="aa084df00ae5f2d0" providerId="LiveId" clId="{4177AB54-18E6-4907-B7A2-443A0AC10369}" dt="2024-03-01T14:32:50.600" v="2552" actId="1076"/>
          <ac:spMkLst>
            <pc:docMk/>
            <pc:sldMk cId="1698066683" sldId="271"/>
            <ac:spMk id="2" creationId="{F4D7F54D-A0DA-93E0-1526-48EF76942507}"/>
          </ac:spMkLst>
        </pc:spChg>
        <pc:spChg chg="add del mod">
          <ac:chgData name="Wilson Martins" userId="aa084df00ae5f2d0" providerId="LiveId" clId="{4177AB54-18E6-4907-B7A2-443A0AC10369}" dt="2024-02-29T15:28:03.118" v="1540" actId="478"/>
          <ac:spMkLst>
            <pc:docMk/>
            <pc:sldMk cId="1698066683" sldId="271"/>
            <ac:spMk id="3" creationId="{35BCBCB6-68E8-DA0A-BD0F-0CF4A2D73422}"/>
          </ac:spMkLst>
        </pc:spChg>
        <pc:spChg chg="mod">
          <ac:chgData name="Wilson Martins" userId="aa084df00ae5f2d0" providerId="LiveId" clId="{4177AB54-18E6-4907-B7A2-443A0AC10369}" dt="2024-02-29T17:05:56.174" v="1841" actId="1076"/>
          <ac:spMkLst>
            <pc:docMk/>
            <pc:sldMk cId="1698066683" sldId="271"/>
            <ac:spMk id="4" creationId="{74881A86-8A18-8382-7B6D-E11AED9FCFDB}"/>
          </ac:spMkLst>
        </pc:spChg>
        <pc:spChg chg="add mod">
          <ac:chgData name="Wilson Martins" userId="aa084df00ae5f2d0" providerId="LiveId" clId="{4177AB54-18E6-4907-B7A2-443A0AC10369}" dt="2024-03-01T14:35:32.921" v="2556" actId="20577"/>
          <ac:spMkLst>
            <pc:docMk/>
            <pc:sldMk cId="1698066683" sldId="271"/>
            <ac:spMk id="5" creationId="{BC3D0A43-830C-5DDA-2E42-EB3363184604}"/>
          </ac:spMkLst>
        </pc:spChg>
        <pc:spChg chg="add del mod">
          <ac:chgData name="Wilson Martins" userId="aa084df00ae5f2d0" providerId="LiveId" clId="{4177AB54-18E6-4907-B7A2-443A0AC10369}" dt="2024-03-22T07:42:30.976" v="6734" actId="478"/>
          <ac:spMkLst>
            <pc:docMk/>
            <pc:sldMk cId="1698066683" sldId="271"/>
            <ac:spMk id="6" creationId="{CFD75132-5F7B-707F-F6C1-046D65A5E3B6}"/>
          </ac:spMkLst>
        </pc:spChg>
        <pc:spChg chg="add mod">
          <ac:chgData name="Wilson Martins" userId="aa084df00ae5f2d0" providerId="LiveId" clId="{4177AB54-18E6-4907-B7A2-443A0AC10369}" dt="2024-03-19T10:59:56.242" v="5951" actId="20577"/>
          <ac:spMkLst>
            <pc:docMk/>
            <pc:sldMk cId="1698066683" sldId="271"/>
            <ac:spMk id="7" creationId="{92E6E51F-8A62-B673-CC0E-3F7AA27E3B7B}"/>
          </ac:spMkLst>
        </pc:spChg>
        <pc:spChg chg="add del mod">
          <ac:chgData name="Wilson Martins" userId="aa084df00ae5f2d0" providerId="LiveId" clId="{4177AB54-18E6-4907-B7A2-443A0AC10369}" dt="2024-03-22T07:42:30.976" v="6734" actId="478"/>
          <ac:spMkLst>
            <pc:docMk/>
            <pc:sldMk cId="1698066683" sldId="271"/>
            <ac:spMk id="9" creationId="{9CA40D87-D5D1-A811-9665-7318E8F72684}"/>
          </ac:spMkLst>
        </pc:spChg>
        <pc:spChg chg="mod">
          <ac:chgData name="Wilson Martins" userId="aa084df00ae5f2d0" providerId="LiveId" clId="{4177AB54-18E6-4907-B7A2-443A0AC10369}" dt="2024-03-01T14:32:58.130" v="2553" actId="1076"/>
          <ac:spMkLst>
            <pc:docMk/>
            <pc:sldMk cId="1698066683" sldId="271"/>
            <ac:spMk id="11" creationId="{C809BA3D-5ACE-98CF-2CE8-D5DF900BD12A}"/>
          </ac:spMkLst>
        </pc:spChg>
        <pc:spChg chg="add del mod">
          <ac:chgData name="Wilson Martins" userId="aa084df00ae5f2d0" providerId="LiveId" clId="{4177AB54-18E6-4907-B7A2-443A0AC10369}" dt="2024-03-22T07:42:30.976" v="6734" actId="478"/>
          <ac:spMkLst>
            <pc:docMk/>
            <pc:sldMk cId="1698066683" sldId="271"/>
            <ac:spMk id="13" creationId="{26F89184-0C33-06BE-18AC-F6C7B2A59587}"/>
          </ac:spMkLst>
        </pc:spChg>
        <pc:spChg chg="add mod">
          <ac:chgData name="Wilson Martins" userId="aa084df00ae5f2d0" providerId="LiveId" clId="{4177AB54-18E6-4907-B7A2-443A0AC10369}" dt="2024-03-21T16:03:22.821" v="6473" actId="207"/>
          <ac:spMkLst>
            <pc:docMk/>
            <pc:sldMk cId="1698066683" sldId="271"/>
            <ac:spMk id="15" creationId="{8E52E753-6186-78BD-8339-5C127A722807}"/>
          </ac:spMkLst>
        </pc:spChg>
        <pc:picChg chg="add del mod">
          <ac:chgData name="Wilson Martins" userId="aa084df00ae5f2d0" providerId="LiveId" clId="{4177AB54-18E6-4907-B7A2-443A0AC10369}" dt="2024-03-22T07:42:30.976" v="6734" actId="478"/>
          <ac:picMkLst>
            <pc:docMk/>
            <pc:sldMk cId="1698066683" sldId="271"/>
            <ac:picMk id="3" creationId="{6D31717A-C38C-9367-281A-1353DBE9F9B7}"/>
          </ac:picMkLst>
        </pc:picChg>
        <pc:picChg chg="mod">
          <ac:chgData name="Wilson Martins" userId="aa084df00ae5f2d0" providerId="LiveId" clId="{4177AB54-18E6-4907-B7A2-443A0AC10369}" dt="2024-03-01T14:32:34.311" v="2551" actId="1076"/>
          <ac:picMkLst>
            <pc:docMk/>
            <pc:sldMk cId="1698066683" sldId="271"/>
            <ac:picMk id="10" creationId="{6BC041A3-8540-850C-4D4A-259E0B09B129}"/>
          </ac:picMkLst>
        </pc:picChg>
        <pc:cxnChg chg="add mod">
          <ac:chgData name="Wilson Martins" userId="aa084df00ae5f2d0" providerId="LiveId" clId="{4177AB54-18E6-4907-B7A2-443A0AC10369}" dt="2024-03-01T14:32:50.600" v="2552" actId="1076"/>
          <ac:cxnSpMkLst>
            <pc:docMk/>
            <pc:sldMk cId="1698066683" sldId="271"/>
            <ac:cxnSpMk id="8" creationId="{C854CA8C-FB11-224F-99B5-5D6B35C6EFDF}"/>
          </ac:cxnSpMkLst>
        </pc:cxnChg>
      </pc:sldChg>
      <pc:sldChg chg="addSp delSp modSp add del mod">
        <pc:chgData name="Wilson Martins" userId="aa084df00ae5f2d0" providerId="LiveId" clId="{4177AB54-18E6-4907-B7A2-443A0AC10369}" dt="2024-02-29T15:17:23.290" v="1466" actId="47"/>
        <pc:sldMkLst>
          <pc:docMk/>
          <pc:sldMk cId="3316329079" sldId="272"/>
        </pc:sldMkLst>
        <pc:spChg chg="del mod">
          <ac:chgData name="Wilson Martins" userId="aa084df00ae5f2d0" providerId="LiveId" clId="{4177AB54-18E6-4907-B7A2-443A0AC10369}" dt="2024-02-22T15:03:38.294" v="903" actId="478"/>
          <ac:spMkLst>
            <pc:docMk/>
            <pc:sldMk cId="3316329079" sldId="272"/>
            <ac:spMk id="2" creationId="{1730DE5A-A20D-62C5-428E-BDA1237AB54C}"/>
          </ac:spMkLst>
        </pc:spChg>
        <pc:spChg chg="del">
          <ac:chgData name="Wilson Martins" userId="aa084df00ae5f2d0" providerId="LiveId" clId="{4177AB54-18E6-4907-B7A2-443A0AC10369}" dt="2024-02-22T12:57:38.727" v="627" actId="478"/>
          <ac:spMkLst>
            <pc:docMk/>
            <pc:sldMk cId="3316329079" sldId="272"/>
            <ac:spMk id="3" creationId="{255EEDA3-D4B1-0FC4-9AA2-A87A28EB7571}"/>
          </ac:spMkLst>
        </pc:spChg>
        <pc:spChg chg="del">
          <ac:chgData name="Wilson Martins" userId="aa084df00ae5f2d0" providerId="LiveId" clId="{4177AB54-18E6-4907-B7A2-443A0AC10369}" dt="2024-02-22T12:57:33.135" v="626" actId="478"/>
          <ac:spMkLst>
            <pc:docMk/>
            <pc:sldMk cId="3316329079" sldId="272"/>
            <ac:spMk id="4" creationId="{F68A261D-4AF7-E6B4-C4DA-ED85F65A4130}"/>
          </ac:spMkLst>
        </pc:spChg>
        <pc:spChg chg="del">
          <ac:chgData name="Wilson Martins" userId="aa084df00ae5f2d0" providerId="LiveId" clId="{4177AB54-18E6-4907-B7A2-443A0AC10369}" dt="2024-02-22T12:57:33.135" v="626" actId="478"/>
          <ac:spMkLst>
            <pc:docMk/>
            <pc:sldMk cId="3316329079" sldId="272"/>
            <ac:spMk id="5" creationId="{188DE663-FBC0-DEB5-7F8F-2F4C9D1507AB}"/>
          </ac:spMkLst>
        </pc:spChg>
        <pc:spChg chg="add mod">
          <ac:chgData name="Wilson Martins" userId="aa084df00ae5f2d0" providerId="LiveId" clId="{4177AB54-18E6-4907-B7A2-443A0AC10369}" dt="2024-02-29T15:14:32.236" v="1441"/>
          <ac:spMkLst>
            <pc:docMk/>
            <pc:sldMk cId="3316329079" sldId="272"/>
            <ac:spMk id="6" creationId="{BD4176F4-584C-8BE4-CCBD-A4EF59B808CB}"/>
          </ac:spMkLst>
        </pc:spChg>
        <pc:spChg chg="add mod">
          <ac:chgData name="Wilson Martins" userId="aa084df00ae5f2d0" providerId="LiveId" clId="{4177AB54-18E6-4907-B7A2-443A0AC10369}" dt="2024-02-29T15:14:32.236" v="1441"/>
          <ac:spMkLst>
            <pc:docMk/>
            <pc:sldMk cId="3316329079" sldId="272"/>
            <ac:spMk id="7" creationId="{83B5B37D-6C19-2ED6-0572-F403DF2DAE05}"/>
          </ac:spMkLst>
        </pc:spChg>
        <pc:spChg chg="del">
          <ac:chgData name="Wilson Martins" userId="aa084df00ae5f2d0" providerId="LiveId" clId="{4177AB54-18E6-4907-B7A2-443A0AC10369}" dt="2024-02-22T12:57:38.727" v="627" actId="478"/>
          <ac:spMkLst>
            <pc:docMk/>
            <pc:sldMk cId="3316329079" sldId="272"/>
            <ac:spMk id="11" creationId="{F48BF98B-0B8B-8DD3-B562-D75FB33E1630}"/>
          </ac:spMkLst>
        </pc:spChg>
        <pc:spChg chg="del mod">
          <ac:chgData name="Wilson Martins" userId="aa084df00ae5f2d0" providerId="LiveId" clId="{4177AB54-18E6-4907-B7A2-443A0AC10369}" dt="2024-02-22T15:03:38.294" v="903" actId="478"/>
          <ac:spMkLst>
            <pc:docMk/>
            <pc:sldMk cId="3316329079" sldId="272"/>
            <ac:spMk id="14" creationId="{02108C4F-0555-0DEF-1E04-F3E3FD98C63B}"/>
          </ac:spMkLst>
        </pc:spChg>
        <pc:cxnChg chg="del">
          <ac:chgData name="Wilson Martins" userId="aa084df00ae5f2d0" providerId="LiveId" clId="{4177AB54-18E6-4907-B7A2-443A0AC10369}" dt="2024-02-22T12:57:38.727" v="627" actId="478"/>
          <ac:cxnSpMkLst>
            <pc:docMk/>
            <pc:sldMk cId="3316329079" sldId="272"/>
            <ac:cxnSpMk id="9" creationId="{4360708F-38DC-F303-8E5A-3E53FF7C090E}"/>
          </ac:cxnSpMkLst>
        </pc:cxnChg>
        <pc:cxnChg chg="del">
          <ac:chgData name="Wilson Martins" userId="aa084df00ae5f2d0" providerId="LiveId" clId="{4177AB54-18E6-4907-B7A2-443A0AC10369}" dt="2024-02-22T12:57:38.727" v="627" actId="478"/>
          <ac:cxnSpMkLst>
            <pc:docMk/>
            <pc:sldMk cId="3316329079" sldId="272"/>
            <ac:cxnSpMk id="10" creationId="{8DFD3901-7E51-7AE1-70C4-C900F310191C}"/>
          </ac:cxnSpMkLst>
        </pc:cxnChg>
      </pc:sldChg>
      <pc:sldChg chg="addSp delSp modSp add mod">
        <pc:chgData name="Wilson Martins" userId="aa084df00ae5f2d0" providerId="LiveId" clId="{4177AB54-18E6-4907-B7A2-443A0AC10369}" dt="2024-03-21T21:21:38.357" v="6602" actId="478"/>
        <pc:sldMkLst>
          <pc:docMk/>
          <pc:sldMk cId="4186726584" sldId="273"/>
        </pc:sldMkLst>
        <pc:spChg chg="del mod">
          <ac:chgData name="Wilson Martins" userId="aa084df00ae5f2d0" providerId="LiveId" clId="{4177AB54-18E6-4907-B7A2-443A0AC10369}" dt="2024-02-29T15:18:53.262" v="1473" actId="478"/>
          <ac:spMkLst>
            <pc:docMk/>
            <pc:sldMk cId="4186726584" sldId="273"/>
            <ac:spMk id="2" creationId="{3018CB2D-13ED-F990-73F8-F9549DC4C2B6}"/>
          </ac:spMkLst>
        </pc:spChg>
        <pc:spChg chg="add del mod">
          <ac:chgData name="Wilson Martins" userId="aa084df00ae5f2d0" providerId="LiveId" clId="{4177AB54-18E6-4907-B7A2-443A0AC10369}" dt="2024-03-21T15:49:48.192" v="6432" actId="478"/>
          <ac:spMkLst>
            <pc:docMk/>
            <pc:sldMk cId="4186726584" sldId="273"/>
            <ac:spMk id="2" creationId="{77A1DACB-C4F5-6AD2-2089-D07D93744888}"/>
          </ac:spMkLst>
        </pc:spChg>
        <pc:spChg chg="mod">
          <ac:chgData name="Wilson Martins" userId="aa084df00ae5f2d0" providerId="LiveId" clId="{4177AB54-18E6-4907-B7A2-443A0AC10369}" dt="2024-03-21T20:32:59.028" v="6592" actId="1076"/>
          <ac:spMkLst>
            <pc:docMk/>
            <pc:sldMk cId="4186726584" sldId="273"/>
            <ac:spMk id="3" creationId="{BA6525A7-7DD9-6F04-33D3-957FFD8D1D31}"/>
          </ac:spMkLst>
        </pc:spChg>
        <pc:spChg chg="add del mod">
          <ac:chgData name="Wilson Martins" userId="aa084df00ae5f2d0" providerId="LiveId" clId="{4177AB54-18E6-4907-B7A2-443A0AC10369}" dt="2024-03-21T20:30:49.629" v="6547" actId="478"/>
          <ac:spMkLst>
            <pc:docMk/>
            <pc:sldMk cId="4186726584" sldId="273"/>
            <ac:spMk id="4" creationId="{75733A62-4ADC-56A4-F5C8-CBA9CF452932}"/>
          </ac:spMkLst>
        </pc:spChg>
        <pc:spChg chg="del mod">
          <ac:chgData name="Wilson Martins" userId="aa084df00ae5f2d0" providerId="LiveId" clId="{4177AB54-18E6-4907-B7A2-443A0AC10369}" dt="2024-03-03T10:05:35.101" v="3114" actId="478"/>
          <ac:spMkLst>
            <pc:docMk/>
            <pc:sldMk cId="4186726584" sldId="273"/>
            <ac:spMk id="4" creationId="{79D3CA86-C679-39BD-CFC7-2B9D32990241}"/>
          </ac:spMkLst>
        </pc:spChg>
        <pc:spChg chg="mod">
          <ac:chgData name="Wilson Martins" userId="aa084df00ae5f2d0" providerId="LiveId" clId="{4177AB54-18E6-4907-B7A2-443A0AC10369}" dt="2024-03-19T16:32:49.866" v="6328" actId="255"/>
          <ac:spMkLst>
            <pc:docMk/>
            <pc:sldMk cId="4186726584" sldId="273"/>
            <ac:spMk id="5" creationId="{75CEB181-BE67-03B9-9875-211CBB91D37B}"/>
          </ac:spMkLst>
        </pc:spChg>
        <pc:spChg chg="add del mod">
          <ac:chgData name="Wilson Martins" userId="aa084df00ae5f2d0" providerId="LiveId" clId="{4177AB54-18E6-4907-B7A2-443A0AC10369}" dt="2024-03-02T12:16:10.024" v="3108" actId="478"/>
          <ac:spMkLst>
            <pc:docMk/>
            <pc:sldMk cId="4186726584" sldId="273"/>
            <ac:spMk id="6" creationId="{254891D3-8B42-B8E3-5B8E-8A0FCBEFDB40}"/>
          </ac:spMkLst>
        </pc:spChg>
        <pc:spChg chg="add del mod ord">
          <ac:chgData name="Wilson Martins" userId="aa084df00ae5f2d0" providerId="LiveId" clId="{4177AB54-18E6-4907-B7A2-443A0AC10369}" dt="2024-02-22T13:50:00.083" v="695" actId="478"/>
          <ac:spMkLst>
            <pc:docMk/>
            <pc:sldMk cId="4186726584" sldId="273"/>
            <ac:spMk id="6" creationId="{A33D5F5F-223B-C14C-A50B-F2002B00CCBB}"/>
          </ac:spMkLst>
        </pc:spChg>
        <pc:spChg chg="add del mod">
          <ac:chgData name="Wilson Martins" userId="aa084df00ae5f2d0" providerId="LiveId" clId="{4177AB54-18E6-4907-B7A2-443A0AC10369}" dt="2024-03-21T20:30:49.629" v="6547" actId="478"/>
          <ac:spMkLst>
            <pc:docMk/>
            <pc:sldMk cId="4186726584" sldId="273"/>
            <ac:spMk id="6" creationId="{D910BB07-B219-37FD-BC8D-F399179C9064}"/>
          </ac:spMkLst>
        </pc:spChg>
        <pc:spChg chg="add del mod">
          <ac:chgData name="Wilson Martins" userId="aa084df00ae5f2d0" providerId="LiveId" clId="{4177AB54-18E6-4907-B7A2-443A0AC10369}" dt="2024-03-02T12:16:10.024" v="3108" actId="478"/>
          <ac:spMkLst>
            <pc:docMk/>
            <pc:sldMk cId="4186726584" sldId="273"/>
            <ac:spMk id="7" creationId="{2E879608-7B04-35E3-5CDF-0E6568B17E75}"/>
          </ac:spMkLst>
        </pc:spChg>
        <pc:spChg chg="add mod">
          <ac:chgData name="Wilson Martins" userId="aa084df00ae5f2d0" providerId="LiveId" clId="{4177AB54-18E6-4907-B7A2-443A0AC10369}" dt="2024-03-19T10:59:35.139" v="5945" actId="2711"/>
          <ac:spMkLst>
            <pc:docMk/>
            <pc:sldMk cId="4186726584" sldId="273"/>
            <ac:spMk id="7" creationId="{EE6E7348-3245-2F93-3B2D-955B922C42B4}"/>
          </ac:spMkLst>
        </pc:spChg>
        <pc:spChg chg="add del mod">
          <ac:chgData name="Wilson Martins" userId="aa084df00ae5f2d0" providerId="LiveId" clId="{4177AB54-18E6-4907-B7A2-443A0AC10369}" dt="2024-03-21T15:49:44.210" v="6430" actId="478"/>
          <ac:spMkLst>
            <pc:docMk/>
            <pc:sldMk cId="4186726584" sldId="273"/>
            <ac:spMk id="8" creationId="{6073D630-1B76-A781-C71F-4A05C9F7667A}"/>
          </ac:spMkLst>
        </pc:spChg>
        <pc:spChg chg="add del mod">
          <ac:chgData name="Wilson Martins" userId="aa084df00ae5f2d0" providerId="LiveId" clId="{4177AB54-18E6-4907-B7A2-443A0AC10369}" dt="2024-03-21T21:21:38.357" v="6602" actId="478"/>
          <ac:spMkLst>
            <pc:docMk/>
            <pc:sldMk cId="4186726584" sldId="273"/>
            <ac:spMk id="9" creationId="{05A4F047-1F22-E294-98BF-2F613AA89845}"/>
          </ac:spMkLst>
        </pc:spChg>
        <pc:spChg chg="add del">
          <ac:chgData name="Wilson Martins" userId="aa084df00ae5f2d0" providerId="LiveId" clId="{4177AB54-18E6-4907-B7A2-443A0AC10369}" dt="2024-03-15T15:40:01.963" v="4740" actId="11529"/>
          <ac:spMkLst>
            <pc:docMk/>
            <pc:sldMk cId="4186726584" sldId="273"/>
            <ac:spMk id="9" creationId="{D638C8D0-07E9-5A49-554F-0B802A12EB42}"/>
          </ac:spMkLst>
        </pc:spChg>
        <pc:spChg chg="add del mod">
          <ac:chgData name="Wilson Martins" userId="aa084df00ae5f2d0" providerId="LiveId" clId="{4177AB54-18E6-4907-B7A2-443A0AC10369}" dt="2024-03-21T20:34:12.143" v="6597" actId="478"/>
          <ac:spMkLst>
            <pc:docMk/>
            <pc:sldMk cId="4186726584" sldId="273"/>
            <ac:spMk id="10" creationId="{1B6D93D3-EEA3-A211-8043-B1DCD54EABA3}"/>
          </ac:spMkLst>
        </pc:spChg>
        <pc:spChg chg="add del mod">
          <ac:chgData name="Wilson Martins" userId="aa084df00ae5f2d0" providerId="LiveId" clId="{4177AB54-18E6-4907-B7A2-443A0AC10369}" dt="2024-03-15T15:40:13.630" v="4743" actId="478"/>
          <ac:spMkLst>
            <pc:docMk/>
            <pc:sldMk cId="4186726584" sldId="273"/>
            <ac:spMk id="10" creationId="{6CD92932-28CB-CE55-D6B3-AE44E0C824F5}"/>
          </ac:spMkLst>
        </pc:spChg>
        <pc:spChg chg="del mod">
          <ac:chgData name="Wilson Martins" userId="aa084df00ae5f2d0" providerId="LiveId" clId="{4177AB54-18E6-4907-B7A2-443A0AC10369}" dt="2024-03-21T15:49:46.274" v="6431" actId="478"/>
          <ac:spMkLst>
            <pc:docMk/>
            <pc:sldMk cId="4186726584" sldId="273"/>
            <ac:spMk id="11" creationId="{8EA73FB9-9CB8-2ED9-0348-D7F27912F1F3}"/>
          </ac:spMkLst>
        </pc:spChg>
        <pc:spChg chg="add del mod">
          <ac:chgData name="Wilson Martins" userId="aa084df00ae5f2d0" providerId="LiveId" clId="{4177AB54-18E6-4907-B7A2-443A0AC10369}" dt="2024-03-21T21:21:32.884" v="6601" actId="478"/>
          <ac:spMkLst>
            <pc:docMk/>
            <pc:sldMk cId="4186726584" sldId="273"/>
            <ac:spMk id="12" creationId="{2D6D78EC-9832-A3A0-A0C5-33D63E44D52A}"/>
          </ac:spMkLst>
        </pc:spChg>
        <pc:spChg chg="add del mod">
          <ac:chgData name="Wilson Martins" userId="aa084df00ae5f2d0" providerId="LiveId" clId="{4177AB54-18E6-4907-B7A2-443A0AC10369}" dt="2024-03-15T15:40:26.589" v="4746" actId="478"/>
          <ac:spMkLst>
            <pc:docMk/>
            <pc:sldMk cId="4186726584" sldId="273"/>
            <ac:spMk id="12" creationId="{518F8057-7B04-8E76-5AFD-513EB1ED5321}"/>
          </ac:spMkLst>
        </pc:spChg>
        <pc:spChg chg="add del mod">
          <ac:chgData name="Wilson Martins" userId="aa084df00ae5f2d0" providerId="LiveId" clId="{4177AB54-18E6-4907-B7A2-443A0AC10369}" dt="2024-03-21T20:29:44.050" v="6543" actId="478"/>
          <ac:spMkLst>
            <pc:docMk/>
            <pc:sldMk cId="4186726584" sldId="273"/>
            <ac:spMk id="13" creationId="{0B845B3D-238F-8BCF-6AAC-3B85BAD015D9}"/>
          </ac:spMkLst>
        </pc:spChg>
        <pc:spChg chg="add del">
          <ac:chgData name="Wilson Martins" userId="aa084df00ae5f2d0" providerId="LiveId" clId="{4177AB54-18E6-4907-B7A2-443A0AC10369}" dt="2024-03-15T15:40:55.470" v="4750" actId="478"/>
          <ac:spMkLst>
            <pc:docMk/>
            <pc:sldMk cId="4186726584" sldId="273"/>
            <ac:spMk id="13" creationId="{D1B4BE48-5E27-C16E-F605-E5A876708873}"/>
          </ac:spMkLst>
        </pc:spChg>
        <pc:spChg chg="add del mod">
          <ac:chgData name="Wilson Martins" userId="aa084df00ae5f2d0" providerId="LiveId" clId="{4177AB54-18E6-4907-B7A2-443A0AC10369}" dt="2024-03-21T20:34:12.143" v="6597" actId="478"/>
          <ac:spMkLst>
            <pc:docMk/>
            <pc:sldMk cId="4186726584" sldId="273"/>
            <ac:spMk id="14" creationId="{119C7773-5030-FBB8-AAD2-A4F9BA47A67D}"/>
          </ac:spMkLst>
        </pc:spChg>
        <pc:spChg chg="del mod">
          <ac:chgData name="Wilson Martins" userId="aa084df00ae5f2d0" providerId="LiveId" clId="{4177AB54-18E6-4907-B7A2-443A0AC10369}" dt="2024-02-29T15:18:53.262" v="1473" actId="478"/>
          <ac:spMkLst>
            <pc:docMk/>
            <pc:sldMk cId="4186726584" sldId="273"/>
            <ac:spMk id="14" creationId="{8F78A9A2-47F7-C0AF-6781-D10768E3CBA7}"/>
          </ac:spMkLst>
        </pc:spChg>
        <pc:spChg chg="add del">
          <ac:chgData name="Wilson Martins" userId="aa084df00ae5f2d0" providerId="LiveId" clId="{4177AB54-18E6-4907-B7A2-443A0AC10369}" dt="2024-03-15T15:40:54.950" v="4749" actId="478"/>
          <ac:spMkLst>
            <pc:docMk/>
            <pc:sldMk cId="4186726584" sldId="273"/>
            <ac:spMk id="14" creationId="{CDFE0ECF-FBD2-36B4-7593-EC1529132C2A}"/>
          </ac:spMkLst>
        </pc:spChg>
        <pc:spChg chg="add del mod">
          <ac:chgData name="Wilson Martins" userId="aa084df00ae5f2d0" providerId="LiveId" clId="{4177AB54-18E6-4907-B7A2-443A0AC10369}" dt="2024-03-21T15:49:42.829" v="6429" actId="478"/>
          <ac:spMkLst>
            <pc:docMk/>
            <pc:sldMk cId="4186726584" sldId="273"/>
            <ac:spMk id="15" creationId="{099B6D83-587F-53C2-E351-B600E24B5897}"/>
          </ac:spMkLst>
        </pc:spChg>
        <pc:spChg chg="add del mod">
          <ac:chgData name="Wilson Martins" userId="aa084df00ae5f2d0" providerId="LiveId" clId="{4177AB54-18E6-4907-B7A2-443A0AC10369}" dt="2024-03-21T20:30:49.629" v="6547" actId="478"/>
          <ac:spMkLst>
            <pc:docMk/>
            <pc:sldMk cId="4186726584" sldId="273"/>
            <ac:spMk id="16" creationId="{B65AD71C-8CB7-7F30-C9C3-A0430056FF75}"/>
          </ac:spMkLst>
        </pc:spChg>
        <pc:spChg chg="add del mod">
          <ac:chgData name="Wilson Martins" userId="aa084df00ae5f2d0" providerId="LiveId" clId="{4177AB54-18E6-4907-B7A2-443A0AC10369}" dt="2024-03-21T20:30:49.629" v="6547" actId="478"/>
          <ac:spMkLst>
            <pc:docMk/>
            <pc:sldMk cId="4186726584" sldId="273"/>
            <ac:spMk id="17" creationId="{C973F49E-E9BF-E95A-7B34-BFD94F3620B5}"/>
          </ac:spMkLst>
        </pc:spChg>
        <pc:spChg chg="add del">
          <ac:chgData name="Wilson Martins" userId="aa084df00ae5f2d0" providerId="LiveId" clId="{4177AB54-18E6-4907-B7A2-443A0AC10369}" dt="2024-03-15T15:44:00.198" v="4802" actId="478"/>
          <ac:spMkLst>
            <pc:docMk/>
            <pc:sldMk cId="4186726584" sldId="273"/>
            <ac:spMk id="18" creationId="{51081343-E572-3645-0D3F-E4AAA4548636}"/>
          </ac:spMkLst>
        </pc:spChg>
        <pc:spChg chg="add del mod">
          <ac:chgData name="Wilson Martins" userId="aa084df00ae5f2d0" providerId="LiveId" clId="{4177AB54-18E6-4907-B7A2-443A0AC10369}" dt="2024-03-21T20:34:12.143" v="6597" actId="478"/>
          <ac:spMkLst>
            <pc:docMk/>
            <pc:sldMk cId="4186726584" sldId="273"/>
            <ac:spMk id="18" creationId="{6EE457BD-59BA-C4B4-633C-AFC679C69FBC}"/>
          </ac:spMkLst>
        </pc:spChg>
        <pc:spChg chg="add del mod">
          <ac:chgData name="Wilson Martins" userId="aa084df00ae5f2d0" providerId="LiveId" clId="{4177AB54-18E6-4907-B7A2-443A0AC10369}" dt="2024-03-21T20:30:49.629" v="6547" actId="478"/>
          <ac:spMkLst>
            <pc:docMk/>
            <pc:sldMk cId="4186726584" sldId="273"/>
            <ac:spMk id="19" creationId="{51BBAEEB-57B7-C341-633C-91D657F37221}"/>
          </ac:spMkLst>
        </pc:spChg>
        <pc:spChg chg="add del mod">
          <ac:chgData name="Wilson Martins" userId="aa084df00ae5f2d0" providerId="LiveId" clId="{4177AB54-18E6-4907-B7A2-443A0AC10369}" dt="2024-03-21T20:30:49.629" v="6547" actId="478"/>
          <ac:spMkLst>
            <pc:docMk/>
            <pc:sldMk cId="4186726584" sldId="273"/>
            <ac:spMk id="20" creationId="{CFA058CF-1391-CD56-1E72-A7E047CA43FF}"/>
          </ac:spMkLst>
        </pc:spChg>
        <pc:spChg chg="add del mod">
          <ac:chgData name="Wilson Martins" userId="aa084df00ae5f2d0" providerId="LiveId" clId="{4177AB54-18E6-4907-B7A2-443A0AC10369}" dt="2024-03-21T20:34:12.143" v="6597" actId="478"/>
          <ac:spMkLst>
            <pc:docMk/>
            <pc:sldMk cId="4186726584" sldId="273"/>
            <ac:spMk id="21" creationId="{0F25E1D9-588C-0451-3F74-880C4B797FA3}"/>
          </ac:spMkLst>
        </pc:spChg>
        <pc:spChg chg="add del mod">
          <ac:chgData name="Wilson Martins" userId="aa084df00ae5f2d0" providerId="LiveId" clId="{4177AB54-18E6-4907-B7A2-443A0AC10369}" dt="2024-03-21T20:34:12.143" v="6597" actId="478"/>
          <ac:spMkLst>
            <pc:docMk/>
            <pc:sldMk cId="4186726584" sldId="273"/>
            <ac:spMk id="22" creationId="{D81DA8C1-8EBF-0DA8-4FAB-5E86FC0D9B88}"/>
          </ac:spMkLst>
        </pc:spChg>
        <pc:spChg chg="add del mod">
          <ac:chgData name="Wilson Martins" userId="aa084df00ae5f2d0" providerId="LiveId" clId="{4177AB54-18E6-4907-B7A2-443A0AC10369}" dt="2024-03-21T20:34:12.143" v="6597" actId="478"/>
          <ac:spMkLst>
            <pc:docMk/>
            <pc:sldMk cId="4186726584" sldId="273"/>
            <ac:spMk id="23" creationId="{7D273F2B-2172-0EF6-1AAF-D4222EC1E64F}"/>
          </ac:spMkLst>
        </pc:spChg>
        <pc:spChg chg="add del mod">
          <ac:chgData name="Wilson Martins" userId="aa084df00ae5f2d0" providerId="LiveId" clId="{4177AB54-18E6-4907-B7A2-443A0AC10369}" dt="2024-03-21T20:34:12.143" v="6597" actId="478"/>
          <ac:spMkLst>
            <pc:docMk/>
            <pc:sldMk cId="4186726584" sldId="273"/>
            <ac:spMk id="24" creationId="{C50B8D08-B690-847B-D0BA-013240C92BA8}"/>
          </ac:spMkLst>
        </pc:spChg>
        <pc:spChg chg="add mod">
          <ac:chgData name="Wilson Martins" userId="aa084df00ae5f2d0" providerId="LiveId" clId="{4177AB54-18E6-4907-B7A2-443A0AC10369}" dt="2024-03-21T20:30:50.632" v="6548"/>
          <ac:spMkLst>
            <pc:docMk/>
            <pc:sldMk cId="4186726584" sldId="273"/>
            <ac:spMk id="25" creationId="{E3727436-8BC2-3285-5BB6-BE3E55DE535B}"/>
          </ac:spMkLst>
        </pc:spChg>
        <pc:spChg chg="add mod">
          <ac:chgData name="Wilson Martins" userId="aa084df00ae5f2d0" providerId="LiveId" clId="{4177AB54-18E6-4907-B7A2-443A0AC10369}" dt="2024-03-21T20:30:50.632" v="6548"/>
          <ac:spMkLst>
            <pc:docMk/>
            <pc:sldMk cId="4186726584" sldId="273"/>
            <ac:spMk id="26" creationId="{6E05594D-2632-874C-713F-9DED104ABC1B}"/>
          </ac:spMkLst>
        </pc:spChg>
        <pc:spChg chg="add del mod">
          <ac:chgData name="Wilson Martins" userId="aa084df00ae5f2d0" providerId="LiveId" clId="{4177AB54-18E6-4907-B7A2-443A0AC10369}" dt="2024-03-21T20:31:00.546" v="6550" actId="478"/>
          <ac:spMkLst>
            <pc:docMk/>
            <pc:sldMk cId="4186726584" sldId="273"/>
            <ac:spMk id="27" creationId="{9A5D6024-B60F-1A4B-773C-64A7D3BD7CF9}"/>
          </ac:spMkLst>
        </pc:spChg>
        <pc:spChg chg="add mod">
          <ac:chgData name="Wilson Martins" userId="aa084df00ae5f2d0" providerId="LiveId" clId="{4177AB54-18E6-4907-B7A2-443A0AC10369}" dt="2024-03-21T20:30:50.632" v="6548"/>
          <ac:spMkLst>
            <pc:docMk/>
            <pc:sldMk cId="4186726584" sldId="273"/>
            <ac:spMk id="28" creationId="{2783DC5C-571F-D6C4-150C-E51AF9D11707}"/>
          </ac:spMkLst>
        </pc:spChg>
        <pc:spChg chg="add mod">
          <ac:chgData name="Wilson Martins" userId="aa084df00ae5f2d0" providerId="LiveId" clId="{4177AB54-18E6-4907-B7A2-443A0AC10369}" dt="2024-03-21T20:30:50.632" v="6548"/>
          <ac:spMkLst>
            <pc:docMk/>
            <pc:sldMk cId="4186726584" sldId="273"/>
            <ac:spMk id="29" creationId="{27AACDCF-2354-ACAC-A87A-5F8545453D2D}"/>
          </ac:spMkLst>
        </pc:spChg>
        <pc:spChg chg="add mod">
          <ac:chgData name="Wilson Martins" userId="aa084df00ae5f2d0" providerId="LiveId" clId="{4177AB54-18E6-4907-B7A2-443A0AC10369}" dt="2024-03-21T20:30:50.632" v="6548"/>
          <ac:spMkLst>
            <pc:docMk/>
            <pc:sldMk cId="4186726584" sldId="273"/>
            <ac:spMk id="30" creationId="{5A3A4AFD-CD47-9A0C-F209-D9723002FB89}"/>
          </ac:spMkLst>
        </pc:spChg>
        <pc:spChg chg="add mod">
          <ac:chgData name="Wilson Martins" userId="aa084df00ae5f2d0" providerId="LiveId" clId="{4177AB54-18E6-4907-B7A2-443A0AC10369}" dt="2024-03-21T20:30:50.632" v="6548"/>
          <ac:spMkLst>
            <pc:docMk/>
            <pc:sldMk cId="4186726584" sldId="273"/>
            <ac:spMk id="31" creationId="{00CFAE0C-E945-4B41-A489-19828A9E9332}"/>
          </ac:spMkLst>
        </pc:spChg>
        <pc:spChg chg="add del mod">
          <ac:chgData name="Wilson Martins" userId="aa084df00ae5f2d0" providerId="LiveId" clId="{4177AB54-18E6-4907-B7A2-443A0AC10369}" dt="2024-03-21T20:30:57.424" v="6549" actId="478"/>
          <ac:spMkLst>
            <pc:docMk/>
            <pc:sldMk cId="4186726584" sldId="273"/>
            <ac:spMk id="32" creationId="{1DC1B4C8-697C-500F-A7A8-5009FD6B0A84}"/>
          </ac:spMkLst>
        </pc:spChg>
        <pc:spChg chg="add mod">
          <ac:chgData name="Wilson Martins" userId="aa084df00ae5f2d0" providerId="LiveId" clId="{4177AB54-18E6-4907-B7A2-443A0AC10369}" dt="2024-03-21T20:33:14.089" v="6593" actId="1076"/>
          <ac:spMkLst>
            <pc:docMk/>
            <pc:sldMk cId="4186726584" sldId="273"/>
            <ac:spMk id="33" creationId="{C411F107-9A42-6DAE-405B-1B6E4D117E3D}"/>
          </ac:spMkLst>
        </pc:spChg>
        <pc:cxnChg chg="add del">
          <ac:chgData name="Wilson Martins" userId="aa084df00ae5f2d0" providerId="LiveId" clId="{4177AB54-18E6-4907-B7A2-443A0AC10369}" dt="2024-03-15T15:39:50.968" v="4738" actId="478"/>
          <ac:cxnSpMkLst>
            <pc:docMk/>
            <pc:sldMk cId="4186726584" sldId="273"/>
            <ac:cxnSpMk id="8" creationId="{7A151447-5A5D-E488-1750-F80BE81CE3E5}"/>
          </ac:cxnSpMkLst>
        </pc:cxnChg>
        <pc:cxnChg chg="del mod">
          <ac:chgData name="Wilson Martins" userId="aa084df00ae5f2d0" providerId="LiveId" clId="{4177AB54-18E6-4907-B7A2-443A0AC10369}" dt="2024-03-02T12:16:10.024" v="3108" actId="478"/>
          <ac:cxnSpMkLst>
            <pc:docMk/>
            <pc:sldMk cId="4186726584" sldId="273"/>
            <ac:cxnSpMk id="9" creationId="{6BE6F8B5-AE46-F014-8F51-738C1AE1739D}"/>
          </ac:cxnSpMkLst>
        </pc:cxnChg>
        <pc:cxnChg chg="del mod">
          <ac:chgData name="Wilson Martins" userId="aa084df00ae5f2d0" providerId="LiveId" clId="{4177AB54-18E6-4907-B7A2-443A0AC10369}" dt="2024-03-02T12:16:10.024" v="3108" actId="478"/>
          <ac:cxnSpMkLst>
            <pc:docMk/>
            <pc:sldMk cId="4186726584" sldId="273"/>
            <ac:cxnSpMk id="10" creationId="{6363FE43-6B69-F2FE-B5DF-1056BD1C9212}"/>
          </ac:cxnSpMkLst>
        </pc:cxnChg>
      </pc:sldChg>
      <pc:sldChg chg="addSp delSp modSp add mod">
        <pc:chgData name="Wilson Martins" userId="aa084df00ae5f2d0" providerId="LiveId" clId="{4177AB54-18E6-4907-B7A2-443A0AC10369}" dt="2024-03-21T16:11:11.361" v="6532"/>
        <pc:sldMkLst>
          <pc:docMk/>
          <pc:sldMk cId="2081031877" sldId="274"/>
        </pc:sldMkLst>
        <pc:spChg chg="add mod">
          <ac:chgData name="Wilson Martins" userId="aa084df00ae5f2d0" providerId="LiveId" clId="{4177AB54-18E6-4907-B7A2-443A0AC10369}" dt="2024-03-19T16:32:06.471" v="6324" actId="255"/>
          <ac:spMkLst>
            <pc:docMk/>
            <pc:sldMk cId="2081031877" sldId="274"/>
            <ac:spMk id="2" creationId="{E90227A8-045D-535C-557F-F8760DB5CA01}"/>
          </ac:spMkLst>
        </pc:spChg>
        <pc:spChg chg="add del mod">
          <ac:chgData name="Wilson Martins" userId="aa084df00ae5f2d0" providerId="LiveId" clId="{4177AB54-18E6-4907-B7A2-443A0AC10369}" dt="2024-03-21T16:06:31.509" v="6489" actId="478"/>
          <ac:spMkLst>
            <pc:docMk/>
            <pc:sldMk cId="2081031877" sldId="274"/>
            <ac:spMk id="3" creationId="{9B35DD90-03FC-F228-34F4-1E5DCAE3892D}"/>
          </ac:spMkLst>
        </pc:spChg>
        <pc:spChg chg="add mod">
          <ac:chgData name="Wilson Martins" userId="aa084df00ae5f2d0" providerId="LiveId" clId="{4177AB54-18E6-4907-B7A2-443A0AC10369}" dt="2024-03-19T16:32:06.471" v="6324" actId="255"/>
          <ac:spMkLst>
            <pc:docMk/>
            <pc:sldMk cId="2081031877" sldId="274"/>
            <ac:spMk id="4" creationId="{ABF3F718-B044-FE01-7270-AABF5D9ABA28}"/>
          </ac:spMkLst>
        </pc:spChg>
        <pc:spChg chg="del">
          <ac:chgData name="Wilson Martins" userId="aa084df00ae5f2d0" providerId="LiveId" clId="{4177AB54-18E6-4907-B7A2-443A0AC10369}" dt="2024-02-22T14:47:11.626" v="791" actId="478"/>
          <ac:spMkLst>
            <pc:docMk/>
            <pc:sldMk cId="2081031877" sldId="274"/>
            <ac:spMk id="4" creationId="{E49A6091-9CC1-026D-CA45-97015C2AC79D}"/>
          </ac:spMkLst>
        </pc:spChg>
        <pc:spChg chg="add mod">
          <ac:chgData name="Wilson Martins" userId="aa084df00ae5f2d0" providerId="LiveId" clId="{4177AB54-18E6-4907-B7A2-443A0AC10369}" dt="2024-03-21T16:07:33.335" v="6498" actId="1076"/>
          <ac:spMkLst>
            <pc:docMk/>
            <pc:sldMk cId="2081031877" sldId="274"/>
            <ac:spMk id="5" creationId="{9757369D-4BAE-6A53-52DE-998CD362CF7E}"/>
          </ac:spMkLst>
        </pc:spChg>
        <pc:spChg chg="add del mod">
          <ac:chgData name="Wilson Martins" userId="aa084df00ae5f2d0" providerId="LiveId" clId="{4177AB54-18E6-4907-B7A2-443A0AC10369}" dt="2024-03-21T16:06:33.989" v="6490" actId="478"/>
          <ac:spMkLst>
            <pc:docMk/>
            <pc:sldMk cId="2081031877" sldId="274"/>
            <ac:spMk id="6" creationId="{68A886D0-CE92-6285-7B14-1A066442CA8A}"/>
          </ac:spMkLst>
        </pc:spChg>
        <pc:spChg chg="add del mod">
          <ac:chgData name="Wilson Martins" userId="aa084df00ae5f2d0" providerId="LiveId" clId="{4177AB54-18E6-4907-B7A2-443A0AC10369}" dt="2024-03-21T16:06:31.509" v="6489" actId="478"/>
          <ac:spMkLst>
            <pc:docMk/>
            <pc:sldMk cId="2081031877" sldId="274"/>
            <ac:spMk id="10" creationId="{0999E751-B546-DD33-7C04-A6F38E8BCB2B}"/>
          </ac:spMkLst>
        </pc:spChg>
        <pc:spChg chg="add del mod">
          <ac:chgData name="Wilson Martins" userId="aa084df00ae5f2d0" providerId="LiveId" clId="{4177AB54-18E6-4907-B7A2-443A0AC10369}" dt="2024-02-29T16:59:43.709" v="1725" actId="478"/>
          <ac:spMkLst>
            <pc:docMk/>
            <pc:sldMk cId="2081031877" sldId="274"/>
            <ac:spMk id="10" creationId="{61E9FB48-87EF-BEC5-EA50-F107C8C15698}"/>
          </ac:spMkLst>
        </pc:spChg>
        <pc:spChg chg="add del mod">
          <ac:chgData name="Wilson Martins" userId="aa084df00ae5f2d0" providerId="LiveId" clId="{4177AB54-18E6-4907-B7A2-443A0AC10369}" dt="2024-03-01T12:49:21.947" v="2051" actId="478"/>
          <ac:spMkLst>
            <pc:docMk/>
            <pc:sldMk cId="2081031877" sldId="274"/>
            <ac:spMk id="10" creationId="{BBDC4189-148F-4808-49A5-779E5C403980}"/>
          </ac:spMkLst>
        </pc:spChg>
        <pc:spChg chg="add mod">
          <ac:chgData name="Wilson Martins" userId="aa084df00ae5f2d0" providerId="LiveId" clId="{4177AB54-18E6-4907-B7A2-443A0AC10369}" dt="2024-03-21T16:07:33.335" v="6498" actId="1076"/>
          <ac:spMkLst>
            <pc:docMk/>
            <pc:sldMk cId="2081031877" sldId="274"/>
            <ac:spMk id="11" creationId="{26A3F666-EE9C-A19A-A64A-A6D93A50CDAD}"/>
          </ac:spMkLst>
        </pc:spChg>
        <pc:spChg chg="del">
          <ac:chgData name="Wilson Martins" userId="aa084df00ae5f2d0" providerId="LiveId" clId="{4177AB54-18E6-4907-B7A2-443A0AC10369}" dt="2024-02-22T14:47:09.716" v="790" actId="478"/>
          <ac:spMkLst>
            <pc:docMk/>
            <pc:sldMk cId="2081031877" sldId="274"/>
            <ac:spMk id="11" creationId="{9BE68BB5-A570-71C6-B6BB-CC01014B80B5}"/>
          </ac:spMkLst>
        </pc:spChg>
        <pc:spChg chg="add del mod">
          <ac:chgData name="Wilson Martins" userId="aa084df00ae5f2d0" providerId="LiveId" clId="{4177AB54-18E6-4907-B7A2-443A0AC10369}" dt="2024-03-21T16:06:39.389" v="6492" actId="478"/>
          <ac:spMkLst>
            <pc:docMk/>
            <pc:sldMk cId="2081031877" sldId="274"/>
            <ac:spMk id="12" creationId="{213CAAF8-2477-35C1-1E39-44463EE2E9CB}"/>
          </ac:spMkLst>
        </pc:spChg>
        <pc:spChg chg="add del mod">
          <ac:chgData name="Wilson Martins" userId="aa084df00ae5f2d0" providerId="LiveId" clId="{4177AB54-18E6-4907-B7A2-443A0AC10369}" dt="2024-03-21T16:06:31.509" v="6489" actId="478"/>
          <ac:spMkLst>
            <pc:docMk/>
            <pc:sldMk cId="2081031877" sldId="274"/>
            <ac:spMk id="13" creationId="{04B7C849-DF1C-A809-B221-64B87D6012CB}"/>
          </ac:spMkLst>
        </pc:spChg>
        <pc:spChg chg="add del mod">
          <ac:chgData name="Wilson Martins" userId="aa084df00ae5f2d0" providerId="LiveId" clId="{4177AB54-18E6-4907-B7A2-443A0AC10369}" dt="2024-03-01T12:38:59.789" v="1882" actId="21"/>
          <ac:spMkLst>
            <pc:docMk/>
            <pc:sldMk cId="2081031877" sldId="274"/>
            <ac:spMk id="13" creationId="{26F89184-0C33-06BE-18AC-F6C7B2A59587}"/>
          </ac:spMkLst>
        </pc:spChg>
        <pc:spChg chg="add del mod ord">
          <ac:chgData name="Wilson Martins" userId="aa084df00ae5f2d0" providerId="LiveId" clId="{4177AB54-18E6-4907-B7A2-443A0AC10369}" dt="2024-03-21T16:06:33.989" v="6490" actId="478"/>
          <ac:spMkLst>
            <pc:docMk/>
            <pc:sldMk cId="2081031877" sldId="274"/>
            <ac:spMk id="14" creationId="{0448F560-804B-19C5-C477-463BDC9FCBB2}"/>
          </ac:spMkLst>
        </pc:spChg>
        <pc:spChg chg="add del mod">
          <ac:chgData name="Wilson Martins" userId="aa084df00ae5f2d0" providerId="LiveId" clId="{4177AB54-18E6-4907-B7A2-443A0AC10369}" dt="2024-03-21T16:06:31.509" v="6489" actId="478"/>
          <ac:spMkLst>
            <pc:docMk/>
            <pc:sldMk cId="2081031877" sldId="274"/>
            <ac:spMk id="15" creationId="{DF1DC3B2-C2A1-8806-4DED-8171978E1F19}"/>
          </ac:spMkLst>
        </pc:spChg>
        <pc:spChg chg="add del mod">
          <ac:chgData name="Wilson Martins" userId="aa084df00ae5f2d0" providerId="LiveId" clId="{4177AB54-18E6-4907-B7A2-443A0AC10369}" dt="2024-03-01T14:17:43.688" v="2290" actId="478"/>
          <ac:spMkLst>
            <pc:docMk/>
            <pc:sldMk cId="2081031877" sldId="274"/>
            <ac:spMk id="15" creationId="{EB0DBF4C-4E3A-3D78-F8F7-16BDA027924D}"/>
          </ac:spMkLst>
        </pc:spChg>
        <pc:spChg chg="add del mod">
          <ac:chgData name="Wilson Martins" userId="aa084df00ae5f2d0" providerId="LiveId" clId="{4177AB54-18E6-4907-B7A2-443A0AC10369}" dt="2024-03-21T16:06:31.509" v="6489" actId="478"/>
          <ac:spMkLst>
            <pc:docMk/>
            <pc:sldMk cId="2081031877" sldId="274"/>
            <ac:spMk id="17" creationId="{B15C5D2F-344B-5FFC-359B-D38D27B0E4CE}"/>
          </ac:spMkLst>
        </pc:spChg>
        <pc:spChg chg="add del mod">
          <ac:chgData name="Wilson Martins" userId="aa084df00ae5f2d0" providerId="LiveId" clId="{4177AB54-18E6-4907-B7A2-443A0AC10369}" dt="2024-03-21T16:06:31.509" v="6489" actId="478"/>
          <ac:spMkLst>
            <pc:docMk/>
            <pc:sldMk cId="2081031877" sldId="274"/>
            <ac:spMk id="18" creationId="{82B55B4A-A884-2B99-BFF1-BC6C52B2D2BF}"/>
          </ac:spMkLst>
        </pc:spChg>
        <pc:spChg chg="add">
          <ac:chgData name="Wilson Martins" userId="aa084df00ae5f2d0" providerId="LiveId" clId="{4177AB54-18E6-4907-B7A2-443A0AC10369}" dt="2024-03-01T14:19:54.395" v="2431"/>
          <ac:spMkLst>
            <pc:docMk/>
            <pc:sldMk cId="2081031877" sldId="274"/>
            <ac:spMk id="18" creationId="{F2E5FA30-B83E-79E1-39E1-50DEE3EB694E}"/>
          </ac:spMkLst>
        </pc:spChg>
        <pc:spChg chg="add del mod">
          <ac:chgData name="Wilson Martins" userId="aa084df00ae5f2d0" providerId="LiveId" clId="{4177AB54-18E6-4907-B7A2-443A0AC10369}" dt="2024-03-21T16:06:31.509" v="6489" actId="478"/>
          <ac:spMkLst>
            <pc:docMk/>
            <pc:sldMk cId="2081031877" sldId="274"/>
            <ac:spMk id="19" creationId="{1E02868E-9FE3-B974-3D25-5AB7564FD934}"/>
          </ac:spMkLst>
        </pc:spChg>
        <pc:spChg chg="add">
          <ac:chgData name="Wilson Martins" userId="aa084df00ae5f2d0" providerId="LiveId" clId="{4177AB54-18E6-4907-B7A2-443A0AC10369}" dt="2024-03-01T14:19:54.395" v="2431"/>
          <ac:spMkLst>
            <pc:docMk/>
            <pc:sldMk cId="2081031877" sldId="274"/>
            <ac:spMk id="19" creationId="{6B8A10ED-DF95-645E-1A67-749DF1844D96}"/>
          </ac:spMkLst>
        </pc:spChg>
        <pc:spChg chg="add del mod">
          <ac:chgData name="Wilson Martins" userId="aa084df00ae5f2d0" providerId="LiveId" clId="{4177AB54-18E6-4907-B7A2-443A0AC10369}" dt="2024-03-21T16:06:31.509" v="6489" actId="478"/>
          <ac:spMkLst>
            <pc:docMk/>
            <pc:sldMk cId="2081031877" sldId="274"/>
            <ac:spMk id="20" creationId="{CE380DDA-15BF-3F7A-00C3-EA96D0A07121}"/>
          </ac:spMkLst>
        </pc:spChg>
        <pc:spChg chg="add del mod">
          <ac:chgData name="Wilson Martins" userId="aa084df00ae5f2d0" providerId="LiveId" clId="{4177AB54-18E6-4907-B7A2-443A0AC10369}" dt="2024-03-21T16:06:31.509" v="6489" actId="478"/>
          <ac:spMkLst>
            <pc:docMk/>
            <pc:sldMk cId="2081031877" sldId="274"/>
            <ac:spMk id="21" creationId="{E4B788AC-A52A-3B12-34BC-8742213B2003}"/>
          </ac:spMkLst>
        </pc:spChg>
        <pc:spChg chg="add del mod">
          <ac:chgData name="Wilson Martins" userId="aa084df00ae5f2d0" providerId="LiveId" clId="{4177AB54-18E6-4907-B7A2-443A0AC10369}" dt="2024-03-21T16:06:31.509" v="6489" actId="478"/>
          <ac:spMkLst>
            <pc:docMk/>
            <pc:sldMk cId="2081031877" sldId="274"/>
            <ac:spMk id="22" creationId="{78B627D3-59F2-3B74-555D-4E27BAA2C730}"/>
          </ac:spMkLst>
        </pc:spChg>
        <pc:spChg chg="add del mod">
          <ac:chgData name="Wilson Martins" userId="aa084df00ae5f2d0" providerId="LiveId" clId="{4177AB54-18E6-4907-B7A2-443A0AC10369}" dt="2024-03-21T16:09:52.464" v="6529" actId="478"/>
          <ac:spMkLst>
            <pc:docMk/>
            <pc:sldMk cId="2081031877" sldId="274"/>
            <ac:spMk id="23" creationId="{C1E4C425-BB25-7E04-087A-37FF91D26568}"/>
          </ac:spMkLst>
        </pc:spChg>
        <pc:spChg chg="add del mod">
          <ac:chgData name="Wilson Martins" userId="aa084df00ae5f2d0" providerId="LiveId" clId="{4177AB54-18E6-4907-B7A2-443A0AC10369}" dt="2024-03-21T16:08:17.596" v="6515" actId="478"/>
          <ac:spMkLst>
            <pc:docMk/>
            <pc:sldMk cId="2081031877" sldId="274"/>
            <ac:spMk id="25" creationId="{E3B459E9-68CC-B67A-C8AC-1B5699FEB668}"/>
          </ac:spMkLst>
        </pc:spChg>
        <pc:spChg chg="add mod">
          <ac:chgData name="Wilson Martins" userId="aa084df00ae5f2d0" providerId="LiveId" clId="{4177AB54-18E6-4907-B7A2-443A0AC10369}" dt="2024-03-21T16:09:52.817" v="6530"/>
          <ac:spMkLst>
            <pc:docMk/>
            <pc:sldMk cId="2081031877" sldId="274"/>
            <ac:spMk id="26" creationId="{3D00DFEB-2C94-4716-E606-4E26F08D8775}"/>
          </ac:spMkLst>
        </pc:spChg>
        <pc:spChg chg="add mod">
          <ac:chgData name="Wilson Martins" userId="aa084df00ae5f2d0" providerId="LiveId" clId="{4177AB54-18E6-4907-B7A2-443A0AC10369}" dt="2024-03-21T16:11:11.361" v="6532"/>
          <ac:spMkLst>
            <pc:docMk/>
            <pc:sldMk cId="2081031877" sldId="274"/>
            <ac:spMk id="27" creationId="{0384033A-94A4-E1EA-E6CF-A064B37874DF}"/>
          </ac:spMkLst>
        </pc:spChg>
        <pc:picChg chg="add del mod">
          <ac:chgData name="Wilson Martins" userId="aa084df00ae5f2d0" providerId="LiveId" clId="{4177AB54-18E6-4907-B7A2-443A0AC10369}" dt="2024-03-01T12:38:59.789" v="1882" actId="21"/>
          <ac:picMkLst>
            <pc:docMk/>
            <pc:sldMk cId="2081031877" sldId="274"/>
            <ac:picMk id="3" creationId="{6D31717A-C38C-9367-281A-1353DBE9F9B7}"/>
          </ac:picMkLst>
        </pc:picChg>
        <pc:picChg chg="del">
          <ac:chgData name="Wilson Martins" userId="aa084df00ae5f2d0" providerId="LiveId" clId="{4177AB54-18E6-4907-B7A2-443A0AC10369}" dt="2024-02-22T14:47:07.316" v="789" actId="478"/>
          <ac:picMkLst>
            <pc:docMk/>
            <pc:sldMk cId="2081031877" sldId="274"/>
            <ac:picMk id="10" creationId="{A2A9AE73-779A-EE01-EB46-CD79601FDDB8}"/>
          </ac:picMkLst>
        </pc:picChg>
        <pc:picChg chg="add del mod">
          <ac:chgData name="Wilson Martins" userId="aa084df00ae5f2d0" providerId="LiveId" clId="{4177AB54-18E6-4907-B7A2-443A0AC10369}" dt="2024-03-21T16:06:37.007" v="6491" actId="478"/>
          <ac:picMkLst>
            <pc:docMk/>
            <pc:sldMk cId="2081031877" sldId="274"/>
            <ac:picMk id="16" creationId="{3076E558-8BA9-C728-1F39-135751671B2B}"/>
          </ac:picMkLst>
        </pc:picChg>
        <pc:cxnChg chg="add mod">
          <ac:chgData name="Wilson Martins" userId="aa084df00ae5f2d0" providerId="LiveId" clId="{4177AB54-18E6-4907-B7A2-443A0AC10369}" dt="2024-03-21T16:07:33.335" v="6498" actId="1076"/>
          <ac:cxnSpMkLst>
            <pc:docMk/>
            <pc:sldMk cId="2081031877" sldId="274"/>
            <ac:cxnSpMk id="7" creationId="{477162F4-848F-21D5-0468-1DCA9A82187D}"/>
          </ac:cxnSpMkLst>
        </pc:cxnChg>
        <pc:cxnChg chg="add mod">
          <ac:chgData name="Wilson Martins" userId="aa084df00ae5f2d0" providerId="LiveId" clId="{4177AB54-18E6-4907-B7A2-443A0AC10369}" dt="2024-03-01T12:39:05.958" v="1883" actId="1076"/>
          <ac:cxnSpMkLst>
            <pc:docMk/>
            <pc:sldMk cId="2081031877" sldId="274"/>
            <ac:cxnSpMk id="8" creationId="{A573A69E-2963-B779-F71C-E827637C2403}"/>
          </ac:cxnSpMkLst>
        </pc:cxnChg>
        <pc:cxnChg chg="add del mod">
          <ac:chgData name="Wilson Martins" userId="aa084df00ae5f2d0" providerId="LiveId" clId="{4177AB54-18E6-4907-B7A2-443A0AC10369}" dt="2024-03-21T16:06:39.389" v="6492" actId="478"/>
          <ac:cxnSpMkLst>
            <pc:docMk/>
            <pc:sldMk cId="2081031877" sldId="274"/>
            <ac:cxnSpMk id="9" creationId="{5ABF60C0-A47B-8E3B-1B97-B9095E2FAF56}"/>
          </ac:cxnSpMkLst>
        </pc:cxnChg>
        <pc:cxnChg chg="add del mod">
          <ac:chgData name="Wilson Martins" userId="aa084df00ae5f2d0" providerId="LiveId" clId="{4177AB54-18E6-4907-B7A2-443A0AC10369}" dt="2024-03-21T16:08:17.596" v="6515" actId="478"/>
          <ac:cxnSpMkLst>
            <pc:docMk/>
            <pc:sldMk cId="2081031877" sldId="274"/>
            <ac:cxnSpMk id="24" creationId="{CAF874B3-EF9A-EEB5-A2FB-4F225C4E0AD3}"/>
          </ac:cxnSpMkLst>
        </pc:cxnChg>
      </pc:sldChg>
      <pc:sldChg chg="modSp add del ord">
        <pc:chgData name="Wilson Martins" userId="aa084df00ae5f2d0" providerId="LiveId" clId="{4177AB54-18E6-4907-B7A2-443A0AC10369}" dt="2024-02-22T15:31:23.120" v="1129" actId="47"/>
        <pc:sldMkLst>
          <pc:docMk/>
          <pc:sldMk cId="3987131394" sldId="275"/>
        </pc:sldMkLst>
        <pc:spChg chg="mod">
          <ac:chgData name="Wilson Martins" userId="aa084df00ae5f2d0" providerId="LiveId" clId="{4177AB54-18E6-4907-B7A2-443A0AC10369}" dt="2024-02-22T15:14:28.018" v="1089" actId="20577"/>
          <ac:spMkLst>
            <pc:docMk/>
            <pc:sldMk cId="3987131394" sldId="275"/>
            <ac:spMk id="5" creationId="{8E02E66E-E839-4ACE-B930-8C3CFD5B5E05}"/>
          </ac:spMkLst>
        </pc:spChg>
        <pc:spChg chg="mod">
          <ac:chgData name="Wilson Martins" userId="aa084df00ae5f2d0" providerId="LiveId" clId="{4177AB54-18E6-4907-B7A2-443A0AC10369}" dt="2024-02-22T15:04:36.452" v="913" actId="207"/>
          <ac:spMkLst>
            <pc:docMk/>
            <pc:sldMk cId="3987131394" sldId="275"/>
            <ac:spMk id="11" creationId="{53020F20-7B52-CD6E-4A54-04C82EEA1AC9}"/>
          </ac:spMkLst>
        </pc:spChg>
      </pc:sldChg>
      <pc:sldChg chg="addSp modSp add mod">
        <pc:chgData name="Wilson Martins" userId="aa084df00ae5f2d0" providerId="LiveId" clId="{4177AB54-18E6-4907-B7A2-443A0AC10369}" dt="2024-03-22T08:38:30.503" v="7032" actId="20577"/>
        <pc:sldMkLst>
          <pc:docMk/>
          <pc:sldMk cId="2542051864" sldId="276"/>
        </pc:sldMkLst>
        <pc:spChg chg="add mod">
          <ac:chgData name="Wilson Martins" userId="aa084df00ae5f2d0" providerId="LiveId" clId="{4177AB54-18E6-4907-B7A2-443A0AC10369}" dt="2024-03-22T08:30:26.781" v="6978" actId="20577"/>
          <ac:spMkLst>
            <pc:docMk/>
            <pc:sldMk cId="2542051864" sldId="276"/>
            <ac:spMk id="2" creationId="{BCAE24E4-F561-AE4D-F811-2C62E67B904A}"/>
          </ac:spMkLst>
        </pc:spChg>
        <pc:spChg chg="add mod">
          <ac:chgData name="Wilson Martins" userId="aa084df00ae5f2d0" providerId="LiveId" clId="{4177AB54-18E6-4907-B7A2-443A0AC10369}" dt="2024-03-22T08:38:30.503" v="7032" actId="20577"/>
          <ac:spMkLst>
            <pc:docMk/>
            <pc:sldMk cId="2542051864" sldId="276"/>
            <ac:spMk id="3" creationId="{AE961C52-4329-E7A6-43D0-0D2A52AE1BF5}"/>
          </ac:spMkLst>
        </pc:spChg>
        <pc:spChg chg="mod">
          <ac:chgData name="Wilson Martins" userId="aa084df00ae5f2d0" providerId="LiveId" clId="{4177AB54-18E6-4907-B7A2-443A0AC10369}" dt="2024-03-19T16:30:32.383" v="6318" actId="255"/>
          <ac:spMkLst>
            <pc:docMk/>
            <pc:sldMk cId="2542051864" sldId="276"/>
            <ac:spMk id="4" creationId="{FB9618DA-D156-B334-B63D-FD82B020554D}"/>
          </ac:spMkLst>
        </pc:spChg>
      </pc:sldChg>
      <pc:sldChg chg="addSp delSp modSp add mod">
        <pc:chgData name="Wilson Martins" userId="aa084df00ae5f2d0" providerId="LiveId" clId="{4177AB54-18E6-4907-B7A2-443A0AC10369}" dt="2024-03-21T21:31:09.428" v="6609" actId="20577"/>
        <pc:sldMkLst>
          <pc:docMk/>
          <pc:sldMk cId="4195906938" sldId="277"/>
        </pc:sldMkLst>
        <pc:spChg chg="add mod">
          <ac:chgData name="Wilson Martins" userId="aa084df00ae5f2d0" providerId="LiveId" clId="{4177AB54-18E6-4907-B7A2-443A0AC10369}" dt="2024-03-18T16:51:32.685" v="4998" actId="255"/>
          <ac:spMkLst>
            <pc:docMk/>
            <pc:sldMk cId="4195906938" sldId="277"/>
            <ac:spMk id="2" creationId="{52ED8FD4-451D-2086-1F42-6486E5506B32}"/>
          </ac:spMkLst>
        </pc:spChg>
        <pc:spChg chg="add del mod">
          <ac:chgData name="Wilson Martins" userId="aa084df00ae5f2d0" providerId="LiveId" clId="{4177AB54-18E6-4907-B7A2-443A0AC10369}" dt="2024-03-04T13:37:04.731" v="4138" actId="478"/>
          <ac:spMkLst>
            <pc:docMk/>
            <pc:sldMk cId="4195906938" sldId="277"/>
            <ac:spMk id="2" creationId="{C5DA2DEB-FDB5-E472-2772-77A658492852}"/>
          </ac:spMkLst>
        </pc:spChg>
        <pc:spChg chg="add del mod">
          <ac:chgData name="Wilson Martins" userId="aa084df00ae5f2d0" providerId="LiveId" clId="{4177AB54-18E6-4907-B7A2-443A0AC10369}" dt="2024-03-04T13:36:26.124" v="4135" actId="478"/>
          <ac:spMkLst>
            <pc:docMk/>
            <pc:sldMk cId="4195906938" sldId="277"/>
            <ac:spMk id="3" creationId="{D3097FE6-D072-C38C-5658-20216D6D0A23}"/>
          </ac:spMkLst>
        </pc:spChg>
        <pc:spChg chg="add mod">
          <ac:chgData name="Wilson Martins" userId="aa084df00ae5f2d0" providerId="LiveId" clId="{4177AB54-18E6-4907-B7A2-443A0AC10369}" dt="2024-03-18T16:51:32.685" v="4998" actId="255"/>
          <ac:spMkLst>
            <pc:docMk/>
            <pc:sldMk cId="4195906938" sldId="277"/>
            <ac:spMk id="3" creationId="{F3D46BA5-732D-FABB-1BCC-DD58F688A532}"/>
          </ac:spMkLst>
        </pc:spChg>
        <pc:spChg chg="mod">
          <ac:chgData name="Wilson Martins" userId="aa084df00ae5f2d0" providerId="LiveId" clId="{4177AB54-18E6-4907-B7A2-443A0AC10369}" dt="2024-03-18T16:29:29.519" v="4865" actId="14100"/>
          <ac:spMkLst>
            <pc:docMk/>
            <pc:sldMk cId="4195906938" sldId="277"/>
            <ac:spMk id="4" creationId="{B2D6B320-061B-2BBE-922C-993A0B4A173E}"/>
          </ac:spMkLst>
        </pc:spChg>
        <pc:spChg chg="add mod">
          <ac:chgData name="Wilson Martins" userId="aa084df00ae5f2d0" providerId="LiveId" clId="{4177AB54-18E6-4907-B7A2-443A0AC10369}" dt="2024-03-18T16:51:32.685" v="4998" actId="255"/>
          <ac:spMkLst>
            <pc:docMk/>
            <pc:sldMk cId="4195906938" sldId="277"/>
            <ac:spMk id="5" creationId="{A8C35919-0460-700A-A240-25CE2A2257D1}"/>
          </ac:spMkLst>
        </pc:spChg>
        <pc:spChg chg="add mod">
          <ac:chgData name="Wilson Martins" userId="aa084df00ae5f2d0" providerId="LiveId" clId="{4177AB54-18E6-4907-B7A2-443A0AC10369}" dt="2024-03-18T16:51:32.685" v="4998" actId="255"/>
          <ac:spMkLst>
            <pc:docMk/>
            <pc:sldMk cId="4195906938" sldId="277"/>
            <ac:spMk id="6" creationId="{1424B4CB-3FF4-EA84-CECA-4990B3BDD0BF}"/>
          </ac:spMkLst>
        </pc:spChg>
        <pc:spChg chg="add mod">
          <ac:chgData name="Wilson Martins" userId="aa084df00ae5f2d0" providerId="LiveId" clId="{4177AB54-18E6-4907-B7A2-443A0AC10369}" dt="2024-03-18T16:51:53.195" v="5001" actId="207"/>
          <ac:spMkLst>
            <pc:docMk/>
            <pc:sldMk cId="4195906938" sldId="277"/>
            <ac:spMk id="7" creationId="{F34A50E1-08A6-0E7A-8684-B7A068F06830}"/>
          </ac:spMkLst>
        </pc:spChg>
        <pc:spChg chg="add mod">
          <ac:chgData name="Wilson Martins" userId="aa084df00ae5f2d0" providerId="LiveId" clId="{4177AB54-18E6-4907-B7A2-443A0AC10369}" dt="2024-03-18T16:57:04.188" v="5002" actId="207"/>
          <ac:spMkLst>
            <pc:docMk/>
            <pc:sldMk cId="4195906938" sldId="277"/>
            <ac:spMk id="8" creationId="{13CE587F-0AB1-EE83-FA25-2C871DD40B55}"/>
          </ac:spMkLst>
        </pc:spChg>
        <pc:spChg chg="add mod">
          <ac:chgData name="Wilson Martins" userId="aa084df00ae5f2d0" providerId="LiveId" clId="{4177AB54-18E6-4907-B7A2-443A0AC10369}" dt="2024-03-18T16:51:32.685" v="4998" actId="255"/>
          <ac:spMkLst>
            <pc:docMk/>
            <pc:sldMk cId="4195906938" sldId="277"/>
            <ac:spMk id="9" creationId="{69B0F4DD-538E-CAF0-E15A-668125BCCA24}"/>
          </ac:spMkLst>
        </pc:spChg>
        <pc:spChg chg="add mod">
          <ac:chgData name="Wilson Martins" userId="aa084df00ae5f2d0" providerId="LiveId" clId="{4177AB54-18E6-4907-B7A2-443A0AC10369}" dt="2024-03-18T16:44:44.962" v="4966"/>
          <ac:spMkLst>
            <pc:docMk/>
            <pc:sldMk cId="4195906938" sldId="277"/>
            <ac:spMk id="10" creationId="{3814D4D3-81EB-3A02-5FF4-983ABBDD64C6}"/>
          </ac:spMkLst>
        </pc:spChg>
        <pc:spChg chg="add mod">
          <ac:chgData name="Wilson Martins" userId="aa084df00ae5f2d0" providerId="LiveId" clId="{4177AB54-18E6-4907-B7A2-443A0AC10369}" dt="2024-03-21T21:31:09.428" v="6609" actId="20577"/>
          <ac:spMkLst>
            <pc:docMk/>
            <pc:sldMk cId="4195906938" sldId="277"/>
            <ac:spMk id="10" creationId="{A9ECDA1C-7D8F-CB6E-B4AC-B25F81C72265}"/>
          </ac:spMkLst>
        </pc:spChg>
      </pc:sldChg>
      <pc:sldChg chg="addSp delSp modSp add mod">
        <pc:chgData name="Wilson Martins" userId="aa084df00ae5f2d0" providerId="LiveId" clId="{4177AB54-18E6-4907-B7A2-443A0AC10369}" dt="2024-03-21T21:30:59.425" v="6607" actId="20577"/>
        <pc:sldMkLst>
          <pc:docMk/>
          <pc:sldMk cId="340733094" sldId="278"/>
        </pc:sldMkLst>
        <pc:spChg chg="add mod">
          <ac:chgData name="Wilson Martins" userId="aa084df00ae5f2d0" providerId="LiveId" clId="{4177AB54-18E6-4907-B7A2-443A0AC10369}" dt="2024-03-12T14:31:50.799" v="4519" actId="20577"/>
          <ac:spMkLst>
            <pc:docMk/>
            <pc:sldMk cId="340733094" sldId="278"/>
            <ac:spMk id="2" creationId="{853585CF-D41D-EB7F-3F8E-0F143887FB16}"/>
          </ac:spMkLst>
        </pc:spChg>
        <pc:spChg chg="del">
          <ac:chgData name="Wilson Martins" userId="aa084df00ae5f2d0" providerId="LiveId" clId="{4177AB54-18E6-4907-B7A2-443A0AC10369}" dt="2024-03-04T11:18:43.743" v="3753" actId="478"/>
          <ac:spMkLst>
            <pc:docMk/>
            <pc:sldMk cId="340733094" sldId="278"/>
            <ac:spMk id="3" creationId="{024CFF68-8DBF-0DD6-84A7-F932C3022E4A}"/>
          </ac:spMkLst>
        </pc:spChg>
        <pc:spChg chg="add mod">
          <ac:chgData name="Wilson Martins" userId="aa084df00ae5f2d0" providerId="LiveId" clId="{4177AB54-18E6-4907-B7A2-443A0AC10369}" dt="2024-03-06T09:42:26.979" v="4319" actId="207"/>
          <ac:spMkLst>
            <pc:docMk/>
            <pc:sldMk cId="340733094" sldId="278"/>
            <ac:spMk id="3" creationId="{9AD8B2E7-B653-2A96-BFB7-F7D61C8DDC98}"/>
          </ac:spMkLst>
        </pc:spChg>
        <pc:spChg chg="add mod">
          <ac:chgData name="Wilson Martins" userId="aa084df00ae5f2d0" providerId="LiveId" clId="{4177AB54-18E6-4907-B7A2-443A0AC10369}" dt="2024-03-06T09:43:42.861" v="4322" actId="1076"/>
          <ac:spMkLst>
            <pc:docMk/>
            <pc:sldMk cId="340733094" sldId="278"/>
            <ac:spMk id="4" creationId="{42E31A0C-E74F-1420-2BA4-A2A09A8941CA}"/>
          </ac:spMkLst>
        </pc:spChg>
        <pc:spChg chg="del">
          <ac:chgData name="Wilson Martins" userId="aa084df00ae5f2d0" providerId="LiveId" clId="{4177AB54-18E6-4907-B7A2-443A0AC10369}" dt="2024-03-04T11:18:43.743" v="3753" actId="478"/>
          <ac:spMkLst>
            <pc:docMk/>
            <pc:sldMk cId="340733094" sldId="278"/>
            <ac:spMk id="4" creationId="{AB80503E-F51C-F0AB-577A-D9588947B757}"/>
          </ac:spMkLst>
        </pc:spChg>
        <pc:spChg chg="del">
          <ac:chgData name="Wilson Martins" userId="aa084df00ae5f2d0" providerId="LiveId" clId="{4177AB54-18E6-4907-B7A2-443A0AC10369}" dt="2024-03-04T11:18:43.743" v="3753" actId="478"/>
          <ac:spMkLst>
            <pc:docMk/>
            <pc:sldMk cId="340733094" sldId="278"/>
            <ac:spMk id="5" creationId="{64687DDE-3189-0F58-5072-177A87CC4408}"/>
          </ac:spMkLst>
        </pc:spChg>
        <pc:spChg chg="add mod">
          <ac:chgData name="Wilson Martins" userId="aa084df00ae5f2d0" providerId="LiveId" clId="{4177AB54-18E6-4907-B7A2-443A0AC10369}" dt="2024-03-21T21:30:59.425" v="6607" actId="20577"/>
          <ac:spMkLst>
            <pc:docMk/>
            <pc:sldMk cId="340733094" sldId="278"/>
            <ac:spMk id="5" creationId="{BA39D73A-7514-F2B3-61FC-570E1CE5CE19}"/>
          </ac:spMkLst>
        </pc:spChg>
        <pc:spChg chg="add mod">
          <ac:chgData name="Wilson Martins" userId="aa084df00ae5f2d0" providerId="LiveId" clId="{4177AB54-18E6-4907-B7A2-443A0AC10369}" dt="2024-03-04T13:12:54.795" v="4070" actId="1076"/>
          <ac:spMkLst>
            <pc:docMk/>
            <pc:sldMk cId="340733094" sldId="278"/>
            <ac:spMk id="6" creationId="{305F76EF-2E1D-32C0-7C43-F0C16D941829}"/>
          </ac:spMkLst>
        </pc:spChg>
        <pc:spChg chg="del">
          <ac:chgData name="Wilson Martins" userId="aa084df00ae5f2d0" providerId="LiveId" clId="{4177AB54-18E6-4907-B7A2-443A0AC10369}" dt="2024-03-04T11:18:43.743" v="3753" actId="478"/>
          <ac:spMkLst>
            <pc:docMk/>
            <pc:sldMk cId="340733094" sldId="278"/>
            <ac:spMk id="7" creationId="{E7B12AD0-75C0-A910-1933-2BAEE6E5F806}"/>
          </ac:spMkLst>
        </pc:spChg>
        <pc:spChg chg="del">
          <ac:chgData name="Wilson Martins" userId="aa084df00ae5f2d0" providerId="LiveId" clId="{4177AB54-18E6-4907-B7A2-443A0AC10369}" dt="2024-03-04T11:18:43.743" v="3753" actId="478"/>
          <ac:spMkLst>
            <pc:docMk/>
            <pc:sldMk cId="340733094" sldId="278"/>
            <ac:spMk id="8" creationId="{5EF3BC2C-48F4-9912-64CB-9410D11048F3}"/>
          </ac:spMkLst>
        </pc:spChg>
        <pc:spChg chg="add mod">
          <ac:chgData name="Wilson Martins" userId="aa084df00ae5f2d0" providerId="LiveId" clId="{4177AB54-18E6-4907-B7A2-443A0AC10369}" dt="2024-03-06T09:41:09.010" v="4311" actId="20577"/>
          <ac:spMkLst>
            <pc:docMk/>
            <pc:sldMk cId="340733094" sldId="278"/>
            <ac:spMk id="9" creationId="{4E9DD6A2-140F-E04E-46AB-B837FFEB064C}"/>
          </ac:spMkLst>
        </pc:spChg>
        <pc:spChg chg="add mod">
          <ac:chgData name="Wilson Martins" userId="aa084df00ae5f2d0" providerId="LiveId" clId="{4177AB54-18E6-4907-B7A2-443A0AC10369}" dt="2024-03-21T21:22:13.050" v="6603" actId="16959"/>
          <ac:spMkLst>
            <pc:docMk/>
            <pc:sldMk cId="340733094" sldId="278"/>
            <ac:spMk id="10" creationId="{5F076484-DB77-C449-8483-690A5E40FB48}"/>
          </ac:spMkLst>
        </pc:spChg>
        <pc:spChg chg="add mod">
          <ac:chgData name="Wilson Martins" userId="aa084df00ae5f2d0" providerId="LiveId" clId="{4177AB54-18E6-4907-B7A2-443A0AC10369}" dt="2024-03-04T13:30:43.021" v="4099"/>
          <ac:spMkLst>
            <pc:docMk/>
            <pc:sldMk cId="340733094" sldId="278"/>
            <ac:spMk id="11" creationId="{5581FAA3-8F88-1F7F-B6B3-F1225A362157}"/>
          </ac:spMkLst>
        </pc:spChg>
        <pc:spChg chg="del">
          <ac:chgData name="Wilson Martins" userId="aa084df00ae5f2d0" providerId="LiveId" clId="{4177AB54-18E6-4907-B7A2-443A0AC10369}" dt="2024-03-04T11:18:43.743" v="3753" actId="478"/>
          <ac:spMkLst>
            <pc:docMk/>
            <pc:sldMk cId="340733094" sldId="278"/>
            <ac:spMk id="12" creationId="{6AAB21B8-A4E5-D265-69C1-A6382806FC61}"/>
          </ac:spMkLst>
        </pc:spChg>
        <pc:spChg chg="add mod">
          <ac:chgData name="Wilson Martins" userId="aa084df00ae5f2d0" providerId="LiveId" clId="{4177AB54-18E6-4907-B7A2-443A0AC10369}" dt="2024-03-04T13:15:00.158" v="4096" actId="1076"/>
          <ac:spMkLst>
            <pc:docMk/>
            <pc:sldMk cId="340733094" sldId="278"/>
            <ac:spMk id="13" creationId="{786D9294-271E-F98C-0DFF-E4477365E283}"/>
          </ac:spMkLst>
        </pc:spChg>
        <pc:spChg chg="add mod">
          <ac:chgData name="Wilson Martins" userId="aa084df00ae5f2d0" providerId="LiveId" clId="{4177AB54-18E6-4907-B7A2-443A0AC10369}" dt="2024-03-06T09:42:40" v="4321" actId="1076"/>
          <ac:spMkLst>
            <pc:docMk/>
            <pc:sldMk cId="340733094" sldId="278"/>
            <ac:spMk id="14" creationId="{52EFC2CC-53FD-A71C-7F42-B38431475DEC}"/>
          </ac:spMkLst>
        </pc:spChg>
        <pc:spChg chg="add mod">
          <ac:chgData name="Wilson Martins" userId="aa084df00ae5f2d0" providerId="LiveId" clId="{4177AB54-18E6-4907-B7A2-443A0AC10369}" dt="2024-03-04T13:32:03.575" v="4126" actId="207"/>
          <ac:spMkLst>
            <pc:docMk/>
            <pc:sldMk cId="340733094" sldId="278"/>
            <ac:spMk id="15" creationId="{2743FF92-6372-84FB-E261-1471E5232975}"/>
          </ac:spMkLst>
        </pc:spChg>
      </pc:sldChg>
      <pc:sldChg chg="addSp delSp modSp add mod">
        <pc:chgData name="Wilson Martins" userId="aa084df00ae5f2d0" providerId="LiveId" clId="{4177AB54-18E6-4907-B7A2-443A0AC10369}" dt="2024-03-21T21:31:16.167" v="6610" actId="20577"/>
        <pc:sldMkLst>
          <pc:docMk/>
          <pc:sldMk cId="1927271778" sldId="279"/>
        </pc:sldMkLst>
        <pc:spChg chg="add del mod">
          <ac:chgData name="Wilson Martins" userId="aa084df00ae5f2d0" providerId="LiveId" clId="{4177AB54-18E6-4907-B7A2-443A0AC10369}" dt="2024-03-18T21:19:29.706" v="5322" actId="478"/>
          <ac:spMkLst>
            <pc:docMk/>
            <pc:sldMk cId="1927271778" sldId="279"/>
            <ac:spMk id="2" creationId="{0566EBE1-1587-B971-F2ED-C43EA2C49CDB}"/>
          </ac:spMkLst>
        </pc:spChg>
        <pc:spChg chg="del">
          <ac:chgData name="Wilson Martins" userId="aa084df00ae5f2d0" providerId="LiveId" clId="{4177AB54-18E6-4907-B7A2-443A0AC10369}" dt="2024-03-18T17:22:44.911" v="5018" actId="478"/>
          <ac:spMkLst>
            <pc:docMk/>
            <pc:sldMk cId="1927271778" sldId="279"/>
            <ac:spMk id="2" creationId="{52ED8FD4-451D-2086-1F42-6486E5506B32}"/>
          </ac:spMkLst>
        </pc:spChg>
        <pc:spChg chg="add mod">
          <ac:chgData name="Wilson Martins" userId="aa084df00ae5f2d0" providerId="LiveId" clId="{4177AB54-18E6-4907-B7A2-443A0AC10369}" dt="2024-03-21T21:31:16.167" v="6610" actId="20577"/>
          <ac:spMkLst>
            <pc:docMk/>
            <pc:sldMk cId="1927271778" sldId="279"/>
            <ac:spMk id="2" creationId="{6E73E898-0FE4-C20A-B9BC-E0DFAAEAD459}"/>
          </ac:spMkLst>
        </pc:spChg>
        <pc:spChg chg="add del mod">
          <ac:chgData name="Wilson Martins" userId="aa084df00ae5f2d0" providerId="LiveId" clId="{4177AB54-18E6-4907-B7A2-443A0AC10369}" dt="2024-03-18T21:19:29.706" v="5322" actId="478"/>
          <ac:spMkLst>
            <pc:docMk/>
            <pc:sldMk cId="1927271778" sldId="279"/>
            <ac:spMk id="3" creationId="{180E04BB-C471-3EEC-217F-FA7D22E2B843}"/>
          </ac:spMkLst>
        </pc:spChg>
        <pc:spChg chg="del">
          <ac:chgData name="Wilson Martins" userId="aa084df00ae5f2d0" providerId="LiveId" clId="{4177AB54-18E6-4907-B7A2-443A0AC10369}" dt="2024-03-18T17:22:44.911" v="5018" actId="478"/>
          <ac:spMkLst>
            <pc:docMk/>
            <pc:sldMk cId="1927271778" sldId="279"/>
            <ac:spMk id="3" creationId="{F3D46BA5-732D-FABB-1BCC-DD58F688A532}"/>
          </ac:spMkLst>
        </pc:spChg>
        <pc:spChg chg="del mod">
          <ac:chgData name="Wilson Martins" userId="aa084df00ae5f2d0" providerId="LiveId" clId="{4177AB54-18E6-4907-B7A2-443A0AC10369}" dt="2024-03-18T21:19:29.706" v="5322" actId="478"/>
          <ac:spMkLst>
            <pc:docMk/>
            <pc:sldMk cId="1927271778" sldId="279"/>
            <ac:spMk id="5" creationId="{A8C35919-0460-700A-A240-25CE2A2257D1}"/>
          </ac:spMkLst>
        </pc:spChg>
        <pc:spChg chg="del">
          <ac:chgData name="Wilson Martins" userId="aa084df00ae5f2d0" providerId="LiveId" clId="{4177AB54-18E6-4907-B7A2-443A0AC10369}" dt="2024-03-18T17:22:41.177" v="5017" actId="478"/>
          <ac:spMkLst>
            <pc:docMk/>
            <pc:sldMk cId="1927271778" sldId="279"/>
            <ac:spMk id="6" creationId="{1424B4CB-3FF4-EA84-CECA-4990B3BDD0BF}"/>
          </ac:spMkLst>
        </pc:spChg>
        <pc:spChg chg="add del mod">
          <ac:chgData name="Wilson Martins" userId="aa084df00ae5f2d0" providerId="LiveId" clId="{4177AB54-18E6-4907-B7A2-443A0AC10369}" dt="2024-03-18T20:56:17.333" v="5158" actId="478"/>
          <ac:spMkLst>
            <pc:docMk/>
            <pc:sldMk cId="1927271778" sldId="279"/>
            <ac:spMk id="6" creationId="{828A4500-B192-A65D-B878-55BD8878DEDF}"/>
          </ac:spMkLst>
        </pc:spChg>
        <pc:spChg chg="del">
          <ac:chgData name="Wilson Martins" userId="aa084df00ae5f2d0" providerId="LiveId" clId="{4177AB54-18E6-4907-B7A2-443A0AC10369}" dt="2024-03-18T17:20:56.036" v="5004" actId="478"/>
          <ac:spMkLst>
            <pc:docMk/>
            <pc:sldMk cId="1927271778" sldId="279"/>
            <ac:spMk id="7" creationId="{F34A50E1-08A6-0E7A-8684-B7A068F06830}"/>
          </ac:spMkLst>
        </pc:spChg>
        <pc:spChg chg="add del mod">
          <ac:chgData name="Wilson Martins" userId="aa084df00ae5f2d0" providerId="LiveId" clId="{4177AB54-18E6-4907-B7A2-443A0AC10369}" dt="2024-03-18T20:56:19.210" v="5159" actId="478"/>
          <ac:spMkLst>
            <pc:docMk/>
            <pc:sldMk cId="1927271778" sldId="279"/>
            <ac:spMk id="7" creationId="{F3D96715-8625-9A3F-C958-922145441620}"/>
          </ac:spMkLst>
        </pc:spChg>
        <pc:spChg chg="del">
          <ac:chgData name="Wilson Martins" userId="aa084df00ae5f2d0" providerId="LiveId" clId="{4177AB54-18E6-4907-B7A2-443A0AC10369}" dt="2024-03-18T17:20:56.036" v="5004" actId="478"/>
          <ac:spMkLst>
            <pc:docMk/>
            <pc:sldMk cId="1927271778" sldId="279"/>
            <ac:spMk id="8" creationId="{13CE587F-0AB1-EE83-FA25-2C871DD40B55}"/>
          </ac:spMkLst>
        </pc:spChg>
        <pc:spChg chg="add mod">
          <ac:chgData name="Wilson Martins" userId="aa084df00ae5f2d0" providerId="LiveId" clId="{4177AB54-18E6-4907-B7A2-443A0AC10369}" dt="2024-03-18T21:06:40.857" v="5210" actId="1076"/>
          <ac:spMkLst>
            <pc:docMk/>
            <pc:sldMk cId="1927271778" sldId="279"/>
            <ac:spMk id="8" creationId="{872302EF-1B27-23BF-0190-415419678DFB}"/>
          </ac:spMkLst>
        </pc:spChg>
        <pc:spChg chg="add del mod">
          <ac:chgData name="Wilson Martins" userId="aa084df00ae5f2d0" providerId="LiveId" clId="{4177AB54-18E6-4907-B7A2-443A0AC10369}" dt="2024-03-18T21:19:29.706" v="5322" actId="478"/>
          <ac:spMkLst>
            <pc:docMk/>
            <pc:sldMk cId="1927271778" sldId="279"/>
            <ac:spMk id="9" creationId="{47362934-E305-A9DE-3E7C-C4C943D15FEA}"/>
          </ac:spMkLst>
        </pc:spChg>
        <pc:spChg chg="del">
          <ac:chgData name="Wilson Martins" userId="aa084df00ae5f2d0" providerId="LiveId" clId="{4177AB54-18E6-4907-B7A2-443A0AC10369}" dt="2024-03-18T17:20:56.036" v="5004" actId="478"/>
          <ac:spMkLst>
            <pc:docMk/>
            <pc:sldMk cId="1927271778" sldId="279"/>
            <ac:spMk id="9" creationId="{69B0F4DD-538E-CAF0-E15A-668125BCCA24}"/>
          </ac:spMkLst>
        </pc:spChg>
        <pc:spChg chg="add del mod">
          <ac:chgData name="Wilson Martins" userId="aa084df00ae5f2d0" providerId="LiveId" clId="{4177AB54-18E6-4907-B7A2-443A0AC10369}" dt="2024-03-18T21:09:25.885" v="5219" actId="478"/>
          <ac:spMkLst>
            <pc:docMk/>
            <pc:sldMk cId="1927271778" sldId="279"/>
            <ac:spMk id="10" creationId="{13F2E211-C663-A25F-4660-F2131CB49A17}"/>
          </ac:spMkLst>
        </pc:spChg>
        <pc:spChg chg="add del mod">
          <ac:chgData name="Wilson Martins" userId="aa084df00ae5f2d0" providerId="LiveId" clId="{4177AB54-18E6-4907-B7A2-443A0AC10369}" dt="2024-03-18T21:19:29.706" v="5322" actId="478"/>
          <ac:spMkLst>
            <pc:docMk/>
            <pc:sldMk cId="1927271778" sldId="279"/>
            <ac:spMk id="11" creationId="{8C075BF2-8ED7-AC69-7A94-97BE88BCA533}"/>
          </ac:spMkLst>
        </pc:spChg>
        <pc:spChg chg="add del mod">
          <ac:chgData name="Wilson Martins" userId="aa084df00ae5f2d0" providerId="LiveId" clId="{4177AB54-18E6-4907-B7A2-443A0AC10369}" dt="2024-03-18T21:19:29.706" v="5322" actId="478"/>
          <ac:spMkLst>
            <pc:docMk/>
            <pc:sldMk cId="1927271778" sldId="279"/>
            <ac:spMk id="12" creationId="{B3620A87-AADE-2B63-31E9-111A9E038CF7}"/>
          </ac:spMkLst>
        </pc:spChg>
        <pc:spChg chg="add mod">
          <ac:chgData name="Wilson Martins" userId="aa084df00ae5f2d0" providerId="LiveId" clId="{4177AB54-18E6-4907-B7A2-443A0AC10369}" dt="2024-03-19T10:49:17.011" v="5850" actId="20577"/>
          <ac:spMkLst>
            <pc:docMk/>
            <pc:sldMk cId="1927271778" sldId="279"/>
            <ac:spMk id="13" creationId="{7D0260A2-B1E3-2C51-81A7-DC94840AE4C3}"/>
          </ac:spMkLst>
        </pc:spChg>
      </pc:sldChg>
      <pc:sldChg chg="addSp delSp modSp add mod">
        <pc:chgData name="Wilson Martins" userId="aa084df00ae5f2d0" providerId="LiveId" clId="{4177AB54-18E6-4907-B7A2-443A0AC10369}" dt="2024-03-22T08:38:07.523" v="7024" actId="20577"/>
        <pc:sldMkLst>
          <pc:docMk/>
          <pc:sldMk cId="3834240815" sldId="280"/>
        </pc:sldMkLst>
        <pc:spChg chg="del mod">
          <ac:chgData name="Wilson Martins" userId="aa084df00ae5f2d0" providerId="LiveId" clId="{4177AB54-18E6-4907-B7A2-443A0AC10369}" dt="2024-03-19T10:26:59.632" v="5750" actId="478"/>
          <ac:spMkLst>
            <pc:docMk/>
            <pc:sldMk cId="3834240815" sldId="280"/>
            <ac:spMk id="2" creationId="{0566EBE1-1587-B971-F2ED-C43EA2C49CDB}"/>
          </ac:spMkLst>
        </pc:spChg>
        <pc:spChg chg="del mod">
          <ac:chgData name="Wilson Martins" userId="aa084df00ae5f2d0" providerId="LiveId" clId="{4177AB54-18E6-4907-B7A2-443A0AC10369}" dt="2024-03-19T10:53:07.384" v="5884" actId="478"/>
          <ac:spMkLst>
            <pc:docMk/>
            <pc:sldMk cId="3834240815" sldId="280"/>
            <ac:spMk id="3" creationId="{180E04BB-C471-3EEC-217F-FA7D22E2B843}"/>
          </ac:spMkLst>
        </pc:spChg>
        <pc:spChg chg="mod">
          <ac:chgData name="Wilson Martins" userId="aa084df00ae5f2d0" providerId="LiveId" clId="{4177AB54-18E6-4907-B7A2-443A0AC10369}" dt="2024-03-19T16:31:14.450" v="6322" actId="255"/>
          <ac:spMkLst>
            <pc:docMk/>
            <pc:sldMk cId="3834240815" sldId="280"/>
            <ac:spMk id="4" creationId="{B2D6B320-061B-2BBE-922C-993A0B4A173E}"/>
          </ac:spMkLst>
        </pc:spChg>
        <pc:spChg chg="del mod">
          <ac:chgData name="Wilson Martins" userId="aa084df00ae5f2d0" providerId="LiveId" clId="{4177AB54-18E6-4907-B7A2-443A0AC10369}" dt="2024-03-19T10:26:59.632" v="5750" actId="478"/>
          <ac:spMkLst>
            <pc:docMk/>
            <pc:sldMk cId="3834240815" sldId="280"/>
            <ac:spMk id="5" creationId="{A8C35919-0460-700A-A240-25CE2A2257D1}"/>
          </ac:spMkLst>
        </pc:spChg>
        <pc:spChg chg="add mod">
          <ac:chgData name="Wilson Martins" userId="aa084df00ae5f2d0" providerId="LiveId" clId="{4177AB54-18E6-4907-B7A2-443A0AC10369}" dt="2024-03-19T16:31:14.450" v="6322" actId="255"/>
          <ac:spMkLst>
            <pc:docMk/>
            <pc:sldMk cId="3834240815" sldId="280"/>
            <ac:spMk id="6" creationId="{ECE98384-23FC-5E80-2D40-8CFCE66C5E8C}"/>
          </ac:spMkLst>
        </pc:spChg>
        <pc:spChg chg="add del mod">
          <ac:chgData name="Wilson Martins" userId="aa084df00ae5f2d0" providerId="LiveId" clId="{4177AB54-18E6-4907-B7A2-443A0AC10369}" dt="2024-03-18T21:37:58.649" v="5654" actId="478"/>
          <ac:spMkLst>
            <pc:docMk/>
            <pc:sldMk cId="3834240815" sldId="280"/>
            <ac:spMk id="6" creationId="{F53A080F-ACE0-65DC-F319-A27B1CEB9750}"/>
          </ac:spMkLst>
        </pc:spChg>
        <pc:spChg chg="add del mod">
          <ac:chgData name="Wilson Martins" userId="aa084df00ae5f2d0" providerId="LiveId" clId="{4177AB54-18E6-4907-B7A2-443A0AC10369}" dt="2024-03-19T10:52:57.307" v="5882" actId="478"/>
          <ac:spMkLst>
            <pc:docMk/>
            <pc:sldMk cId="3834240815" sldId="280"/>
            <ac:spMk id="7" creationId="{CFEEE5AD-A463-F746-F1A6-474D58447E82}"/>
          </ac:spMkLst>
        </pc:spChg>
        <pc:spChg chg="mod">
          <ac:chgData name="Wilson Martins" userId="aa084df00ae5f2d0" providerId="LiveId" clId="{4177AB54-18E6-4907-B7A2-443A0AC10369}" dt="2024-03-19T16:31:14.450" v="6322" actId="255"/>
          <ac:spMkLst>
            <pc:docMk/>
            <pc:sldMk cId="3834240815" sldId="280"/>
            <ac:spMk id="8" creationId="{872302EF-1B27-23BF-0190-415419678DFB}"/>
          </ac:spMkLst>
        </pc:spChg>
        <pc:spChg chg="mod">
          <ac:chgData name="Wilson Martins" userId="aa084df00ae5f2d0" providerId="LiveId" clId="{4177AB54-18E6-4907-B7A2-443A0AC10369}" dt="2024-03-19T16:31:14.450" v="6322" actId="255"/>
          <ac:spMkLst>
            <pc:docMk/>
            <pc:sldMk cId="3834240815" sldId="280"/>
            <ac:spMk id="9" creationId="{47362934-E305-A9DE-3E7C-C4C943D15FEA}"/>
          </ac:spMkLst>
        </pc:spChg>
        <pc:spChg chg="add mod">
          <ac:chgData name="Wilson Martins" userId="aa084df00ae5f2d0" providerId="LiveId" clId="{4177AB54-18E6-4907-B7A2-443A0AC10369}" dt="2024-03-19T16:31:14.450" v="6322" actId="255"/>
          <ac:spMkLst>
            <pc:docMk/>
            <pc:sldMk cId="3834240815" sldId="280"/>
            <ac:spMk id="10" creationId="{C8A42A63-7F74-C4D1-40A2-E62E379AC457}"/>
          </ac:spMkLst>
        </pc:spChg>
        <pc:spChg chg="mod">
          <ac:chgData name="Wilson Martins" userId="aa084df00ae5f2d0" providerId="LiveId" clId="{4177AB54-18E6-4907-B7A2-443A0AC10369}" dt="2024-03-19T16:31:14.450" v="6322" actId="255"/>
          <ac:spMkLst>
            <pc:docMk/>
            <pc:sldMk cId="3834240815" sldId="280"/>
            <ac:spMk id="11" creationId="{8C075BF2-8ED7-AC69-7A94-97BE88BCA533}"/>
          </ac:spMkLst>
        </pc:spChg>
        <pc:spChg chg="mod">
          <ac:chgData name="Wilson Martins" userId="aa084df00ae5f2d0" providerId="LiveId" clId="{4177AB54-18E6-4907-B7A2-443A0AC10369}" dt="2024-03-19T16:31:14.450" v="6322" actId="255"/>
          <ac:spMkLst>
            <pc:docMk/>
            <pc:sldMk cId="3834240815" sldId="280"/>
            <ac:spMk id="12" creationId="{B3620A87-AADE-2B63-31E9-111A9E038CF7}"/>
          </ac:spMkLst>
        </pc:spChg>
        <pc:spChg chg="add mod">
          <ac:chgData name="Wilson Martins" userId="aa084df00ae5f2d0" providerId="LiveId" clId="{4177AB54-18E6-4907-B7A2-443A0AC10369}" dt="2024-03-19T16:31:14.450" v="6322" actId="255"/>
          <ac:spMkLst>
            <pc:docMk/>
            <pc:sldMk cId="3834240815" sldId="280"/>
            <ac:spMk id="13" creationId="{9B11E073-412E-E84B-DE39-68A725A99DE2}"/>
          </ac:spMkLst>
        </pc:spChg>
        <pc:spChg chg="add mod">
          <ac:chgData name="Wilson Martins" userId="aa084df00ae5f2d0" providerId="LiveId" clId="{4177AB54-18E6-4907-B7A2-443A0AC10369}" dt="2024-03-19T16:31:14.450" v="6322" actId="255"/>
          <ac:spMkLst>
            <pc:docMk/>
            <pc:sldMk cId="3834240815" sldId="280"/>
            <ac:spMk id="14" creationId="{489398B6-5309-1707-BBC0-33616E10245D}"/>
          </ac:spMkLst>
        </pc:spChg>
        <pc:spChg chg="add mod">
          <ac:chgData name="Wilson Martins" userId="aa084df00ae5f2d0" providerId="LiveId" clId="{4177AB54-18E6-4907-B7A2-443A0AC10369}" dt="2024-03-19T16:31:14.450" v="6322" actId="255"/>
          <ac:spMkLst>
            <pc:docMk/>
            <pc:sldMk cId="3834240815" sldId="280"/>
            <ac:spMk id="15" creationId="{A3BF802D-3500-2F1D-9D65-05E3BBDD0EA4}"/>
          </ac:spMkLst>
        </pc:spChg>
        <pc:spChg chg="add mod">
          <ac:chgData name="Wilson Martins" userId="aa084df00ae5f2d0" providerId="LiveId" clId="{4177AB54-18E6-4907-B7A2-443A0AC10369}" dt="2024-03-22T08:38:07.523" v="7024" actId="20577"/>
          <ac:spMkLst>
            <pc:docMk/>
            <pc:sldMk cId="3834240815" sldId="280"/>
            <ac:spMk id="16" creationId="{2E60873B-05C1-E8E6-004C-BC6C809CBF67}"/>
          </ac:spMkLst>
        </pc:spChg>
        <pc:spChg chg="add mod">
          <ac:chgData name="Wilson Martins" userId="aa084df00ae5f2d0" providerId="LiveId" clId="{4177AB54-18E6-4907-B7A2-443A0AC10369}" dt="2024-03-19T16:31:14.450" v="6322" actId="255"/>
          <ac:spMkLst>
            <pc:docMk/>
            <pc:sldMk cId="3834240815" sldId="280"/>
            <ac:spMk id="17" creationId="{E670C866-68A4-E008-7241-D5403BA7B1C2}"/>
          </ac:spMkLst>
        </pc:spChg>
      </pc:sldChg>
      <pc:sldChg chg="addSp delSp modSp add mod">
        <pc:chgData name="Wilson Martins" userId="aa084df00ae5f2d0" providerId="LiveId" clId="{4177AB54-18E6-4907-B7A2-443A0AC10369}" dt="2024-03-22T08:38:12.372" v="7026" actId="20577"/>
        <pc:sldMkLst>
          <pc:docMk/>
          <pc:sldMk cId="2990174807" sldId="281"/>
        </pc:sldMkLst>
        <pc:spChg chg="mod">
          <ac:chgData name="Wilson Martins" userId="aa084df00ae5f2d0" providerId="LiveId" clId="{4177AB54-18E6-4907-B7A2-443A0AC10369}" dt="2024-03-22T07:57:15.633" v="6782" actId="1036"/>
          <ac:spMkLst>
            <pc:docMk/>
            <pc:sldMk cId="2990174807" sldId="281"/>
            <ac:spMk id="2" creationId="{0566EBE1-1587-B971-F2ED-C43EA2C49CDB}"/>
          </ac:spMkLst>
        </pc:spChg>
        <pc:spChg chg="mod">
          <ac:chgData name="Wilson Martins" userId="aa084df00ae5f2d0" providerId="LiveId" clId="{4177AB54-18E6-4907-B7A2-443A0AC10369}" dt="2024-03-19T16:30:56.555" v="6320" actId="255"/>
          <ac:spMkLst>
            <pc:docMk/>
            <pc:sldMk cId="2990174807" sldId="281"/>
            <ac:spMk id="3" creationId="{180E04BB-C471-3EEC-217F-FA7D22E2B843}"/>
          </ac:spMkLst>
        </pc:spChg>
        <pc:spChg chg="mod">
          <ac:chgData name="Wilson Martins" userId="aa084df00ae5f2d0" providerId="LiveId" clId="{4177AB54-18E6-4907-B7A2-443A0AC10369}" dt="2024-03-19T16:30:56.555" v="6320" actId="255"/>
          <ac:spMkLst>
            <pc:docMk/>
            <pc:sldMk cId="2990174807" sldId="281"/>
            <ac:spMk id="4" creationId="{B2D6B320-061B-2BBE-922C-993A0B4A173E}"/>
          </ac:spMkLst>
        </pc:spChg>
        <pc:spChg chg="mod">
          <ac:chgData name="Wilson Martins" userId="aa084df00ae5f2d0" providerId="LiveId" clId="{4177AB54-18E6-4907-B7A2-443A0AC10369}" dt="2024-03-22T07:57:15.633" v="6782" actId="1036"/>
          <ac:spMkLst>
            <pc:docMk/>
            <pc:sldMk cId="2990174807" sldId="281"/>
            <ac:spMk id="5" creationId="{A8C35919-0460-700A-A240-25CE2A2257D1}"/>
          </ac:spMkLst>
        </pc:spChg>
        <pc:spChg chg="add mod">
          <ac:chgData name="Wilson Martins" userId="aa084df00ae5f2d0" providerId="LiveId" clId="{4177AB54-18E6-4907-B7A2-443A0AC10369}" dt="2024-03-22T08:38:12.372" v="7026" actId="20577"/>
          <ac:spMkLst>
            <pc:docMk/>
            <pc:sldMk cId="2990174807" sldId="281"/>
            <ac:spMk id="6" creationId="{EA5FE567-D34D-F2B2-731F-E3AE669299AD}"/>
          </ac:spMkLst>
        </pc:spChg>
        <pc:spChg chg="mod">
          <ac:chgData name="Wilson Martins" userId="aa084df00ae5f2d0" providerId="LiveId" clId="{4177AB54-18E6-4907-B7A2-443A0AC10369}" dt="2024-03-19T16:31:00.430" v="6321" actId="1076"/>
          <ac:spMkLst>
            <pc:docMk/>
            <pc:sldMk cId="2990174807" sldId="281"/>
            <ac:spMk id="7" creationId="{CFEEE5AD-A463-F746-F1A6-474D58447E82}"/>
          </ac:spMkLst>
        </pc:spChg>
        <pc:spChg chg="del">
          <ac:chgData name="Wilson Martins" userId="aa084df00ae5f2d0" providerId="LiveId" clId="{4177AB54-18E6-4907-B7A2-443A0AC10369}" dt="2024-03-19T10:54:25.932" v="5898" actId="478"/>
          <ac:spMkLst>
            <pc:docMk/>
            <pc:sldMk cId="2990174807" sldId="281"/>
            <ac:spMk id="8" creationId="{872302EF-1B27-23BF-0190-415419678DFB}"/>
          </ac:spMkLst>
        </pc:spChg>
        <pc:spChg chg="add del mod">
          <ac:chgData name="Wilson Martins" userId="aa084df00ae5f2d0" providerId="LiveId" clId="{4177AB54-18E6-4907-B7A2-443A0AC10369}" dt="2024-03-22T07:57:33.913" v="6784" actId="478"/>
          <ac:spMkLst>
            <pc:docMk/>
            <pc:sldMk cId="2990174807" sldId="281"/>
            <ac:spMk id="8" creationId="{FDAD084A-D88B-EFF6-7D66-42112366D6C9}"/>
          </ac:spMkLst>
        </pc:spChg>
        <pc:spChg chg="add del mod">
          <ac:chgData name="Wilson Martins" userId="aa084df00ae5f2d0" providerId="LiveId" clId="{4177AB54-18E6-4907-B7A2-443A0AC10369}" dt="2024-03-22T07:57:30.365" v="6783" actId="478"/>
          <ac:spMkLst>
            <pc:docMk/>
            <pc:sldMk cId="2990174807" sldId="281"/>
            <ac:spMk id="9" creationId="{0EE317E9-2452-AF9A-6A7C-8444BAC565FD}"/>
          </ac:spMkLst>
        </pc:spChg>
        <pc:spChg chg="del">
          <ac:chgData name="Wilson Martins" userId="aa084df00ae5f2d0" providerId="LiveId" clId="{4177AB54-18E6-4907-B7A2-443A0AC10369}" dt="2024-03-19T10:54:21.851" v="5897" actId="478"/>
          <ac:spMkLst>
            <pc:docMk/>
            <pc:sldMk cId="2990174807" sldId="281"/>
            <ac:spMk id="9" creationId="{47362934-E305-A9DE-3E7C-C4C943D15FEA}"/>
          </ac:spMkLst>
        </pc:spChg>
        <pc:spChg chg="add mod">
          <ac:chgData name="Wilson Martins" userId="aa084df00ae5f2d0" providerId="LiveId" clId="{4177AB54-18E6-4907-B7A2-443A0AC10369}" dt="2024-03-22T07:57:15.633" v="6782" actId="1036"/>
          <ac:spMkLst>
            <pc:docMk/>
            <pc:sldMk cId="2990174807" sldId="281"/>
            <ac:spMk id="10" creationId="{26DD0A34-5F47-9DE1-A756-E0EA2C095123}"/>
          </ac:spMkLst>
        </pc:spChg>
        <pc:spChg chg="del">
          <ac:chgData name="Wilson Martins" userId="aa084df00ae5f2d0" providerId="LiveId" clId="{4177AB54-18E6-4907-B7A2-443A0AC10369}" dt="2024-03-19T10:54:21.851" v="5897" actId="478"/>
          <ac:spMkLst>
            <pc:docMk/>
            <pc:sldMk cId="2990174807" sldId="281"/>
            <ac:spMk id="11" creationId="{8C075BF2-8ED7-AC69-7A94-97BE88BCA533}"/>
          </ac:spMkLst>
        </pc:spChg>
        <pc:spChg chg="del">
          <ac:chgData name="Wilson Martins" userId="aa084df00ae5f2d0" providerId="LiveId" clId="{4177AB54-18E6-4907-B7A2-443A0AC10369}" dt="2024-03-19T10:54:21.851" v="5897" actId="478"/>
          <ac:spMkLst>
            <pc:docMk/>
            <pc:sldMk cId="2990174807" sldId="281"/>
            <ac:spMk id="12" creationId="{B3620A87-AADE-2B63-31E9-111A9E038CF7}"/>
          </ac:spMkLst>
        </pc:spChg>
      </pc:sldChg>
      <pc:sldChg chg="addSp delSp modSp add mod">
        <pc:chgData name="Wilson Martins" userId="aa084df00ae5f2d0" providerId="LiveId" clId="{4177AB54-18E6-4907-B7A2-443A0AC10369}" dt="2024-03-22T08:38:18.071" v="7028" actId="20577"/>
        <pc:sldMkLst>
          <pc:docMk/>
          <pc:sldMk cId="434169635" sldId="282"/>
        </pc:sldMkLst>
        <pc:spChg chg="del">
          <ac:chgData name="Wilson Martins" userId="aa084df00ae5f2d0" providerId="LiveId" clId="{4177AB54-18E6-4907-B7A2-443A0AC10369}" dt="2024-03-19T11:21:32.720" v="6089" actId="478"/>
          <ac:spMkLst>
            <pc:docMk/>
            <pc:sldMk cId="434169635" sldId="282"/>
            <ac:spMk id="2" creationId="{0566EBE1-1587-B971-F2ED-C43EA2C49CDB}"/>
          </ac:spMkLst>
        </pc:spChg>
        <pc:spChg chg="del">
          <ac:chgData name="Wilson Martins" userId="aa084df00ae5f2d0" providerId="LiveId" clId="{4177AB54-18E6-4907-B7A2-443A0AC10369}" dt="2024-03-19T11:21:29.040" v="6088" actId="478"/>
          <ac:spMkLst>
            <pc:docMk/>
            <pc:sldMk cId="434169635" sldId="282"/>
            <ac:spMk id="3" creationId="{180E04BB-C471-3EEC-217F-FA7D22E2B843}"/>
          </ac:spMkLst>
        </pc:spChg>
        <pc:spChg chg="mod">
          <ac:chgData name="Wilson Martins" userId="aa084df00ae5f2d0" providerId="LiveId" clId="{4177AB54-18E6-4907-B7A2-443A0AC10369}" dt="2024-03-19T16:30:48.946" v="6319" actId="255"/>
          <ac:spMkLst>
            <pc:docMk/>
            <pc:sldMk cId="434169635" sldId="282"/>
            <ac:spMk id="4" creationId="{B2D6B320-061B-2BBE-922C-993A0B4A173E}"/>
          </ac:spMkLst>
        </pc:spChg>
        <pc:spChg chg="del mod">
          <ac:chgData name="Wilson Martins" userId="aa084df00ae5f2d0" providerId="LiveId" clId="{4177AB54-18E6-4907-B7A2-443A0AC10369}" dt="2024-03-19T11:21:42.810" v="6093" actId="478"/>
          <ac:spMkLst>
            <pc:docMk/>
            <pc:sldMk cId="434169635" sldId="282"/>
            <ac:spMk id="5" creationId="{A8C35919-0460-700A-A240-25CE2A2257D1}"/>
          </ac:spMkLst>
        </pc:spChg>
        <pc:spChg chg="mod">
          <ac:chgData name="Wilson Martins" userId="aa084df00ae5f2d0" providerId="LiveId" clId="{4177AB54-18E6-4907-B7A2-443A0AC10369}" dt="2024-03-22T08:38:18.071" v="7028" actId="20577"/>
          <ac:spMkLst>
            <pc:docMk/>
            <pc:sldMk cId="434169635" sldId="282"/>
            <ac:spMk id="6" creationId="{EA5FE567-D34D-F2B2-731F-E3AE669299AD}"/>
          </ac:spMkLst>
        </pc:spChg>
        <pc:spChg chg="del">
          <ac:chgData name="Wilson Martins" userId="aa084df00ae5f2d0" providerId="LiveId" clId="{4177AB54-18E6-4907-B7A2-443A0AC10369}" dt="2024-03-19T11:21:34.454" v="6090" actId="478"/>
          <ac:spMkLst>
            <pc:docMk/>
            <pc:sldMk cId="434169635" sldId="282"/>
            <ac:spMk id="7" creationId="{CFEEE5AD-A463-F746-F1A6-474D58447E82}"/>
          </ac:spMkLst>
        </pc:spChg>
        <pc:spChg chg="add mod">
          <ac:chgData name="Wilson Martins" userId="aa084df00ae5f2d0" providerId="LiveId" clId="{4177AB54-18E6-4907-B7A2-443A0AC10369}" dt="2024-03-19T16:30:48.946" v="6319" actId="255"/>
          <ac:spMkLst>
            <pc:docMk/>
            <pc:sldMk cId="434169635" sldId="282"/>
            <ac:spMk id="8" creationId="{E4783820-2A4A-6A94-1C7E-A5A1603EDFBF}"/>
          </ac:spMkLst>
        </pc:spChg>
        <pc:spChg chg="add mod">
          <ac:chgData name="Wilson Martins" userId="aa084df00ae5f2d0" providerId="LiveId" clId="{4177AB54-18E6-4907-B7A2-443A0AC10369}" dt="2024-03-19T16:30:48.946" v="6319" actId="255"/>
          <ac:spMkLst>
            <pc:docMk/>
            <pc:sldMk cId="434169635" sldId="282"/>
            <ac:spMk id="9" creationId="{B4A1F47C-7E82-D9FF-6D1A-3F9DB6ACAD1C}"/>
          </ac:spMkLst>
        </pc:spChg>
        <pc:spChg chg="add mod">
          <ac:chgData name="Wilson Martins" userId="aa084df00ae5f2d0" providerId="LiveId" clId="{4177AB54-18E6-4907-B7A2-443A0AC10369}" dt="2024-03-19T16:30:48.946" v="6319" actId="255"/>
          <ac:spMkLst>
            <pc:docMk/>
            <pc:sldMk cId="434169635" sldId="282"/>
            <ac:spMk id="10" creationId="{B577F49E-A8F3-B347-BB38-434B4BD57193}"/>
          </ac:spMkLst>
        </pc:spChg>
        <pc:spChg chg="add mod">
          <ac:chgData name="Wilson Martins" userId="aa084df00ae5f2d0" providerId="LiveId" clId="{4177AB54-18E6-4907-B7A2-443A0AC10369}" dt="2024-03-19T16:30:48.946" v="6319" actId="255"/>
          <ac:spMkLst>
            <pc:docMk/>
            <pc:sldMk cId="434169635" sldId="282"/>
            <ac:spMk id="11" creationId="{1DA2B2E3-1715-ED3E-2F2C-6289C7417D19}"/>
          </ac:spMkLst>
        </pc:spChg>
        <pc:spChg chg="add mod">
          <ac:chgData name="Wilson Martins" userId="aa084df00ae5f2d0" providerId="LiveId" clId="{4177AB54-18E6-4907-B7A2-443A0AC10369}" dt="2024-03-19T16:30:48.946" v="6319" actId="255"/>
          <ac:spMkLst>
            <pc:docMk/>
            <pc:sldMk cId="434169635" sldId="282"/>
            <ac:spMk id="12" creationId="{78A7B51E-99E1-9FEB-5D6B-8D6556248294}"/>
          </ac:spMkLst>
        </pc:spChg>
        <pc:spChg chg="add mod">
          <ac:chgData name="Wilson Martins" userId="aa084df00ae5f2d0" providerId="LiveId" clId="{4177AB54-18E6-4907-B7A2-443A0AC10369}" dt="2024-03-19T16:30:48.946" v="6319" actId="255"/>
          <ac:spMkLst>
            <pc:docMk/>
            <pc:sldMk cId="434169635" sldId="282"/>
            <ac:spMk id="13" creationId="{DCAFFA96-65D2-86E6-E45D-CDF8C9C65D3E}"/>
          </ac:spMkLst>
        </pc:spChg>
        <pc:picChg chg="add del mod">
          <ac:chgData name="Wilson Martins" userId="aa084df00ae5f2d0" providerId="LiveId" clId="{4177AB54-18E6-4907-B7A2-443A0AC10369}" dt="2024-03-22T08:04:46.754" v="6789" actId="478"/>
          <ac:picMkLst>
            <pc:docMk/>
            <pc:sldMk cId="434169635" sldId="282"/>
            <ac:picMk id="15" creationId="{47736AB7-798B-B760-BA3C-7A59F0A24174}"/>
          </ac:picMkLst>
        </pc:picChg>
      </pc:sldChg>
      <pc:sldChg chg="delSp add mod ord">
        <pc:chgData name="Wilson Martins" userId="aa084df00ae5f2d0" providerId="LiveId" clId="{4177AB54-18E6-4907-B7A2-443A0AC10369}" dt="2024-03-19T21:12:08.395" v="6350"/>
        <pc:sldMkLst>
          <pc:docMk/>
          <pc:sldMk cId="3848948582" sldId="283"/>
        </pc:sldMkLst>
        <pc:spChg chg="del">
          <ac:chgData name="Wilson Martins" userId="aa084df00ae5f2d0" providerId="LiveId" clId="{4177AB54-18E6-4907-B7A2-443A0AC10369}" dt="2024-03-19T21:12:01.884" v="6348" actId="478"/>
          <ac:spMkLst>
            <pc:docMk/>
            <pc:sldMk cId="3848948582" sldId="283"/>
            <ac:spMk id="2" creationId="{A4660274-85FA-7FC5-6A06-73DC346DC39D}"/>
          </ac:spMkLst>
        </pc:spChg>
        <pc:picChg chg="del">
          <ac:chgData name="Wilson Martins" userId="aa084df00ae5f2d0" providerId="LiveId" clId="{4177AB54-18E6-4907-B7A2-443A0AC10369}" dt="2024-03-19T21:12:01.884" v="6348" actId="478"/>
          <ac:picMkLst>
            <pc:docMk/>
            <pc:sldMk cId="3848948582" sldId="283"/>
            <ac:picMk id="15" creationId="{B15B19CE-EF1A-E8E4-94D6-F48DDAA64B84}"/>
          </ac:picMkLst>
        </pc:picChg>
      </pc:sldChg>
      <pc:sldChg chg="addSp modSp add mod">
        <pc:chgData name="Wilson Martins" userId="aa084df00ae5f2d0" providerId="LiveId" clId="{4177AB54-18E6-4907-B7A2-443A0AC10369}" dt="2024-03-21T16:00:39.213" v="6466" actId="1076"/>
        <pc:sldMkLst>
          <pc:docMk/>
          <pc:sldMk cId="2616149473" sldId="284"/>
        </pc:sldMkLst>
        <pc:spChg chg="mod">
          <ac:chgData name="Wilson Martins" userId="aa084df00ae5f2d0" providerId="LiveId" clId="{4177AB54-18E6-4907-B7A2-443A0AC10369}" dt="2024-03-21T16:00:39.213" v="6466" actId="1076"/>
          <ac:spMkLst>
            <pc:docMk/>
            <pc:sldMk cId="2616149473" sldId="284"/>
            <ac:spMk id="2" creationId="{A4660274-85FA-7FC5-6A06-73DC346DC39D}"/>
          </ac:spMkLst>
        </pc:spChg>
        <pc:spChg chg="add mod">
          <ac:chgData name="Wilson Martins" userId="aa084df00ae5f2d0" providerId="LiveId" clId="{4177AB54-18E6-4907-B7A2-443A0AC10369}" dt="2024-03-21T16:00:33.771" v="6465"/>
          <ac:spMkLst>
            <pc:docMk/>
            <pc:sldMk cId="2616149473" sldId="284"/>
            <ac:spMk id="8" creationId="{5073DDB6-5DF3-D0D9-A991-68EF7391268F}"/>
          </ac:spMkLst>
        </pc:spChg>
      </pc:sldChg>
      <pc:sldChg chg="delSp modSp add mod">
        <pc:chgData name="Wilson Martins" userId="aa084df00ae5f2d0" providerId="LiveId" clId="{4177AB54-18E6-4907-B7A2-443A0AC10369}" dt="2024-03-21T20:34:40.599" v="6599" actId="478"/>
        <pc:sldMkLst>
          <pc:docMk/>
          <pc:sldMk cId="2957153955" sldId="285"/>
        </pc:sldMkLst>
        <pc:spChg chg="del">
          <ac:chgData name="Wilson Martins" userId="aa084df00ae5f2d0" providerId="LiveId" clId="{4177AB54-18E6-4907-B7A2-443A0AC10369}" dt="2024-03-21T20:34:40.599" v="6599" actId="478"/>
          <ac:spMkLst>
            <pc:docMk/>
            <pc:sldMk cId="2957153955" sldId="285"/>
            <ac:spMk id="2" creationId="{77A1DACB-C4F5-6AD2-2089-D07D93744888}"/>
          </ac:spMkLst>
        </pc:spChg>
        <pc:spChg chg="mod">
          <ac:chgData name="Wilson Martins" userId="aa084df00ae5f2d0" providerId="LiveId" clId="{4177AB54-18E6-4907-B7A2-443A0AC10369}" dt="2024-03-21T20:30:40.458" v="6546" actId="1076"/>
          <ac:spMkLst>
            <pc:docMk/>
            <pc:sldMk cId="2957153955" sldId="285"/>
            <ac:spMk id="4" creationId="{75733A62-4ADC-56A4-F5C8-CBA9CF452932}"/>
          </ac:spMkLst>
        </pc:spChg>
        <pc:spChg chg="mod">
          <ac:chgData name="Wilson Martins" userId="aa084df00ae5f2d0" providerId="LiveId" clId="{4177AB54-18E6-4907-B7A2-443A0AC10369}" dt="2024-03-21T20:30:40.458" v="6546" actId="1076"/>
          <ac:spMkLst>
            <pc:docMk/>
            <pc:sldMk cId="2957153955" sldId="285"/>
            <ac:spMk id="6" creationId="{D910BB07-B219-37FD-BC8D-F399179C9064}"/>
          </ac:spMkLst>
        </pc:spChg>
        <pc:spChg chg="mod">
          <ac:chgData name="Wilson Martins" userId="aa084df00ae5f2d0" providerId="LiveId" clId="{4177AB54-18E6-4907-B7A2-443A0AC10369}" dt="2024-03-21T20:30:40.458" v="6546" actId="1076"/>
          <ac:spMkLst>
            <pc:docMk/>
            <pc:sldMk cId="2957153955" sldId="285"/>
            <ac:spMk id="8" creationId="{6073D630-1B76-A781-C71F-4A05C9F7667A}"/>
          </ac:spMkLst>
        </pc:spChg>
        <pc:spChg chg="mod">
          <ac:chgData name="Wilson Martins" userId="aa084df00ae5f2d0" providerId="LiveId" clId="{4177AB54-18E6-4907-B7A2-443A0AC10369}" dt="2024-03-21T20:30:40.458" v="6546" actId="1076"/>
          <ac:spMkLst>
            <pc:docMk/>
            <pc:sldMk cId="2957153955" sldId="285"/>
            <ac:spMk id="15" creationId="{099B6D83-587F-53C2-E351-B600E24B5897}"/>
          </ac:spMkLst>
        </pc:spChg>
        <pc:spChg chg="mod">
          <ac:chgData name="Wilson Martins" userId="aa084df00ae5f2d0" providerId="LiveId" clId="{4177AB54-18E6-4907-B7A2-443A0AC10369}" dt="2024-03-21T20:30:40.458" v="6546" actId="1076"/>
          <ac:spMkLst>
            <pc:docMk/>
            <pc:sldMk cId="2957153955" sldId="285"/>
            <ac:spMk id="16" creationId="{B65AD71C-8CB7-7F30-C9C3-A0430056FF75}"/>
          </ac:spMkLst>
        </pc:spChg>
        <pc:spChg chg="mod">
          <ac:chgData name="Wilson Martins" userId="aa084df00ae5f2d0" providerId="LiveId" clId="{4177AB54-18E6-4907-B7A2-443A0AC10369}" dt="2024-03-21T20:30:40.458" v="6546" actId="1076"/>
          <ac:spMkLst>
            <pc:docMk/>
            <pc:sldMk cId="2957153955" sldId="285"/>
            <ac:spMk id="17" creationId="{C973F49E-E9BF-E95A-7B34-BFD94F3620B5}"/>
          </ac:spMkLst>
        </pc:spChg>
        <pc:spChg chg="mod">
          <ac:chgData name="Wilson Martins" userId="aa084df00ae5f2d0" providerId="LiveId" clId="{4177AB54-18E6-4907-B7A2-443A0AC10369}" dt="2024-03-21T20:30:40.458" v="6546" actId="1076"/>
          <ac:spMkLst>
            <pc:docMk/>
            <pc:sldMk cId="2957153955" sldId="285"/>
            <ac:spMk id="19" creationId="{51BBAEEB-57B7-C341-633C-91D657F37221}"/>
          </ac:spMkLst>
        </pc:spChg>
        <pc:spChg chg="mod">
          <ac:chgData name="Wilson Martins" userId="aa084df00ae5f2d0" providerId="LiveId" clId="{4177AB54-18E6-4907-B7A2-443A0AC10369}" dt="2024-03-21T20:30:40.458" v="6546" actId="1076"/>
          <ac:spMkLst>
            <pc:docMk/>
            <pc:sldMk cId="2957153955" sldId="285"/>
            <ac:spMk id="20" creationId="{CFA058CF-1391-CD56-1E72-A7E047CA43FF}"/>
          </ac:spMkLst>
        </pc:spChg>
      </pc:sldChg>
      <pc:sldChg chg="addSp delSp modSp add mod">
        <pc:chgData name="Wilson Martins" userId="aa084df00ae5f2d0" providerId="LiveId" clId="{4177AB54-18E6-4907-B7A2-443A0AC10369}" dt="2024-03-21T16:11:09.245" v="6531"/>
        <pc:sldMkLst>
          <pc:docMk/>
          <pc:sldMk cId="1143979369" sldId="286"/>
        </pc:sldMkLst>
        <pc:spChg chg="del">
          <ac:chgData name="Wilson Martins" userId="aa084df00ae5f2d0" providerId="LiveId" clId="{4177AB54-18E6-4907-B7A2-443A0AC10369}" dt="2024-03-21T16:09:10.726" v="6525" actId="478"/>
          <ac:spMkLst>
            <pc:docMk/>
            <pc:sldMk cId="1143979369" sldId="286"/>
            <ac:spMk id="3" creationId="{9B35DD90-03FC-F228-34F4-1E5DCAE3892D}"/>
          </ac:spMkLst>
        </pc:spChg>
        <pc:spChg chg="del">
          <ac:chgData name="Wilson Martins" userId="aa084df00ae5f2d0" providerId="LiveId" clId="{4177AB54-18E6-4907-B7A2-443A0AC10369}" dt="2024-03-21T16:08:05.342" v="6513" actId="478"/>
          <ac:spMkLst>
            <pc:docMk/>
            <pc:sldMk cId="1143979369" sldId="286"/>
            <ac:spMk id="5" creationId="{9757369D-4BAE-6A53-52DE-998CD362CF7E}"/>
          </ac:spMkLst>
        </pc:spChg>
        <pc:spChg chg="del mod">
          <ac:chgData name="Wilson Martins" userId="aa084df00ae5f2d0" providerId="LiveId" clId="{4177AB54-18E6-4907-B7A2-443A0AC10369}" dt="2024-03-21T16:09:10.726" v="6525" actId="478"/>
          <ac:spMkLst>
            <pc:docMk/>
            <pc:sldMk cId="1143979369" sldId="286"/>
            <ac:spMk id="6" creationId="{68A886D0-CE92-6285-7B14-1A066442CA8A}"/>
          </ac:spMkLst>
        </pc:spChg>
        <pc:spChg chg="del">
          <ac:chgData name="Wilson Martins" userId="aa084df00ae5f2d0" providerId="LiveId" clId="{4177AB54-18E6-4907-B7A2-443A0AC10369}" dt="2024-03-21T16:09:10.726" v="6525" actId="478"/>
          <ac:spMkLst>
            <pc:docMk/>
            <pc:sldMk cId="1143979369" sldId="286"/>
            <ac:spMk id="10" creationId="{0999E751-B546-DD33-7C04-A6F38E8BCB2B}"/>
          </ac:spMkLst>
        </pc:spChg>
        <pc:spChg chg="del">
          <ac:chgData name="Wilson Martins" userId="aa084df00ae5f2d0" providerId="LiveId" clId="{4177AB54-18E6-4907-B7A2-443A0AC10369}" dt="2024-03-21T16:08:05.342" v="6513" actId="478"/>
          <ac:spMkLst>
            <pc:docMk/>
            <pc:sldMk cId="1143979369" sldId="286"/>
            <ac:spMk id="11" creationId="{26A3F666-EE9C-A19A-A64A-A6D93A50CDAD}"/>
          </ac:spMkLst>
        </pc:spChg>
        <pc:spChg chg="del">
          <ac:chgData name="Wilson Martins" userId="aa084df00ae5f2d0" providerId="LiveId" clId="{4177AB54-18E6-4907-B7A2-443A0AC10369}" dt="2024-03-21T16:08:05.342" v="6513" actId="478"/>
          <ac:spMkLst>
            <pc:docMk/>
            <pc:sldMk cId="1143979369" sldId="286"/>
            <ac:spMk id="12" creationId="{213CAAF8-2477-35C1-1E39-44463EE2E9CB}"/>
          </ac:spMkLst>
        </pc:spChg>
        <pc:spChg chg="del">
          <ac:chgData name="Wilson Martins" userId="aa084df00ae5f2d0" providerId="LiveId" clId="{4177AB54-18E6-4907-B7A2-443A0AC10369}" dt="2024-03-21T16:09:10.726" v="6525" actId="478"/>
          <ac:spMkLst>
            <pc:docMk/>
            <pc:sldMk cId="1143979369" sldId="286"/>
            <ac:spMk id="13" creationId="{04B7C849-DF1C-A809-B221-64B87D6012CB}"/>
          </ac:spMkLst>
        </pc:spChg>
        <pc:spChg chg="del mod">
          <ac:chgData name="Wilson Martins" userId="aa084df00ae5f2d0" providerId="LiveId" clId="{4177AB54-18E6-4907-B7A2-443A0AC10369}" dt="2024-03-21T16:09:10.726" v="6525" actId="478"/>
          <ac:spMkLst>
            <pc:docMk/>
            <pc:sldMk cId="1143979369" sldId="286"/>
            <ac:spMk id="14" creationId="{0448F560-804B-19C5-C477-463BDC9FCBB2}"/>
          </ac:spMkLst>
        </pc:spChg>
        <pc:spChg chg="del">
          <ac:chgData name="Wilson Martins" userId="aa084df00ae5f2d0" providerId="LiveId" clId="{4177AB54-18E6-4907-B7A2-443A0AC10369}" dt="2024-03-21T16:09:10.726" v="6525" actId="478"/>
          <ac:spMkLst>
            <pc:docMk/>
            <pc:sldMk cId="1143979369" sldId="286"/>
            <ac:spMk id="15" creationId="{DF1DC3B2-C2A1-8806-4DED-8171978E1F19}"/>
          </ac:spMkLst>
        </pc:spChg>
        <pc:spChg chg="del">
          <ac:chgData name="Wilson Martins" userId="aa084df00ae5f2d0" providerId="LiveId" clId="{4177AB54-18E6-4907-B7A2-443A0AC10369}" dt="2024-03-21T16:09:10.726" v="6525" actId="478"/>
          <ac:spMkLst>
            <pc:docMk/>
            <pc:sldMk cId="1143979369" sldId="286"/>
            <ac:spMk id="17" creationId="{B15C5D2F-344B-5FFC-359B-D38D27B0E4CE}"/>
          </ac:spMkLst>
        </pc:spChg>
        <pc:spChg chg="del">
          <ac:chgData name="Wilson Martins" userId="aa084df00ae5f2d0" providerId="LiveId" clId="{4177AB54-18E6-4907-B7A2-443A0AC10369}" dt="2024-03-21T16:09:10.726" v="6525" actId="478"/>
          <ac:spMkLst>
            <pc:docMk/>
            <pc:sldMk cId="1143979369" sldId="286"/>
            <ac:spMk id="18" creationId="{82B55B4A-A884-2B99-BFF1-BC6C52B2D2BF}"/>
          </ac:spMkLst>
        </pc:spChg>
        <pc:spChg chg="del">
          <ac:chgData name="Wilson Martins" userId="aa084df00ae5f2d0" providerId="LiveId" clId="{4177AB54-18E6-4907-B7A2-443A0AC10369}" dt="2024-03-21T16:09:10.726" v="6525" actId="478"/>
          <ac:spMkLst>
            <pc:docMk/>
            <pc:sldMk cId="1143979369" sldId="286"/>
            <ac:spMk id="19" creationId="{1E02868E-9FE3-B974-3D25-5AB7564FD934}"/>
          </ac:spMkLst>
        </pc:spChg>
        <pc:spChg chg="del">
          <ac:chgData name="Wilson Martins" userId="aa084df00ae5f2d0" providerId="LiveId" clId="{4177AB54-18E6-4907-B7A2-443A0AC10369}" dt="2024-03-21T16:09:10.726" v="6525" actId="478"/>
          <ac:spMkLst>
            <pc:docMk/>
            <pc:sldMk cId="1143979369" sldId="286"/>
            <ac:spMk id="20" creationId="{CE380DDA-15BF-3F7A-00C3-EA96D0A07121}"/>
          </ac:spMkLst>
        </pc:spChg>
        <pc:spChg chg="del">
          <ac:chgData name="Wilson Martins" userId="aa084df00ae5f2d0" providerId="LiveId" clId="{4177AB54-18E6-4907-B7A2-443A0AC10369}" dt="2024-03-21T16:09:10.726" v="6525" actId="478"/>
          <ac:spMkLst>
            <pc:docMk/>
            <pc:sldMk cId="1143979369" sldId="286"/>
            <ac:spMk id="21" creationId="{E4B788AC-A52A-3B12-34BC-8742213B2003}"/>
          </ac:spMkLst>
        </pc:spChg>
        <pc:spChg chg="del">
          <ac:chgData name="Wilson Martins" userId="aa084df00ae5f2d0" providerId="LiveId" clId="{4177AB54-18E6-4907-B7A2-443A0AC10369}" dt="2024-03-21T16:09:10.726" v="6525" actId="478"/>
          <ac:spMkLst>
            <pc:docMk/>
            <pc:sldMk cId="1143979369" sldId="286"/>
            <ac:spMk id="22" creationId="{78B627D3-59F2-3B74-555D-4E27BAA2C730}"/>
          </ac:spMkLst>
        </pc:spChg>
        <pc:spChg chg="add del mod">
          <ac:chgData name="Wilson Martins" userId="aa084df00ae5f2d0" providerId="LiveId" clId="{4177AB54-18E6-4907-B7A2-443A0AC10369}" dt="2024-03-21T16:09:40.394" v="6527" actId="478"/>
          <ac:spMkLst>
            <pc:docMk/>
            <pc:sldMk cId="1143979369" sldId="286"/>
            <ac:spMk id="23" creationId="{5154A46D-5A98-2BA5-C2E9-D76A81620FDF}"/>
          </ac:spMkLst>
        </pc:spChg>
        <pc:spChg chg="add mod">
          <ac:chgData name="Wilson Martins" userId="aa084df00ae5f2d0" providerId="LiveId" clId="{4177AB54-18E6-4907-B7A2-443A0AC10369}" dt="2024-03-21T16:08:05.871" v="6514"/>
          <ac:spMkLst>
            <pc:docMk/>
            <pc:sldMk cId="1143979369" sldId="286"/>
            <ac:spMk id="24" creationId="{6E248ABD-E555-B18C-064D-230B3668488C}"/>
          </ac:spMkLst>
        </pc:spChg>
        <pc:spChg chg="add mod">
          <ac:chgData name="Wilson Martins" userId="aa084df00ae5f2d0" providerId="LiveId" clId="{4177AB54-18E6-4907-B7A2-443A0AC10369}" dt="2024-03-21T16:08:05.871" v="6514"/>
          <ac:spMkLst>
            <pc:docMk/>
            <pc:sldMk cId="1143979369" sldId="286"/>
            <ac:spMk id="25" creationId="{2EEBBDAC-D7F2-B6FC-3485-C073EF6021D9}"/>
          </ac:spMkLst>
        </pc:spChg>
        <pc:spChg chg="add mod">
          <ac:chgData name="Wilson Martins" userId="aa084df00ae5f2d0" providerId="LiveId" clId="{4177AB54-18E6-4907-B7A2-443A0AC10369}" dt="2024-03-21T16:08:05.871" v="6514"/>
          <ac:spMkLst>
            <pc:docMk/>
            <pc:sldMk cId="1143979369" sldId="286"/>
            <ac:spMk id="28" creationId="{16C1A72B-F976-6F65-53B4-904FEB1E6648}"/>
          </ac:spMkLst>
        </pc:spChg>
        <pc:spChg chg="add mod">
          <ac:chgData name="Wilson Martins" userId="aa084df00ae5f2d0" providerId="LiveId" clId="{4177AB54-18E6-4907-B7A2-443A0AC10369}" dt="2024-03-21T16:08:54.934" v="6523" actId="1076"/>
          <ac:spMkLst>
            <pc:docMk/>
            <pc:sldMk cId="1143979369" sldId="286"/>
            <ac:spMk id="29" creationId="{FA363E9E-AEDC-FAD4-7E11-BE80A828B465}"/>
          </ac:spMkLst>
        </pc:spChg>
        <pc:spChg chg="add mod">
          <ac:chgData name="Wilson Martins" userId="aa084df00ae5f2d0" providerId="LiveId" clId="{4177AB54-18E6-4907-B7A2-443A0AC10369}" dt="2024-03-21T16:09:40.808" v="6528"/>
          <ac:spMkLst>
            <pc:docMk/>
            <pc:sldMk cId="1143979369" sldId="286"/>
            <ac:spMk id="30" creationId="{5AEA8284-E268-0CDD-6181-EF3C719A9C60}"/>
          </ac:spMkLst>
        </pc:spChg>
        <pc:spChg chg="add mod">
          <ac:chgData name="Wilson Martins" userId="aa084df00ae5f2d0" providerId="LiveId" clId="{4177AB54-18E6-4907-B7A2-443A0AC10369}" dt="2024-03-21T16:11:09.245" v="6531"/>
          <ac:spMkLst>
            <pc:docMk/>
            <pc:sldMk cId="1143979369" sldId="286"/>
            <ac:spMk id="31" creationId="{811689BB-442B-F74B-CD82-56DE875918D2}"/>
          </ac:spMkLst>
        </pc:spChg>
        <pc:picChg chg="mod">
          <ac:chgData name="Wilson Martins" userId="aa084df00ae5f2d0" providerId="LiveId" clId="{4177AB54-18E6-4907-B7A2-443A0AC10369}" dt="2024-03-21T16:07:08.384" v="6496" actId="1076"/>
          <ac:picMkLst>
            <pc:docMk/>
            <pc:sldMk cId="1143979369" sldId="286"/>
            <ac:picMk id="16" creationId="{3076E558-8BA9-C728-1F39-135751671B2B}"/>
          </ac:picMkLst>
        </pc:picChg>
        <pc:cxnChg chg="del">
          <ac:chgData name="Wilson Martins" userId="aa084df00ae5f2d0" providerId="LiveId" clId="{4177AB54-18E6-4907-B7A2-443A0AC10369}" dt="2024-03-21T16:08:05.342" v="6513" actId="478"/>
          <ac:cxnSpMkLst>
            <pc:docMk/>
            <pc:sldMk cId="1143979369" sldId="286"/>
            <ac:cxnSpMk id="7" creationId="{477162F4-848F-21D5-0468-1DCA9A82187D}"/>
          </ac:cxnSpMkLst>
        </pc:cxnChg>
        <pc:cxnChg chg="del">
          <ac:chgData name="Wilson Martins" userId="aa084df00ae5f2d0" providerId="LiveId" clId="{4177AB54-18E6-4907-B7A2-443A0AC10369}" dt="2024-03-21T16:08:05.342" v="6513" actId="478"/>
          <ac:cxnSpMkLst>
            <pc:docMk/>
            <pc:sldMk cId="1143979369" sldId="286"/>
            <ac:cxnSpMk id="9" creationId="{5ABF60C0-A47B-8E3B-1B97-B9095E2FAF56}"/>
          </ac:cxnSpMkLst>
        </pc:cxnChg>
        <pc:cxnChg chg="add mod">
          <ac:chgData name="Wilson Martins" userId="aa084df00ae5f2d0" providerId="LiveId" clId="{4177AB54-18E6-4907-B7A2-443A0AC10369}" dt="2024-03-21T16:08:05.871" v="6514"/>
          <ac:cxnSpMkLst>
            <pc:docMk/>
            <pc:sldMk cId="1143979369" sldId="286"/>
            <ac:cxnSpMk id="26" creationId="{A1327EE1-3F6A-ED1C-0E6C-65BC8570F96B}"/>
          </ac:cxnSpMkLst>
        </pc:cxnChg>
        <pc:cxnChg chg="add mod">
          <ac:chgData name="Wilson Martins" userId="aa084df00ae5f2d0" providerId="LiveId" clId="{4177AB54-18E6-4907-B7A2-443A0AC10369}" dt="2024-03-21T16:08:05.871" v="6514"/>
          <ac:cxnSpMkLst>
            <pc:docMk/>
            <pc:sldMk cId="1143979369" sldId="286"/>
            <ac:cxnSpMk id="27" creationId="{06EC3C4C-0826-08E0-62C1-25337A725AA2}"/>
          </ac:cxnSpMkLst>
        </pc:cxnChg>
      </pc:sldChg>
      <pc:sldChg chg="modSp add mod">
        <pc:chgData name="Wilson Martins" userId="aa084df00ae5f2d0" providerId="LiveId" clId="{4177AB54-18E6-4907-B7A2-443A0AC10369}" dt="2024-03-21T16:09:36.078" v="6526" actId="1076"/>
        <pc:sldMkLst>
          <pc:docMk/>
          <pc:sldMk cId="2926266885" sldId="287"/>
        </pc:sldMkLst>
        <pc:spChg chg="mod">
          <ac:chgData name="Wilson Martins" userId="aa084df00ae5f2d0" providerId="LiveId" clId="{4177AB54-18E6-4907-B7A2-443A0AC10369}" dt="2024-03-21T16:09:36.078" v="6526" actId="1076"/>
          <ac:spMkLst>
            <pc:docMk/>
            <pc:sldMk cId="2926266885" sldId="287"/>
            <ac:spMk id="23" creationId="{5154A46D-5A98-2BA5-C2E9-D76A81620FDF}"/>
          </ac:spMkLst>
        </pc:spChg>
      </pc:sldChg>
      <pc:sldChg chg="delSp add mod">
        <pc:chgData name="Wilson Martins" userId="aa084df00ae5f2d0" providerId="LiveId" clId="{4177AB54-18E6-4907-B7A2-443A0AC10369}" dt="2024-03-21T20:34:05.584" v="6596" actId="478"/>
        <pc:sldMkLst>
          <pc:docMk/>
          <pc:sldMk cId="1570154570" sldId="288"/>
        </pc:sldMkLst>
        <pc:spChg chg="del">
          <ac:chgData name="Wilson Martins" userId="aa084df00ae5f2d0" providerId="LiveId" clId="{4177AB54-18E6-4907-B7A2-443A0AC10369}" dt="2024-03-21T20:34:05.584" v="6596" actId="478"/>
          <ac:spMkLst>
            <pc:docMk/>
            <pc:sldMk cId="1570154570" sldId="288"/>
            <ac:spMk id="10" creationId="{1B6D93D3-EEA3-A211-8043-B1DCD54EABA3}"/>
          </ac:spMkLst>
        </pc:spChg>
        <pc:spChg chg="del">
          <ac:chgData name="Wilson Martins" userId="aa084df00ae5f2d0" providerId="LiveId" clId="{4177AB54-18E6-4907-B7A2-443A0AC10369}" dt="2024-03-21T20:34:05.584" v="6596" actId="478"/>
          <ac:spMkLst>
            <pc:docMk/>
            <pc:sldMk cId="1570154570" sldId="288"/>
            <ac:spMk id="21" creationId="{0F25E1D9-588C-0451-3F74-880C4B797FA3}"/>
          </ac:spMkLst>
        </pc:spChg>
        <pc:spChg chg="del">
          <ac:chgData name="Wilson Martins" userId="aa084df00ae5f2d0" providerId="LiveId" clId="{4177AB54-18E6-4907-B7A2-443A0AC10369}" dt="2024-03-21T20:34:05.584" v="6596" actId="478"/>
          <ac:spMkLst>
            <pc:docMk/>
            <pc:sldMk cId="1570154570" sldId="288"/>
            <ac:spMk id="22" creationId="{D81DA8C1-8EBF-0DA8-4FAB-5E86FC0D9B88}"/>
          </ac:spMkLst>
        </pc:spChg>
        <pc:spChg chg="del">
          <ac:chgData name="Wilson Martins" userId="aa084df00ae5f2d0" providerId="LiveId" clId="{4177AB54-18E6-4907-B7A2-443A0AC10369}" dt="2024-03-21T20:34:05.584" v="6596" actId="478"/>
          <ac:spMkLst>
            <pc:docMk/>
            <pc:sldMk cId="1570154570" sldId="288"/>
            <ac:spMk id="23" creationId="{7D273F2B-2172-0EF6-1AAF-D4222EC1E64F}"/>
          </ac:spMkLst>
        </pc:spChg>
        <pc:spChg chg="del">
          <ac:chgData name="Wilson Martins" userId="aa084df00ae5f2d0" providerId="LiveId" clId="{4177AB54-18E6-4907-B7A2-443A0AC10369}" dt="2024-03-21T20:34:05.584" v="6596" actId="478"/>
          <ac:spMkLst>
            <pc:docMk/>
            <pc:sldMk cId="1570154570" sldId="288"/>
            <ac:spMk id="24" creationId="{C50B8D08-B690-847B-D0BA-013240C92BA8}"/>
          </ac:spMkLst>
        </pc:spChg>
      </pc:sldChg>
      <pc:sldChg chg="add">
        <pc:chgData name="Wilson Martins" userId="aa084df00ae5f2d0" providerId="LiveId" clId="{4177AB54-18E6-4907-B7A2-443A0AC10369}" dt="2024-03-21T20:33:50.936" v="6595" actId="2890"/>
        <pc:sldMkLst>
          <pc:docMk/>
          <pc:sldMk cId="707776995" sldId="289"/>
        </pc:sldMkLst>
      </pc:sldChg>
      <pc:sldChg chg="add">
        <pc:chgData name="Wilson Martins" userId="aa084df00ae5f2d0" providerId="LiveId" clId="{4177AB54-18E6-4907-B7A2-443A0AC10369}" dt="2024-03-21T20:34:36.587" v="6598" actId="2890"/>
        <pc:sldMkLst>
          <pc:docMk/>
          <pc:sldMk cId="4183799012" sldId="290"/>
        </pc:sldMkLst>
      </pc:sldChg>
      <pc:sldChg chg="add">
        <pc:chgData name="Wilson Martins" userId="aa084df00ae5f2d0" providerId="LiveId" clId="{4177AB54-18E6-4907-B7A2-443A0AC10369}" dt="2024-03-21T21:21:29.258" v="6600" actId="2890"/>
        <pc:sldMkLst>
          <pc:docMk/>
          <pc:sldMk cId="938710425" sldId="291"/>
        </pc:sldMkLst>
      </pc:sldChg>
      <pc:sldChg chg="add">
        <pc:chgData name="Wilson Martins" userId="aa084df00ae5f2d0" providerId="LiveId" clId="{4177AB54-18E6-4907-B7A2-443A0AC10369}" dt="2024-03-22T07:42:22.798" v="6733" actId="2890"/>
        <pc:sldMkLst>
          <pc:docMk/>
          <pc:sldMk cId="799145963" sldId="292"/>
        </pc:sldMkLst>
      </pc:sldChg>
      <pc:sldChg chg="add del">
        <pc:chgData name="Wilson Martins" userId="aa084df00ae5f2d0" providerId="LiveId" clId="{4177AB54-18E6-4907-B7A2-443A0AC10369}" dt="2024-03-22T08:04:39.928" v="6788" actId="47"/>
        <pc:sldMkLst>
          <pc:docMk/>
          <pc:sldMk cId="489777328" sldId="293"/>
        </pc:sldMkLst>
      </pc:sldChg>
      <pc:sldChg chg="addSp delSp modSp add mod">
        <pc:chgData name="Wilson Martins" userId="aa084df00ae5f2d0" providerId="LiveId" clId="{4177AB54-18E6-4907-B7A2-443A0AC10369}" dt="2024-03-22T08:38:24.059" v="7030" actId="20577"/>
        <pc:sldMkLst>
          <pc:docMk/>
          <pc:sldMk cId="1605684468" sldId="294"/>
        </pc:sldMkLst>
        <pc:spChg chg="add mod">
          <ac:chgData name="Wilson Martins" userId="aa084df00ae5f2d0" providerId="LiveId" clId="{4177AB54-18E6-4907-B7A2-443A0AC10369}" dt="2024-03-22T08:35:40.781" v="7017" actId="1037"/>
          <ac:spMkLst>
            <pc:docMk/>
            <pc:sldMk cId="1605684468" sldId="294"/>
            <ac:spMk id="2" creationId="{82E95884-5FB4-C670-F268-4D01A83A9983}"/>
          </ac:spMkLst>
        </pc:spChg>
        <pc:spChg chg="add mod">
          <ac:chgData name="Wilson Martins" userId="aa084df00ae5f2d0" providerId="LiveId" clId="{4177AB54-18E6-4907-B7A2-443A0AC10369}" dt="2024-03-22T08:35:40.781" v="7017" actId="1037"/>
          <ac:spMkLst>
            <pc:docMk/>
            <pc:sldMk cId="1605684468" sldId="294"/>
            <ac:spMk id="3" creationId="{4BF9A7BF-FC31-0CF1-530E-FA4F7E9EE03D}"/>
          </ac:spMkLst>
        </pc:spChg>
        <pc:spChg chg="del">
          <ac:chgData name="Wilson Martins" userId="aa084df00ae5f2d0" providerId="LiveId" clId="{4177AB54-18E6-4907-B7A2-443A0AC10369}" dt="2024-03-22T08:04:30.880" v="6787" actId="478"/>
          <ac:spMkLst>
            <pc:docMk/>
            <pc:sldMk cId="1605684468" sldId="294"/>
            <ac:spMk id="4" creationId="{B2D6B320-061B-2BBE-922C-993A0B4A173E}"/>
          </ac:spMkLst>
        </pc:spChg>
        <pc:spChg chg="add mod">
          <ac:chgData name="Wilson Martins" userId="aa084df00ae5f2d0" providerId="LiveId" clId="{4177AB54-18E6-4907-B7A2-443A0AC10369}" dt="2024-03-22T08:35:40.781" v="7017" actId="1037"/>
          <ac:spMkLst>
            <pc:docMk/>
            <pc:sldMk cId="1605684468" sldId="294"/>
            <ac:spMk id="5" creationId="{FA5EF013-A2E2-58AC-C64D-FF1BF9552A03}"/>
          </ac:spMkLst>
        </pc:spChg>
        <pc:spChg chg="mod">
          <ac:chgData name="Wilson Martins" userId="aa084df00ae5f2d0" providerId="LiveId" clId="{4177AB54-18E6-4907-B7A2-443A0AC10369}" dt="2024-03-22T08:38:24.059" v="7030" actId="20577"/>
          <ac:spMkLst>
            <pc:docMk/>
            <pc:sldMk cId="1605684468" sldId="294"/>
            <ac:spMk id="6" creationId="{EA5FE567-D34D-F2B2-731F-E3AE669299AD}"/>
          </ac:spMkLst>
        </pc:spChg>
        <pc:spChg chg="add mod">
          <ac:chgData name="Wilson Martins" userId="aa084df00ae5f2d0" providerId="LiveId" clId="{4177AB54-18E6-4907-B7A2-443A0AC10369}" dt="2024-03-22T08:35:40.781" v="7017" actId="1037"/>
          <ac:spMkLst>
            <pc:docMk/>
            <pc:sldMk cId="1605684468" sldId="294"/>
            <ac:spMk id="7" creationId="{EC9ECBF9-E629-5BA8-0799-5355045619F0}"/>
          </ac:spMkLst>
        </pc:spChg>
        <pc:spChg chg="del">
          <ac:chgData name="Wilson Martins" userId="aa084df00ae5f2d0" providerId="LiveId" clId="{4177AB54-18E6-4907-B7A2-443A0AC10369}" dt="2024-03-22T08:04:30.880" v="6787" actId="478"/>
          <ac:spMkLst>
            <pc:docMk/>
            <pc:sldMk cId="1605684468" sldId="294"/>
            <ac:spMk id="8" creationId="{E4783820-2A4A-6A94-1C7E-A5A1603EDFBF}"/>
          </ac:spMkLst>
        </pc:spChg>
        <pc:spChg chg="del">
          <ac:chgData name="Wilson Martins" userId="aa084df00ae5f2d0" providerId="LiveId" clId="{4177AB54-18E6-4907-B7A2-443A0AC10369}" dt="2024-03-22T08:04:30.880" v="6787" actId="478"/>
          <ac:spMkLst>
            <pc:docMk/>
            <pc:sldMk cId="1605684468" sldId="294"/>
            <ac:spMk id="9" creationId="{B4A1F47C-7E82-D9FF-6D1A-3F9DB6ACAD1C}"/>
          </ac:spMkLst>
        </pc:spChg>
        <pc:spChg chg="del">
          <ac:chgData name="Wilson Martins" userId="aa084df00ae5f2d0" providerId="LiveId" clId="{4177AB54-18E6-4907-B7A2-443A0AC10369}" dt="2024-03-22T08:04:30.880" v="6787" actId="478"/>
          <ac:spMkLst>
            <pc:docMk/>
            <pc:sldMk cId="1605684468" sldId="294"/>
            <ac:spMk id="10" creationId="{B577F49E-A8F3-B347-BB38-434B4BD57193}"/>
          </ac:spMkLst>
        </pc:spChg>
        <pc:spChg chg="del">
          <ac:chgData name="Wilson Martins" userId="aa084df00ae5f2d0" providerId="LiveId" clId="{4177AB54-18E6-4907-B7A2-443A0AC10369}" dt="2024-03-22T08:04:30.880" v="6787" actId="478"/>
          <ac:spMkLst>
            <pc:docMk/>
            <pc:sldMk cId="1605684468" sldId="294"/>
            <ac:spMk id="11" creationId="{1DA2B2E3-1715-ED3E-2F2C-6289C7417D19}"/>
          </ac:spMkLst>
        </pc:spChg>
        <pc:spChg chg="del">
          <ac:chgData name="Wilson Martins" userId="aa084df00ae5f2d0" providerId="LiveId" clId="{4177AB54-18E6-4907-B7A2-443A0AC10369}" dt="2024-03-22T08:04:30.880" v="6787" actId="478"/>
          <ac:spMkLst>
            <pc:docMk/>
            <pc:sldMk cId="1605684468" sldId="294"/>
            <ac:spMk id="12" creationId="{78A7B51E-99E1-9FEB-5D6B-8D6556248294}"/>
          </ac:spMkLst>
        </pc:spChg>
        <pc:spChg chg="del">
          <ac:chgData name="Wilson Martins" userId="aa084df00ae5f2d0" providerId="LiveId" clId="{4177AB54-18E6-4907-B7A2-443A0AC10369}" dt="2024-03-22T08:04:30.880" v="6787" actId="478"/>
          <ac:spMkLst>
            <pc:docMk/>
            <pc:sldMk cId="1605684468" sldId="294"/>
            <ac:spMk id="13" creationId="{DCAFFA96-65D2-86E6-E45D-CDF8C9C65D3E}"/>
          </ac:spMkLst>
        </pc:spChg>
        <pc:spChg chg="add mod">
          <ac:chgData name="Wilson Martins" userId="aa084df00ae5f2d0" providerId="LiveId" clId="{4177AB54-18E6-4907-B7A2-443A0AC10369}" dt="2024-03-22T08:35:40.781" v="7017" actId="1037"/>
          <ac:spMkLst>
            <pc:docMk/>
            <pc:sldMk cId="1605684468" sldId="294"/>
            <ac:spMk id="14" creationId="{FE1FA6A2-8802-1F82-4374-0CC7A3BEB5D9}"/>
          </ac:spMkLst>
        </pc:spChg>
        <pc:spChg chg="add mod">
          <ac:chgData name="Wilson Martins" userId="aa084df00ae5f2d0" providerId="LiveId" clId="{4177AB54-18E6-4907-B7A2-443A0AC10369}" dt="2024-03-22T08:35:40.781" v="7017" actId="1037"/>
          <ac:spMkLst>
            <pc:docMk/>
            <pc:sldMk cId="1605684468" sldId="294"/>
            <ac:spMk id="17" creationId="{E426DBF1-1AA5-A9A5-13E6-4C8E6495F84B}"/>
          </ac:spMkLst>
        </pc:spChg>
        <pc:spChg chg="add mod">
          <ac:chgData name="Wilson Martins" userId="aa084df00ae5f2d0" providerId="LiveId" clId="{4177AB54-18E6-4907-B7A2-443A0AC10369}" dt="2024-03-22T08:35:46.260" v="7018" actId="1076"/>
          <ac:spMkLst>
            <pc:docMk/>
            <pc:sldMk cId="1605684468" sldId="294"/>
            <ac:spMk id="19" creationId="{BAB7AB28-D17A-5062-D81D-373A38F5A1BD}"/>
          </ac:spMkLst>
        </pc:spChg>
        <pc:spChg chg="add mod ord">
          <ac:chgData name="Wilson Martins" userId="aa084df00ae5f2d0" providerId="LiveId" clId="{4177AB54-18E6-4907-B7A2-443A0AC10369}" dt="2024-03-22T08:35:40.781" v="7017" actId="1037"/>
          <ac:spMkLst>
            <pc:docMk/>
            <pc:sldMk cId="1605684468" sldId="294"/>
            <ac:spMk id="20" creationId="{0697A929-42B7-A2EE-A362-66311766CE6C}"/>
          </ac:spMkLst>
        </pc:spChg>
      </pc:sldChg>
      <pc:sldMasterChg chg="modSp modSldLayout">
        <pc:chgData name="Wilson Martins" userId="aa084df00ae5f2d0" providerId="LiveId" clId="{4177AB54-18E6-4907-B7A2-443A0AC10369}" dt="2024-02-29T15:14:32.236" v="1441"/>
        <pc:sldMasterMkLst>
          <pc:docMk/>
          <pc:sldMasterMk cId="2201097286" sldId="2147483648"/>
        </pc:sldMasterMkLst>
        <pc:spChg chg="mod">
          <ac:chgData name="Wilson Martins" userId="aa084df00ae5f2d0" providerId="LiveId" clId="{4177AB54-18E6-4907-B7A2-443A0AC10369}" dt="2024-02-29T15:14:32.236" v="1441"/>
          <ac:spMkLst>
            <pc:docMk/>
            <pc:sldMasterMk cId="2201097286" sldId="2147483648"/>
            <ac:spMk id="2" creationId="{CB76BC2F-8B51-4B2E-EE9C-1DCF090C3E5A}"/>
          </ac:spMkLst>
        </pc:spChg>
        <pc:spChg chg="mod">
          <ac:chgData name="Wilson Martins" userId="aa084df00ae5f2d0" providerId="LiveId" clId="{4177AB54-18E6-4907-B7A2-443A0AC10369}" dt="2024-02-29T15:14:32.236" v="1441"/>
          <ac:spMkLst>
            <pc:docMk/>
            <pc:sldMasterMk cId="2201097286" sldId="2147483648"/>
            <ac:spMk id="3" creationId="{3FE72B8D-7A89-61D7-78E0-882ACEF8A144}"/>
          </ac:spMkLst>
        </pc:spChg>
        <pc:spChg chg="mod">
          <ac:chgData name="Wilson Martins" userId="aa084df00ae5f2d0" providerId="LiveId" clId="{4177AB54-18E6-4907-B7A2-443A0AC10369}" dt="2024-02-29T15:14:32.236" v="1441"/>
          <ac:spMkLst>
            <pc:docMk/>
            <pc:sldMasterMk cId="2201097286" sldId="2147483648"/>
            <ac:spMk id="4" creationId="{453E6FD0-614E-A3DC-6E14-0F986DEF041A}"/>
          </ac:spMkLst>
        </pc:spChg>
        <pc:spChg chg="mod">
          <ac:chgData name="Wilson Martins" userId="aa084df00ae5f2d0" providerId="LiveId" clId="{4177AB54-18E6-4907-B7A2-443A0AC10369}" dt="2024-02-29T15:14:32.236" v="1441"/>
          <ac:spMkLst>
            <pc:docMk/>
            <pc:sldMasterMk cId="2201097286" sldId="2147483648"/>
            <ac:spMk id="5" creationId="{9EF4F2F6-77D0-C870-8F30-3CE8375E1CF1}"/>
          </ac:spMkLst>
        </pc:spChg>
        <pc:spChg chg="mod">
          <ac:chgData name="Wilson Martins" userId="aa084df00ae5f2d0" providerId="LiveId" clId="{4177AB54-18E6-4907-B7A2-443A0AC10369}" dt="2024-02-29T15:14:32.236" v="1441"/>
          <ac:spMkLst>
            <pc:docMk/>
            <pc:sldMasterMk cId="2201097286" sldId="2147483648"/>
            <ac:spMk id="6" creationId="{6505F376-0877-9986-9E07-20282DF921AF}"/>
          </ac:spMkLst>
        </pc:spChg>
        <pc:sldLayoutChg chg="modSp">
          <pc:chgData name="Wilson Martins" userId="aa084df00ae5f2d0" providerId="LiveId" clId="{4177AB54-18E6-4907-B7A2-443A0AC10369}" dt="2024-02-29T15:14:32.236" v="1441"/>
          <pc:sldLayoutMkLst>
            <pc:docMk/>
            <pc:sldMasterMk cId="2201097286" sldId="2147483648"/>
            <pc:sldLayoutMk cId="3333049456" sldId="2147483649"/>
          </pc:sldLayoutMkLst>
          <pc:spChg chg="mod">
            <ac:chgData name="Wilson Martins" userId="aa084df00ae5f2d0" providerId="LiveId" clId="{4177AB54-18E6-4907-B7A2-443A0AC10369}" dt="2024-02-29T15:14:32.236" v="1441"/>
            <ac:spMkLst>
              <pc:docMk/>
              <pc:sldMasterMk cId="2201097286" sldId="2147483648"/>
              <pc:sldLayoutMk cId="3333049456" sldId="2147483649"/>
              <ac:spMk id="2" creationId="{9AAE80CD-ACB5-A83E-7A3F-9F27EB1CEAA4}"/>
            </ac:spMkLst>
          </pc:spChg>
          <pc:spChg chg="mod">
            <ac:chgData name="Wilson Martins" userId="aa084df00ae5f2d0" providerId="LiveId" clId="{4177AB54-18E6-4907-B7A2-443A0AC10369}" dt="2024-02-29T15:14:32.236" v="1441"/>
            <ac:spMkLst>
              <pc:docMk/>
              <pc:sldMasterMk cId="2201097286" sldId="2147483648"/>
              <pc:sldLayoutMk cId="3333049456" sldId="2147483649"/>
              <ac:spMk id="3" creationId="{775FA24E-BD84-0C88-8475-0986C7A33859}"/>
            </ac:spMkLst>
          </pc:spChg>
        </pc:sldLayoutChg>
        <pc:sldLayoutChg chg="modSp">
          <pc:chgData name="Wilson Martins" userId="aa084df00ae5f2d0" providerId="LiveId" clId="{4177AB54-18E6-4907-B7A2-443A0AC10369}" dt="2024-02-29T15:14:32.236" v="1441"/>
          <pc:sldLayoutMkLst>
            <pc:docMk/>
            <pc:sldMasterMk cId="2201097286" sldId="2147483648"/>
            <pc:sldLayoutMk cId="3434309696" sldId="2147483651"/>
          </pc:sldLayoutMkLst>
          <pc:spChg chg="mod">
            <ac:chgData name="Wilson Martins" userId="aa084df00ae5f2d0" providerId="LiveId" clId="{4177AB54-18E6-4907-B7A2-443A0AC10369}" dt="2024-02-29T15:14:32.236" v="1441"/>
            <ac:spMkLst>
              <pc:docMk/>
              <pc:sldMasterMk cId="2201097286" sldId="2147483648"/>
              <pc:sldLayoutMk cId="3434309696" sldId="2147483651"/>
              <ac:spMk id="2" creationId="{C6D1F76F-1B55-11C1-D77C-C7E1C51E1A85}"/>
            </ac:spMkLst>
          </pc:spChg>
          <pc:spChg chg="mod">
            <ac:chgData name="Wilson Martins" userId="aa084df00ae5f2d0" providerId="LiveId" clId="{4177AB54-18E6-4907-B7A2-443A0AC10369}" dt="2024-02-29T15:14:32.236" v="1441"/>
            <ac:spMkLst>
              <pc:docMk/>
              <pc:sldMasterMk cId="2201097286" sldId="2147483648"/>
              <pc:sldLayoutMk cId="3434309696" sldId="2147483651"/>
              <ac:spMk id="3" creationId="{6175EDFC-8CB3-1DCD-6A62-B948F3E01517}"/>
            </ac:spMkLst>
          </pc:spChg>
        </pc:sldLayoutChg>
        <pc:sldLayoutChg chg="modSp">
          <pc:chgData name="Wilson Martins" userId="aa084df00ae5f2d0" providerId="LiveId" clId="{4177AB54-18E6-4907-B7A2-443A0AC10369}" dt="2024-02-29T15:14:32.236" v="1441"/>
          <pc:sldLayoutMkLst>
            <pc:docMk/>
            <pc:sldMasterMk cId="2201097286" sldId="2147483648"/>
            <pc:sldLayoutMk cId="2124200105" sldId="2147483652"/>
          </pc:sldLayoutMkLst>
          <pc:spChg chg="mod">
            <ac:chgData name="Wilson Martins" userId="aa084df00ae5f2d0" providerId="LiveId" clId="{4177AB54-18E6-4907-B7A2-443A0AC10369}" dt="2024-02-29T15:14:32.236" v="1441"/>
            <ac:spMkLst>
              <pc:docMk/>
              <pc:sldMasterMk cId="2201097286" sldId="2147483648"/>
              <pc:sldLayoutMk cId="2124200105" sldId="2147483652"/>
              <ac:spMk id="3" creationId="{A291FF71-FAD9-6484-2558-396ABF2387E2}"/>
            </ac:spMkLst>
          </pc:spChg>
          <pc:spChg chg="mod">
            <ac:chgData name="Wilson Martins" userId="aa084df00ae5f2d0" providerId="LiveId" clId="{4177AB54-18E6-4907-B7A2-443A0AC10369}" dt="2024-02-29T15:14:32.236" v="1441"/>
            <ac:spMkLst>
              <pc:docMk/>
              <pc:sldMasterMk cId="2201097286" sldId="2147483648"/>
              <pc:sldLayoutMk cId="2124200105" sldId="2147483652"/>
              <ac:spMk id="4" creationId="{74AAC4F3-0CB5-1423-8551-2375215F73D3}"/>
            </ac:spMkLst>
          </pc:spChg>
        </pc:sldLayoutChg>
        <pc:sldLayoutChg chg="modSp">
          <pc:chgData name="Wilson Martins" userId="aa084df00ae5f2d0" providerId="LiveId" clId="{4177AB54-18E6-4907-B7A2-443A0AC10369}" dt="2024-02-29T15:14:32.236" v="1441"/>
          <pc:sldLayoutMkLst>
            <pc:docMk/>
            <pc:sldMasterMk cId="2201097286" sldId="2147483648"/>
            <pc:sldLayoutMk cId="4220617080" sldId="2147483653"/>
          </pc:sldLayoutMkLst>
          <pc:spChg chg="mod">
            <ac:chgData name="Wilson Martins" userId="aa084df00ae5f2d0" providerId="LiveId" clId="{4177AB54-18E6-4907-B7A2-443A0AC10369}" dt="2024-02-29T15:14:32.236" v="1441"/>
            <ac:spMkLst>
              <pc:docMk/>
              <pc:sldMasterMk cId="2201097286" sldId="2147483648"/>
              <pc:sldLayoutMk cId="4220617080" sldId="2147483653"/>
              <ac:spMk id="2" creationId="{5AD944EB-9FFD-572D-F741-FA1E1C085122}"/>
            </ac:spMkLst>
          </pc:spChg>
          <pc:spChg chg="mod">
            <ac:chgData name="Wilson Martins" userId="aa084df00ae5f2d0" providerId="LiveId" clId="{4177AB54-18E6-4907-B7A2-443A0AC10369}" dt="2024-02-29T15:14:32.236" v="1441"/>
            <ac:spMkLst>
              <pc:docMk/>
              <pc:sldMasterMk cId="2201097286" sldId="2147483648"/>
              <pc:sldLayoutMk cId="4220617080" sldId="2147483653"/>
              <ac:spMk id="3" creationId="{C66A882E-B7EA-B747-6F18-6187C2E1E48B}"/>
            </ac:spMkLst>
          </pc:spChg>
          <pc:spChg chg="mod">
            <ac:chgData name="Wilson Martins" userId="aa084df00ae5f2d0" providerId="LiveId" clId="{4177AB54-18E6-4907-B7A2-443A0AC10369}" dt="2024-02-29T15:14:32.236" v="1441"/>
            <ac:spMkLst>
              <pc:docMk/>
              <pc:sldMasterMk cId="2201097286" sldId="2147483648"/>
              <pc:sldLayoutMk cId="4220617080" sldId="2147483653"/>
              <ac:spMk id="4" creationId="{4F3D3739-FFAE-1494-56F5-888E95016842}"/>
            </ac:spMkLst>
          </pc:spChg>
          <pc:spChg chg="mod">
            <ac:chgData name="Wilson Martins" userId="aa084df00ae5f2d0" providerId="LiveId" clId="{4177AB54-18E6-4907-B7A2-443A0AC10369}" dt="2024-02-29T15:14:32.236" v="1441"/>
            <ac:spMkLst>
              <pc:docMk/>
              <pc:sldMasterMk cId="2201097286" sldId="2147483648"/>
              <pc:sldLayoutMk cId="4220617080" sldId="2147483653"/>
              <ac:spMk id="5" creationId="{81CE66B9-8556-FEAB-8596-8B1BED1758C8}"/>
            </ac:spMkLst>
          </pc:spChg>
          <pc:spChg chg="mod">
            <ac:chgData name="Wilson Martins" userId="aa084df00ae5f2d0" providerId="LiveId" clId="{4177AB54-18E6-4907-B7A2-443A0AC10369}" dt="2024-02-29T15:14:32.236" v="1441"/>
            <ac:spMkLst>
              <pc:docMk/>
              <pc:sldMasterMk cId="2201097286" sldId="2147483648"/>
              <pc:sldLayoutMk cId="4220617080" sldId="2147483653"/>
              <ac:spMk id="6" creationId="{9A0A42B4-C004-5595-120C-49EC5D10B32E}"/>
            </ac:spMkLst>
          </pc:spChg>
        </pc:sldLayoutChg>
        <pc:sldLayoutChg chg="modSp">
          <pc:chgData name="Wilson Martins" userId="aa084df00ae5f2d0" providerId="LiveId" clId="{4177AB54-18E6-4907-B7A2-443A0AC10369}" dt="2024-02-29T15:14:32.236" v="1441"/>
          <pc:sldLayoutMkLst>
            <pc:docMk/>
            <pc:sldMasterMk cId="2201097286" sldId="2147483648"/>
            <pc:sldLayoutMk cId="892313997" sldId="2147483656"/>
          </pc:sldLayoutMkLst>
          <pc:spChg chg="mod">
            <ac:chgData name="Wilson Martins" userId="aa084df00ae5f2d0" providerId="LiveId" clId="{4177AB54-18E6-4907-B7A2-443A0AC10369}" dt="2024-02-29T15:14:32.236" v="1441"/>
            <ac:spMkLst>
              <pc:docMk/>
              <pc:sldMasterMk cId="2201097286" sldId="2147483648"/>
              <pc:sldLayoutMk cId="892313997" sldId="2147483656"/>
              <ac:spMk id="2" creationId="{566F6B52-297B-B58C-0507-653466DBC037}"/>
            </ac:spMkLst>
          </pc:spChg>
          <pc:spChg chg="mod">
            <ac:chgData name="Wilson Martins" userId="aa084df00ae5f2d0" providerId="LiveId" clId="{4177AB54-18E6-4907-B7A2-443A0AC10369}" dt="2024-02-29T15:14:32.236" v="1441"/>
            <ac:spMkLst>
              <pc:docMk/>
              <pc:sldMasterMk cId="2201097286" sldId="2147483648"/>
              <pc:sldLayoutMk cId="892313997" sldId="2147483656"/>
              <ac:spMk id="3" creationId="{4A6991C8-B43C-1FB5-FC51-01CC5D2BC7E0}"/>
            </ac:spMkLst>
          </pc:spChg>
          <pc:spChg chg="mod">
            <ac:chgData name="Wilson Martins" userId="aa084df00ae5f2d0" providerId="LiveId" clId="{4177AB54-18E6-4907-B7A2-443A0AC10369}" dt="2024-02-29T15:14:32.236" v="1441"/>
            <ac:spMkLst>
              <pc:docMk/>
              <pc:sldMasterMk cId="2201097286" sldId="2147483648"/>
              <pc:sldLayoutMk cId="892313997" sldId="2147483656"/>
              <ac:spMk id="4" creationId="{9C30B226-000D-3899-02E8-0E5EE8EA306B}"/>
            </ac:spMkLst>
          </pc:spChg>
        </pc:sldLayoutChg>
        <pc:sldLayoutChg chg="modSp">
          <pc:chgData name="Wilson Martins" userId="aa084df00ae5f2d0" providerId="LiveId" clId="{4177AB54-18E6-4907-B7A2-443A0AC10369}" dt="2024-02-29T15:14:32.236" v="1441"/>
          <pc:sldLayoutMkLst>
            <pc:docMk/>
            <pc:sldMasterMk cId="2201097286" sldId="2147483648"/>
            <pc:sldLayoutMk cId="4156146045" sldId="2147483657"/>
          </pc:sldLayoutMkLst>
          <pc:spChg chg="mod">
            <ac:chgData name="Wilson Martins" userId="aa084df00ae5f2d0" providerId="LiveId" clId="{4177AB54-18E6-4907-B7A2-443A0AC10369}" dt="2024-02-29T15:14:32.236" v="1441"/>
            <ac:spMkLst>
              <pc:docMk/>
              <pc:sldMasterMk cId="2201097286" sldId="2147483648"/>
              <pc:sldLayoutMk cId="4156146045" sldId="2147483657"/>
              <ac:spMk id="2" creationId="{658B4EB5-3A42-5BAB-0F8A-9940655DE361}"/>
            </ac:spMkLst>
          </pc:spChg>
          <pc:spChg chg="mod">
            <ac:chgData name="Wilson Martins" userId="aa084df00ae5f2d0" providerId="LiveId" clId="{4177AB54-18E6-4907-B7A2-443A0AC10369}" dt="2024-02-29T15:14:32.236" v="1441"/>
            <ac:spMkLst>
              <pc:docMk/>
              <pc:sldMasterMk cId="2201097286" sldId="2147483648"/>
              <pc:sldLayoutMk cId="4156146045" sldId="2147483657"/>
              <ac:spMk id="3" creationId="{AE7C17C2-3A73-F81E-165D-E52E607A4F58}"/>
            </ac:spMkLst>
          </pc:spChg>
          <pc:spChg chg="mod">
            <ac:chgData name="Wilson Martins" userId="aa084df00ae5f2d0" providerId="LiveId" clId="{4177AB54-18E6-4907-B7A2-443A0AC10369}" dt="2024-02-29T15:14:32.236" v="1441"/>
            <ac:spMkLst>
              <pc:docMk/>
              <pc:sldMasterMk cId="2201097286" sldId="2147483648"/>
              <pc:sldLayoutMk cId="4156146045" sldId="2147483657"/>
              <ac:spMk id="4" creationId="{925ADE7E-ADE3-131E-2568-2167E61B703E}"/>
            </ac:spMkLst>
          </pc:spChg>
        </pc:sldLayoutChg>
        <pc:sldLayoutChg chg="modSp">
          <pc:chgData name="Wilson Martins" userId="aa084df00ae5f2d0" providerId="LiveId" clId="{4177AB54-18E6-4907-B7A2-443A0AC10369}" dt="2024-02-29T15:14:32.236" v="1441"/>
          <pc:sldLayoutMkLst>
            <pc:docMk/>
            <pc:sldMasterMk cId="2201097286" sldId="2147483648"/>
            <pc:sldLayoutMk cId="3665682390" sldId="2147483659"/>
          </pc:sldLayoutMkLst>
          <pc:spChg chg="mod">
            <ac:chgData name="Wilson Martins" userId="aa084df00ae5f2d0" providerId="LiveId" clId="{4177AB54-18E6-4907-B7A2-443A0AC10369}" dt="2024-02-29T15:14:32.236" v="1441"/>
            <ac:spMkLst>
              <pc:docMk/>
              <pc:sldMasterMk cId="2201097286" sldId="2147483648"/>
              <pc:sldLayoutMk cId="3665682390" sldId="2147483659"/>
              <ac:spMk id="2" creationId="{A5D025BC-A609-D53A-3104-090A48E10AE0}"/>
            </ac:spMkLst>
          </pc:spChg>
          <pc:spChg chg="mod">
            <ac:chgData name="Wilson Martins" userId="aa084df00ae5f2d0" providerId="LiveId" clId="{4177AB54-18E6-4907-B7A2-443A0AC10369}" dt="2024-02-29T15:14:32.236" v="1441"/>
            <ac:spMkLst>
              <pc:docMk/>
              <pc:sldMasterMk cId="2201097286" sldId="2147483648"/>
              <pc:sldLayoutMk cId="3665682390" sldId="2147483659"/>
              <ac:spMk id="3" creationId="{79DFD50A-4D4C-4CA0-F4C9-C4F58E3E6AE4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47BC-EEBD-42AD-A16C-C093291040D1}" type="datetimeFigureOut">
              <a:rPr lang="de-DE" smtClean="0"/>
              <a:t>26.06.2024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15AA-125A-41F3-B0EB-F1438A7D66AD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515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47BC-EEBD-42AD-A16C-C093291040D1}" type="datetimeFigureOut">
              <a:rPr lang="de-DE" smtClean="0"/>
              <a:t>26.06.2024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15AA-125A-41F3-B0EB-F1438A7D66AD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71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47BC-EEBD-42AD-A16C-C093291040D1}" type="datetimeFigureOut">
              <a:rPr lang="de-DE" smtClean="0"/>
              <a:t>26.06.2024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15AA-125A-41F3-B0EB-F1438A7D66AD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22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47BC-EEBD-42AD-A16C-C093291040D1}" type="datetimeFigureOut">
              <a:rPr lang="de-DE" smtClean="0"/>
              <a:t>26.06.2024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15AA-125A-41F3-B0EB-F1438A7D66AD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35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47BC-EEBD-42AD-A16C-C093291040D1}" type="datetimeFigureOut">
              <a:rPr lang="de-DE" smtClean="0"/>
              <a:t>26.06.2024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15AA-125A-41F3-B0EB-F1438A7D66AD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37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47BC-EEBD-42AD-A16C-C093291040D1}" type="datetimeFigureOut">
              <a:rPr lang="de-DE" smtClean="0"/>
              <a:t>26.06.2024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15AA-125A-41F3-B0EB-F1438A7D66AD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65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47BC-EEBD-42AD-A16C-C093291040D1}" type="datetimeFigureOut">
              <a:rPr lang="de-DE" smtClean="0"/>
              <a:t>26.06.2024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15AA-125A-41F3-B0EB-F1438A7D66AD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43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47BC-EEBD-42AD-A16C-C093291040D1}" type="datetimeFigureOut">
              <a:rPr lang="de-DE" smtClean="0"/>
              <a:t>26.06.2024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15AA-125A-41F3-B0EB-F1438A7D66AD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98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47BC-EEBD-42AD-A16C-C093291040D1}" type="datetimeFigureOut">
              <a:rPr lang="de-DE" smtClean="0"/>
              <a:t>26.06.2024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15AA-125A-41F3-B0EB-F1438A7D66AD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42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47BC-EEBD-42AD-A16C-C093291040D1}" type="datetimeFigureOut">
              <a:rPr lang="de-DE" smtClean="0"/>
              <a:t>26.06.2024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15AA-125A-41F3-B0EB-F1438A7D66AD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73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47BC-EEBD-42AD-A16C-C093291040D1}" type="datetimeFigureOut">
              <a:rPr lang="de-DE" smtClean="0"/>
              <a:t>26.06.2024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15AA-125A-41F3-B0EB-F1438A7D66AD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99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3047BC-EEBD-42AD-A16C-C093291040D1}" type="datetimeFigureOut">
              <a:rPr lang="de-DE" smtClean="0"/>
              <a:t>26.06.2024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3F15AA-125A-41F3-B0EB-F1438A7D66AD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139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12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15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9.png"/><Relationship Id="rId18" Type="http://schemas.openxmlformats.org/officeDocument/2006/relationships/image" Target="../media/image25.png"/><Relationship Id="rId3" Type="http://schemas.openxmlformats.org/officeDocument/2006/relationships/image" Target="../media/image13.png"/><Relationship Id="rId21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8.png"/><Relationship Id="rId17" Type="http://schemas.openxmlformats.org/officeDocument/2006/relationships/image" Target="../media/image30.png"/><Relationship Id="rId2" Type="http://schemas.openxmlformats.org/officeDocument/2006/relationships/image" Target="../media/image12.png"/><Relationship Id="rId16" Type="http://schemas.openxmlformats.org/officeDocument/2006/relationships/image" Target="../media/image24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7.png"/><Relationship Id="rId15" Type="http://schemas.openxmlformats.org/officeDocument/2006/relationships/image" Target="../media/image23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9.png"/><Relationship Id="rId18" Type="http://schemas.openxmlformats.org/officeDocument/2006/relationships/image" Target="../media/image25.png"/><Relationship Id="rId3" Type="http://schemas.openxmlformats.org/officeDocument/2006/relationships/image" Target="../media/image13.png"/><Relationship Id="rId21" Type="http://schemas.openxmlformats.org/officeDocument/2006/relationships/image" Target="../media/image26.png"/><Relationship Id="rId7" Type="http://schemas.openxmlformats.org/officeDocument/2006/relationships/image" Target="../media/image18.png"/><Relationship Id="rId12" Type="http://schemas.openxmlformats.org/officeDocument/2006/relationships/image" Target="../media/image28.png"/><Relationship Id="rId17" Type="http://schemas.openxmlformats.org/officeDocument/2006/relationships/image" Target="../media/image30.png"/><Relationship Id="rId2" Type="http://schemas.openxmlformats.org/officeDocument/2006/relationships/image" Target="../media/image12.png"/><Relationship Id="rId16" Type="http://schemas.openxmlformats.org/officeDocument/2006/relationships/image" Target="../media/image24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7.png"/><Relationship Id="rId5" Type="http://schemas.openxmlformats.org/officeDocument/2006/relationships/image" Target="../media/image15.png"/><Relationship Id="rId15" Type="http://schemas.openxmlformats.org/officeDocument/2006/relationships/image" Target="../media/image23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27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7.png"/><Relationship Id="rId7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27.png"/><Relationship Id="rId10" Type="http://schemas.openxmlformats.org/officeDocument/2006/relationships/image" Target="../media/image271.png"/><Relationship Id="rId4" Type="http://schemas.openxmlformats.org/officeDocument/2006/relationships/image" Target="../media/image38.png"/><Relationship Id="rId9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7.png"/><Relationship Id="rId7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271.png"/><Relationship Id="rId5" Type="http://schemas.openxmlformats.org/officeDocument/2006/relationships/image" Target="../media/image27.png"/><Relationship Id="rId10" Type="http://schemas.openxmlformats.org/officeDocument/2006/relationships/image" Target="../media/image36.png"/><Relationship Id="rId4" Type="http://schemas.openxmlformats.org/officeDocument/2006/relationships/image" Target="../media/image38.png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0.png"/><Relationship Id="rId3" Type="http://schemas.openxmlformats.org/officeDocument/2006/relationships/image" Target="../media/image280.png"/><Relationship Id="rId7" Type="http://schemas.openxmlformats.org/officeDocument/2006/relationships/image" Target="../media/image32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0.png"/><Relationship Id="rId11" Type="http://schemas.openxmlformats.org/officeDocument/2006/relationships/image" Target="../media/image42.png"/><Relationship Id="rId5" Type="http://schemas.openxmlformats.org/officeDocument/2006/relationships/image" Target="../media/image27.png"/><Relationship Id="rId10" Type="http://schemas.openxmlformats.org/officeDocument/2006/relationships/image" Target="../media/image41.png"/><Relationship Id="rId4" Type="http://schemas.openxmlformats.org/officeDocument/2006/relationships/image" Target="../media/image290.png"/><Relationship Id="rId9" Type="http://schemas.openxmlformats.org/officeDocument/2006/relationships/image" Target="../media/image320.png"/><Relationship Id="rId14" Type="http://schemas.openxmlformats.org/officeDocument/2006/relationships/image" Target="../media/image27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1.png"/><Relationship Id="rId3" Type="http://schemas.openxmlformats.org/officeDocument/2006/relationships/image" Target="../media/image45.png"/><Relationship Id="rId7" Type="http://schemas.openxmlformats.org/officeDocument/2006/relationships/image" Target="../media/image32.png"/><Relationship Id="rId12" Type="http://schemas.openxmlformats.org/officeDocument/2006/relationships/image" Target="../media/image3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42.png"/><Relationship Id="rId5" Type="http://schemas.openxmlformats.org/officeDocument/2006/relationships/image" Target="../media/image47.png"/><Relationship Id="rId10" Type="http://schemas.openxmlformats.org/officeDocument/2006/relationships/image" Target="../media/image41.png"/><Relationship Id="rId4" Type="http://schemas.openxmlformats.org/officeDocument/2006/relationships/image" Target="../media/image46.png"/><Relationship Id="rId9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0.png"/><Relationship Id="rId4" Type="http://schemas.openxmlformats.org/officeDocument/2006/relationships/image" Target="../media/image4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7" Type="http://schemas.openxmlformats.org/officeDocument/2006/relationships/image" Target="../media/image50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0.png"/><Relationship Id="rId5" Type="http://schemas.openxmlformats.org/officeDocument/2006/relationships/image" Target="../media/image481.png"/><Relationship Id="rId4" Type="http://schemas.openxmlformats.org/officeDocument/2006/relationships/image" Target="../media/image46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7" Type="http://schemas.openxmlformats.org/officeDocument/2006/relationships/image" Target="../media/image49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0.png"/><Relationship Id="rId5" Type="http://schemas.openxmlformats.org/officeDocument/2006/relationships/image" Target="../media/image480.png"/><Relationship Id="rId4" Type="http://schemas.openxmlformats.org/officeDocument/2006/relationships/image" Target="../media/image460.png"/><Relationship Id="rId9" Type="http://schemas.openxmlformats.org/officeDocument/2006/relationships/image" Target="../media/image45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7" Type="http://schemas.openxmlformats.org/officeDocument/2006/relationships/image" Target="../media/image49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0.png"/><Relationship Id="rId11" Type="http://schemas.openxmlformats.org/officeDocument/2006/relationships/image" Target="../media/image450.png"/><Relationship Id="rId5" Type="http://schemas.openxmlformats.org/officeDocument/2006/relationships/image" Target="../media/image480.png"/><Relationship Id="rId10" Type="http://schemas.openxmlformats.org/officeDocument/2006/relationships/image" Target="../media/image530.png"/><Relationship Id="rId4" Type="http://schemas.openxmlformats.org/officeDocument/2006/relationships/image" Target="../media/image460.png"/><Relationship Id="rId9" Type="http://schemas.openxmlformats.org/officeDocument/2006/relationships/image" Target="../media/image5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4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0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8E9EBA-5272-5993-DAB6-CAA02C92CDCC}"/>
              </a:ext>
            </a:extLst>
          </p:cNvPr>
          <p:cNvSpPr txBox="1"/>
          <p:nvPr/>
        </p:nvSpPr>
        <p:spPr>
          <a:xfrm>
            <a:off x="139963" y="227416"/>
            <a:ext cx="8640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err="1">
                <a:cs typeface="Times New Roman" panose="02020603050405020304" pitchFamily="18" charset="0"/>
              </a:rPr>
              <a:t>Floquet</a:t>
            </a:r>
            <a:r>
              <a:rPr lang="en-GB" sz="3600" b="1" dirty="0">
                <a:cs typeface="Times New Roman" panose="02020603050405020304" pitchFamily="18" charset="0"/>
              </a:rPr>
              <a:t>-Gibbs States in Laser-Driven Atomic 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EBA68A-8AC5-B8B7-27CA-475E0EDF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53" y="5400054"/>
            <a:ext cx="3692684" cy="11773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221BF3-CDE0-4CF3-5481-058F56361FA0}"/>
              </a:ext>
            </a:extLst>
          </p:cNvPr>
          <p:cNvSpPr txBox="1"/>
          <p:nvPr/>
        </p:nvSpPr>
        <p:spPr>
          <a:xfrm>
            <a:off x="569171" y="4158019"/>
            <a:ext cx="3890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cs typeface="Times New Roman" panose="02020603050405020304" pitchFamily="18" charset="0"/>
              </a:rPr>
              <a:t>F. </a:t>
            </a:r>
            <a:r>
              <a:rPr lang="en-GB" sz="2000" dirty="0" err="1">
                <a:cs typeface="Times New Roman" panose="02020603050405020304" pitchFamily="18" charset="0"/>
              </a:rPr>
              <a:t>Carollo</a:t>
            </a:r>
            <a:endParaRPr lang="en-GB" sz="2000" dirty="0">
              <a:cs typeface="Times New Roman" panose="02020603050405020304" pitchFamily="18" charset="0"/>
            </a:endParaRPr>
          </a:p>
          <a:p>
            <a:r>
              <a:rPr lang="en-GB" sz="2000" dirty="0">
                <a:cs typeface="Times New Roman" panose="02020603050405020304" pitchFamily="18" charset="0"/>
              </a:rPr>
              <a:t>I. </a:t>
            </a:r>
            <a:r>
              <a:rPr lang="en-GB" sz="2000" dirty="0" err="1">
                <a:cs typeface="Times New Roman" panose="02020603050405020304" pitchFamily="18" charset="0"/>
              </a:rPr>
              <a:t>Lesanovsky</a:t>
            </a:r>
            <a:endParaRPr lang="en-GB" sz="2000" dirty="0">
              <a:cs typeface="Times New Roman" panose="02020603050405020304" pitchFamily="18" charset="0"/>
            </a:endParaRPr>
          </a:p>
          <a:p>
            <a:r>
              <a:rPr lang="en-GB" sz="2000" dirty="0">
                <a:cs typeface="Times New Roman" panose="02020603050405020304" pitchFamily="18" charset="0"/>
              </a:rPr>
              <a:t>K. </a:t>
            </a:r>
            <a:r>
              <a:rPr lang="en-GB" sz="2000" dirty="0" err="1">
                <a:cs typeface="Times New Roman" panose="02020603050405020304" pitchFamily="18" charset="0"/>
              </a:rPr>
              <a:t>Brandner</a:t>
            </a:r>
            <a:r>
              <a:rPr lang="en-GB" sz="2000" dirty="0">
                <a:cs typeface="Times New Roman" panose="02020603050405020304" pitchFamily="18" charset="0"/>
              </a:rPr>
              <a:t> (Nottingham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E8E6DF-0203-B82B-54B3-1D2968F1EDEF}"/>
              </a:ext>
            </a:extLst>
          </p:cNvPr>
          <p:cNvSpPr txBox="1"/>
          <p:nvPr/>
        </p:nvSpPr>
        <p:spPr>
          <a:xfrm>
            <a:off x="1588853" y="1799039"/>
            <a:ext cx="6158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cs typeface="Times New Roman" panose="02020603050405020304" pitchFamily="18" charset="0"/>
              </a:rPr>
              <a:t>27 June 2024</a:t>
            </a: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6022B4B2-8985-2FFD-9D0B-EFDADD902D42}"/>
              </a:ext>
            </a:extLst>
          </p:cNvPr>
          <p:cNvSpPr txBox="1"/>
          <p:nvPr/>
        </p:nvSpPr>
        <p:spPr>
          <a:xfrm>
            <a:off x="1588853" y="1457473"/>
            <a:ext cx="6158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cs typeface="Times New Roman" panose="02020603050405020304" pitchFamily="18" charset="0"/>
              </a:rPr>
              <a:t>Wilson S. Martins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703C7C-FF8A-D0D8-AAF5-924CB4CBE713}"/>
              </a:ext>
            </a:extLst>
          </p:cNvPr>
          <p:cNvSpPr txBox="1"/>
          <p:nvPr/>
        </p:nvSpPr>
        <p:spPr>
          <a:xfrm>
            <a:off x="2335374" y="2125512"/>
            <a:ext cx="4949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cs typeface="Times New Roman" panose="02020603050405020304" pitchFamily="18" charset="0"/>
              </a:rPr>
              <a:t>wilson.santana-martins@uni-tuebingen.de</a:t>
            </a:r>
          </a:p>
        </p:txBody>
      </p:sp>
      <p:pic>
        <p:nvPicPr>
          <p:cNvPr id="8" name="Imagem 32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A83E0273-1B8B-3E4F-693A-DB50BE5A2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158" y="2833398"/>
            <a:ext cx="3304752" cy="19522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D0A6EF-0A0E-EF04-BCC1-84E5E1C4478F}"/>
              </a:ext>
            </a:extLst>
          </p:cNvPr>
          <p:cNvSpPr txBox="1"/>
          <p:nvPr/>
        </p:nvSpPr>
        <p:spPr>
          <a:xfrm>
            <a:off x="458553" y="3008317"/>
            <a:ext cx="33047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Bringing the physics and mathematics of quantum many-body chaos, Helsinki</a:t>
            </a:r>
            <a:endParaRPr lang="en-GB" dirty="0"/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FA1C2DFE-6D1D-C1A3-1C74-BC7A1BF1A284}"/>
              </a:ext>
            </a:extLst>
          </p:cNvPr>
          <p:cNvSpPr txBox="1"/>
          <p:nvPr/>
        </p:nvSpPr>
        <p:spPr>
          <a:xfrm>
            <a:off x="2136617" y="2397225"/>
            <a:ext cx="4949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>
                <a:cs typeface="Times New Roman" panose="02020603050405020304" pitchFamily="18" charset="0"/>
              </a:rPr>
              <a:t>arXiv</a:t>
            </a:r>
            <a:r>
              <a:rPr lang="en-GB" sz="2000" dirty="0">
                <a:cs typeface="Times New Roman" panose="02020603050405020304" pitchFamily="18" charset="0"/>
              </a:rPr>
              <a:t>: soon</a:t>
            </a:r>
          </a:p>
        </p:txBody>
      </p:sp>
    </p:spTree>
    <p:extLst>
      <p:ext uri="{BB962C8B-B14F-4D97-AF65-F5344CB8AC3E}">
        <p14:creationId xmlns:p14="http://schemas.microsoft.com/office/powerpoint/2010/main" val="507348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A29C2-C547-9E38-6691-AB18E9854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E6E7348-3245-2F93-3B2D-955B922C42B4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uhaus 93" panose="04030905020B02020C02" pitchFamily="82" charset="0"/>
              </a:rPr>
              <a:t>2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B512B90-8494-CA99-366D-1B1F09EE68C8}"/>
              </a:ext>
            </a:extLst>
          </p:cNvPr>
          <p:cNvSpPr txBox="1"/>
          <p:nvPr/>
        </p:nvSpPr>
        <p:spPr>
          <a:xfrm>
            <a:off x="198962" y="154082"/>
            <a:ext cx="5937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Rotating</a:t>
            </a:r>
            <a:r>
              <a:rPr lang="de-DE" sz="2000" b="1" dirty="0"/>
              <a:t> frame </a:t>
            </a:r>
            <a:r>
              <a:rPr lang="de-DE" sz="2000" b="1" dirty="0" err="1"/>
              <a:t>of</a:t>
            </a:r>
            <a:r>
              <a:rPr lang="de-DE" sz="2000" b="1" dirty="0"/>
              <a:t>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laser</a:t>
            </a:r>
            <a:endParaRPr lang="de-DE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7C6BD279-CB50-1E89-E757-BDF51665B15D}"/>
                  </a:ext>
                </a:extLst>
              </p:cNvPr>
              <p:cNvSpPr txBox="1"/>
              <p:nvPr/>
            </p:nvSpPr>
            <p:spPr>
              <a:xfrm>
                <a:off x="306585" y="554192"/>
                <a:ext cx="1648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atom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int</m:t>
                        </m:r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7C6BD279-CB50-1E89-E757-BDF51665B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85" y="554192"/>
                <a:ext cx="1648721" cy="276999"/>
              </a:xfrm>
              <a:prstGeom prst="rect">
                <a:avLst/>
              </a:prstGeom>
              <a:blipFill>
                <a:blip r:embed="rId2"/>
                <a:stretch>
                  <a:fillRect l="-4797" t="-26667" r="-369" b="-5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04BCD07-6E9E-FC2C-C517-D6C72B7EEDCE}"/>
                  </a:ext>
                </a:extLst>
              </p:cNvPr>
              <p:cNvSpPr txBox="1"/>
              <p:nvPr/>
            </p:nvSpPr>
            <p:spPr>
              <a:xfrm>
                <a:off x="3178287" y="962753"/>
                <a:ext cx="15677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laser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int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04BCD07-6E9E-FC2C-C517-D6C72B7EE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287" y="962753"/>
                <a:ext cx="1567737" cy="276999"/>
              </a:xfrm>
              <a:prstGeom prst="rect">
                <a:avLst/>
              </a:prstGeom>
              <a:blipFill>
                <a:blip r:embed="rId3"/>
                <a:stretch>
                  <a:fillRect l="-8915" t="-26667" r="-4264" b="-5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F96662C-5789-4FD5-7981-AB6E77D1F11F}"/>
                  </a:ext>
                </a:extLst>
              </p:cNvPr>
              <p:cNvSpPr txBox="1"/>
              <p:nvPr/>
            </p:nvSpPr>
            <p:spPr>
              <a:xfrm>
                <a:off x="306585" y="908315"/>
                <a:ext cx="2618281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laser</m:t>
                        </m:r>
                      </m:sub>
                      <m:sup>
                        <m: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atom</m:t>
                            </m:r>
                          </m:sub>
                        </m:s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laser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atom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F96662C-5789-4FD5-7981-AB6E77D1F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85" y="908315"/>
                <a:ext cx="2618281" cy="331437"/>
              </a:xfrm>
              <a:prstGeom prst="rect">
                <a:avLst/>
              </a:prstGeom>
              <a:blipFill>
                <a:blip r:embed="rId4"/>
                <a:stretch>
                  <a:fillRect l="-3023" t="-12963" r="-4651" b="-425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409B20E-3137-3054-A6CE-CCA118A39E9B}"/>
                  </a:ext>
                </a:extLst>
              </p:cNvPr>
              <p:cNvSpPr txBox="1"/>
              <p:nvPr/>
            </p:nvSpPr>
            <p:spPr>
              <a:xfrm>
                <a:off x="7767346" y="326524"/>
                <a:ext cx="12082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sz="2000" dirty="0"/>
                  <a:t>-</a:t>
                </a:r>
                <a:r>
                  <a:rPr lang="de-DE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de-DE" sz="20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409B20E-3137-3054-A6CE-CCA118A39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346" y="326524"/>
                <a:ext cx="1208216" cy="307777"/>
              </a:xfrm>
              <a:prstGeom prst="rect">
                <a:avLst/>
              </a:prstGeom>
              <a:blipFill>
                <a:blip r:embed="rId6"/>
                <a:stretch>
                  <a:fillRect l="-7071" t="-24000" r="-4545" b="-5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C1F24AD-81C5-E9FA-2167-EDA0314E9B33}"/>
                  </a:ext>
                </a:extLst>
              </p:cNvPr>
              <p:cNvSpPr txBox="1"/>
              <p:nvPr/>
            </p:nvSpPr>
            <p:spPr>
              <a:xfrm>
                <a:off x="8066609" y="1331808"/>
                <a:ext cx="12409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C1F24AD-81C5-E9FA-2167-EDA0314E9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609" y="1331808"/>
                <a:ext cx="1240972" cy="461665"/>
              </a:xfrm>
              <a:prstGeom prst="rect">
                <a:avLst/>
              </a:prstGeom>
              <a:blipFill>
                <a:blip r:embed="rId7"/>
                <a:stretch>
                  <a:fillRect l="-9314" t="-131579" r="-24020" b="-1934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0D7C682A-0FB3-74CB-C1CF-4C2FCD9ADE97}"/>
              </a:ext>
            </a:extLst>
          </p:cNvPr>
          <p:cNvCxnSpPr>
            <a:cxnSpLocks/>
          </p:cNvCxnSpPr>
          <p:nvPr/>
        </p:nvCxnSpPr>
        <p:spPr>
          <a:xfrm>
            <a:off x="7305144" y="1551677"/>
            <a:ext cx="1110343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22153A3-0DFA-4F0C-D557-174FDC80D611}"/>
              </a:ext>
            </a:extLst>
          </p:cNvPr>
          <p:cNvCxnSpPr>
            <a:cxnSpLocks/>
          </p:cNvCxnSpPr>
          <p:nvPr/>
        </p:nvCxnSpPr>
        <p:spPr>
          <a:xfrm>
            <a:off x="7305144" y="2811445"/>
            <a:ext cx="1110343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DD590A7-51D8-674F-2523-3214B84FE6DF}"/>
                  </a:ext>
                </a:extLst>
              </p:cNvPr>
              <p:cNvSpPr txBox="1"/>
              <p:nvPr/>
            </p:nvSpPr>
            <p:spPr>
              <a:xfrm>
                <a:off x="8053276" y="2591577"/>
                <a:ext cx="12409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DD590A7-51D8-674F-2523-3214B84FE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276" y="2591577"/>
                <a:ext cx="1240972" cy="461665"/>
              </a:xfrm>
              <a:prstGeom prst="rect">
                <a:avLst/>
              </a:prstGeom>
              <a:blipFill>
                <a:blip r:embed="rId8"/>
                <a:stretch>
                  <a:fillRect l="-9314" t="-131579" r="-24020" b="-1934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A45E93C-6FF6-DB3E-7852-F21D6A7E6217}"/>
              </a:ext>
            </a:extLst>
          </p:cNvPr>
          <p:cNvCxnSpPr>
            <a:cxnSpLocks/>
          </p:cNvCxnSpPr>
          <p:nvPr/>
        </p:nvCxnSpPr>
        <p:spPr>
          <a:xfrm flipH="1">
            <a:off x="7845115" y="1551684"/>
            <a:ext cx="7323" cy="125976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D77F33E-63CF-0F8C-09CD-EB7008306E29}"/>
              </a:ext>
            </a:extLst>
          </p:cNvPr>
          <p:cNvCxnSpPr>
            <a:cxnSpLocks/>
          </p:cNvCxnSpPr>
          <p:nvPr/>
        </p:nvCxnSpPr>
        <p:spPr>
          <a:xfrm>
            <a:off x="7305144" y="1956804"/>
            <a:ext cx="1110343" cy="0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Chave Esquerda 15">
            <a:extLst>
              <a:ext uri="{FF2B5EF4-FFF2-40B4-BE49-F238E27FC236}">
                <a16:creationId xmlns:a16="http://schemas.microsoft.com/office/drawing/2014/main" id="{A2844102-ED71-2137-7CB1-4291D9DB8BF0}"/>
              </a:ext>
            </a:extLst>
          </p:cNvPr>
          <p:cNvSpPr/>
          <p:nvPr/>
        </p:nvSpPr>
        <p:spPr>
          <a:xfrm flipV="1">
            <a:off x="6872596" y="1559120"/>
            <a:ext cx="307910" cy="3974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0D9056E-588A-0AB1-D222-FEEF846296F8}"/>
                  </a:ext>
                </a:extLst>
              </p:cNvPr>
              <p:cNvSpPr txBox="1"/>
              <p:nvPr/>
            </p:nvSpPr>
            <p:spPr>
              <a:xfrm>
                <a:off x="6596344" y="1551677"/>
                <a:ext cx="2452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0D9056E-588A-0AB1-D222-FEEF84629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344" y="1551677"/>
                <a:ext cx="245259" cy="369332"/>
              </a:xfrm>
              <a:prstGeom prst="rect">
                <a:avLst/>
              </a:prstGeom>
              <a:blipFill>
                <a:blip r:embed="rId9"/>
                <a:stretch>
                  <a:fillRect l="-30000" r="-32500"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57272B6-D0F0-7599-8279-42869B6AA04A}"/>
                  </a:ext>
                </a:extLst>
              </p:cNvPr>
              <p:cNvSpPr txBox="1"/>
              <p:nvPr/>
            </p:nvSpPr>
            <p:spPr>
              <a:xfrm>
                <a:off x="7831325" y="2073514"/>
                <a:ext cx="5841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57272B6-D0F0-7599-8279-42869B6AA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325" y="2073514"/>
                <a:ext cx="58416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3AFC2E9-8B36-F565-042C-C1DCBD5B567D}"/>
                  </a:ext>
                </a:extLst>
              </p:cNvPr>
              <p:cNvSpPr txBox="1"/>
              <p:nvPr/>
            </p:nvSpPr>
            <p:spPr>
              <a:xfrm>
                <a:off x="4391153" y="244264"/>
                <a:ext cx="3040074" cy="87126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atom</m:t>
                          </m:r>
                        </m:sub>
                      </m:sSub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sSubSup>
                            <m:sSubSup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3AFC2E9-8B36-F565-042C-C1DCBD5B5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153" y="244264"/>
                <a:ext cx="3040074" cy="8712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147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A29C2-C547-9E38-6691-AB18E9854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E6E7348-3245-2F93-3B2D-955B922C42B4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uhaus 93" panose="04030905020B02020C02" pitchFamily="82" charset="0"/>
              </a:rPr>
              <a:t>2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B512B90-8494-CA99-366D-1B1F09EE68C8}"/>
              </a:ext>
            </a:extLst>
          </p:cNvPr>
          <p:cNvSpPr txBox="1"/>
          <p:nvPr/>
        </p:nvSpPr>
        <p:spPr>
          <a:xfrm>
            <a:off x="198962" y="154082"/>
            <a:ext cx="5937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Rotating</a:t>
            </a:r>
            <a:r>
              <a:rPr lang="de-DE" sz="2000" b="1" dirty="0"/>
              <a:t> frame </a:t>
            </a:r>
            <a:r>
              <a:rPr lang="de-DE" sz="2000" b="1" dirty="0" err="1"/>
              <a:t>of</a:t>
            </a:r>
            <a:r>
              <a:rPr lang="de-DE" sz="2000" b="1" dirty="0"/>
              <a:t>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laser</a:t>
            </a:r>
            <a:endParaRPr lang="de-DE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7C6BD279-CB50-1E89-E757-BDF51665B15D}"/>
                  </a:ext>
                </a:extLst>
              </p:cNvPr>
              <p:cNvSpPr txBox="1"/>
              <p:nvPr/>
            </p:nvSpPr>
            <p:spPr>
              <a:xfrm>
                <a:off x="306585" y="554192"/>
                <a:ext cx="1648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atom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int</m:t>
                        </m:r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7C6BD279-CB50-1E89-E757-BDF51665B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85" y="554192"/>
                <a:ext cx="1648721" cy="276999"/>
              </a:xfrm>
              <a:prstGeom prst="rect">
                <a:avLst/>
              </a:prstGeom>
              <a:blipFill>
                <a:blip r:embed="rId2"/>
                <a:stretch>
                  <a:fillRect l="-4797" t="-26667" r="-369" b="-5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04BCD07-6E9E-FC2C-C517-D6C72B7EEDCE}"/>
                  </a:ext>
                </a:extLst>
              </p:cNvPr>
              <p:cNvSpPr txBox="1"/>
              <p:nvPr/>
            </p:nvSpPr>
            <p:spPr>
              <a:xfrm>
                <a:off x="3178287" y="962753"/>
                <a:ext cx="15677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laser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int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04BCD07-6E9E-FC2C-C517-D6C72B7EE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287" y="962753"/>
                <a:ext cx="1567737" cy="276999"/>
              </a:xfrm>
              <a:prstGeom prst="rect">
                <a:avLst/>
              </a:prstGeom>
              <a:blipFill>
                <a:blip r:embed="rId3"/>
                <a:stretch>
                  <a:fillRect l="-8915" t="-26667" r="-4264" b="-5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F96662C-5789-4FD5-7981-AB6E77D1F11F}"/>
                  </a:ext>
                </a:extLst>
              </p:cNvPr>
              <p:cNvSpPr txBox="1"/>
              <p:nvPr/>
            </p:nvSpPr>
            <p:spPr>
              <a:xfrm>
                <a:off x="306585" y="908315"/>
                <a:ext cx="2618281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laser</m:t>
                        </m:r>
                      </m:sub>
                      <m:sup>
                        <m: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atom</m:t>
                            </m:r>
                          </m:sub>
                        </m:s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laser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atom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F96662C-5789-4FD5-7981-AB6E77D1F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85" y="908315"/>
                <a:ext cx="2618281" cy="331437"/>
              </a:xfrm>
              <a:prstGeom prst="rect">
                <a:avLst/>
              </a:prstGeom>
              <a:blipFill>
                <a:blip r:embed="rId4"/>
                <a:stretch>
                  <a:fillRect l="-3023" t="-12963" r="-4651" b="-425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409B20E-3137-3054-A6CE-CCA118A39E9B}"/>
                  </a:ext>
                </a:extLst>
              </p:cNvPr>
              <p:cNvSpPr txBox="1"/>
              <p:nvPr/>
            </p:nvSpPr>
            <p:spPr>
              <a:xfrm>
                <a:off x="7767346" y="326524"/>
                <a:ext cx="12082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sz="2000" dirty="0"/>
                  <a:t>-</a:t>
                </a:r>
                <a:r>
                  <a:rPr lang="de-DE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de-DE" sz="20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409B20E-3137-3054-A6CE-CCA118A39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346" y="326524"/>
                <a:ext cx="1208216" cy="307777"/>
              </a:xfrm>
              <a:prstGeom prst="rect">
                <a:avLst/>
              </a:prstGeom>
              <a:blipFill>
                <a:blip r:embed="rId6"/>
                <a:stretch>
                  <a:fillRect l="-7071" t="-24000" r="-4545" b="-5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C1F24AD-81C5-E9FA-2167-EDA0314E9B33}"/>
                  </a:ext>
                </a:extLst>
              </p:cNvPr>
              <p:cNvSpPr txBox="1"/>
              <p:nvPr/>
            </p:nvSpPr>
            <p:spPr>
              <a:xfrm>
                <a:off x="8066609" y="1331808"/>
                <a:ext cx="12409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C1F24AD-81C5-E9FA-2167-EDA0314E9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609" y="1331808"/>
                <a:ext cx="1240972" cy="461665"/>
              </a:xfrm>
              <a:prstGeom prst="rect">
                <a:avLst/>
              </a:prstGeom>
              <a:blipFill>
                <a:blip r:embed="rId7"/>
                <a:stretch>
                  <a:fillRect l="-9314" t="-131579" r="-24020" b="-1934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0D7C682A-0FB3-74CB-C1CF-4C2FCD9ADE97}"/>
              </a:ext>
            </a:extLst>
          </p:cNvPr>
          <p:cNvCxnSpPr>
            <a:cxnSpLocks/>
          </p:cNvCxnSpPr>
          <p:nvPr/>
        </p:nvCxnSpPr>
        <p:spPr>
          <a:xfrm>
            <a:off x="7305144" y="1551677"/>
            <a:ext cx="1110343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22153A3-0DFA-4F0C-D557-174FDC80D611}"/>
              </a:ext>
            </a:extLst>
          </p:cNvPr>
          <p:cNvCxnSpPr>
            <a:cxnSpLocks/>
          </p:cNvCxnSpPr>
          <p:nvPr/>
        </p:nvCxnSpPr>
        <p:spPr>
          <a:xfrm>
            <a:off x="7305144" y="2811445"/>
            <a:ext cx="1110343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DD590A7-51D8-674F-2523-3214B84FE6DF}"/>
                  </a:ext>
                </a:extLst>
              </p:cNvPr>
              <p:cNvSpPr txBox="1"/>
              <p:nvPr/>
            </p:nvSpPr>
            <p:spPr>
              <a:xfrm>
                <a:off x="8053276" y="2591577"/>
                <a:ext cx="12409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DD590A7-51D8-674F-2523-3214B84FE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276" y="2591577"/>
                <a:ext cx="1240972" cy="461665"/>
              </a:xfrm>
              <a:prstGeom prst="rect">
                <a:avLst/>
              </a:prstGeom>
              <a:blipFill>
                <a:blip r:embed="rId8"/>
                <a:stretch>
                  <a:fillRect l="-9314" t="-131579" r="-24020" b="-1934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A45E93C-6FF6-DB3E-7852-F21D6A7E6217}"/>
              </a:ext>
            </a:extLst>
          </p:cNvPr>
          <p:cNvCxnSpPr>
            <a:cxnSpLocks/>
          </p:cNvCxnSpPr>
          <p:nvPr/>
        </p:nvCxnSpPr>
        <p:spPr>
          <a:xfrm flipH="1">
            <a:off x="7845115" y="1551684"/>
            <a:ext cx="7323" cy="125976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D77F33E-63CF-0F8C-09CD-EB7008306E29}"/>
              </a:ext>
            </a:extLst>
          </p:cNvPr>
          <p:cNvCxnSpPr>
            <a:cxnSpLocks/>
          </p:cNvCxnSpPr>
          <p:nvPr/>
        </p:nvCxnSpPr>
        <p:spPr>
          <a:xfrm>
            <a:off x="7305144" y="1956804"/>
            <a:ext cx="1110343" cy="0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Chave Esquerda 15">
            <a:extLst>
              <a:ext uri="{FF2B5EF4-FFF2-40B4-BE49-F238E27FC236}">
                <a16:creationId xmlns:a16="http://schemas.microsoft.com/office/drawing/2014/main" id="{A2844102-ED71-2137-7CB1-4291D9DB8BF0}"/>
              </a:ext>
            </a:extLst>
          </p:cNvPr>
          <p:cNvSpPr/>
          <p:nvPr/>
        </p:nvSpPr>
        <p:spPr>
          <a:xfrm flipV="1">
            <a:off x="6872596" y="1559120"/>
            <a:ext cx="307910" cy="3974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0D9056E-588A-0AB1-D222-FEEF846296F8}"/>
                  </a:ext>
                </a:extLst>
              </p:cNvPr>
              <p:cNvSpPr txBox="1"/>
              <p:nvPr/>
            </p:nvSpPr>
            <p:spPr>
              <a:xfrm>
                <a:off x="6596344" y="1551677"/>
                <a:ext cx="2452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0D9056E-588A-0AB1-D222-FEEF84629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344" y="1551677"/>
                <a:ext cx="245259" cy="369332"/>
              </a:xfrm>
              <a:prstGeom prst="rect">
                <a:avLst/>
              </a:prstGeom>
              <a:blipFill>
                <a:blip r:embed="rId9"/>
                <a:stretch>
                  <a:fillRect l="-30000" r="-32500"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57272B6-D0F0-7599-8279-42869B6AA04A}"/>
                  </a:ext>
                </a:extLst>
              </p:cNvPr>
              <p:cNvSpPr txBox="1"/>
              <p:nvPr/>
            </p:nvSpPr>
            <p:spPr>
              <a:xfrm>
                <a:off x="7831325" y="2073514"/>
                <a:ext cx="5841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57272B6-D0F0-7599-8279-42869B6AA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325" y="2073514"/>
                <a:ext cx="58416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3273AE66-7597-23BD-E829-2EDA320E8958}"/>
                  </a:ext>
                </a:extLst>
              </p:cNvPr>
              <p:cNvSpPr txBox="1"/>
              <p:nvPr/>
            </p:nvSpPr>
            <p:spPr>
              <a:xfrm>
                <a:off x="3698779" y="1641940"/>
                <a:ext cx="1833067" cy="2957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RF</m:t>
                        </m:r>
                      </m:sup>
                    </m:sSub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atom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int</m:t>
                        </m:r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3273AE66-7597-23BD-E829-2EDA320E8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779" y="1641940"/>
                <a:ext cx="1833067" cy="295787"/>
              </a:xfrm>
              <a:prstGeom prst="rect">
                <a:avLst/>
              </a:prstGeom>
              <a:blipFill>
                <a:blip r:embed="rId11"/>
                <a:stretch>
                  <a:fillRect l="-4667" t="-22449" b="-489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aixaDeTexto 24">
            <a:extLst>
              <a:ext uri="{FF2B5EF4-FFF2-40B4-BE49-F238E27FC236}">
                <a16:creationId xmlns:a16="http://schemas.microsoft.com/office/drawing/2014/main" id="{04D77451-D0BF-1DCB-17D9-EA2BCEA9B308}"/>
              </a:ext>
            </a:extLst>
          </p:cNvPr>
          <p:cNvSpPr txBox="1"/>
          <p:nvPr/>
        </p:nvSpPr>
        <p:spPr>
          <a:xfrm>
            <a:off x="198962" y="1621800"/>
            <a:ext cx="3966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 err="1"/>
              <a:t>rotating</a:t>
            </a:r>
            <a:r>
              <a:rPr lang="de-DE" dirty="0"/>
              <a:t> frame </a:t>
            </a:r>
            <a:r>
              <a:rPr lang="de-DE" dirty="0" err="1"/>
              <a:t>Hamiltonian</a:t>
            </a:r>
            <a:r>
              <a:rPr lang="de-DE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328B2C8-82D1-8711-0609-9BCC81C6C68E}"/>
                  </a:ext>
                </a:extLst>
              </p:cNvPr>
              <p:cNvSpPr txBox="1"/>
              <p:nvPr/>
            </p:nvSpPr>
            <p:spPr>
              <a:xfrm>
                <a:off x="4391153" y="244264"/>
                <a:ext cx="3040074" cy="87126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atom</m:t>
                          </m:r>
                        </m:sub>
                      </m:sSub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sSubSup>
                            <m:sSubSup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328B2C8-82D1-8711-0609-9BCC81C6C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153" y="244264"/>
                <a:ext cx="3040074" cy="8712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587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A29C2-C547-9E38-6691-AB18E9854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E6E7348-3245-2F93-3B2D-955B922C42B4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uhaus 93" panose="04030905020B02020C02" pitchFamily="82" charset="0"/>
              </a:rPr>
              <a:t>2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B512B90-8494-CA99-366D-1B1F09EE68C8}"/>
              </a:ext>
            </a:extLst>
          </p:cNvPr>
          <p:cNvSpPr txBox="1"/>
          <p:nvPr/>
        </p:nvSpPr>
        <p:spPr>
          <a:xfrm>
            <a:off x="198962" y="154082"/>
            <a:ext cx="5937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Rotating</a:t>
            </a:r>
            <a:r>
              <a:rPr lang="de-DE" sz="2000" b="1" dirty="0"/>
              <a:t> frame </a:t>
            </a:r>
            <a:r>
              <a:rPr lang="de-DE" sz="2000" b="1" dirty="0" err="1"/>
              <a:t>of</a:t>
            </a:r>
            <a:r>
              <a:rPr lang="de-DE" sz="2000" b="1" dirty="0"/>
              <a:t>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laser</a:t>
            </a:r>
            <a:endParaRPr lang="de-DE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7C6BD279-CB50-1E89-E757-BDF51665B15D}"/>
                  </a:ext>
                </a:extLst>
              </p:cNvPr>
              <p:cNvSpPr txBox="1"/>
              <p:nvPr/>
            </p:nvSpPr>
            <p:spPr>
              <a:xfrm>
                <a:off x="306585" y="554192"/>
                <a:ext cx="1648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atom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int</m:t>
                        </m:r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7C6BD279-CB50-1E89-E757-BDF51665B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85" y="554192"/>
                <a:ext cx="1648721" cy="276999"/>
              </a:xfrm>
              <a:prstGeom prst="rect">
                <a:avLst/>
              </a:prstGeom>
              <a:blipFill>
                <a:blip r:embed="rId2"/>
                <a:stretch>
                  <a:fillRect l="-4797" t="-26667" r="-369" b="-5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04BCD07-6E9E-FC2C-C517-D6C72B7EEDCE}"/>
                  </a:ext>
                </a:extLst>
              </p:cNvPr>
              <p:cNvSpPr txBox="1"/>
              <p:nvPr/>
            </p:nvSpPr>
            <p:spPr>
              <a:xfrm>
                <a:off x="3178287" y="962753"/>
                <a:ext cx="15677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laser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int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04BCD07-6E9E-FC2C-C517-D6C72B7EE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287" y="962753"/>
                <a:ext cx="1567737" cy="276999"/>
              </a:xfrm>
              <a:prstGeom prst="rect">
                <a:avLst/>
              </a:prstGeom>
              <a:blipFill>
                <a:blip r:embed="rId3"/>
                <a:stretch>
                  <a:fillRect l="-8915" t="-26667" r="-4264" b="-5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F96662C-5789-4FD5-7981-AB6E77D1F11F}"/>
                  </a:ext>
                </a:extLst>
              </p:cNvPr>
              <p:cNvSpPr txBox="1"/>
              <p:nvPr/>
            </p:nvSpPr>
            <p:spPr>
              <a:xfrm>
                <a:off x="306585" y="908315"/>
                <a:ext cx="2618281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laser</m:t>
                        </m:r>
                      </m:sub>
                      <m:sup>
                        <m: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atom</m:t>
                            </m:r>
                          </m:sub>
                        </m:s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laser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atom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F96662C-5789-4FD5-7981-AB6E77D1F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85" y="908315"/>
                <a:ext cx="2618281" cy="331437"/>
              </a:xfrm>
              <a:prstGeom prst="rect">
                <a:avLst/>
              </a:prstGeom>
              <a:blipFill>
                <a:blip r:embed="rId4"/>
                <a:stretch>
                  <a:fillRect l="-3023" t="-12963" r="-4651" b="-425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409B20E-3137-3054-A6CE-CCA118A39E9B}"/>
                  </a:ext>
                </a:extLst>
              </p:cNvPr>
              <p:cNvSpPr txBox="1"/>
              <p:nvPr/>
            </p:nvSpPr>
            <p:spPr>
              <a:xfrm>
                <a:off x="7767346" y="326524"/>
                <a:ext cx="12082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sz="2000" dirty="0"/>
                  <a:t>-</a:t>
                </a:r>
                <a:r>
                  <a:rPr lang="de-DE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de-DE" sz="20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409B20E-3137-3054-A6CE-CCA118A39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346" y="326524"/>
                <a:ext cx="1208216" cy="307777"/>
              </a:xfrm>
              <a:prstGeom prst="rect">
                <a:avLst/>
              </a:prstGeom>
              <a:blipFill>
                <a:blip r:embed="rId6"/>
                <a:stretch>
                  <a:fillRect l="-7071" t="-24000" r="-4545" b="-5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C1F24AD-81C5-E9FA-2167-EDA0314E9B33}"/>
                  </a:ext>
                </a:extLst>
              </p:cNvPr>
              <p:cNvSpPr txBox="1"/>
              <p:nvPr/>
            </p:nvSpPr>
            <p:spPr>
              <a:xfrm>
                <a:off x="8066609" y="1331808"/>
                <a:ext cx="12409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C1F24AD-81C5-E9FA-2167-EDA0314E9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609" y="1331808"/>
                <a:ext cx="1240972" cy="461665"/>
              </a:xfrm>
              <a:prstGeom prst="rect">
                <a:avLst/>
              </a:prstGeom>
              <a:blipFill>
                <a:blip r:embed="rId7"/>
                <a:stretch>
                  <a:fillRect l="-9314" t="-131579" r="-24020" b="-1934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0D7C682A-0FB3-74CB-C1CF-4C2FCD9ADE97}"/>
              </a:ext>
            </a:extLst>
          </p:cNvPr>
          <p:cNvCxnSpPr>
            <a:cxnSpLocks/>
          </p:cNvCxnSpPr>
          <p:nvPr/>
        </p:nvCxnSpPr>
        <p:spPr>
          <a:xfrm>
            <a:off x="7305144" y="1551677"/>
            <a:ext cx="1110343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22153A3-0DFA-4F0C-D557-174FDC80D611}"/>
              </a:ext>
            </a:extLst>
          </p:cNvPr>
          <p:cNvCxnSpPr>
            <a:cxnSpLocks/>
          </p:cNvCxnSpPr>
          <p:nvPr/>
        </p:nvCxnSpPr>
        <p:spPr>
          <a:xfrm>
            <a:off x="7305144" y="2811445"/>
            <a:ext cx="1110343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DD590A7-51D8-674F-2523-3214B84FE6DF}"/>
                  </a:ext>
                </a:extLst>
              </p:cNvPr>
              <p:cNvSpPr txBox="1"/>
              <p:nvPr/>
            </p:nvSpPr>
            <p:spPr>
              <a:xfrm>
                <a:off x="8053276" y="2591577"/>
                <a:ext cx="12409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DD590A7-51D8-674F-2523-3214B84FE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276" y="2591577"/>
                <a:ext cx="1240972" cy="461665"/>
              </a:xfrm>
              <a:prstGeom prst="rect">
                <a:avLst/>
              </a:prstGeom>
              <a:blipFill>
                <a:blip r:embed="rId8"/>
                <a:stretch>
                  <a:fillRect l="-9314" t="-131579" r="-24020" b="-1934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A45E93C-6FF6-DB3E-7852-F21D6A7E6217}"/>
              </a:ext>
            </a:extLst>
          </p:cNvPr>
          <p:cNvCxnSpPr>
            <a:cxnSpLocks/>
          </p:cNvCxnSpPr>
          <p:nvPr/>
        </p:nvCxnSpPr>
        <p:spPr>
          <a:xfrm flipH="1">
            <a:off x="7845115" y="1551684"/>
            <a:ext cx="7323" cy="125976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D77F33E-63CF-0F8C-09CD-EB7008306E29}"/>
              </a:ext>
            </a:extLst>
          </p:cNvPr>
          <p:cNvCxnSpPr>
            <a:cxnSpLocks/>
          </p:cNvCxnSpPr>
          <p:nvPr/>
        </p:nvCxnSpPr>
        <p:spPr>
          <a:xfrm>
            <a:off x="7305144" y="1956804"/>
            <a:ext cx="1110343" cy="0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Chave Esquerda 15">
            <a:extLst>
              <a:ext uri="{FF2B5EF4-FFF2-40B4-BE49-F238E27FC236}">
                <a16:creationId xmlns:a16="http://schemas.microsoft.com/office/drawing/2014/main" id="{A2844102-ED71-2137-7CB1-4291D9DB8BF0}"/>
              </a:ext>
            </a:extLst>
          </p:cNvPr>
          <p:cNvSpPr/>
          <p:nvPr/>
        </p:nvSpPr>
        <p:spPr>
          <a:xfrm flipV="1">
            <a:off x="6872596" y="1559120"/>
            <a:ext cx="307910" cy="3974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0D9056E-588A-0AB1-D222-FEEF846296F8}"/>
                  </a:ext>
                </a:extLst>
              </p:cNvPr>
              <p:cNvSpPr txBox="1"/>
              <p:nvPr/>
            </p:nvSpPr>
            <p:spPr>
              <a:xfrm>
                <a:off x="6596344" y="1551677"/>
                <a:ext cx="2452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0D9056E-588A-0AB1-D222-FEEF84629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344" y="1551677"/>
                <a:ext cx="245259" cy="369332"/>
              </a:xfrm>
              <a:prstGeom prst="rect">
                <a:avLst/>
              </a:prstGeom>
              <a:blipFill>
                <a:blip r:embed="rId9"/>
                <a:stretch>
                  <a:fillRect l="-30000" r="-32500"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57272B6-D0F0-7599-8279-42869B6AA04A}"/>
                  </a:ext>
                </a:extLst>
              </p:cNvPr>
              <p:cNvSpPr txBox="1"/>
              <p:nvPr/>
            </p:nvSpPr>
            <p:spPr>
              <a:xfrm>
                <a:off x="7831325" y="2073514"/>
                <a:ext cx="5841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57272B6-D0F0-7599-8279-42869B6AA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325" y="2073514"/>
                <a:ext cx="58416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3273AE66-7597-23BD-E829-2EDA320E8958}"/>
                  </a:ext>
                </a:extLst>
              </p:cNvPr>
              <p:cNvSpPr txBox="1"/>
              <p:nvPr/>
            </p:nvSpPr>
            <p:spPr>
              <a:xfrm>
                <a:off x="3698779" y="1641940"/>
                <a:ext cx="1833067" cy="2957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RF</m:t>
                        </m:r>
                      </m:sup>
                    </m:sSub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atom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int</m:t>
                        </m:r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3273AE66-7597-23BD-E829-2EDA320E8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779" y="1641940"/>
                <a:ext cx="1833067" cy="295787"/>
              </a:xfrm>
              <a:prstGeom prst="rect">
                <a:avLst/>
              </a:prstGeom>
              <a:blipFill>
                <a:blip r:embed="rId11"/>
                <a:stretch>
                  <a:fillRect l="-4667" t="-22449" b="-489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aixaDeTexto 24">
            <a:extLst>
              <a:ext uri="{FF2B5EF4-FFF2-40B4-BE49-F238E27FC236}">
                <a16:creationId xmlns:a16="http://schemas.microsoft.com/office/drawing/2014/main" id="{04D77451-D0BF-1DCB-17D9-EA2BCEA9B308}"/>
              </a:ext>
            </a:extLst>
          </p:cNvPr>
          <p:cNvSpPr txBox="1"/>
          <p:nvPr/>
        </p:nvSpPr>
        <p:spPr>
          <a:xfrm>
            <a:off x="198962" y="1621800"/>
            <a:ext cx="3966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 err="1"/>
              <a:t>rotating</a:t>
            </a:r>
            <a:r>
              <a:rPr lang="de-DE" dirty="0"/>
              <a:t> frame </a:t>
            </a:r>
            <a:r>
              <a:rPr lang="de-DE" dirty="0" err="1"/>
              <a:t>Hamiltonian</a:t>
            </a:r>
            <a:r>
              <a:rPr lang="de-DE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2ED1CA16-2312-8C52-CAD2-3197FD5BACF2}"/>
                  </a:ext>
                </a:extLst>
              </p:cNvPr>
              <p:cNvSpPr txBox="1"/>
              <p:nvPr/>
            </p:nvSpPr>
            <p:spPr>
              <a:xfrm>
                <a:off x="198962" y="2003403"/>
                <a:ext cx="558216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Symbol" panose="05050102010706020507" pitchFamily="18" charset="2"/>
                  <a:buChar char="-"/>
                </a:pPr>
                <a:r>
                  <a:rPr lang="de-DE" dirty="0"/>
                  <a:t>Lindblad (</a:t>
                </a:r>
                <a:r>
                  <a:rPr lang="de-DE" dirty="0" err="1"/>
                  <a:t>weak</a:t>
                </a:r>
                <a:r>
                  <a:rPr lang="de-DE" dirty="0"/>
                  <a:t> </a:t>
                </a:r>
                <a:r>
                  <a:rPr lang="de-DE" dirty="0" err="1"/>
                  <a:t>coupling</a:t>
                </a:r>
                <a:r>
                  <a:rPr lang="de-DE" dirty="0"/>
                  <a:t>)  form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found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de-DE" u="sng" dirty="0"/>
              </a:p>
              <a:p>
                <a:pPr marL="285750" indent="-285750">
                  <a:buFont typeface="Symbol" panose="05050102010706020507" pitchFamily="18" charset="2"/>
                  <a:buChar char="-"/>
                </a:pPr>
                <a:r>
                  <a:rPr lang="de-DE" dirty="0" err="1"/>
                  <a:t>unique</a:t>
                </a:r>
                <a:r>
                  <a:rPr lang="de-DE" dirty="0"/>
                  <a:t> non-trivial </a:t>
                </a:r>
                <a:r>
                  <a:rPr lang="de-DE" dirty="0" err="1"/>
                  <a:t>steady</a:t>
                </a:r>
                <a:r>
                  <a:rPr lang="de-DE" dirty="0"/>
                  <a:t> </a:t>
                </a:r>
                <a:r>
                  <a:rPr lang="de-DE" dirty="0" err="1"/>
                  <a:t>state</a:t>
                </a:r>
                <a:r>
                  <a:rPr lang="de-DE" dirty="0"/>
                  <a:t> (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de-DE" dirty="0"/>
                  <a:t>) </a:t>
                </a:r>
                <a:r>
                  <a:rPr lang="de-DE" dirty="0" err="1"/>
                  <a:t>with</a:t>
                </a:r>
                <a:endParaRPr lang="de-DE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2ED1CA16-2312-8C52-CAD2-3197FD5BA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62" y="2003403"/>
                <a:ext cx="5582168" cy="923330"/>
              </a:xfrm>
              <a:prstGeom prst="rect">
                <a:avLst/>
              </a:prstGeom>
              <a:blipFill>
                <a:blip r:embed="rId12"/>
                <a:stretch>
                  <a:fillRect l="-984" t="-5298" r="-874" b="-105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47E79A9-E086-3E4D-2983-B8A6F69B4F8E}"/>
                  </a:ext>
                </a:extLst>
              </p:cNvPr>
              <p:cNvSpPr txBox="1"/>
              <p:nvPr/>
            </p:nvSpPr>
            <p:spPr>
              <a:xfrm>
                <a:off x="4391153" y="244264"/>
                <a:ext cx="3040074" cy="87126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atom</m:t>
                          </m:r>
                        </m:sub>
                      </m:sSub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sSubSup>
                            <m:sSubSup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47E79A9-E086-3E4D-2983-B8A6F69B4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153" y="244264"/>
                <a:ext cx="3040074" cy="8712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110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A29C2-C547-9E38-6691-AB18E9854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E6E7348-3245-2F93-3B2D-955B922C42B4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uhaus 93" panose="04030905020B02020C02" pitchFamily="82" charset="0"/>
              </a:rPr>
              <a:t>2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B512B90-8494-CA99-366D-1B1F09EE68C8}"/>
              </a:ext>
            </a:extLst>
          </p:cNvPr>
          <p:cNvSpPr txBox="1"/>
          <p:nvPr/>
        </p:nvSpPr>
        <p:spPr>
          <a:xfrm>
            <a:off x="198962" y="154082"/>
            <a:ext cx="5937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Rotating</a:t>
            </a:r>
            <a:r>
              <a:rPr lang="de-DE" sz="2000" b="1" dirty="0"/>
              <a:t> frame </a:t>
            </a:r>
            <a:r>
              <a:rPr lang="de-DE" sz="2000" b="1" dirty="0" err="1"/>
              <a:t>of</a:t>
            </a:r>
            <a:r>
              <a:rPr lang="de-DE" sz="2000" b="1" dirty="0"/>
              <a:t>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laser</a:t>
            </a:r>
            <a:endParaRPr lang="de-DE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7C6BD279-CB50-1E89-E757-BDF51665B15D}"/>
                  </a:ext>
                </a:extLst>
              </p:cNvPr>
              <p:cNvSpPr txBox="1"/>
              <p:nvPr/>
            </p:nvSpPr>
            <p:spPr>
              <a:xfrm>
                <a:off x="306585" y="554192"/>
                <a:ext cx="1648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atom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int</m:t>
                        </m:r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7C6BD279-CB50-1E89-E757-BDF51665B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85" y="554192"/>
                <a:ext cx="1648721" cy="276999"/>
              </a:xfrm>
              <a:prstGeom prst="rect">
                <a:avLst/>
              </a:prstGeom>
              <a:blipFill>
                <a:blip r:embed="rId2"/>
                <a:stretch>
                  <a:fillRect l="-4797" t="-26667" r="-369" b="-5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04BCD07-6E9E-FC2C-C517-D6C72B7EEDCE}"/>
                  </a:ext>
                </a:extLst>
              </p:cNvPr>
              <p:cNvSpPr txBox="1"/>
              <p:nvPr/>
            </p:nvSpPr>
            <p:spPr>
              <a:xfrm>
                <a:off x="3178287" y="962753"/>
                <a:ext cx="15677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laser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int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04BCD07-6E9E-FC2C-C517-D6C72B7EE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287" y="962753"/>
                <a:ext cx="1567737" cy="276999"/>
              </a:xfrm>
              <a:prstGeom prst="rect">
                <a:avLst/>
              </a:prstGeom>
              <a:blipFill>
                <a:blip r:embed="rId3"/>
                <a:stretch>
                  <a:fillRect l="-8915" t="-26667" r="-4264" b="-5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F96662C-5789-4FD5-7981-AB6E77D1F11F}"/>
                  </a:ext>
                </a:extLst>
              </p:cNvPr>
              <p:cNvSpPr txBox="1"/>
              <p:nvPr/>
            </p:nvSpPr>
            <p:spPr>
              <a:xfrm>
                <a:off x="306585" y="908315"/>
                <a:ext cx="2618281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laser</m:t>
                        </m:r>
                      </m:sub>
                      <m:sup>
                        <m: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atom</m:t>
                            </m:r>
                          </m:sub>
                        </m:s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laser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atom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F96662C-5789-4FD5-7981-AB6E77D1F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85" y="908315"/>
                <a:ext cx="2618281" cy="331437"/>
              </a:xfrm>
              <a:prstGeom prst="rect">
                <a:avLst/>
              </a:prstGeom>
              <a:blipFill>
                <a:blip r:embed="rId4"/>
                <a:stretch>
                  <a:fillRect l="-3023" t="-12963" r="-4651" b="-425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409B20E-3137-3054-A6CE-CCA118A39E9B}"/>
                  </a:ext>
                </a:extLst>
              </p:cNvPr>
              <p:cNvSpPr txBox="1"/>
              <p:nvPr/>
            </p:nvSpPr>
            <p:spPr>
              <a:xfrm>
                <a:off x="7767346" y="326524"/>
                <a:ext cx="12082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sz="2000" dirty="0"/>
                  <a:t>-</a:t>
                </a:r>
                <a:r>
                  <a:rPr lang="de-DE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de-DE" sz="20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409B20E-3137-3054-A6CE-CCA118A39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346" y="326524"/>
                <a:ext cx="1208216" cy="307777"/>
              </a:xfrm>
              <a:prstGeom prst="rect">
                <a:avLst/>
              </a:prstGeom>
              <a:blipFill>
                <a:blip r:embed="rId6"/>
                <a:stretch>
                  <a:fillRect l="-7071" t="-24000" r="-4545" b="-5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C1F24AD-81C5-E9FA-2167-EDA0314E9B33}"/>
                  </a:ext>
                </a:extLst>
              </p:cNvPr>
              <p:cNvSpPr txBox="1"/>
              <p:nvPr/>
            </p:nvSpPr>
            <p:spPr>
              <a:xfrm>
                <a:off x="8066609" y="1331808"/>
                <a:ext cx="12409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C1F24AD-81C5-E9FA-2167-EDA0314E9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609" y="1331808"/>
                <a:ext cx="1240972" cy="461665"/>
              </a:xfrm>
              <a:prstGeom prst="rect">
                <a:avLst/>
              </a:prstGeom>
              <a:blipFill>
                <a:blip r:embed="rId7"/>
                <a:stretch>
                  <a:fillRect l="-9314" t="-131579" r="-24020" b="-1934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0D7C682A-0FB3-74CB-C1CF-4C2FCD9ADE97}"/>
              </a:ext>
            </a:extLst>
          </p:cNvPr>
          <p:cNvCxnSpPr>
            <a:cxnSpLocks/>
          </p:cNvCxnSpPr>
          <p:nvPr/>
        </p:nvCxnSpPr>
        <p:spPr>
          <a:xfrm>
            <a:off x="7305144" y="1551677"/>
            <a:ext cx="1110343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22153A3-0DFA-4F0C-D557-174FDC80D611}"/>
              </a:ext>
            </a:extLst>
          </p:cNvPr>
          <p:cNvCxnSpPr>
            <a:cxnSpLocks/>
          </p:cNvCxnSpPr>
          <p:nvPr/>
        </p:nvCxnSpPr>
        <p:spPr>
          <a:xfrm>
            <a:off x="7305144" y="2811445"/>
            <a:ext cx="1110343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DD590A7-51D8-674F-2523-3214B84FE6DF}"/>
                  </a:ext>
                </a:extLst>
              </p:cNvPr>
              <p:cNvSpPr txBox="1"/>
              <p:nvPr/>
            </p:nvSpPr>
            <p:spPr>
              <a:xfrm>
                <a:off x="8053276" y="2591577"/>
                <a:ext cx="12409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DD590A7-51D8-674F-2523-3214B84FE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276" y="2591577"/>
                <a:ext cx="1240972" cy="461665"/>
              </a:xfrm>
              <a:prstGeom prst="rect">
                <a:avLst/>
              </a:prstGeom>
              <a:blipFill>
                <a:blip r:embed="rId8"/>
                <a:stretch>
                  <a:fillRect l="-9314" t="-131579" r="-24020" b="-1934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A45E93C-6FF6-DB3E-7852-F21D6A7E6217}"/>
              </a:ext>
            </a:extLst>
          </p:cNvPr>
          <p:cNvCxnSpPr>
            <a:cxnSpLocks/>
          </p:cNvCxnSpPr>
          <p:nvPr/>
        </p:nvCxnSpPr>
        <p:spPr>
          <a:xfrm flipH="1">
            <a:off x="7845115" y="1551684"/>
            <a:ext cx="7323" cy="125976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D77F33E-63CF-0F8C-09CD-EB7008306E29}"/>
              </a:ext>
            </a:extLst>
          </p:cNvPr>
          <p:cNvCxnSpPr>
            <a:cxnSpLocks/>
          </p:cNvCxnSpPr>
          <p:nvPr/>
        </p:nvCxnSpPr>
        <p:spPr>
          <a:xfrm>
            <a:off x="7305144" y="1956804"/>
            <a:ext cx="1110343" cy="0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Chave Esquerda 15">
            <a:extLst>
              <a:ext uri="{FF2B5EF4-FFF2-40B4-BE49-F238E27FC236}">
                <a16:creationId xmlns:a16="http://schemas.microsoft.com/office/drawing/2014/main" id="{A2844102-ED71-2137-7CB1-4291D9DB8BF0}"/>
              </a:ext>
            </a:extLst>
          </p:cNvPr>
          <p:cNvSpPr/>
          <p:nvPr/>
        </p:nvSpPr>
        <p:spPr>
          <a:xfrm flipV="1">
            <a:off x="6872596" y="1559120"/>
            <a:ext cx="307910" cy="3974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0D9056E-588A-0AB1-D222-FEEF846296F8}"/>
                  </a:ext>
                </a:extLst>
              </p:cNvPr>
              <p:cNvSpPr txBox="1"/>
              <p:nvPr/>
            </p:nvSpPr>
            <p:spPr>
              <a:xfrm>
                <a:off x="6596344" y="1551677"/>
                <a:ext cx="2452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0D9056E-588A-0AB1-D222-FEEF84629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344" y="1551677"/>
                <a:ext cx="245259" cy="369332"/>
              </a:xfrm>
              <a:prstGeom prst="rect">
                <a:avLst/>
              </a:prstGeom>
              <a:blipFill>
                <a:blip r:embed="rId9"/>
                <a:stretch>
                  <a:fillRect l="-30000" r="-32500"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57272B6-D0F0-7599-8279-42869B6AA04A}"/>
                  </a:ext>
                </a:extLst>
              </p:cNvPr>
              <p:cNvSpPr txBox="1"/>
              <p:nvPr/>
            </p:nvSpPr>
            <p:spPr>
              <a:xfrm>
                <a:off x="7831325" y="2073514"/>
                <a:ext cx="5841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57272B6-D0F0-7599-8279-42869B6AA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325" y="2073514"/>
                <a:ext cx="58416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3273AE66-7597-23BD-E829-2EDA320E8958}"/>
                  </a:ext>
                </a:extLst>
              </p:cNvPr>
              <p:cNvSpPr txBox="1"/>
              <p:nvPr/>
            </p:nvSpPr>
            <p:spPr>
              <a:xfrm>
                <a:off x="3698779" y="1641940"/>
                <a:ext cx="1833067" cy="2957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RF</m:t>
                        </m:r>
                      </m:sup>
                    </m:sSub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atom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int</m:t>
                        </m:r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3273AE66-7597-23BD-E829-2EDA320E8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779" y="1641940"/>
                <a:ext cx="1833067" cy="295787"/>
              </a:xfrm>
              <a:prstGeom prst="rect">
                <a:avLst/>
              </a:prstGeom>
              <a:blipFill>
                <a:blip r:embed="rId11"/>
                <a:stretch>
                  <a:fillRect l="-4667" t="-22449" b="-489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aixaDeTexto 24">
            <a:extLst>
              <a:ext uri="{FF2B5EF4-FFF2-40B4-BE49-F238E27FC236}">
                <a16:creationId xmlns:a16="http://schemas.microsoft.com/office/drawing/2014/main" id="{04D77451-D0BF-1DCB-17D9-EA2BCEA9B308}"/>
              </a:ext>
            </a:extLst>
          </p:cNvPr>
          <p:cNvSpPr txBox="1"/>
          <p:nvPr/>
        </p:nvSpPr>
        <p:spPr>
          <a:xfrm>
            <a:off x="198962" y="1621800"/>
            <a:ext cx="3966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 err="1"/>
              <a:t>rotating</a:t>
            </a:r>
            <a:r>
              <a:rPr lang="de-DE" dirty="0"/>
              <a:t> frame </a:t>
            </a:r>
            <a:r>
              <a:rPr lang="de-DE" dirty="0" err="1"/>
              <a:t>Hamiltonian</a:t>
            </a:r>
            <a:r>
              <a:rPr lang="de-DE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2ED1CA16-2312-8C52-CAD2-3197FD5BACF2}"/>
                  </a:ext>
                </a:extLst>
              </p:cNvPr>
              <p:cNvSpPr txBox="1"/>
              <p:nvPr/>
            </p:nvSpPr>
            <p:spPr>
              <a:xfrm>
                <a:off x="198962" y="2003403"/>
                <a:ext cx="558216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Symbol" panose="05050102010706020507" pitchFamily="18" charset="2"/>
                  <a:buChar char="-"/>
                </a:pPr>
                <a:r>
                  <a:rPr lang="de-DE" dirty="0"/>
                  <a:t>Lindblad (</a:t>
                </a:r>
                <a:r>
                  <a:rPr lang="de-DE" dirty="0" err="1"/>
                  <a:t>weak</a:t>
                </a:r>
                <a:r>
                  <a:rPr lang="de-DE" dirty="0"/>
                  <a:t> </a:t>
                </a:r>
                <a:r>
                  <a:rPr lang="de-DE" dirty="0" err="1"/>
                  <a:t>coupling</a:t>
                </a:r>
                <a:r>
                  <a:rPr lang="de-DE" dirty="0"/>
                  <a:t>)  form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found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de-DE" u="sng" dirty="0"/>
              </a:p>
              <a:p>
                <a:pPr marL="285750" indent="-285750">
                  <a:buFont typeface="Symbol" panose="05050102010706020507" pitchFamily="18" charset="2"/>
                  <a:buChar char="-"/>
                </a:pPr>
                <a:r>
                  <a:rPr lang="de-DE" dirty="0" err="1"/>
                  <a:t>unique</a:t>
                </a:r>
                <a:r>
                  <a:rPr lang="de-DE" dirty="0"/>
                  <a:t> non-trivial </a:t>
                </a:r>
                <a:r>
                  <a:rPr lang="de-DE" dirty="0" err="1"/>
                  <a:t>steady</a:t>
                </a:r>
                <a:r>
                  <a:rPr lang="de-DE" dirty="0"/>
                  <a:t> </a:t>
                </a:r>
                <a:r>
                  <a:rPr lang="de-DE" dirty="0" err="1"/>
                  <a:t>state</a:t>
                </a:r>
                <a:r>
                  <a:rPr lang="de-DE" dirty="0"/>
                  <a:t> (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de-DE" dirty="0"/>
                  <a:t>) </a:t>
                </a:r>
                <a:r>
                  <a:rPr lang="de-DE" dirty="0" err="1"/>
                  <a:t>with</a:t>
                </a:r>
                <a:endParaRPr lang="de-DE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2ED1CA16-2312-8C52-CAD2-3197FD5BA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62" y="2003403"/>
                <a:ext cx="5582168" cy="923330"/>
              </a:xfrm>
              <a:prstGeom prst="rect">
                <a:avLst/>
              </a:prstGeom>
              <a:blipFill>
                <a:blip r:embed="rId12"/>
                <a:stretch>
                  <a:fillRect l="-984" t="-5298" r="-874" b="-105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83316576-2862-7174-DE53-E76F61EF7996}"/>
                  </a:ext>
                </a:extLst>
              </p:cNvPr>
              <p:cNvSpPr txBox="1"/>
              <p:nvPr/>
            </p:nvSpPr>
            <p:spPr>
              <a:xfrm>
                <a:off x="1855732" y="2990969"/>
                <a:ext cx="2183098" cy="372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ss</m:t>
                          </m:r>
                        </m:sub>
                      </m:sSub>
                      <m:d>
                        <m:dPr>
                          <m:ctrlP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de-D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Sup>
                            <m:sSubSupPr>
                              <m:ctrlPr>
                                <a:rPr lang="de-DE" sz="2000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00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de-DE" sz="200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RF</m:t>
                              </m:r>
                            </m:sup>
                          </m:sSubSup>
                        </m:sup>
                      </m:sSup>
                      <m:r>
                        <a:rPr lang="en-GB" sz="2000" b="0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83316576-2862-7174-DE53-E76F61EF7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732" y="2990969"/>
                <a:ext cx="2183098" cy="372218"/>
              </a:xfrm>
              <a:prstGeom prst="rect">
                <a:avLst/>
              </a:prstGeom>
              <a:blipFill>
                <a:blip r:embed="rId13"/>
                <a:stretch>
                  <a:fillRect l="-836" t="-1639" b="-196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CB3B2CD4-FB72-3661-44A0-68E11C797EE9}"/>
                  </a:ext>
                </a:extLst>
              </p:cNvPr>
              <p:cNvSpPr txBox="1"/>
              <p:nvPr/>
            </p:nvSpPr>
            <p:spPr>
              <a:xfrm>
                <a:off x="4485894" y="3117978"/>
                <a:ext cx="6730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ℓ∈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CB3B2CD4-FB72-3661-44A0-68E11C797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894" y="3117978"/>
                <a:ext cx="673069" cy="307777"/>
              </a:xfrm>
              <a:prstGeom prst="rect">
                <a:avLst/>
              </a:prstGeom>
              <a:blipFill>
                <a:blip r:embed="rId14"/>
                <a:stretch>
                  <a:fillRect l="-9091" r="-9091" b="-58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A7BCC6F-0889-774E-2FD9-9BE7F0878E44}"/>
              </a:ext>
            </a:extLst>
          </p:cNvPr>
          <p:cNvSpPr txBox="1"/>
          <p:nvPr/>
        </p:nvSpPr>
        <p:spPr>
          <a:xfrm>
            <a:off x="178767" y="3571768"/>
            <a:ext cx="558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156082"/>
                </a:solidFill>
              </a:rPr>
              <a:t> T. Mori, Annu. Rev. </a:t>
            </a:r>
            <a:r>
              <a:rPr lang="en-GB" dirty="0" err="1">
                <a:solidFill>
                  <a:srgbClr val="156082"/>
                </a:solidFill>
              </a:rPr>
              <a:t>Condens</a:t>
            </a:r>
            <a:r>
              <a:rPr lang="en-GB" dirty="0">
                <a:solidFill>
                  <a:srgbClr val="156082"/>
                </a:solidFill>
              </a:rPr>
              <a:t>. Matter Phys 14, 35 (2023)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FE6DEC9B-201B-8610-2E3E-32609E66176A}"/>
                  </a:ext>
                </a:extLst>
              </p:cNvPr>
              <p:cNvSpPr txBox="1"/>
              <p:nvPr/>
            </p:nvSpPr>
            <p:spPr>
              <a:xfrm>
                <a:off x="6165565" y="5050141"/>
                <a:ext cx="11368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FE6DEC9B-201B-8610-2E3E-32609E661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65" y="5050141"/>
                <a:ext cx="1136850" cy="276999"/>
              </a:xfrm>
              <a:prstGeom prst="rect">
                <a:avLst/>
              </a:prstGeom>
              <a:blipFill>
                <a:blip r:embed="rId16"/>
                <a:stretch>
                  <a:fillRect l="-4278" t="-2174" r="-2674" b="-326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88EB705-8C1A-066E-BE7E-013D70FECA56}"/>
                  </a:ext>
                </a:extLst>
              </p:cNvPr>
              <p:cNvSpPr txBox="1"/>
              <p:nvPr/>
            </p:nvSpPr>
            <p:spPr>
              <a:xfrm>
                <a:off x="4391153" y="244264"/>
                <a:ext cx="3040074" cy="87126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atom</m:t>
                          </m:r>
                        </m:sub>
                      </m:sSub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sSubSup>
                            <m:sSubSup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88EB705-8C1A-066E-BE7E-013D70FEC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153" y="244264"/>
                <a:ext cx="3040074" cy="87126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129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A29C2-C547-9E38-6691-AB18E9854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E6E7348-3245-2F93-3B2D-955B922C42B4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uhaus 93" panose="04030905020B02020C02" pitchFamily="82" charset="0"/>
              </a:rPr>
              <a:t>2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B512B90-8494-CA99-366D-1B1F09EE68C8}"/>
              </a:ext>
            </a:extLst>
          </p:cNvPr>
          <p:cNvSpPr txBox="1"/>
          <p:nvPr/>
        </p:nvSpPr>
        <p:spPr>
          <a:xfrm>
            <a:off x="198962" y="154082"/>
            <a:ext cx="5937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Rotating</a:t>
            </a:r>
            <a:r>
              <a:rPr lang="de-DE" sz="2000" b="1" dirty="0"/>
              <a:t> frame </a:t>
            </a:r>
            <a:r>
              <a:rPr lang="de-DE" sz="2000" b="1" dirty="0" err="1"/>
              <a:t>of</a:t>
            </a:r>
            <a:r>
              <a:rPr lang="de-DE" sz="2000" b="1" dirty="0"/>
              <a:t>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laser</a:t>
            </a:r>
            <a:endParaRPr lang="de-DE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7C6BD279-CB50-1E89-E757-BDF51665B15D}"/>
                  </a:ext>
                </a:extLst>
              </p:cNvPr>
              <p:cNvSpPr txBox="1"/>
              <p:nvPr/>
            </p:nvSpPr>
            <p:spPr>
              <a:xfrm>
                <a:off x="306585" y="554192"/>
                <a:ext cx="1648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atom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int</m:t>
                        </m:r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7C6BD279-CB50-1E89-E757-BDF51665B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85" y="554192"/>
                <a:ext cx="1648721" cy="276999"/>
              </a:xfrm>
              <a:prstGeom prst="rect">
                <a:avLst/>
              </a:prstGeom>
              <a:blipFill>
                <a:blip r:embed="rId2"/>
                <a:stretch>
                  <a:fillRect l="-4797" t="-26667" r="-369" b="-5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04BCD07-6E9E-FC2C-C517-D6C72B7EEDCE}"/>
                  </a:ext>
                </a:extLst>
              </p:cNvPr>
              <p:cNvSpPr txBox="1"/>
              <p:nvPr/>
            </p:nvSpPr>
            <p:spPr>
              <a:xfrm>
                <a:off x="3178287" y="962753"/>
                <a:ext cx="15677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laser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int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04BCD07-6E9E-FC2C-C517-D6C72B7EE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287" y="962753"/>
                <a:ext cx="1567737" cy="276999"/>
              </a:xfrm>
              <a:prstGeom prst="rect">
                <a:avLst/>
              </a:prstGeom>
              <a:blipFill>
                <a:blip r:embed="rId3"/>
                <a:stretch>
                  <a:fillRect l="-8915" t="-26667" r="-4264" b="-5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F96662C-5789-4FD5-7981-AB6E77D1F11F}"/>
                  </a:ext>
                </a:extLst>
              </p:cNvPr>
              <p:cNvSpPr txBox="1"/>
              <p:nvPr/>
            </p:nvSpPr>
            <p:spPr>
              <a:xfrm>
                <a:off x="306585" y="908315"/>
                <a:ext cx="2618281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laser</m:t>
                        </m:r>
                      </m:sub>
                      <m:sup>
                        <m: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atom</m:t>
                            </m:r>
                          </m:sub>
                        </m:s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laser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atom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F96662C-5789-4FD5-7981-AB6E77D1F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85" y="908315"/>
                <a:ext cx="2618281" cy="331437"/>
              </a:xfrm>
              <a:prstGeom prst="rect">
                <a:avLst/>
              </a:prstGeom>
              <a:blipFill>
                <a:blip r:embed="rId4"/>
                <a:stretch>
                  <a:fillRect l="-3023" t="-12963" r="-4651" b="-425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409B20E-3137-3054-A6CE-CCA118A39E9B}"/>
                  </a:ext>
                </a:extLst>
              </p:cNvPr>
              <p:cNvSpPr txBox="1"/>
              <p:nvPr/>
            </p:nvSpPr>
            <p:spPr>
              <a:xfrm>
                <a:off x="7767346" y="326524"/>
                <a:ext cx="12082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sz="2000" dirty="0"/>
                  <a:t>-</a:t>
                </a:r>
                <a:r>
                  <a:rPr lang="de-DE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de-DE" sz="20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409B20E-3137-3054-A6CE-CCA118A39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346" y="326524"/>
                <a:ext cx="1208216" cy="307777"/>
              </a:xfrm>
              <a:prstGeom prst="rect">
                <a:avLst/>
              </a:prstGeom>
              <a:blipFill>
                <a:blip r:embed="rId6"/>
                <a:stretch>
                  <a:fillRect l="-7071" t="-24000" r="-4545" b="-5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C1F24AD-81C5-E9FA-2167-EDA0314E9B33}"/>
                  </a:ext>
                </a:extLst>
              </p:cNvPr>
              <p:cNvSpPr txBox="1"/>
              <p:nvPr/>
            </p:nvSpPr>
            <p:spPr>
              <a:xfrm>
                <a:off x="8066609" y="1331808"/>
                <a:ext cx="12409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C1F24AD-81C5-E9FA-2167-EDA0314E9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609" y="1331808"/>
                <a:ext cx="1240972" cy="461665"/>
              </a:xfrm>
              <a:prstGeom prst="rect">
                <a:avLst/>
              </a:prstGeom>
              <a:blipFill>
                <a:blip r:embed="rId7"/>
                <a:stretch>
                  <a:fillRect l="-9314" t="-131579" r="-24020" b="-1934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0D7C682A-0FB3-74CB-C1CF-4C2FCD9ADE97}"/>
              </a:ext>
            </a:extLst>
          </p:cNvPr>
          <p:cNvCxnSpPr>
            <a:cxnSpLocks/>
          </p:cNvCxnSpPr>
          <p:nvPr/>
        </p:nvCxnSpPr>
        <p:spPr>
          <a:xfrm>
            <a:off x="7305144" y="1551677"/>
            <a:ext cx="1110343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22153A3-0DFA-4F0C-D557-174FDC80D611}"/>
              </a:ext>
            </a:extLst>
          </p:cNvPr>
          <p:cNvCxnSpPr>
            <a:cxnSpLocks/>
          </p:cNvCxnSpPr>
          <p:nvPr/>
        </p:nvCxnSpPr>
        <p:spPr>
          <a:xfrm>
            <a:off x="7305144" y="2811445"/>
            <a:ext cx="1110343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DD590A7-51D8-674F-2523-3214B84FE6DF}"/>
                  </a:ext>
                </a:extLst>
              </p:cNvPr>
              <p:cNvSpPr txBox="1"/>
              <p:nvPr/>
            </p:nvSpPr>
            <p:spPr>
              <a:xfrm>
                <a:off x="8053276" y="2591577"/>
                <a:ext cx="12409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DD590A7-51D8-674F-2523-3214B84FE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276" y="2591577"/>
                <a:ext cx="1240972" cy="461665"/>
              </a:xfrm>
              <a:prstGeom prst="rect">
                <a:avLst/>
              </a:prstGeom>
              <a:blipFill>
                <a:blip r:embed="rId8"/>
                <a:stretch>
                  <a:fillRect l="-9314" t="-131579" r="-24020" b="-1934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A45E93C-6FF6-DB3E-7852-F21D6A7E6217}"/>
              </a:ext>
            </a:extLst>
          </p:cNvPr>
          <p:cNvCxnSpPr>
            <a:cxnSpLocks/>
          </p:cNvCxnSpPr>
          <p:nvPr/>
        </p:nvCxnSpPr>
        <p:spPr>
          <a:xfrm flipH="1">
            <a:off x="7845115" y="1551684"/>
            <a:ext cx="7323" cy="125976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D77F33E-63CF-0F8C-09CD-EB7008306E29}"/>
              </a:ext>
            </a:extLst>
          </p:cNvPr>
          <p:cNvCxnSpPr>
            <a:cxnSpLocks/>
          </p:cNvCxnSpPr>
          <p:nvPr/>
        </p:nvCxnSpPr>
        <p:spPr>
          <a:xfrm>
            <a:off x="7305144" y="1956804"/>
            <a:ext cx="1110343" cy="0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Chave Esquerda 15">
            <a:extLst>
              <a:ext uri="{FF2B5EF4-FFF2-40B4-BE49-F238E27FC236}">
                <a16:creationId xmlns:a16="http://schemas.microsoft.com/office/drawing/2014/main" id="{A2844102-ED71-2137-7CB1-4291D9DB8BF0}"/>
              </a:ext>
            </a:extLst>
          </p:cNvPr>
          <p:cNvSpPr/>
          <p:nvPr/>
        </p:nvSpPr>
        <p:spPr>
          <a:xfrm flipV="1">
            <a:off x="6872596" y="1559120"/>
            <a:ext cx="307910" cy="3974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0D9056E-588A-0AB1-D222-FEEF846296F8}"/>
                  </a:ext>
                </a:extLst>
              </p:cNvPr>
              <p:cNvSpPr txBox="1"/>
              <p:nvPr/>
            </p:nvSpPr>
            <p:spPr>
              <a:xfrm>
                <a:off x="6596344" y="1551677"/>
                <a:ext cx="2452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0D9056E-588A-0AB1-D222-FEEF84629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344" y="1551677"/>
                <a:ext cx="245259" cy="369332"/>
              </a:xfrm>
              <a:prstGeom prst="rect">
                <a:avLst/>
              </a:prstGeom>
              <a:blipFill>
                <a:blip r:embed="rId9"/>
                <a:stretch>
                  <a:fillRect l="-30000" r="-32500"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57272B6-D0F0-7599-8279-42869B6AA04A}"/>
                  </a:ext>
                </a:extLst>
              </p:cNvPr>
              <p:cNvSpPr txBox="1"/>
              <p:nvPr/>
            </p:nvSpPr>
            <p:spPr>
              <a:xfrm>
                <a:off x="7831325" y="2073514"/>
                <a:ext cx="5841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57272B6-D0F0-7599-8279-42869B6AA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325" y="2073514"/>
                <a:ext cx="58416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agem 18" descr="Forma&#10;&#10;Descrição gerada automaticamente">
            <a:extLst>
              <a:ext uri="{FF2B5EF4-FFF2-40B4-BE49-F238E27FC236}">
                <a16:creationId xmlns:a16="http://schemas.microsoft.com/office/drawing/2014/main" id="{F6EA7E70-4CF7-11B2-3DD3-4AFE18C659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846" y="3482071"/>
            <a:ext cx="3669891" cy="26842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AAEF70F-420B-3657-47C4-D9477EBC2284}"/>
                  </a:ext>
                </a:extLst>
              </p:cNvPr>
              <p:cNvSpPr txBox="1"/>
              <p:nvPr/>
            </p:nvSpPr>
            <p:spPr>
              <a:xfrm rot="16200000">
                <a:off x="5143594" y="4512234"/>
                <a:ext cx="88530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0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AAEF70F-420B-3657-47C4-D9477EBC2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143594" y="4512234"/>
                <a:ext cx="885306" cy="307777"/>
              </a:xfrm>
              <a:prstGeom prst="rect">
                <a:avLst/>
              </a:prstGeom>
              <a:blipFill>
                <a:blip r:embed="rId12"/>
                <a:stretch>
                  <a:fillRect l="-1961" r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4E3AA73-CB98-F7F7-0A83-84A5AC0006E3}"/>
                  </a:ext>
                </a:extLst>
              </p:cNvPr>
              <p:cNvSpPr txBox="1"/>
              <p:nvPr/>
            </p:nvSpPr>
            <p:spPr>
              <a:xfrm>
                <a:off x="8747673" y="5831977"/>
                <a:ext cx="1601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4E3AA73-CB98-F7F7-0A83-84A5AC000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673" y="5831977"/>
                <a:ext cx="160172" cy="307777"/>
              </a:xfrm>
              <a:prstGeom prst="rect">
                <a:avLst/>
              </a:prstGeom>
              <a:blipFill>
                <a:blip r:embed="rId13"/>
                <a:stretch>
                  <a:fillRect l="-34615" r="-30769" b="-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tângulo 21">
            <a:extLst>
              <a:ext uri="{FF2B5EF4-FFF2-40B4-BE49-F238E27FC236}">
                <a16:creationId xmlns:a16="http://schemas.microsoft.com/office/drawing/2014/main" id="{D4D42936-B4DC-7358-752F-36F951B4010A}"/>
              </a:ext>
            </a:extLst>
          </p:cNvPr>
          <p:cNvSpPr/>
          <p:nvPr/>
        </p:nvSpPr>
        <p:spPr>
          <a:xfrm>
            <a:off x="7490507" y="3583543"/>
            <a:ext cx="1507155" cy="2124521"/>
          </a:xfrm>
          <a:prstGeom prst="rect">
            <a:avLst/>
          </a:prstGeom>
          <a:solidFill>
            <a:srgbClr val="7030A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rgbClr val="FF33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3273AE66-7597-23BD-E829-2EDA320E8958}"/>
                  </a:ext>
                </a:extLst>
              </p:cNvPr>
              <p:cNvSpPr txBox="1"/>
              <p:nvPr/>
            </p:nvSpPr>
            <p:spPr>
              <a:xfrm>
                <a:off x="3698779" y="1641940"/>
                <a:ext cx="1833067" cy="2957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RF</m:t>
                        </m:r>
                      </m:sup>
                    </m:sSub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atom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int</m:t>
                        </m:r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3273AE66-7597-23BD-E829-2EDA320E8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779" y="1641940"/>
                <a:ext cx="1833067" cy="295787"/>
              </a:xfrm>
              <a:prstGeom prst="rect">
                <a:avLst/>
              </a:prstGeom>
              <a:blipFill>
                <a:blip r:embed="rId14"/>
                <a:stretch>
                  <a:fillRect l="-4667" t="-22449" b="-489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aixaDeTexto 24">
            <a:extLst>
              <a:ext uri="{FF2B5EF4-FFF2-40B4-BE49-F238E27FC236}">
                <a16:creationId xmlns:a16="http://schemas.microsoft.com/office/drawing/2014/main" id="{04D77451-D0BF-1DCB-17D9-EA2BCEA9B308}"/>
              </a:ext>
            </a:extLst>
          </p:cNvPr>
          <p:cNvSpPr txBox="1"/>
          <p:nvPr/>
        </p:nvSpPr>
        <p:spPr>
          <a:xfrm>
            <a:off x="198962" y="1621800"/>
            <a:ext cx="3966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 err="1"/>
              <a:t>rotating</a:t>
            </a:r>
            <a:r>
              <a:rPr lang="de-DE" dirty="0"/>
              <a:t> frame </a:t>
            </a:r>
            <a:r>
              <a:rPr lang="de-DE" dirty="0" err="1"/>
              <a:t>Hamiltonian</a:t>
            </a:r>
            <a:r>
              <a:rPr lang="de-DE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2ED1CA16-2312-8C52-CAD2-3197FD5BACF2}"/>
                  </a:ext>
                </a:extLst>
              </p:cNvPr>
              <p:cNvSpPr txBox="1"/>
              <p:nvPr/>
            </p:nvSpPr>
            <p:spPr>
              <a:xfrm>
                <a:off x="198962" y="2003403"/>
                <a:ext cx="558216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Symbol" panose="05050102010706020507" pitchFamily="18" charset="2"/>
                  <a:buChar char="-"/>
                </a:pPr>
                <a:r>
                  <a:rPr lang="de-DE" dirty="0"/>
                  <a:t>Lindblad (</a:t>
                </a:r>
                <a:r>
                  <a:rPr lang="de-DE" dirty="0" err="1"/>
                  <a:t>weak</a:t>
                </a:r>
                <a:r>
                  <a:rPr lang="de-DE" dirty="0"/>
                  <a:t> </a:t>
                </a:r>
                <a:r>
                  <a:rPr lang="de-DE" dirty="0" err="1"/>
                  <a:t>coupling</a:t>
                </a:r>
                <a:r>
                  <a:rPr lang="de-DE" dirty="0"/>
                  <a:t>)  form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found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de-DE" u="sng" dirty="0"/>
              </a:p>
              <a:p>
                <a:pPr marL="285750" indent="-285750">
                  <a:buFont typeface="Symbol" panose="05050102010706020507" pitchFamily="18" charset="2"/>
                  <a:buChar char="-"/>
                </a:pPr>
                <a:r>
                  <a:rPr lang="de-DE" dirty="0" err="1"/>
                  <a:t>unique</a:t>
                </a:r>
                <a:r>
                  <a:rPr lang="de-DE" dirty="0"/>
                  <a:t> non-trivial </a:t>
                </a:r>
                <a:r>
                  <a:rPr lang="de-DE" dirty="0" err="1"/>
                  <a:t>steady</a:t>
                </a:r>
                <a:r>
                  <a:rPr lang="de-DE" dirty="0"/>
                  <a:t> </a:t>
                </a:r>
                <a:r>
                  <a:rPr lang="de-DE" dirty="0" err="1"/>
                  <a:t>state</a:t>
                </a:r>
                <a:r>
                  <a:rPr lang="de-DE" dirty="0"/>
                  <a:t> (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de-DE" dirty="0"/>
                  <a:t>) </a:t>
                </a:r>
                <a:r>
                  <a:rPr lang="de-DE" dirty="0" err="1"/>
                  <a:t>with</a:t>
                </a:r>
                <a:endParaRPr lang="de-DE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2ED1CA16-2312-8C52-CAD2-3197FD5BA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62" y="2003403"/>
                <a:ext cx="5582168" cy="923330"/>
              </a:xfrm>
              <a:prstGeom prst="rect">
                <a:avLst/>
              </a:prstGeom>
              <a:blipFill>
                <a:blip r:embed="rId15"/>
                <a:stretch>
                  <a:fillRect l="-984" t="-5298" r="-874" b="-105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83316576-2862-7174-DE53-E76F61EF7996}"/>
                  </a:ext>
                </a:extLst>
              </p:cNvPr>
              <p:cNvSpPr txBox="1"/>
              <p:nvPr/>
            </p:nvSpPr>
            <p:spPr>
              <a:xfrm>
                <a:off x="1855732" y="2990969"/>
                <a:ext cx="2183098" cy="372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ss</m:t>
                          </m:r>
                        </m:sub>
                      </m:sSub>
                      <m:d>
                        <m:dPr>
                          <m:ctrlP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de-D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Sup>
                            <m:sSubSupPr>
                              <m:ctrlPr>
                                <a:rPr lang="de-DE" sz="2000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00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de-DE" sz="200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RF</m:t>
                              </m:r>
                            </m:sup>
                          </m:sSubSup>
                        </m:sup>
                      </m:sSup>
                      <m:r>
                        <a:rPr lang="en-GB" sz="2000" b="0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83316576-2862-7174-DE53-E76F61EF7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732" y="2990969"/>
                <a:ext cx="2183098" cy="372218"/>
              </a:xfrm>
              <a:prstGeom prst="rect">
                <a:avLst/>
              </a:prstGeom>
              <a:blipFill>
                <a:blip r:embed="rId16"/>
                <a:stretch>
                  <a:fillRect l="-836" t="-1639" b="-196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2D51692-BF40-BBE9-D6E6-A38CA0F27795}"/>
                  </a:ext>
                </a:extLst>
              </p:cNvPr>
              <p:cNvSpPr txBox="1"/>
              <p:nvPr/>
            </p:nvSpPr>
            <p:spPr>
              <a:xfrm>
                <a:off x="7686495" y="4678595"/>
                <a:ext cx="11151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tr</m:t>
                      </m:r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sSub>
                        <m:sSubPr>
                          <m:ctrlP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  <m:r>
                            <a:rPr lang="de-DE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de-DE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de-DE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de-DE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2D51692-BF40-BBE9-D6E6-A38CA0F27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495" y="4678595"/>
                <a:ext cx="1115177" cy="307777"/>
              </a:xfrm>
              <a:prstGeom prst="rect">
                <a:avLst/>
              </a:prstGeom>
              <a:blipFill>
                <a:blip r:embed="rId17"/>
                <a:stretch>
                  <a:fillRect l="-2732" t="-1961" r="-7104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F182D516-B600-9A44-A795-FA1F6DF0F9AB}"/>
              </a:ext>
            </a:extLst>
          </p:cNvPr>
          <p:cNvCxnSpPr>
            <a:cxnSpLocks/>
          </p:cNvCxnSpPr>
          <p:nvPr/>
        </p:nvCxnSpPr>
        <p:spPr>
          <a:xfrm flipH="1" flipV="1">
            <a:off x="7545044" y="4060445"/>
            <a:ext cx="377049" cy="5538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7D5A309-5CF0-C51F-2D1B-6998D7DEDF4C}"/>
              </a:ext>
            </a:extLst>
          </p:cNvPr>
          <p:cNvCxnSpPr>
            <a:cxnSpLocks/>
          </p:cNvCxnSpPr>
          <p:nvPr/>
        </p:nvCxnSpPr>
        <p:spPr>
          <a:xfrm flipH="1" flipV="1">
            <a:off x="7740593" y="4056497"/>
            <a:ext cx="238208" cy="5500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538E18C7-893B-1582-DB2E-DA50361840FB}"/>
              </a:ext>
            </a:extLst>
          </p:cNvPr>
          <p:cNvCxnSpPr>
            <a:cxnSpLocks/>
          </p:cNvCxnSpPr>
          <p:nvPr/>
        </p:nvCxnSpPr>
        <p:spPr>
          <a:xfrm flipH="1" flipV="1">
            <a:off x="7922093" y="4056497"/>
            <a:ext cx="113415" cy="5424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CB3B2CD4-FB72-3661-44A0-68E11C797EE9}"/>
                  </a:ext>
                </a:extLst>
              </p:cNvPr>
              <p:cNvSpPr txBox="1"/>
              <p:nvPr/>
            </p:nvSpPr>
            <p:spPr>
              <a:xfrm>
                <a:off x="4485894" y="3117978"/>
                <a:ext cx="6730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ℓ∈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CB3B2CD4-FB72-3661-44A0-68E11C797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894" y="3117978"/>
                <a:ext cx="673069" cy="307777"/>
              </a:xfrm>
              <a:prstGeom prst="rect">
                <a:avLst/>
              </a:prstGeom>
              <a:blipFill>
                <a:blip r:embed="rId18"/>
                <a:stretch>
                  <a:fillRect l="-9091" r="-9091" b="-58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A7BCC6F-0889-774E-2FD9-9BE7F0878E44}"/>
              </a:ext>
            </a:extLst>
          </p:cNvPr>
          <p:cNvSpPr txBox="1"/>
          <p:nvPr/>
        </p:nvSpPr>
        <p:spPr>
          <a:xfrm>
            <a:off x="178767" y="3571768"/>
            <a:ext cx="558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156082"/>
                </a:solidFill>
              </a:rPr>
              <a:t> T. Mori, Annu. Rev. </a:t>
            </a:r>
            <a:r>
              <a:rPr lang="en-GB" dirty="0" err="1">
                <a:solidFill>
                  <a:srgbClr val="156082"/>
                </a:solidFill>
              </a:rPr>
              <a:t>Condens</a:t>
            </a:r>
            <a:r>
              <a:rPr lang="en-GB" dirty="0">
                <a:solidFill>
                  <a:srgbClr val="156082"/>
                </a:solidFill>
              </a:rPr>
              <a:t>. Matter Phys 14, 35 (2023)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A6C813E9-D3AD-2294-BED0-28FD9373BEA0}"/>
                  </a:ext>
                </a:extLst>
              </p:cNvPr>
              <p:cNvSpPr txBox="1"/>
              <p:nvPr/>
            </p:nvSpPr>
            <p:spPr>
              <a:xfrm>
                <a:off x="6165565" y="5050141"/>
                <a:ext cx="11368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A6C813E9-D3AD-2294-BED0-28FD9373B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65" y="5050141"/>
                <a:ext cx="1136850" cy="276999"/>
              </a:xfrm>
              <a:prstGeom prst="rect">
                <a:avLst/>
              </a:prstGeom>
              <a:blipFill>
                <a:blip r:embed="rId20"/>
                <a:stretch>
                  <a:fillRect l="-4278" t="-2174" r="-2674" b="-326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84CB5EE-6905-BFF7-A9B1-8C81292196E0}"/>
                  </a:ext>
                </a:extLst>
              </p:cNvPr>
              <p:cNvSpPr txBox="1"/>
              <p:nvPr/>
            </p:nvSpPr>
            <p:spPr>
              <a:xfrm>
                <a:off x="4391153" y="244264"/>
                <a:ext cx="3040074" cy="87126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atom</m:t>
                          </m:r>
                        </m:sub>
                      </m:sSub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sSubSup>
                            <m:sSubSup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84CB5EE-6905-BFF7-A9B1-8C8129219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153" y="244264"/>
                <a:ext cx="3040074" cy="87126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816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A29C2-C547-9E38-6691-AB18E9854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E6E7348-3245-2F93-3B2D-955B922C42B4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uhaus 93" panose="04030905020B02020C02" pitchFamily="82" charset="0"/>
              </a:rPr>
              <a:t>2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B512B90-8494-CA99-366D-1B1F09EE68C8}"/>
              </a:ext>
            </a:extLst>
          </p:cNvPr>
          <p:cNvSpPr txBox="1"/>
          <p:nvPr/>
        </p:nvSpPr>
        <p:spPr>
          <a:xfrm>
            <a:off x="198962" y="154082"/>
            <a:ext cx="5937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Rotating</a:t>
            </a:r>
            <a:r>
              <a:rPr lang="de-DE" sz="2000" b="1" dirty="0"/>
              <a:t> frame </a:t>
            </a:r>
            <a:r>
              <a:rPr lang="de-DE" sz="2000" b="1" dirty="0" err="1"/>
              <a:t>of</a:t>
            </a:r>
            <a:r>
              <a:rPr lang="de-DE" sz="2000" b="1" dirty="0"/>
              <a:t>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laser</a:t>
            </a:r>
            <a:endParaRPr lang="de-DE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7C6BD279-CB50-1E89-E757-BDF51665B15D}"/>
                  </a:ext>
                </a:extLst>
              </p:cNvPr>
              <p:cNvSpPr txBox="1"/>
              <p:nvPr/>
            </p:nvSpPr>
            <p:spPr>
              <a:xfrm>
                <a:off x="306585" y="554192"/>
                <a:ext cx="1648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atom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int</m:t>
                        </m:r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7C6BD279-CB50-1E89-E757-BDF51665B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85" y="554192"/>
                <a:ext cx="1648721" cy="276999"/>
              </a:xfrm>
              <a:prstGeom prst="rect">
                <a:avLst/>
              </a:prstGeom>
              <a:blipFill>
                <a:blip r:embed="rId2"/>
                <a:stretch>
                  <a:fillRect l="-4797" t="-26667" r="-369" b="-5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04BCD07-6E9E-FC2C-C517-D6C72B7EEDCE}"/>
                  </a:ext>
                </a:extLst>
              </p:cNvPr>
              <p:cNvSpPr txBox="1"/>
              <p:nvPr/>
            </p:nvSpPr>
            <p:spPr>
              <a:xfrm>
                <a:off x="3178287" y="962753"/>
                <a:ext cx="15677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laser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int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04BCD07-6E9E-FC2C-C517-D6C72B7EE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287" y="962753"/>
                <a:ext cx="1567737" cy="276999"/>
              </a:xfrm>
              <a:prstGeom prst="rect">
                <a:avLst/>
              </a:prstGeom>
              <a:blipFill>
                <a:blip r:embed="rId3"/>
                <a:stretch>
                  <a:fillRect l="-8915" t="-26667" r="-4264" b="-5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F96662C-5789-4FD5-7981-AB6E77D1F11F}"/>
                  </a:ext>
                </a:extLst>
              </p:cNvPr>
              <p:cNvSpPr txBox="1"/>
              <p:nvPr/>
            </p:nvSpPr>
            <p:spPr>
              <a:xfrm>
                <a:off x="306585" y="908315"/>
                <a:ext cx="2618281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laser</m:t>
                        </m:r>
                      </m:sub>
                      <m:sup>
                        <m: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atom</m:t>
                            </m:r>
                          </m:sub>
                        </m:s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laser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atom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F96662C-5789-4FD5-7981-AB6E77D1F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85" y="908315"/>
                <a:ext cx="2618281" cy="331437"/>
              </a:xfrm>
              <a:prstGeom prst="rect">
                <a:avLst/>
              </a:prstGeom>
              <a:blipFill>
                <a:blip r:embed="rId4"/>
                <a:stretch>
                  <a:fillRect l="-3023" t="-12963" r="-4651" b="-425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DB8F58D-6FBB-26CF-AC24-DCA9A9BC05B7}"/>
                  </a:ext>
                </a:extLst>
              </p:cNvPr>
              <p:cNvSpPr txBox="1"/>
              <p:nvPr/>
            </p:nvSpPr>
            <p:spPr>
              <a:xfrm>
                <a:off x="4391153" y="244264"/>
                <a:ext cx="3040074" cy="87126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atom</m:t>
                          </m:r>
                        </m:sub>
                      </m:sSub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sSubSup>
                            <m:sSubSup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DB8F58D-6FBB-26CF-AC24-DCA9A9BC0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153" y="244264"/>
                <a:ext cx="3040074" cy="8712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409B20E-3137-3054-A6CE-CCA118A39E9B}"/>
                  </a:ext>
                </a:extLst>
              </p:cNvPr>
              <p:cNvSpPr txBox="1"/>
              <p:nvPr/>
            </p:nvSpPr>
            <p:spPr>
              <a:xfrm>
                <a:off x="7767346" y="326524"/>
                <a:ext cx="12082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sz="2000" dirty="0"/>
                  <a:t>-</a:t>
                </a:r>
                <a:r>
                  <a:rPr lang="de-DE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de-DE" sz="20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409B20E-3137-3054-A6CE-CCA118A39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346" y="326524"/>
                <a:ext cx="1208216" cy="307777"/>
              </a:xfrm>
              <a:prstGeom prst="rect">
                <a:avLst/>
              </a:prstGeom>
              <a:blipFill>
                <a:blip r:embed="rId6"/>
                <a:stretch>
                  <a:fillRect l="-7071" t="-24000" r="-4545" b="-5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C1F24AD-81C5-E9FA-2167-EDA0314E9B33}"/>
                  </a:ext>
                </a:extLst>
              </p:cNvPr>
              <p:cNvSpPr txBox="1"/>
              <p:nvPr/>
            </p:nvSpPr>
            <p:spPr>
              <a:xfrm>
                <a:off x="8066609" y="1331808"/>
                <a:ext cx="12409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C1F24AD-81C5-E9FA-2167-EDA0314E9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609" y="1331808"/>
                <a:ext cx="1240972" cy="461665"/>
              </a:xfrm>
              <a:prstGeom prst="rect">
                <a:avLst/>
              </a:prstGeom>
              <a:blipFill>
                <a:blip r:embed="rId7"/>
                <a:stretch>
                  <a:fillRect l="-9314" t="-131579" r="-24020" b="-1934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0D7C682A-0FB3-74CB-C1CF-4C2FCD9ADE97}"/>
              </a:ext>
            </a:extLst>
          </p:cNvPr>
          <p:cNvCxnSpPr>
            <a:cxnSpLocks/>
          </p:cNvCxnSpPr>
          <p:nvPr/>
        </p:nvCxnSpPr>
        <p:spPr>
          <a:xfrm>
            <a:off x="7305144" y="1551677"/>
            <a:ext cx="1110343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22153A3-0DFA-4F0C-D557-174FDC80D611}"/>
              </a:ext>
            </a:extLst>
          </p:cNvPr>
          <p:cNvCxnSpPr>
            <a:cxnSpLocks/>
          </p:cNvCxnSpPr>
          <p:nvPr/>
        </p:nvCxnSpPr>
        <p:spPr>
          <a:xfrm>
            <a:off x="7305144" y="2811445"/>
            <a:ext cx="1110343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DD590A7-51D8-674F-2523-3214B84FE6DF}"/>
                  </a:ext>
                </a:extLst>
              </p:cNvPr>
              <p:cNvSpPr txBox="1"/>
              <p:nvPr/>
            </p:nvSpPr>
            <p:spPr>
              <a:xfrm>
                <a:off x="8053276" y="2591577"/>
                <a:ext cx="12409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DD590A7-51D8-674F-2523-3214B84FE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276" y="2591577"/>
                <a:ext cx="1240972" cy="461665"/>
              </a:xfrm>
              <a:prstGeom prst="rect">
                <a:avLst/>
              </a:prstGeom>
              <a:blipFill>
                <a:blip r:embed="rId8"/>
                <a:stretch>
                  <a:fillRect l="-9314" t="-131579" r="-24020" b="-1934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A45E93C-6FF6-DB3E-7852-F21D6A7E6217}"/>
              </a:ext>
            </a:extLst>
          </p:cNvPr>
          <p:cNvCxnSpPr>
            <a:cxnSpLocks/>
          </p:cNvCxnSpPr>
          <p:nvPr/>
        </p:nvCxnSpPr>
        <p:spPr>
          <a:xfrm flipH="1">
            <a:off x="7845115" y="1551684"/>
            <a:ext cx="7323" cy="125976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D77F33E-63CF-0F8C-09CD-EB7008306E29}"/>
              </a:ext>
            </a:extLst>
          </p:cNvPr>
          <p:cNvCxnSpPr>
            <a:cxnSpLocks/>
          </p:cNvCxnSpPr>
          <p:nvPr/>
        </p:nvCxnSpPr>
        <p:spPr>
          <a:xfrm>
            <a:off x="7305144" y="1956804"/>
            <a:ext cx="1110343" cy="0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Chave Esquerda 15">
            <a:extLst>
              <a:ext uri="{FF2B5EF4-FFF2-40B4-BE49-F238E27FC236}">
                <a16:creationId xmlns:a16="http://schemas.microsoft.com/office/drawing/2014/main" id="{A2844102-ED71-2137-7CB1-4291D9DB8BF0}"/>
              </a:ext>
            </a:extLst>
          </p:cNvPr>
          <p:cNvSpPr/>
          <p:nvPr/>
        </p:nvSpPr>
        <p:spPr>
          <a:xfrm flipV="1">
            <a:off x="6872596" y="1559120"/>
            <a:ext cx="307910" cy="3974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0D9056E-588A-0AB1-D222-FEEF846296F8}"/>
                  </a:ext>
                </a:extLst>
              </p:cNvPr>
              <p:cNvSpPr txBox="1"/>
              <p:nvPr/>
            </p:nvSpPr>
            <p:spPr>
              <a:xfrm>
                <a:off x="6596344" y="1551677"/>
                <a:ext cx="2452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0D9056E-588A-0AB1-D222-FEEF84629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344" y="1551677"/>
                <a:ext cx="245259" cy="369332"/>
              </a:xfrm>
              <a:prstGeom prst="rect">
                <a:avLst/>
              </a:prstGeom>
              <a:blipFill>
                <a:blip r:embed="rId9"/>
                <a:stretch>
                  <a:fillRect l="-30000" r="-32500"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57272B6-D0F0-7599-8279-42869B6AA04A}"/>
                  </a:ext>
                </a:extLst>
              </p:cNvPr>
              <p:cNvSpPr txBox="1"/>
              <p:nvPr/>
            </p:nvSpPr>
            <p:spPr>
              <a:xfrm>
                <a:off x="7831325" y="2073514"/>
                <a:ext cx="5841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57272B6-D0F0-7599-8279-42869B6AA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325" y="2073514"/>
                <a:ext cx="58416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agem 18" descr="Forma&#10;&#10;Descrição gerada automaticamente">
            <a:extLst>
              <a:ext uri="{FF2B5EF4-FFF2-40B4-BE49-F238E27FC236}">
                <a16:creationId xmlns:a16="http://schemas.microsoft.com/office/drawing/2014/main" id="{F6EA7E70-4CF7-11B2-3DD3-4AFE18C659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846" y="3482071"/>
            <a:ext cx="3669891" cy="26842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AAEF70F-420B-3657-47C4-D9477EBC2284}"/>
                  </a:ext>
                </a:extLst>
              </p:cNvPr>
              <p:cNvSpPr txBox="1"/>
              <p:nvPr/>
            </p:nvSpPr>
            <p:spPr>
              <a:xfrm rot="16200000">
                <a:off x="5143594" y="4512234"/>
                <a:ext cx="88530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0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AAEF70F-420B-3657-47C4-D9477EBC2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143594" y="4512234"/>
                <a:ext cx="885306" cy="307777"/>
              </a:xfrm>
              <a:prstGeom prst="rect">
                <a:avLst/>
              </a:prstGeom>
              <a:blipFill>
                <a:blip r:embed="rId12"/>
                <a:stretch>
                  <a:fillRect l="-1961" r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4E3AA73-CB98-F7F7-0A83-84A5AC0006E3}"/>
                  </a:ext>
                </a:extLst>
              </p:cNvPr>
              <p:cNvSpPr txBox="1"/>
              <p:nvPr/>
            </p:nvSpPr>
            <p:spPr>
              <a:xfrm>
                <a:off x="8747673" y="5831977"/>
                <a:ext cx="1601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4E3AA73-CB98-F7F7-0A83-84A5AC000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673" y="5831977"/>
                <a:ext cx="160172" cy="307777"/>
              </a:xfrm>
              <a:prstGeom prst="rect">
                <a:avLst/>
              </a:prstGeom>
              <a:blipFill>
                <a:blip r:embed="rId13"/>
                <a:stretch>
                  <a:fillRect l="-34615" r="-30769" b="-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tângulo 21">
            <a:extLst>
              <a:ext uri="{FF2B5EF4-FFF2-40B4-BE49-F238E27FC236}">
                <a16:creationId xmlns:a16="http://schemas.microsoft.com/office/drawing/2014/main" id="{D4D42936-B4DC-7358-752F-36F951B4010A}"/>
              </a:ext>
            </a:extLst>
          </p:cNvPr>
          <p:cNvSpPr/>
          <p:nvPr/>
        </p:nvSpPr>
        <p:spPr>
          <a:xfrm>
            <a:off x="7490507" y="3583543"/>
            <a:ext cx="1507155" cy="2124521"/>
          </a:xfrm>
          <a:prstGeom prst="rect">
            <a:avLst/>
          </a:prstGeom>
          <a:solidFill>
            <a:srgbClr val="7030A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rgbClr val="FF33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3273AE66-7597-23BD-E829-2EDA320E8958}"/>
                  </a:ext>
                </a:extLst>
              </p:cNvPr>
              <p:cNvSpPr txBox="1"/>
              <p:nvPr/>
            </p:nvSpPr>
            <p:spPr>
              <a:xfrm>
                <a:off x="3698779" y="1641940"/>
                <a:ext cx="1833067" cy="2957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RF</m:t>
                        </m:r>
                      </m:sup>
                    </m:sSub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atom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int</m:t>
                        </m:r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3273AE66-7597-23BD-E829-2EDA320E8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779" y="1641940"/>
                <a:ext cx="1833067" cy="295787"/>
              </a:xfrm>
              <a:prstGeom prst="rect">
                <a:avLst/>
              </a:prstGeom>
              <a:blipFill>
                <a:blip r:embed="rId14"/>
                <a:stretch>
                  <a:fillRect l="-4667" t="-22449" b="-489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aixaDeTexto 24">
            <a:extLst>
              <a:ext uri="{FF2B5EF4-FFF2-40B4-BE49-F238E27FC236}">
                <a16:creationId xmlns:a16="http://schemas.microsoft.com/office/drawing/2014/main" id="{04D77451-D0BF-1DCB-17D9-EA2BCEA9B308}"/>
              </a:ext>
            </a:extLst>
          </p:cNvPr>
          <p:cNvSpPr txBox="1"/>
          <p:nvPr/>
        </p:nvSpPr>
        <p:spPr>
          <a:xfrm>
            <a:off x="198962" y="1621800"/>
            <a:ext cx="3966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 err="1"/>
              <a:t>rotating</a:t>
            </a:r>
            <a:r>
              <a:rPr lang="de-DE" dirty="0"/>
              <a:t> frame </a:t>
            </a:r>
            <a:r>
              <a:rPr lang="de-DE" dirty="0" err="1"/>
              <a:t>Hamiltonian</a:t>
            </a:r>
            <a:r>
              <a:rPr lang="de-DE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2ED1CA16-2312-8C52-CAD2-3197FD5BACF2}"/>
                  </a:ext>
                </a:extLst>
              </p:cNvPr>
              <p:cNvSpPr txBox="1"/>
              <p:nvPr/>
            </p:nvSpPr>
            <p:spPr>
              <a:xfrm>
                <a:off x="198962" y="2003403"/>
                <a:ext cx="558216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Symbol" panose="05050102010706020507" pitchFamily="18" charset="2"/>
                  <a:buChar char="-"/>
                </a:pPr>
                <a:r>
                  <a:rPr lang="de-DE" dirty="0"/>
                  <a:t>Lindblad (</a:t>
                </a:r>
                <a:r>
                  <a:rPr lang="de-DE" dirty="0" err="1"/>
                  <a:t>weak</a:t>
                </a:r>
                <a:r>
                  <a:rPr lang="de-DE" dirty="0"/>
                  <a:t> </a:t>
                </a:r>
                <a:r>
                  <a:rPr lang="de-DE" dirty="0" err="1"/>
                  <a:t>coupling</a:t>
                </a:r>
                <a:r>
                  <a:rPr lang="de-DE" dirty="0"/>
                  <a:t>)  form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found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de-DE" u="sng" dirty="0"/>
              </a:p>
              <a:p>
                <a:pPr marL="285750" indent="-285750">
                  <a:buFont typeface="Symbol" panose="05050102010706020507" pitchFamily="18" charset="2"/>
                  <a:buChar char="-"/>
                </a:pPr>
                <a:r>
                  <a:rPr lang="de-DE" dirty="0" err="1"/>
                  <a:t>unique</a:t>
                </a:r>
                <a:r>
                  <a:rPr lang="de-DE" dirty="0"/>
                  <a:t> non-trivial </a:t>
                </a:r>
                <a:r>
                  <a:rPr lang="de-DE" dirty="0" err="1"/>
                  <a:t>steady</a:t>
                </a:r>
                <a:r>
                  <a:rPr lang="de-DE" dirty="0"/>
                  <a:t> </a:t>
                </a:r>
                <a:r>
                  <a:rPr lang="de-DE" dirty="0" err="1"/>
                  <a:t>state</a:t>
                </a:r>
                <a:r>
                  <a:rPr lang="de-DE" dirty="0"/>
                  <a:t> (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de-DE" dirty="0"/>
                  <a:t>) </a:t>
                </a:r>
                <a:r>
                  <a:rPr lang="de-DE" dirty="0" err="1"/>
                  <a:t>with</a:t>
                </a:r>
                <a:endParaRPr lang="de-DE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2ED1CA16-2312-8C52-CAD2-3197FD5BA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62" y="2003403"/>
                <a:ext cx="5582168" cy="923330"/>
              </a:xfrm>
              <a:prstGeom prst="rect">
                <a:avLst/>
              </a:prstGeom>
              <a:blipFill>
                <a:blip r:embed="rId15"/>
                <a:stretch>
                  <a:fillRect l="-984" t="-5298" r="-874" b="-105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83316576-2862-7174-DE53-E76F61EF7996}"/>
                  </a:ext>
                </a:extLst>
              </p:cNvPr>
              <p:cNvSpPr txBox="1"/>
              <p:nvPr/>
            </p:nvSpPr>
            <p:spPr>
              <a:xfrm>
                <a:off x="1855732" y="2990969"/>
                <a:ext cx="2183098" cy="372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ss</m:t>
                          </m:r>
                        </m:sub>
                      </m:sSub>
                      <m:d>
                        <m:dPr>
                          <m:ctrlP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de-D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Sup>
                            <m:sSubSupPr>
                              <m:ctrlPr>
                                <a:rPr lang="de-DE" sz="2000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00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de-DE" sz="200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RF</m:t>
                              </m:r>
                            </m:sup>
                          </m:sSubSup>
                        </m:sup>
                      </m:sSup>
                      <m:r>
                        <a:rPr lang="en-GB" sz="2000" b="0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83316576-2862-7174-DE53-E76F61EF7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732" y="2990969"/>
                <a:ext cx="2183098" cy="372218"/>
              </a:xfrm>
              <a:prstGeom prst="rect">
                <a:avLst/>
              </a:prstGeom>
              <a:blipFill>
                <a:blip r:embed="rId16"/>
                <a:stretch>
                  <a:fillRect l="-836" t="-1639" b="-196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2D51692-BF40-BBE9-D6E6-A38CA0F27795}"/>
                  </a:ext>
                </a:extLst>
              </p:cNvPr>
              <p:cNvSpPr txBox="1"/>
              <p:nvPr/>
            </p:nvSpPr>
            <p:spPr>
              <a:xfrm>
                <a:off x="7686495" y="4678595"/>
                <a:ext cx="11151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tr</m:t>
                      </m:r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sSub>
                        <m:sSubPr>
                          <m:ctrlP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  <m:r>
                            <a:rPr lang="de-DE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de-DE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de-DE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de-DE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2D51692-BF40-BBE9-D6E6-A38CA0F27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495" y="4678595"/>
                <a:ext cx="1115177" cy="307777"/>
              </a:xfrm>
              <a:prstGeom prst="rect">
                <a:avLst/>
              </a:prstGeom>
              <a:blipFill>
                <a:blip r:embed="rId17"/>
                <a:stretch>
                  <a:fillRect l="-2732" t="-1961" r="-7104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F182D516-B600-9A44-A795-FA1F6DF0F9AB}"/>
              </a:ext>
            </a:extLst>
          </p:cNvPr>
          <p:cNvCxnSpPr>
            <a:cxnSpLocks/>
          </p:cNvCxnSpPr>
          <p:nvPr/>
        </p:nvCxnSpPr>
        <p:spPr>
          <a:xfrm flipH="1" flipV="1">
            <a:off x="7545044" y="4060445"/>
            <a:ext cx="377049" cy="5538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7D5A309-5CF0-C51F-2D1B-6998D7DEDF4C}"/>
              </a:ext>
            </a:extLst>
          </p:cNvPr>
          <p:cNvCxnSpPr>
            <a:cxnSpLocks/>
          </p:cNvCxnSpPr>
          <p:nvPr/>
        </p:nvCxnSpPr>
        <p:spPr>
          <a:xfrm flipH="1" flipV="1">
            <a:off x="7740593" y="4056497"/>
            <a:ext cx="238208" cy="5500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538E18C7-893B-1582-DB2E-DA50361840FB}"/>
              </a:ext>
            </a:extLst>
          </p:cNvPr>
          <p:cNvCxnSpPr>
            <a:cxnSpLocks/>
          </p:cNvCxnSpPr>
          <p:nvPr/>
        </p:nvCxnSpPr>
        <p:spPr>
          <a:xfrm flipH="1" flipV="1">
            <a:off x="7922093" y="4056497"/>
            <a:ext cx="113415" cy="5424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CB3B2CD4-FB72-3661-44A0-68E11C797EE9}"/>
                  </a:ext>
                </a:extLst>
              </p:cNvPr>
              <p:cNvSpPr txBox="1"/>
              <p:nvPr/>
            </p:nvSpPr>
            <p:spPr>
              <a:xfrm>
                <a:off x="4485894" y="3117978"/>
                <a:ext cx="6730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ℓ∈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CB3B2CD4-FB72-3661-44A0-68E11C797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894" y="3117978"/>
                <a:ext cx="673069" cy="307777"/>
              </a:xfrm>
              <a:prstGeom prst="rect">
                <a:avLst/>
              </a:prstGeom>
              <a:blipFill>
                <a:blip r:embed="rId18"/>
                <a:stretch>
                  <a:fillRect l="-9091" r="-9091" b="-58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A7BCC6F-0889-774E-2FD9-9BE7F0878E44}"/>
              </a:ext>
            </a:extLst>
          </p:cNvPr>
          <p:cNvSpPr txBox="1"/>
          <p:nvPr/>
        </p:nvSpPr>
        <p:spPr>
          <a:xfrm>
            <a:off x="178767" y="3571768"/>
            <a:ext cx="558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156082"/>
                </a:solidFill>
              </a:rPr>
              <a:t> T. Mori, Annu. Rev. </a:t>
            </a:r>
            <a:r>
              <a:rPr lang="en-GB" dirty="0" err="1">
                <a:solidFill>
                  <a:srgbClr val="156082"/>
                </a:solidFill>
              </a:rPr>
              <a:t>Condens</a:t>
            </a:r>
            <a:r>
              <a:rPr lang="en-GB" dirty="0">
                <a:solidFill>
                  <a:srgbClr val="156082"/>
                </a:solidFill>
              </a:rPr>
              <a:t>. Matter Phys 14, 35 (2023)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20A938D-79FD-6118-D79E-AF306D26CA43}"/>
                  </a:ext>
                </a:extLst>
              </p:cNvPr>
              <p:cNvSpPr txBox="1"/>
              <p:nvPr/>
            </p:nvSpPr>
            <p:spPr>
              <a:xfrm>
                <a:off x="289249" y="4236986"/>
                <a:ext cx="48697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badi" panose="020B0604020104020204" pitchFamily="34" charset="0"/>
                  <a:buChar char="−"/>
                </a:pPr>
                <a:r>
                  <a:rPr lang="de-DE" dirty="0"/>
                  <a:t>external </a:t>
                </a:r>
                <a:r>
                  <a:rPr lang="de-DE" dirty="0" err="1"/>
                  <a:t>modulation</a:t>
                </a:r>
                <a:r>
                  <a:rPr lang="de-DE" dirty="0"/>
                  <a:t>? e.g., time-dependent detuning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or Rabi frequency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badi" panose="020B0604020104020204" pitchFamily="34" charset="0"/>
                  <a:buChar char="−"/>
                </a:pPr>
                <a:r>
                  <a:rPr lang="en-GB" dirty="0">
                    <a:ea typeface="Cambria Math" panose="02040503050406030204" pitchFamily="18" charset="0"/>
                  </a:rPr>
                  <a:t>overall Hamiltonian is quasiperiodic;</a:t>
                </a:r>
                <a:endParaRPr lang="en-GB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badi" panose="020B0604020104020204" pitchFamily="34" charset="0"/>
                  <a:buChar char="−"/>
                </a:pPr>
                <a:r>
                  <a:rPr lang="de-DE" dirty="0" err="1"/>
                  <a:t>stroboscopic</a:t>
                </a:r>
                <a:r>
                  <a:rPr lang="de-DE" dirty="0"/>
                  <a:t> equlibrium?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20A938D-79FD-6118-D79E-AF306D26C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49" y="4236986"/>
                <a:ext cx="4869714" cy="1200329"/>
              </a:xfrm>
              <a:prstGeom prst="rect">
                <a:avLst/>
              </a:prstGeom>
              <a:blipFill>
                <a:blip r:embed="rId20"/>
                <a:stretch>
                  <a:fillRect l="-876" t="-2538" b="-76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A6C813E9-D3AD-2294-BED0-28FD9373BEA0}"/>
                  </a:ext>
                </a:extLst>
              </p:cNvPr>
              <p:cNvSpPr txBox="1"/>
              <p:nvPr/>
            </p:nvSpPr>
            <p:spPr>
              <a:xfrm>
                <a:off x="6165565" y="5050141"/>
                <a:ext cx="11368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A6C813E9-D3AD-2294-BED0-28FD9373B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65" y="5050141"/>
                <a:ext cx="1136850" cy="276999"/>
              </a:xfrm>
              <a:prstGeom prst="rect">
                <a:avLst/>
              </a:prstGeom>
              <a:blipFill>
                <a:blip r:embed="rId21"/>
                <a:stretch>
                  <a:fillRect l="-4278" t="-2174" r="-2674" b="-326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572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A29C2-C547-9E38-6691-AB18E9854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E6E7348-3245-2F93-3B2D-955B922C42B4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uhaus 93" panose="04030905020B02020C02" pitchFamily="82" charset="0"/>
              </a:rPr>
              <a:t>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14FE6D4-86C7-9CF2-2234-74F5EEE6E8E1}"/>
              </a:ext>
            </a:extLst>
          </p:cNvPr>
          <p:cNvSpPr txBox="1"/>
          <p:nvPr/>
        </p:nvSpPr>
        <p:spPr>
          <a:xfrm>
            <a:off x="198962" y="154082"/>
            <a:ext cx="5937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External </a:t>
            </a:r>
            <a:r>
              <a:rPr lang="de-DE" sz="2000" b="1" dirty="0" err="1"/>
              <a:t>modulation</a:t>
            </a:r>
            <a:r>
              <a:rPr lang="de-DE" sz="2000" b="1" dirty="0"/>
              <a:t> </a:t>
            </a:r>
            <a:r>
              <a:rPr lang="de-DE" sz="2000" b="1" dirty="0" err="1"/>
              <a:t>of</a:t>
            </a:r>
            <a:r>
              <a:rPr lang="de-DE" sz="2000" b="1" dirty="0"/>
              <a:t> </a:t>
            </a:r>
            <a:r>
              <a:rPr lang="de-DE" sz="2000" b="1" dirty="0" err="1"/>
              <a:t>parameters</a:t>
            </a:r>
            <a:endParaRPr lang="de-DE" sz="2000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37591C9-E393-03C1-30BA-9697F727B969}"/>
              </a:ext>
            </a:extLst>
          </p:cNvPr>
          <p:cNvSpPr txBox="1"/>
          <p:nvPr/>
        </p:nvSpPr>
        <p:spPr>
          <a:xfrm>
            <a:off x="198962" y="498985"/>
            <a:ext cx="4660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badi" panose="020B0604020104020204" pitchFamily="34" charset="0"/>
              <a:buChar char="−"/>
            </a:pPr>
            <a:r>
              <a:rPr lang="de-DE" dirty="0"/>
              <a:t>prototype: Rydberg atoms‘ chain.</a:t>
            </a:r>
          </a:p>
        </p:txBody>
      </p:sp>
    </p:spTree>
    <p:extLst>
      <p:ext uri="{BB962C8B-B14F-4D97-AF65-F5344CB8AC3E}">
        <p14:creationId xmlns:p14="http://schemas.microsoft.com/office/powerpoint/2010/main" val="2324784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A29C2-C547-9E38-6691-AB18E9854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E6E7348-3245-2F93-3B2D-955B922C42B4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uhaus 93" panose="04030905020B02020C02" pitchFamily="82" charset="0"/>
              </a:rPr>
              <a:t>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14FE6D4-86C7-9CF2-2234-74F5EEE6E8E1}"/>
              </a:ext>
            </a:extLst>
          </p:cNvPr>
          <p:cNvSpPr txBox="1"/>
          <p:nvPr/>
        </p:nvSpPr>
        <p:spPr>
          <a:xfrm>
            <a:off x="198962" y="154082"/>
            <a:ext cx="5937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External </a:t>
            </a:r>
            <a:r>
              <a:rPr lang="de-DE" sz="2000" b="1" dirty="0" err="1"/>
              <a:t>modulation</a:t>
            </a:r>
            <a:r>
              <a:rPr lang="de-DE" sz="2000" b="1" dirty="0"/>
              <a:t> </a:t>
            </a:r>
            <a:r>
              <a:rPr lang="de-DE" sz="2000" b="1" dirty="0" err="1"/>
              <a:t>of</a:t>
            </a:r>
            <a:r>
              <a:rPr lang="de-DE" sz="2000" b="1" dirty="0"/>
              <a:t> </a:t>
            </a:r>
            <a:r>
              <a:rPr lang="de-DE" sz="2000" b="1" dirty="0" err="1"/>
              <a:t>parameters</a:t>
            </a:r>
            <a:endParaRPr lang="de-DE" sz="2000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37591C9-E393-03C1-30BA-9697F727B969}"/>
              </a:ext>
            </a:extLst>
          </p:cNvPr>
          <p:cNvSpPr txBox="1"/>
          <p:nvPr/>
        </p:nvSpPr>
        <p:spPr>
          <a:xfrm>
            <a:off x="198962" y="498985"/>
            <a:ext cx="4660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badi" panose="020B0604020104020204" pitchFamily="34" charset="0"/>
              <a:buChar char="−"/>
            </a:pPr>
            <a:r>
              <a:rPr lang="de-DE" dirty="0"/>
              <a:t>prototype: Rydberg atoms‘ chain.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7">
                <a:extLst>
                  <a:ext uri="{FF2B5EF4-FFF2-40B4-BE49-F238E27FC236}">
                    <a16:creationId xmlns:a16="http://schemas.microsoft.com/office/drawing/2014/main" id="{233DC0F8-4B62-0B33-41E1-6E11BCC56A12}"/>
                  </a:ext>
                </a:extLst>
              </p:cNvPr>
              <p:cNvSpPr txBox="1"/>
              <p:nvPr/>
            </p:nvSpPr>
            <p:spPr>
              <a:xfrm>
                <a:off x="379769" y="909834"/>
                <a:ext cx="3511095" cy="87120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atom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d>
                            <m:d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b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sSubSup>
                                <m:sSub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aixaDeTexto 7">
                <a:extLst>
                  <a:ext uri="{FF2B5EF4-FFF2-40B4-BE49-F238E27FC236}">
                    <a16:creationId xmlns:a16="http://schemas.microsoft.com/office/drawing/2014/main" id="{233DC0F8-4B62-0B33-41E1-6E11BCC56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69" y="909834"/>
                <a:ext cx="3511095" cy="8712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3075D1-911A-180D-BCBD-4A15C2590F6C}"/>
                  </a:ext>
                </a:extLst>
              </p:cNvPr>
              <p:cNvSpPr txBox="1"/>
              <p:nvPr/>
            </p:nvSpPr>
            <p:spPr>
              <a:xfrm>
                <a:off x="5178853" y="261237"/>
                <a:ext cx="1354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3075D1-911A-180D-BCBD-4A15C2590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853" y="261237"/>
                <a:ext cx="1354538" cy="276999"/>
              </a:xfrm>
              <a:prstGeom prst="rect">
                <a:avLst/>
              </a:prstGeom>
              <a:blipFill>
                <a:blip r:embed="rId4"/>
                <a:stretch>
                  <a:fillRect l="-6306" t="-26667" r="-3604" b="-5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7DB428-CBAD-A255-B1B1-EBAB078C9AC4}"/>
                  </a:ext>
                </a:extLst>
              </p:cNvPr>
              <p:cNvSpPr txBox="1"/>
              <p:nvPr/>
            </p:nvSpPr>
            <p:spPr>
              <a:xfrm>
                <a:off x="7007840" y="293621"/>
                <a:ext cx="2453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dirty="0"/>
                  <a:t>…external modulation freq.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7DB428-CBAD-A255-B1B1-EBAB078C9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840" y="293621"/>
                <a:ext cx="2453402" cy="646331"/>
              </a:xfrm>
              <a:prstGeom prst="rect">
                <a:avLst/>
              </a:prstGeom>
              <a:blipFill>
                <a:blip r:embed="rId5"/>
                <a:stretch>
                  <a:fillRect l="-2239" t="-3774" b="-150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8186A6C-8EE7-34DB-5898-1CA7304F919B}"/>
                  </a:ext>
                </a:extLst>
              </p:cNvPr>
              <p:cNvSpPr txBox="1"/>
              <p:nvPr/>
            </p:nvSpPr>
            <p:spPr>
              <a:xfrm>
                <a:off x="5202032" y="566122"/>
                <a:ext cx="1201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8186A6C-8EE7-34DB-5898-1CA7304F9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032" y="566122"/>
                <a:ext cx="1201226" cy="276999"/>
              </a:xfrm>
              <a:prstGeom prst="rect">
                <a:avLst/>
              </a:prstGeom>
              <a:blipFill>
                <a:blip r:embed="rId6"/>
                <a:stretch>
                  <a:fillRect l="-4061" t="-2222" r="-1015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38BBEA6D-7BC5-4859-86A8-264EA6DECCDE}"/>
                  </a:ext>
                </a:extLst>
              </p:cNvPr>
              <p:cNvSpPr txBox="1"/>
              <p:nvPr/>
            </p:nvSpPr>
            <p:spPr>
              <a:xfrm>
                <a:off x="4675917" y="1099468"/>
                <a:ext cx="3909262" cy="386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atom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)+</m:t>
                    </m:r>
                    <m:nary>
                      <m:naryPr>
                        <m:chr m:val="∑"/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sSubSup>
                          <m:sSubSupPr>
                            <m:ctrlPr>
                              <a:rPr lang="el-G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de-DE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  <m:sSubSup>
                          <m:sSubSupPr>
                            <m:ctrlPr>
                              <a:rPr lang="el-G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de-DE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de-DE" dirty="0"/>
                  <a:t>,</a:t>
                </a: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38BBEA6D-7BC5-4859-86A8-264EA6DEC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17" y="1099468"/>
                <a:ext cx="3909262" cy="386324"/>
              </a:xfrm>
              <a:prstGeom prst="rect">
                <a:avLst/>
              </a:prstGeom>
              <a:blipFill>
                <a:blip r:embed="rId7"/>
                <a:stretch>
                  <a:fillRect t="-109375" b="-17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893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A29C2-C547-9E38-6691-AB18E9854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E6E7348-3245-2F93-3B2D-955B922C42B4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uhaus 93" panose="04030905020B02020C02" pitchFamily="82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B9B943D-6FFC-A7D9-1486-C11842F263C8}"/>
                  </a:ext>
                </a:extLst>
              </p:cNvPr>
              <p:cNvSpPr txBox="1"/>
              <p:nvPr/>
            </p:nvSpPr>
            <p:spPr>
              <a:xfrm>
                <a:off x="476228" y="1758766"/>
                <a:ext cx="5383180" cy="798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de-DE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l-G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l-G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l-G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l-G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e>
                          </m:d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sub>
                            <m:sup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sub>
                            <m:sup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m:rPr>
                                  <m:sty m:val="p"/>
                                </m:rPr>
                                <a:rPr lang="de-DE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),</m:t>
                          </m:r>
                        </m:e>
                      </m:nary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B9B943D-6FFC-A7D9-1486-C11842F26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28" y="1758766"/>
                <a:ext cx="5383180" cy="7984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52079EE-E1EB-A2DF-A809-A90593A3D771}"/>
                  </a:ext>
                </a:extLst>
              </p:cNvPr>
              <p:cNvSpPr txBox="1"/>
              <p:nvPr/>
            </p:nvSpPr>
            <p:spPr>
              <a:xfrm>
                <a:off x="6400869" y="1672405"/>
                <a:ext cx="2184310" cy="794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q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52079EE-E1EB-A2DF-A809-A90593A3D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69" y="1672405"/>
                <a:ext cx="2184310" cy="7949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614FE6D4-86C7-9CF2-2234-74F5EEE6E8E1}"/>
              </a:ext>
            </a:extLst>
          </p:cNvPr>
          <p:cNvSpPr txBox="1"/>
          <p:nvPr/>
        </p:nvSpPr>
        <p:spPr>
          <a:xfrm>
            <a:off x="198962" y="154082"/>
            <a:ext cx="5937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External </a:t>
            </a:r>
            <a:r>
              <a:rPr lang="de-DE" sz="2000" b="1" dirty="0" err="1"/>
              <a:t>modulation</a:t>
            </a:r>
            <a:r>
              <a:rPr lang="de-DE" sz="2000" b="1" dirty="0"/>
              <a:t> </a:t>
            </a:r>
            <a:r>
              <a:rPr lang="de-DE" sz="2000" b="1" dirty="0" err="1"/>
              <a:t>of</a:t>
            </a:r>
            <a:r>
              <a:rPr lang="de-DE" sz="2000" b="1" dirty="0"/>
              <a:t> </a:t>
            </a:r>
            <a:r>
              <a:rPr lang="de-DE" sz="2000" b="1" dirty="0" err="1"/>
              <a:t>parameters</a:t>
            </a:r>
            <a:endParaRPr lang="de-DE" sz="2000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37591C9-E393-03C1-30BA-9697F727B969}"/>
              </a:ext>
            </a:extLst>
          </p:cNvPr>
          <p:cNvSpPr txBox="1"/>
          <p:nvPr/>
        </p:nvSpPr>
        <p:spPr>
          <a:xfrm>
            <a:off x="198962" y="498985"/>
            <a:ext cx="4660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badi" panose="020B0604020104020204" pitchFamily="34" charset="0"/>
              <a:buChar char="−"/>
            </a:pPr>
            <a:r>
              <a:rPr lang="de-DE" dirty="0"/>
              <a:t>prototype: Rydberg atoms‘ chain.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7">
                <a:extLst>
                  <a:ext uri="{FF2B5EF4-FFF2-40B4-BE49-F238E27FC236}">
                    <a16:creationId xmlns:a16="http://schemas.microsoft.com/office/drawing/2014/main" id="{233DC0F8-4B62-0B33-41E1-6E11BCC56A12}"/>
                  </a:ext>
                </a:extLst>
              </p:cNvPr>
              <p:cNvSpPr txBox="1"/>
              <p:nvPr/>
            </p:nvSpPr>
            <p:spPr>
              <a:xfrm>
                <a:off x="379769" y="909834"/>
                <a:ext cx="3511095" cy="87120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atom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d>
                            <m:d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b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sSubSup>
                                <m:sSub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aixaDeTexto 7">
                <a:extLst>
                  <a:ext uri="{FF2B5EF4-FFF2-40B4-BE49-F238E27FC236}">
                    <a16:creationId xmlns:a16="http://schemas.microsoft.com/office/drawing/2014/main" id="{233DC0F8-4B62-0B33-41E1-6E11BCC56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69" y="909834"/>
                <a:ext cx="3511095" cy="871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B39A6B-4A69-D19C-E777-92F6E9C86649}"/>
                  </a:ext>
                </a:extLst>
              </p:cNvPr>
              <p:cNvSpPr txBox="1"/>
              <p:nvPr/>
            </p:nvSpPr>
            <p:spPr>
              <a:xfrm>
                <a:off x="6451475" y="2434015"/>
                <a:ext cx="2453402" cy="948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GB" dirty="0"/>
                  <a:t>… wave vector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… polarization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𝐪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B39A6B-4A69-D19C-E777-92F6E9C86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475" y="2434015"/>
                <a:ext cx="2453402" cy="948016"/>
              </a:xfrm>
              <a:prstGeom prst="rect">
                <a:avLst/>
              </a:prstGeom>
              <a:blipFill>
                <a:blip r:embed="rId6"/>
                <a:stretch>
                  <a:fillRect t="-2564" b="-25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3075D1-911A-180D-BCBD-4A15C2590F6C}"/>
                  </a:ext>
                </a:extLst>
              </p:cNvPr>
              <p:cNvSpPr txBox="1"/>
              <p:nvPr/>
            </p:nvSpPr>
            <p:spPr>
              <a:xfrm>
                <a:off x="5178853" y="261237"/>
                <a:ext cx="1354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3075D1-911A-180D-BCBD-4A15C2590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853" y="261237"/>
                <a:ext cx="1354538" cy="276999"/>
              </a:xfrm>
              <a:prstGeom prst="rect">
                <a:avLst/>
              </a:prstGeom>
              <a:blipFill>
                <a:blip r:embed="rId7"/>
                <a:stretch>
                  <a:fillRect l="-6306" t="-26667" r="-3604" b="-5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7DB428-CBAD-A255-B1B1-EBAB078C9AC4}"/>
                  </a:ext>
                </a:extLst>
              </p:cNvPr>
              <p:cNvSpPr txBox="1"/>
              <p:nvPr/>
            </p:nvSpPr>
            <p:spPr>
              <a:xfrm>
                <a:off x="7007840" y="293621"/>
                <a:ext cx="2453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dirty="0"/>
                  <a:t>…external modulation freq.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7DB428-CBAD-A255-B1B1-EBAB078C9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840" y="293621"/>
                <a:ext cx="2453402" cy="646331"/>
              </a:xfrm>
              <a:prstGeom prst="rect">
                <a:avLst/>
              </a:prstGeom>
              <a:blipFill>
                <a:blip r:embed="rId8"/>
                <a:stretch>
                  <a:fillRect l="-2239" t="-3774" b="-150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8186A6C-8EE7-34DB-5898-1CA7304F919B}"/>
                  </a:ext>
                </a:extLst>
              </p:cNvPr>
              <p:cNvSpPr txBox="1"/>
              <p:nvPr/>
            </p:nvSpPr>
            <p:spPr>
              <a:xfrm>
                <a:off x="5202032" y="566122"/>
                <a:ext cx="1201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8186A6C-8EE7-34DB-5898-1CA7304F9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032" y="566122"/>
                <a:ext cx="1201226" cy="276999"/>
              </a:xfrm>
              <a:prstGeom prst="rect">
                <a:avLst/>
              </a:prstGeom>
              <a:blipFill>
                <a:blip r:embed="rId9"/>
                <a:stretch>
                  <a:fillRect l="-4061" t="-2222" r="-1015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CDA4CDEC-C02D-B649-D0A0-58BAFE5B3AD3}"/>
                  </a:ext>
                </a:extLst>
              </p:cNvPr>
              <p:cNvSpPr txBox="1"/>
              <p:nvPr/>
            </p:nvSpPr>
            <p:spPr>
              <a:xfrm>
                <a:off x="4675917" y="1099468"/>
                <a:ext cx="3909262" cy="386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atom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)+</m:t>
                    </m:r>
                    <m:nary>
                      <m:naryPr>
                        <m:chr m:val="∑"/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sSubSup>
                          <m:sSubSupPr>
                            <m:ctrlPr>
                              <a:rPr lang="el-G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de-DE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  <m:sSubSup>
                          <m:sSubSupPr>
                            <m:ctrlPr>
                              <a:rPr lang="el-G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de-DE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de-DE" dirty="0"/>
                  <a:t>,</a:t>
                </a: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CDA4CDEC-C02D-B649-D0A0-58BAFE5B3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17" y="1099468"/>
                <a:ext cx="3909262" cy="386324"/>
              </a:xfrm>
              <a:prstGeom prst="rect">
                <a:avLst/>
              </a:prstGeom>
              <a:blipFill>
                <a:blip r:embed="rId10"/>
                <a:stretch>
                  <a:fillRect t="-109375" b="-17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150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A29C2-C547-9E38-6691-AB18E9854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E6E7348-3245-2F93-3B2D-955B922C42B4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uhaus 93" panose="04030905020B02020C02" pitchFamily="82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B9B943D-6FFC-A7D9-1486-C11842F263C8}"/>
                  </a:ext>
                </a:extLst>
              </p:cNvPr>
              <p:cNvSpPr txBox="1"/>
              <p:nvPr/>
            </p:nvSpPr>
            <p:spPr>
              <a:xfrm>
                <a:off x="476228" y="1758766"/>
                <a:ext cx="5383180" cy="798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de-DE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l-G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l-G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l-G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l-G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e>
                          </m:d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sub>
                            <m:sup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sub>
                            <m:sup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m:rPr>
                                  <m:sty m:val="p"/>
                                </m:rPr>
                                <a:rPr lang="de-DE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),</m:t>
                          </m:r>
                        </m:e>
                      </m:nary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B9B943D-6FFC-A7D9-1486-C11842F26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28" y="1758766"/>
                <a:ext cx="5383180" cy="7984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52079EE-E1EB-A2DF-A809-A90593A3D771}"/>
                  </a:ext>
                </a:extLst>
              </p:cNvPr>
              <p:cNvSpPr txBox="1"/>
              <p:nvPr/>
            </p:nvSpPr>
            <p:spPr>
              <a:xfrm>
                <a:off x="6400869" y="1672405"/>
                <a:ext cx="2184310" cy="794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q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52079EE-E1EB-A2DF-A809-A90593A3D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69" y="1672405"/>
                <a:ext cx="2184310" cy="7949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614FE6D4-86C7-9CF2-2234-74F5EEE6E8E1}"/>
              </a:ext>
            </a:extLst>
          </p:cNvPr>
          <p:cNvSpPr txBox="1"/>
          <p:nvPr/>
        </p:nvSpPr>
        <p:spPr>
          <a:xfrm>
            <a:off x="198962" y="154082"/>
            <a:ext cx="5937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External </a:t>
            </a:r>
            <a:r>
              <a:rPr lang="de-DE" sz="2000" b="1" dirty="0" err="1"/>
              <a:t>modulation</a:t>
            </a:r>
            <a:r>
              <a:rPr lang="de-DE" sz="2000" b="1" dirty="0"/>
              <a:t> </a:t>
            </a:r>
            <a:r>
              <a:rPr lang="de-DE" sz="2000" b="1" dirty="0" err="1"/>
              <a:t>of</a:t>
            </a:r>
            <a:r>
              <a:rPr lang="de-DE" sz="2000" b="1" dirty="0"/>
              <a:t> </a:t>
            </a:r>
            <a:r>
              <a:rPr lang="de-DE" sz="2000" b="1" dirty="0" err="1"/>
              <a:t>parameters</a:t>
            </a:r>
            <a:endParaRPr lang="de-DE" sz="2000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37591C9-E393-03C1-30BA-9697F727B969}"/>
              </a:ext>
            </a:extLst>
          </p:cNvPr>
          <p:cNvSpPr txBox="1"/>
          <p:nvPr/>
        </p:nvSpPr>
        <p:spPr>
          <a:xfrm>
            <a:off x="198962" y="498985"/>
            <a:ext cx="4660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badi" panose="020B0604020104020204" pitchFamily="34" charset="0"/>
              <a:buChar char="−"/>
            </a:pPr>
            <a:r>
              <a:rPr lang="de-DE" dirty="0"/>
              <a:t>prototype: Rydberg atoms‘ chain.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7">
                <a:extLst>
                  <a:ext uri="{FF2B5EF4-FFF2-40B4-BE49-F238E27FC236}">
                    <a16:creationId xmlns:a16="http://schemas.microsoft.com/office/drawing/2014/main" id="{233DC0F8-4B62-0B33-41E1-6E11BCC56A12}"/>
                  </a:ext>
                </a:extLst>
              </p:cNvPr>
              <p:cNvSpPr txBox="1"/>
              <p:nvPr/>
            </p:nvSpPr>
            <p:spPr>
              <a:xfrm>
                <a:off x="379769" y="909834"/>
                <a:ext cx="3511095" cy="87120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atom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d>
                            <m:d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b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sSubSup>
                                <m:sSub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aixaDeTexto 7">
                <a:extLst>
                  <a:ext uri="{FF2B5EF4-FFF2-40B4-BE49-F238E27FC236}">
                    <a16:creationId xmlns:a16="http://schemas.microsoft.com/office/drawing/2014/main" id="{233DC0F8-4B62-0B33-41E1-6E11BCC56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69" y="909834"/>
                <a:ext cx="3511095" cy="871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B39A6B-4A69-D19C-E777-92F6E9C86649}"/>
                  </a:ext>
                </a:extLst>
              </p:cNvPr>
              <p:cNvSpPr txBox="1"/>
              <p:nvPr/>
            </p:nvSpPr>
            <p:spPr>
              <a:xfrm>
                <a:off x="6451475" y="2434015"/>
                <a:ext cx="2453402" cy="948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GB" dirty="0"/>
                  <a:t>… wave vector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… polarization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𝐪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B39A6B-4A69-D19C-E777-92F6E9C86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475" y="2434015"/>
                <a:ext cx="2453402" cy="948016"/>
              </a:xfrm>
              <a:prstGeom prst="rect">
                <a:avLst/>
              </a:prstGeom>
              <a:blipFill>
                <a:blip r:embed="rId6"/>
                <a:stretch>
                  <a:fillRect t="-2564" b="-25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3075D1-911A-180D-BCBD-4A15C2590F6C}"/>
                  </a:ext>
                </a:extLst>
              </p:cNvPr>
              <p:cNvSpPr txBox="1"/>
              <p:nvPr/>
            </p:nvSpPr>
            <p:spPr>
              <a:xfrm>
                <a:off x="5178853" y="261237"/>
                <a:ext cx="1354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3075D1-911A-180D-BCBD-4A15C2590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853" y="261237"/>
                <a:ext cx="1354538" cy="276999"/>
              </a:xfrm>
              <a:prstGeom prst="rect">
                <a:avLst/>
              </a:prstGeom>
              <a:blipFill>
                <a:blip r:embed="rId7"/>
                <a:stretch>
                  <a:fillRect l="-6306" t="-26667" r="-3604" b="-5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7DB428-CBAD-A255-B1B1-EBAB078C9AC4}"/>
                  </a:ext>
                </a:extLst>
              </p:cNvPr>
              <p:cNvSpPr txBox="1"/>
              <p:nvPr/>
            </p:nvSpPr>
            <p:spPr>
              <a:xfrm>
                <a:off x="7007840" y="293621"/>
                <a:ext cx="2453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dirty="0"/>
                  <a:t>…external modulation freq.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7DB428-CBAD-A255-B1B1-EBAB078C9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840" y="293621"/>
                <a:ext cx="2453402" cy="646331"/>
              </a:xfrm>
              <a:prstGeom prst="rect">
                <a:avLst/>
              </a:prstGeom>
              <a:blipFill>
                <a:blip r:embed="rId8"/>
                <a:stretch>
                  <a:fillRect l="-2239" t="-3774" b="-150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DDD72D-9193-0281-D489-355574CA9B5F}"/>
                  </a:ext>
                </a:extLst>
              </p:cNvPr>
              <p:cNvSpPr txBox="1"/>
              <p:nvPr/>
            </p:nvSpPr>
            <p:spPr>
              <a:xfrm>
                <a:off x="1248760" y="2608078"/>
                <a:ext cx="34271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SE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DDD72D-9193-0281-D489-355574CA9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760" y="2608078"/>
                <a:ext cx="3427157" cy="276999"/>
              </a:xfrm>
              <a:prstGeom prst="rect">
                <a:avLst/>
              </a:prstGeom>
              <a:blipFill>
                <a:blip r:embed="rId9"/>
                <a:stretch>
                  <a:fillRect l="-1423" r="-534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8186A6C-8EE7-34DB-5898-1CA7304F919B}"/>
                  </a:ext>
                </a:extLst>
              </p:cNvPr>
              <p:cNvSpPr txBox="1"/>
              <p:nvPr/>
            </p:nvSpPr>
            <p:spPr>
              <a:xfrm>
                <a:off x="5202032" y="566122"/>
                <a:ext cx="1201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8186A6C-8EE7-34DB-5898-1CA7304F9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032" y="566122"/>
                <a:ext cx="1201226" cy="276999"/>
              </a:xfrm>
              <a:prstGeom prst="rect">
                <a:avLst/>
              </a:prstGeom>
              <a:blipFill>
                <a:blip r:embed="rId10"/>
                <a:stretch>
                  <a:fillRect l="-4061" t="-2222" r="-1015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B7EE06CD-40FB-9F5E-2E6A-5EE0EA173083}"/>
                  </a:ext>
                </a:extLst>
              </p:cNvPr>
              <p:cNvSpPr txBox="1"/>
              <p:nvPr/>
            </p:nvSpPr>
            <p:spPr>
              <a:xfrm>
                <a:off x="4675917" y="1099468"/>
                <a:ext cx="3909262" cy="386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atom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)+</m:t>
                    </m:r>
                    <m:nary>
                      <m:naryPr>
                        <m:chr m:val="∑"/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sSubSup>
                          <m:sSubSupPr>
                            <m:ctrlPr>
                              <a:rPr lang="el-G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de-DE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  <m:sSubSup>
                          <m:sSubSupPr>
                            <m:ctrlPr>
                              <a:rPr lang="el-G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de-DE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de-DE" dirty="0"/>
                  <a:t>,</a:t>
                </a: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B7EE06CD-40FB-9F5E-2E6A-5EE0EA173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17" y="1099468"/>
                <a:ext cx="3909262" cy="386324"/>
              </a:xfrm>
              <a:prstGeom prst="rect">
                <a:avLst/>
              </a:prstGeom>
              <a:blipFill>
                <a:blip r:embed="rId11"/>
                <a:stretch>
                  <a:fillRect t="-109375" b="-17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26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A29C2-C547-9E38-6691-AB18E9854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E6E7348-3245-2F93-3B2D-955B922C42B4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uhaus 93" panose="04030905020B02020C02" pitchFamily="82" charset="0"/>
              </a:rPr>
              <a:t>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73E6ED8-5257-C514-8F43-13202A49155C}"/>
              </a:ext>
            </a:extLst>
          </p:cNvPr>
          <p:cNvSpPr txBox="1"/>
          <p:nvPr/>
        </p:nvSpPr>
        <p:spPr>
          <a:xfrm>
            <a:off x="296116" y="178943"/>
            <a:ext cx="5937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Laser-</a:t>
            </a:r>
            <a:r>
              <a:rPr lang="de-DE" sz="2000" b="1" dirty="0" err="1"/>
              <a:t>driven</a:t>
            </a:r>
            <a:r>
              <a:rPr lang="de-DE" sz="2000" b="1" dirty="0"/>
              <a:t> </a:t>
            </a:r>
            <a:r>
              <a:rPr lang="de-DE" sz="2000" b="1" dirty="0" err="1"/>
              <a:t>atomic</a:t>
            </a:r>
            <a:r>
              <a:rPr lang="de-DE" sz="2000" b="1" dirty="0"/>
              <a:t> </a:t>
            </a:r>
            <a:r>
              <a:rPr lang="de-DE" sz="2000" b="1" dirty="0" err="1"/>
              <a:t>system</a:t>
            </a:r>
            <a:r>
              <a:rPr lang="de-DE" sz="2000" b="1" dirty="0"/>
              <a:t> in </a:t>
            </a:r>
            <a:r>
              <a:rPr lang="de-DE" sz="2000" b="1" dirty="0" err="1"/>
              <a:t>radiation</a:t>
            </a:r>
            <a:r>
              <a:rPr lang="de-DE" sz="2000" b="1" dirty="0"/>
              <a:t> </a:t>
            </a:r>
            <a:r>
              <a:rPr lang="de-DE" sz="2000" b="1" dirty="0" err="1"/>
              <a:t>field</a:t>
            </a:r>
            <a:endParaRPr lang="de-DE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B2D0E14-62EE-E4F2-5023-97BF5E8A006E}"/>
                  </a:ext>
                </a:extLst>
              </p:cNvPr>
              <p:cNvSpPr txBox="1"/>
              <p:nvPr/>
            </p:nvSpPr>
            <p:spPr>
              <a:xfrm>
                <a:off x="927807" y="937698"/>
                <a:ext cx="18141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SE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B2D0E14-62EE-E4F2-5023-97BF5E8A0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807" y="937698"/>
                <a:ext cx="1814151" cy="276999"/>
              </a:xfrm>
              <a:prstGeom prst="rect">
                <a:avLst/>
              </a:prstGeom>
              <a:blipFill>
                <a:blip r:embed="rId2"/>
                <a:stretch>
                  <a:fillRect l="-4362" t="-26667" r="-2013" b="-5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Imagem 32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DD3C4EBD-B493-14CE-311F-FBDE36539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29" y="190003"/>
            <a:ext cx="3769871" cy="22269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BDBFF2-D08D-1D4F-5D4B-7E54378F3495}"/>
              </a:ext>
            </a:extLst>
          </p:cNvPr>
          <p:cNvSpPr txBox="1"/>
          <p:nvPr/>
        </p:nvSpPr>
        <p:spPr>
          <a:xfrm>
            <a:off x="276392" y="552977"/>
            <a:ext cx="469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56082"/>
                </a:solidFill>
              </a:rPr>
              <a:t>R. H. Lehmberg, Phys. Rev. A </a:t>
            </a:r>
            <a:r>
              <a:rPr lang="en-US" b="1" dirty="0">
                <a:solidFill>
                  <a:srgbClr val="156082"/>
                </a:solidFill>
              </a:rPr>
              <a:t>2</a:t>
            </a:r>
            <a:r>
              <a:rPr lang="en-US" dirty="0">
                <a:solidFill>
                  <a:srgbClr val="156082"/>
                </a:solidFill>
              </a:rPr>
              <a:t>, 883 (1970)</a:t>
            </a:r>
            <a:endParaRPr lang="en-GB" dirty="0">
              <a:solidFill>
                <a:srgbClr val="1560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97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A29C2-C547-9E38-6691-AB18E9854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E6E7348-3245-2F93-3B2D-955B922C42B4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uhaus 93" panose="04030905020B02020C02" pitchFamily="82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B9B943D-6FFC-A7D9-1486-C11842F263C8}"/>
                  </a:ext>
                </a:extLst>
              </p:cNvPr>
              <p:cNvSpPr txBox="1"/>
              <p:nvPr/>
            </p:nvSpPr>
            <p:spPr>
              <a:xfrm>
                <a:off x="476228" y="1758766"/>
                <a:ext cx="5383180" cy="798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de-DE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l-G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l-G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l-G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l-G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e>
                          </m:d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sub>
                            <m:sup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sub>
                            <m:sup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m:rPr>
                                  <m:sty m:val="p"/>
                                </m:rPr>
                                <a:rPr lang="de-DE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),</m:t>
                          </m:r>
                        </m:e>
                      </m:nary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B9B943D-6FFC-A7D9-1486-C11842F26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28" y="1758766"/>
                <a:ext cx="5383180" cy="7984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52079EE-E1EB-A2DF-A809-A90593A3D771}"/>
                  </a:ext>
                </a:extLst>
              </p:cNvPr>
              <p:cNvSpPr txBox="1"/>
              <p:nvPr/>
            </p:nvSpPr>
            <p:spPr>
              <a:xfrm>
                <a:off x="6400869" y="1672405"/>
                <a:ext cx="2184310" cy="794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q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52079EE-E1EB-A2DF-A809-A90593A3D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69" y="1672405"/>
                <a:ext cx="2184310" cy="7949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614FE6D4-86C7-9CF2-2234-74F5EEE6E8E1}"/>
              </a:ext>
            </a:extLst>
          </p:cNvPr>
          <p:cNvSpPr txBox="1"/>
          <p:nvPr/>
        </p:nvSpPr>
        <p:spPr>
          <a:xfrm>
            <a:off x="198962" y="154082"/>
            <a:ext cx="5937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External </a:t>
            </a:r>
            <a:r>
              <a:rPr lang="de-DE" sz="2000" b="1" dirty="0" err="1"/>
              <a:t>modulation</a:t>
            </a:r>
            <a:r>
              <a:rPr lang="de-DE" sz="2000" b="1" dirty="0"/>
              <a:t> </a:t>
            </a:r>
            <a:r>
              <a:rPr lang="de-DE" sz="2000" b="1" dirty="0" err="1"/>
              <a:t>of</a:t>
            </a:r>
            <a:r>
              <a:rPr lang="de-DE" sz="2000" b="1" dirty="0"/>
              <a:t> </a:t>
            </a:r>
            <a:r>
              <a:rPr lang="de-DE" sz="2000" b="1" dirty="0" err="1"/>
              <a:t>parameters</a:t>
            </a:r>
            <a:endParaRPr lang="de-DE" sz="2000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37591C9-E393-03C1-30BA-9697F727B969}"/>
              </a:ext>
            </a:extLst>
          </p:cNvPr>
          <p:cNvSpPr txBox="1"/>
          <p:nvPr/>
        </p:nvSpPr>
        <p:spPr>
          <a:xfrm>
            <a:off x="198962" y="498985"/>
            <a:ext cx="4660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badi" panose="020B0604020104020204" pitchFamily="34" charset="0"/>
              <a:buChar char="−"/>
            </a:pPr>
            <a:r>
              <a:rPr lang="de-DE" dirty="0"/>
              <a:t>prototype: Rydberg atoms‘ chain.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7">
                <a:extLst>
                  <a:ext uri="{FF2B5EF4-FFF2-40B4-BE49-F238E27FC236}">
                    <a16:creationId xmlns:a16="http://schemas.microsoft.com/office/drawing/2014/main" id="{233DC0F8-4B62-0B33-41E1-6E11BCC56A12}"/>
                  </a:ext>
                </a:extLst>
              </p:cNvPr>
              <p:cNvSpPr txBox="1"/>
              <p:nvPr/>
            </p:nvSpPr>
            <p:spPr>
              <a:xfrm>
                <a:off x="379769" y="909834"/>
                <a:ext cx="3511095" cy="87120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atom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d>
                            <m:d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b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sSubSup>
                                <m:sSub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aixaDeTexto 7">
                <a:extLst>
                  <a:ext uri="{FF2B5EF4-FFF2-40B4-BE49-F238E27FC236}">
                    <a16:creationId xmlns:a16="http://schemas.microsoft.com/office/drawing/2014/main" id="{233DC0F8-4B62-0B33-41E1-6E11BCC56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69" y="909834"/>
                <a:ext cx="3511095" cy="871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B39A6B-4A69-D19C-E777-92F6E9C86649}"/>
                  </a:ext>
                </a:extLst>
              </p:cNvPr>
              <p:cNvSpPr txBox="1"/>
              <p:nvPr/>
            </p:nvSpPr>
            <p:spPr>
              <a:xfrm>
                <a:off x="6451475" y="2434015"/>
                <a:ext cx="2453402" cy="948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GB" dirty="0"/>
                  <a:t>… wave vector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… polarization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𝐪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B39A6B-4A69-D19C-E777-92F6E9C86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475" y="2434015"/>
                <a:ext cx="2453402" cy="948016"/>
              </a:xfrm>
              <a:prstGeom prst="rect">
                <a:avLst/>
              </a:prstGeom>
              <a:blipFill>
                <a:blip r:embed="rId6"/>
                <a:stretch>
                  <a:fillRect t="-2564" b="-25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3075D1-911A-180D-BCBD-4A15C2590F6C}"/>
                  </a:ext>
                </a:extLst>
              </p:cNvPr>
              <p:cNvSpPr txBox="1"/>
              <p:nvPr/>
            </p:nvSpPr>
            <p:spPr>
              <a:xfrm>
                <a:off x="5178853" y="261237"/>
                <a:ext cx="1354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3075D1-911A-180D-BCBD-4A15C2590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853" y="261237"/>
                <a:ext cx="1354538" cy="276999"/>
              </a:xfrm>
              <a:prstGeom prst="rect">
                <a:avLst/>
              </a:prstGeom>
              <a:blipFill>
                <a:blip r:embed="rId7"/>
                <a:stretch>
                  <a:fillRect l="-6306" t="-26667" r="-3604" b="-5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7DB428-CBAD-A255-B1B1-EBAB078C9AC4}"/>
                  </a:ext>
                </a:extLst>
              </p:cNvPr>
              <p:cNvSpPr txBox="1"/>
              <p:nvPr/>
            </p:nvSpPr>
            <p:spPr>
              <a:xfrm>
                <a:off x="7007840" y="293621"/>
                <a:ext cx="2453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dirty="0"/>
                  <a:t>…external modulation freq.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7DB428-CBAD-A255-B1B1-EBAB078C9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840" y="293621"/>
                <a:ext cx="2453402" cy="646331"/>
              </a:xfrm>
              <a:prstGeom prst="rect">
                <a:avLst/>
              </a:prstGeom>
              <a:blipFill>
                <a:blip r:embed="rId9"/>
                <a:stretch>
                  <a:fillRect l="-2239" t="-3774" b="-150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DDD72D-9193-0281-D489-355574CA9B5F}"/>
                  </a:ext>
                </a:extLst>
              </p:cNvPr>
              <p:cNvSpPr txBox="1"/>
              <p:nvPr/>
            </p:nvSpPr>
            <p:spPr>
              <a:xfrm>
                <a:off x="1248760" y="2608078"/>
                <a:ext cx="34271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SE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DDD72D-9193-0281-D489-355574CA9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760" y="2608078"/>
                <a:ext cx="3427157" cy="276999"/>
              </a:xfrm>
              <a:prstGeom prst="rect">
                <a:avLst/>
              </a:prstGeom>
              <a:blipFill>
                <a:blip r:embed="rId10"/>
                <a:stretch>
                  <a:fillRect l="-1423" r="-534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08FB90A1-C277-CE81-CC9F-33DCAEF52673}"/>
                  </a:ext>
                </a:extLst>
              </p:cNvPr>
              <p:cNvSpPr txBox="1"/>
              <p:nvPr/>
            </p:nvSpPr>
            <p:spPr>
              <a:xfrm>
                <a:off x="6202557" y="3660439"/>
                <a:ext cx="2453401" cy="4068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ss</m:t>
                          </m:r>
                        </m:sub>
                      </m:sSub>
                      <m:d>
                        <m:dPr>
                          <m:ctrlP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de-D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Sup>
                            <m:sSubSupPr>
                              <m:ctrlPr>
                                <a:rPr lang="de-DE" sz="2000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00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de-DE" sz="2000" b="0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  <m:sup>
                              <m:r>
                                <a:rPr lang="de-DE" sz="2000" b="0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de-DE" sz="2000" b="0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de-DE" sz="2000" b="0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sup>
                      </m:sSup>
                      <m:r>
                        <a:rPr lang="en-GB" sz="2000" b="0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08FB90A1-C277-CE81-CC9F-33DCAEF52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557" y="3660439"/>
                <a:ext cx="2453401" cy="4068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m 17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FFF181DC-B37F-214C-173B-FBAA62B2E7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28" y="3032003"/>
            <a:ext cx="5218401" cy="23133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8186A6C-8EE7-34DB-5898-1CA7304F919B}"/>
                  </a:ext>
                </a:extLst>
              </p:cNvPr>
              <p:cNvSpPr txBox="1"/>
              <p:nvPr/>
            </p:nvSpPr>
            <p:spPr>
              <a:xfrm>
                <a:off x="5202032" y="566122"/>
                <a:ext cx="1201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8186A6C-8EE7-34DB-5898-1CA7304F9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032" y="566122"/>
                <a:ext cx="1201226" cy="276999"/>
              </a:xfrm>
              <a:prstGeom prst="rect">
                <a:avLst/>
              </a:prstGeom>
              <a:blipFill>
                <a:blip r:embed="rId13"/>
                <a:stretch>
                  <a:fillRect l="-4061" t="-2222" r="-1015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A15E0230-E62F-B68D-342E-A2AC8985F1F2}"/>
                  </a:ext>
                </a:extLst>
              </p:cNvPr>
              <p:cNvSpPr txBox="1"/>
              <p:nvPr/>
            </p:nvSpPr>
            <p:spPr>
              <a:xfrm>
                <a:off x="4675917" y="1099468"/>
                <a:ext cx="3909262" cy="386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atom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)+</m:t>
                    </m:r>
                    <m:nary>
                      <m:naryPr>
                        <m:chr m:val="∑"/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sSubSup>
                          <m:sSubSupPr>
                            <m:ctrlPr>
                              <a:rPr lang="el-G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de-DE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  <m:sSubSup>
                          <m:sSubSupPr>
                            <m:ctrlPr>
                              <a:rPr lang="el-G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de-DE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de-DE" dirty="0"/>
                  <a:t>,</a:t>
                </a: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A15E0230-E62F-B68D-342E-A2AC8985F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17" y="1099468"/>
                <a:ext cx="3909262" cy="386324"/>
              </a:xfrm>
              <a:prstGeom prst="rect">
                <a:avLst/>
              </a:prstGeom>
              <a:blipFill>
                <a:blip r:embed="rId14"/>
                <a:stretch>
                  <a:fillRect t="-109375" b="-17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576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A29C2-C547-9E38-6691-AB18E9854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E6E7348-3245-2F93-3B2D-955B922C42B4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uhaus 93" panose="04030905020B02020C02" pitchFamily="82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945DCCA-2376-800A-1822-19E23F7BA304}"/>
                  </a:ext>
                </a:extLst>
              </p:cNvPr>
              <p:cNvSpPr txBox="1"/>
              <p:nvPr/>
            </p:nvSpPr>
            <p:spPr>
              <a:xfrm>
                <a:off x="4675917" y="1099468"/>
                <a:ext cx="3909262" cy="386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atom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)+</m:t>
                    </m:r>
                    <m:nary>
                      <m:naryPr>
                        <m:chr m:val="∑"/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sSubSup>
                          <m:sSubSupPr>
                            <m:ctrlPr>
                              <a:rPr lang="el-G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de-DE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  <m:sSubSup>
                          <m:sSubSupPr>
                            <m:ctrlPr>
                              <a:rPr lang="el-G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de-DE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de-DE" dirty="0"/>
                  <a:t>,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945DCCA-2376-800A-1822-19E23F7BA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17" y="1099468"/>
                <a:ext cx="3909262" cy="386324"/>
              </a:xfrm>
              <a:prstGeom prst="rect">
                <a:avLst/>
              </a:prstGeom>
              <a:blipFill>
                <a:blip r:embed="rId2"/>
                <a:stretch>
                  <a:fillRect t="-109375" b="-17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B9B943D-6FFC-A7D9-1486-C11842F263C8}"/>
                  </a:ext>
                </a:extLst>
              </p:cNvPr>
              <p:cNvSpPr txBox="1"/>
              <p:nvPr/>
            </p:nvSpPr>
            <p:spPr>
              <a:xfrm>
                <a:off x="476228" y="1758766"/>
                <a:ext cx="5383180" cy="798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de-DE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l-G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l-G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l-G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l-G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e>
                          </m:d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sub>
                            <m:sup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sub>
                            <m:sup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m:rPr>
                                  <m:sty m:val="p"/>
                                </m:rPr>
                                <a:rPr lang="de-DE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),</m:t>
                          </m:r>
                        </m:e>
                      </m:nary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B9B943D-6FFC-A7D9-1486-C11842F26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28" y="1758766"/>
                <a:ext cx="5383180" cy="7984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52079EE-E1EB-A2DF-A809-A90593A3D771}"/>
                  </a:ext>
                </a:extLst>
              </p:cNvPr>
              <p:cNvSpPr txBox="1"/>
              <p:nvPr/>
            </p:nvSpPr>
            <p:spPr>
              <a:xfrm>
                <a:off x="6400869" y="1672405"/>
                <a:ext cx="2184310" cy="794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q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52079EE-E1EB-A2DF-A809-A90593A3D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69" y="1672405"/>
                <a:ext cx="2184310" cy="7949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614FE6D4-86C7-9CF2-2234-74F5EEE6E8E1}"/>
              </a:ext>
            </a:extLst>
          </p:cNvPr>
          <p:cNvSpPr txBox="1"/>
          <p:nvPr/>
        </p:nvSpPr>
        <p:spPr>
          <a:xfrm>
            <a:off x="198962" y="154082"/>
            <a:ext cx="5937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External </a:t>
            </a:r>
            <a:r>
              <a:rPr lang="de-DE" sz="2000" b="1" dirty="0" err="1"/>
              <a:t>modulation</a:t>
            </a:r>
            <a:r>
              <a:rPr lang="de-DE" sz="2000" b="1" dirty="0"/>
              <a:t> </a:t>
            </a:r>
            <a:r>
              <a:rPr lang="de-DE" sz="2000" b="1" dirty="0" err="1"/>
              <a:t>of</a:t>
            </a:r>
            <a:r>
              <a:rPr lang="de-DE" sz="2000" b="1" dirty="0"/>
              <a:t> </a:t>
            </a:r>
            <a:r>
              <a:rPr lang="de-DE" sz="2000" b="1" dirty="0" err="1"/>
              <a:t>parameters</a:t>
            </a:r>
            <a:endParaRPr lang="de-DE" sz="2000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37591C9-E393-03C1-30BA-9697F727B969}"/>
              </a:ext>
            </a:extLst>
          </p:cNvPr>
          <p:cNvSpPr txBox="1"/>
          <p:nvPr/>
        </p:nvSpPr>
        <p:spPr>
          <a:xfrm>
            <a:off x="198962" y="498985"/>
            <a:ext cx="4660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badi" panose="020B0604020104020204" pitchFamily="34" charset="0"/>
              <a:buChar char="−"/>
            </a:pPr>
            <a:r>
              <a:rPr lang="de-DE" dirty="0"/>
              <a:t>prototype: Rydberg atoms‘ chain.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7">
                <a:extLst>
                  <a:ext uri="{FF2B5EF4-FFF2-40B4-BE49-F238E27FC236}">
                    <a16:creationId xmlns:a16="http://schemas.microsoft.com/office/drawing/2014/main" id="{233DC0F8-4B62-0B33-41E1-6E11BCC56A12}"/>
                  </a:ext>
                </a:extLst>
              </p:cNvPr>
              <p:cNvSpPr txBox="1"/>
              <p:nvPr/>
            </p:nvSpPr>
            <p:spPr>
              <a:xfrm>
                <a:off x="379769" y="909834"/>
                <a:ext cx="3511095" cy="87120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atom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d>
                            <m:d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b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sSubSup>
                                <m:sSub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aixaDeTexto 7">
                <a:extLst>
                  <a:ext uri="{FF2B5EF4-FFF2-40B4-BE49-F238E27FC236}">
                    <a16:creationId xmlns:a16="http://schemas.microsoft.com/office/drawing/2014/main" id="{233DC0F8-4B62-0B33-41E1-6E11BCC56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69" y="909834"/>
                <a:ext cx="3511095" cy="871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B39A6B-4A69-D19C-E777-92F6E9C86649}"/>
                  </a:ext>
                </a:extLst>
              </p:cNvPr>
              <p:cNvSpPr txBox="1"/>
              <p:nvPr/>
            </p:nvSpPr>
            <p:spPr>
              <a:xfrm>
                <a:off x="6451475" y="2434015"/>
                <a:ext cx="2453402" cy="948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GB" dirty="0"/>
                  <a:t>… wave vector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… polarization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𝐪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B39A6B-4A69-D19C-E777-92F6E9C86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475" y="2434015"/>
                <a:ext cx="2453402" cy="948016"/>
              </a:xfrm>
              <a:prstGeom prst="rect">
                <a:avLst/>
              </a:prstGeom>
              <a:blipFill>
                <a:blip r:embed="rId6"/>
                <a:stretch>
                  <a:fillRect t="-2564" b="-25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3075D1-911A-180D-BCBD-4A15C2590F6C}"/>
                  </a:ext>
                </a:extLst>
              </p:cNvPr>
              <p:cNvSpPr txBox="1"/>
              <p:nvPr/>
            </p:nvSpPr>
            <p:spPr>
              <a:xfrm>
                <a:off x="5178853" y="261237"/>
                <a:ext cx="1354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3075D1-911A-180D-BCBD-4A15C2590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853" y="261237"/>
                <a:ext cx="1354538" cy="276999"/>
              </a:xfrm>
              <a:prstGeom prst="rect">
                <a:avLst/>
              </a:prstGeom>
              <a:blipFill>
                <a:blip r:embed="rId7"/>
                <a:stretch>
                  <a:fillRect l="-6306" t="-26667" r="-3604" b="-5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7DB428-CBAD-A255-B1B1-EBAB078C9AC4}"/>
                  </a:ext>
                </a:extLst>
              </p:cNvPr>
              <p:cNvSpPr txBox="1"/>
              <p:nvPr/>
            </p:nvSpPr>
            <p:spPr>
              <a:xfrm>
                <a:off x="7007840" y="293621"/>
                <a:ext cx="2453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dirty="0"/>
                  <a:t>…external modulation freq.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7DB428-CBAD-A255-B1B1-EBAB078C9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840" y="293621"/>
                <a:ext cx="2453402" cy="646331"/>
              </a:xfrm>
              <a:prstGeom prst="rect">
                <a:avLst/>
              </a:prstGeom>
              <a:blipFill>
                <a:blip r:embed="rId8"/>
                <a:stretch>
                  <a:fillRect l="-2239" t="-3774" b="-150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BFE2D6-3E7E-07E0-C210-231881386D1B}"/>
                  </a:ext>
                </a:extLst>
              </p:cNvPr>
              <p:cNvSpPr txBox="1"/>
              <p:nvPr/>
            </p:nvSpPr>
            <p:spPr>
              <a:xfrm>
                <a:off x="379769" y="5511701"/>
                <a:ext cx="70730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badi" panose="020B0604020104020204" pitchFamily="34" charset="0"/>
                  <a:buChar char="−"/>
                </a:pPr>
                <a:r>
                  <a:rPr lang="en-GB" dirty="0"/>
                  <a:t>Redfield equation vs </a:t>
                </a:r>
                <a:r>
                  <a:rPr lang="en-GB" b="1" dirty="0"/>
                  <a:t>truncated </a:t>
                </a:r>
                <a:r>
                  <a:rPr lang="en-GB" b="1" dirty="0" err="1"/>
                  <a:t>Floquet</a:t>
                </a:r>
                <a:r>
                  <a:rPr lang="en-GB" b="1" dirty="0"/>
                  <a:t>-Gibbs state at order n</a:t>
                </a:r>
                <a:r>
                  <a:rPr lang="en-GB" dirty="0"/>
                  <a:t>;</a:t>
                </a:r>
              </a:p>
              <a:p>
                <a:pPr marL="285750" indent="-285750">
                  <a:buFont typeface="Abadi" panose="020B0604020104020204" pitchFamily="34" charset="0"/>
                  <a:buChar char="−"/>
                </a:pPr>
                <a:r>
                  <a:rPr lang="en-GB" dirty="0"/>
                  <a:t>relevant experimental conditions: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BFE2D6-3E7E-07E0-C210-231881386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69" y="5511701"/>
                <a:ext cx="7073083" cy="646331"/>
              </a:xfrm>
              <a:prstGeom prst="rect">
                <a:avLst/>
              </a:prstGeom>
              <a:blipFill>
                <a:blip r:embed="rId9"/>
                <a:stretch>
                  <a:fillRect l="-603" t="-4717" b="-150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DDD72D-9193-0281-D489-355574CA9B5F}"/>
                  </a:ext>
                </a:extLst>
              </p:cNvPr>
              <p:cNvSpPr txBox="1"/>
              <p:nvPr/>
            </p:nvSpPr>
            <p:spPr>
              <a:xfrm>
                <a:off x="1248760" y="2608078"/>
                <a:ext cx="34271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SE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DDD72D-9193-0281-D489-355574CA9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760" y="2608078"/>
                <a:ext cx="3427157" cy="276999"/>
              </a:xfrm>
              <a:prstGeom prst="rect">
                <a:avLst/>
              </a:prstGeom>
              <a:blipFill>
                <a:blip r:embed="rId10"/>
                <a:stretch>
                  <a:fillRect l="-1423" r="-534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08FB90A1-C277-CE81-CC9F-33DCAEF52673}"/>
                  </a:ext>
                </a:extLst>
              </p:cNvPr>
              <p:cNvSpPr txBox="1"/>
              <p:nvPr/>
            </p:nvSpPr>
            <p:spPr>
              <a:xfrm>
                <a:off x="6202557" y="3660439"/>
                <a:ext cx="2453401" cy="4068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ss</m:t>
                          </m:r>
                        </m:sub>
                      </m:sSub>
                      <m:d>
                        <m:dPr>
                          <m:ctrlP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de-D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Sup>
                            <m:sSubSupPr>
                              <m:ctrlPr>
                                <a:rPr lang="de-DE" sz="2000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00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de-DE" sz="2000" b="0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  <m:sup>
                              <m:r>
                                <a:rPr lang="de-DE" sz="2000" b="0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de-DE" sz="2000" b="0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de-DE" sz="2000" b="0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sup>
                      </m:sSup>
                      <m:r>
                        <a:rPr lang="en-GB" sz="2000" b="0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08FB90A1-C277-CE81-CC9F-33DCAEF52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557" y="3660439"/>
                <a:ext cx="2453401" cy="4068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m 17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FFF181DC-B37F-214C-173B-FBAA62B2E7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28" y="3032003"/>
            <a:ext cx="5218401" cy="23133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8186A6C-8EE7-34DB-5898-1CA7304F919B}"/>
                  </a:ext>
                </a:extLst>
              </p:cNvPr>
              <p:cNvSpPr txBox="1"/>
              <p:nvPr/>
            </p:nvSpPr>
            <p:spPr>
              <a:xfrm>
                <a:off x="5202032" y="566122"/>
                <a:ext cx="1201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8186A6C-8EE7-34DB-5898-1CA7304F9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032" y="566122"/>
                <a:ext cx="1201226" cy="276999"/>
              </a:xfrm>
              <a:prstGeom prst="rect">
                <a:avLst/>
              </a:prstGeom>
              <a:blipFill>
                <a:blip r:embed="rId13"/>
                <a:stretch>
                  <a:fillRect l="-4061" t="-2222" r="-1015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53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A29C2-C547-9E38-6691-AB18E9854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E6E7348-3245-2F93-3B2D-955B922C42B4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uhaus 93" panose="04030905020B02020C02" pitchFamily="82" charset="0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A14A31-8ABD-9429-7D0C-F97E0BD55A72}"/>
                  </a:ext>
                </a:extLst>
              </p:cNvPr>
              <p:cNvSpPr txBox="1"/>
              <p:nvPr/>
            </p:nvSpPr>
            <p:spPr>
              <a:xfrm>
                <a:off x="2717984" y="605170"/>
                <a:ext cx="3534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SE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A14A31-8ABD-9429-7D0C-F97E0BD55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984" y="605170"/>
                <a:ext cx="3534557" cy="276999"/>
              </a:xfrm>
              <a:prstGeom prst="rect">
                <a:avLst/>
              </a:prstGeom>
              <a:blipFill>
                <a:blip r:embed="rId2"/>
                <a:stretch>
                  <a:fillRect l="-2414" t="-26087" r="-3621" b="-5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9">
            <a:extLst>
              <a:ext uri="{FF2B5EF4-FFF2-40B4-BE49-F238E27FC236}">
                <a16:creationId xmlns:a16="http://schemas.microsoft.com/office/drawing/2014/main" id="{0706E138-4C2B-0CF8-FCC8-7243656C5C03}"/>
              </a:ext>
            </a:extLst>
          </p:cNvPr>
          <p:cNvSpPr txBox="1"/>
          <p:nvPr/>
        </p:nvSpPr>
        <p:spPr>
          <a:xfrm>
            <a:off x="314829" y="144756"/>
            <a:ext cx="5937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Quasiperiodic Hamiltonian</a:t>
            </a:r>
          </a:p>
        </p:txBody>
      </p:sp>
    </p:spTree>
    <p:extLst>
      <p:ext uri="{BB962C8B-B14F-4D97-AF65-F5344CB8AC3E}">
        <p14:creationId xmlns:p14="http://schemas.microsoft.com/office/powerpoint/2010/main" val="800773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A29C2-C547-9E38-6691-AB18E9854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A14A31-8ABD-9429-7D0C-F97E0BD55A72}"/>
                  </a:ext>
                </a:extLst>
              </p:cNvPr>
              <p:cNvSpPr txBox="1"/>
              <p:nvPr/>
            </p:nvSpPr>
            <p:spPr>
              <a:xfrm>
                <a:off x="2717984" y="605170"/>
                <a:ext cx="3534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SE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A14A31-8ABD-9429-7D0C-F97E0BD55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984" y="605170"/>
                <a:ext cx="3534557" cy="276999"/>
              </a:xfrm>
              <a:prstGeom prst="rect">
                <a:avLst/>
              </a:prstGeom>
              <a:blipFill>
                <a:blip r:embed="rId2"/>
                <a:stretch>
                  <a:fillRect l="-2414" t="-26087" r="-3621" b="-521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9">
            <a:extLst>
              <a:ext uri="{FF2B5EF4-FFF2-40B4-BE49-F238E27FC236}">
                <a16:creationId xmlns:a16="http://schemas.microsoft.com/office/drawing/2014/main" id="{0706E138-4C2B-0CF8-FCC8-7243656C5C03}"/>
              </a:ext>
            </a:extLst>
          </p:cNvPr>
          <p:cNvSpPr txBox="1"/>
          <p:nvPr/>
        </p:nvSpPr>
        <p:spPr>
          <a:xfrm>
            <a:off x="314829" y="144756"/>
            <a:ext cx="5937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Quasiperiodic Hamiltonian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E3CFB-4752-9C36-39AE-EE65D3899466}"/>
              </a:ext>
            </a:extLst>
          </p:cNvPr>
          <p:cNvSpPr txBox="1"/>
          <p:nvPr/>
        </p:nvSpPr>
        <p:spPr>
          <a:xfrm>
            <a:off x="338667" y="882169"/>
            <a:ext cx="7069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badi" panose="020B0604020104020204" pitchFamily="34" charset="0"/>
              <a:buChar char="−"/>
            </a:pPr>
            <a:r>
              <a:rPr lang="en-GB" dirty="0"/>
              <a:t>using the </a:t>
            </a:r>
            <a:r>
              <a:rPr lang="en-GB" dirty="0" err="1"/>
              <a:t>Floquet</a:t>
            </a:r>
            <a:r>
              <a:rPr lang="en-GB" dirty="0"/>
              <a:t> theorem to write a time-independent Hamiltonian,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8376B0-C85D-10E0-7265-D3E9C8287767}"/>
                  </a:ext>
                </a:extLst>
              </p:cNvPr>
              <p:cNvSpPr txBox="1"/>
              <p:nvPr/>
            </p:nvSpPr>
            <p:spPr>
              <a:xfrm>
                <a:off x="5225216" y="1566833"/>
                <a:ext cx="3475118" cy="358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8376B0-C85D-10E0-7265-D3E9C8287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216" y="1566833"/>
                <a:ext cx="3475118" cy="358047"/>
              </a:xfrm>
              <a:prstGeom prst="rect">
                <a:avLst/>
              </a:prstGeom>
              <a:blipFill>
                <a:blip r:embed="rId4"/>
                <a:stretch>
                  <a:fillRect l="-2281" t="-1695" b="-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32">
                <a:extLst>
                  <a:ext uri="{FF2B5EF4-FFF2-40B4-BE49-F238E27FC236}">
                    <a16:creationId xmlns:a16="http://schemas.microsoft.com/office/drawing/2014/main" id="{E3F9F072-2C92-1296-A542-CE017ECCA8E3}"/>
                  </a:ext>
                </a:extLst>
              </p:cNvPr>
              <p:cNvSpPr txBox="1"/>
              <p:nvPr/>
            </p:nvSpPr>
            <p:spPr>
              <a:xfrm>
                <a:off x="314829" y="1612402"/>
                <a:ext cx="4063869" cy="484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nary>
                            <m:naryPr>
                              <m:ctrlP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nary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0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de-DE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de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de-DE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sup>
                      </m:sSup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CaixaDeTexto 32">
                <a:extLst>
                  <a:ext uri="{FF2B5EF4-FFF2-40B4-BE49-F238E27FC236}">
                    <a16:creationId xmlns:a16="http://schemas.microsoft.com/office/drawing/2014/main" id="{E3F9F072-2C92-1296-A542-CE017ECCA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29" y="1612402"/>
                <a:ext cx="4063869" cy="484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ECA9030A-0633-B28E-B73B-5A3C158E0023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uhaus 93" panose="04030905020B02020C02" pitchFamily="8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52394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A29C2-C547-9E38-6691-AB18E9854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A14A31-8ABD-9429-7D0C-F97E0BD55A72}"/>
                  </a:ext>
                </a:extLst>
              </p:cNvPr>
              <p:cNvSpPr txBox="1"/>
              <p:nvPr/>
            </p:nvSpPr>
            <p:spPr>
              <a:xfrm>
                <a:off x="2717984" y="605170"/>
                <a:ext cx="3534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SE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A14A31-8ABD-9429-7D0C-F97E0BD55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984" y="605170"/>
                <a:ext cx="3534557" cy="276999"/>
              </a:xfrm>
              <a:prstGeom prst="rect">
                <a:avLst/>
              </a:prstGeom>
              <a:blipFill>
                <a:blip r:embed="rId2"/>
                <a:stretch>
                  <a:fillRect l="-2414" t="-26087" r="-3621" b="-521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9">
            <a:extLst>
              <a:ext uri="{FF2B5EF4-FFF2-40B4-BE49-F238E27FC236}">
                <a16:creationId xmlns:a16="http://schemas.microsoft.com/office/drawing/2014/main" id="{0706E138-4C2B-0CF8-FCC8-7243656C5C03}"/>
              </a:ext>
            </a:extLst>
          </p:cNvPr>
          <p:cNvSpPr txBox="1"/>
          <p:nvPr/>
        </p:nvSpPr>
        <p:spPr>
          <a:xfrm>
            <a:off x="314829" y="144756"/>
            <a:ext cx="5937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Quasiperiodic Hamiltonian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E3CFB-4752-9C36-39AE-EE65D3899466}"/>
              </a:ext>
            </a:extLst>
          </p:cNvPr>
          <p:cNvSpPr txBox="1"/>
          <p:nvPr/>
        </p:nvSpPr>
        <p:spPr>
          <a:xfrm>
            <a:off x="338667" y="882169"/>
            <a:ext cx="7069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badi" panose="020B0604020104020204" pitchFamily="34" charset="0"/>
              <a:buChar char="−"/>
            </a:pPr>
            <a:r>
              <a:rPr lang="en-GB" dirty="0"/>
              <a:t>using the </a:t>
            </a:r>
            <a:r>
              <a:rPr lang="en-GB" dirty="0" err="1"/>
              <a:t>Floquet</a:t>
            </a:r>
            <a:r>
              <a:rPr lang="en-GB" dirty="0"/>
              <a:t> theorem to write a time-independent Hamiltonian,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8376B0-C85D-10E0-7265-D3E9C8287767}"/>
                  </a:ext>
                </a:extLst>
              </p:cNvPr>
              <p:cNvSpPr txBox="1"/>
              <p:nvPr/>
            </p:nvSpPr>
            <p:spPr>
              <a:xfrm>
                <a:off x="5225216" y="1566833"/>
                <a:ext cx="3475118" cy="358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8376B0-C85D-10E0-7265-D3E9C8287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216" y="1566833"/>
                <a:ext cx="3475118" cy="358047"/>
              </a:xfrm>
              <a:prstGeom prst="rect">
                <a:avLst/>
              </a:prstGeom>
              <a:blipFill>
                <a:blip r:embed="rId4"/>
                <a:stretch>
                  <a:fillRect l="-2281" t="-1695" b="-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C074B0-C441-58D1-248F-DDCF1FDDAD85}"/>
                  </a:ext>
                </a:extLst>
              </p:cNvPr>
              <p:cNvSpPr txBox="1"/>
              <p:nvPr/>
            </p:nvSpPr>
            <p:spPr>
              <a:xfrm>
                <a:off x="338667" y="2298303"/>
                <a:ext cx="5511800" cy="472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badi" panose="020B0604020104020204" pitchFamily="34" charset="0"/>
                  <a:buChar char="−"/>
                </a:pPr>
                <a:r>
                  <a:rPr lang="en-GB" dirty="0"/>
                  <a:t>assuming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GB" dirty="0"/>
                  <a:t> , the n-</a:t>
                </a:r>
                <a:r>
                  <a:rPr lang="en-GB" dirty="0" err="1"/>
                  <a:t>th</a:t>
                </a:r>
                <a:r>
                  <a:rPr lang="en-GB" dirty="0"/>
                  <a:t> order </a:t>
                </a:r>
                <a:r>
                  <a:rPr lang="en-GB" b="1" i="1" dirty="0"/>
                  <a:t>Magnus</a:t>
                </a:r>
                <a:r>
                  <a:rPr lang="en-GB" b="1" dirty="0"/>
                  <a:t> </a:t>
                </a:r>
                <a:r>
                  <a:rPr lang="en-GB" b="1" i="1" dirty="0"/>
                  <a:t>expansion:</a:t>
                </a:r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C074B0-C441-58D1-248F-DDCF1FDDA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7" y="2298303"/>
                <a:ext cx="5511800" cy="472565"/>
              </a:xfrm>
              <a:prstGeom prst="rect">
                <a:avLst/>
              </a:prstGeom>
              <a:blipFill>
                <a:blip r:embed="rId5"/>
                <a:stretch>
                  <a:fillRect l="-885" r="-442" b="-1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ED2346-8851-5612-8EB9-4A3149C34EE9}"/>
                  </a:ext>
                </a:extLst>
              </p:cNvPr>
              <p:cNvSpPr txBox="1"/>
              <p:nvPr/>
            </p:nvSpPr>
            <p:spPr>
              <a:xfrm>
                <a:off x="5994591" y="2350062"/>
                <a:ext cx="1001043" cy="351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SF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ED2346-8851-5612-8EB9-4A3149C34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591" y="2350062"/>
                <a:ext cx="1001043" cy="351828"/>
              </a:xfrm>
              <a:prstGeom prst="rect">
                <a:avLst/>
              </a:prstGeom>
              <a:blipFill>
                <a:blip r:embed="rId6"/>
                <a:stretch>
                  <a:fillRect l="-7879" t="-3509" r="-6667" b="-192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9">
                <a:extLst>
                  <a:ext uri="{FF2B5EF4-FFF2-40B4-BE49-F238E27FC236}">
                    <a16:creationId xmlns:a16="http://schemas.microsoft.com/office/drawing/2014/main" id="{A03CE8DF-5059-C5E2-6378-899DFA62D048}"/>
                  </a:ext>
                </a:extLst>
              </p:cNvPr>
              <p:cNvSpPr txBox="1"/>
              <p:nvPr/>
            </p:nvSpPr>
            <p:spPr>
              <a:xfrm>
                <a:off x="3184751" y="2701890"/>
                <a:ext cx="2040466" cy="848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SF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den>
                          </m:f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9">
                <a:extLst>
                  <a:ext uri="{FF2B5EF4-FFF2-40B4-BE49-F238E27FC236}">
                    <a16:creationId xmlns:a16="http://schemas.microsoft.com/office/drawing/2014/main" id="{A03CE8DF-5059-C5E2-6378-899DFA62D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751" y="2701890"/>
                <a:ext cx="2040466" cy="8487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32">
                <a:extLst>
                  <a:ext uri="{FF2B5EF4-FFF2-40B4-BE49-F238E27FC236}">
                    <a16:creationId xmlns:a16="http://schemas.microsoft.com/office/drawing/2014/main" id="{7057E9A5-F820-46C0-7E79-9A7C8A2B6C18}"/>
                  </a:ext>
                </a:extLst>
              </p:cNvPr>
              <p:cNvSpPr txBox="1"/>
              <p:nvPr/>
            </p:nvSpPr>
            <p:spPr>
              <a:xfrm>
                <a:off x="314829" y="1612402"/>
                <a:ext cx="4063869" cy="484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nary>
                            <m:naryPr>
                              <m:ctrlP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nary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0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de-DE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de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de-DE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sup>
                      </m:sSup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32">
                <a:extLst>
                  <a:ext uri="{FF2B5EF4-FFF2-40B4-BE49-F238E27FC236}">
                    <a16:creationId xmlns:a16="http://schemas.microsoft.com/office/drawing/2014/main" id="{7057E9A5-F820-46C0-7E79-9A7C8A2B6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29" y="1612402"/>
                <a:ext cx="4063869" cy="4841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F8E7EBBB-1940-638C-6201-45A6E0DE651E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uhaus 93" panose="04030905020B02020C02" pitchFamily="8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56709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A29C2-C547-9E38-6691-AB18E9854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A14A31-8ABD-9429-7D0C-F97E0BD55A72}"/>
                  </a:ext>
                </a:extLst>
              </p:cNvPr>
              <p:cNvSpPr txBox="1"/>
              <p:nvPr/>
            </p:nvSpPr>
            <p:spPr>
              <a:xfrm>
                <a:off x="2717984" y="605170"/>
                <a:ext cx="3534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SE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A14A31-8ABD-9429-7D0C-F97E0BD55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984" y="605170"/>
                <a:ext cx="3534557" cy="276999"/>
              </a:xfrm>
              <a:prstGeom prst="rect">
                <a:avLst/>
              </a:prstGeom>
              <a:blipFill>
                <a:blip r:embed="rId2"/>
                <a:stretch>
                  <a:fillRect l="-2414" t="-26087" r="-3621" b="-521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9">
            <a:extLst>
              <a:ext uri="{FF2B5EF4-FFF2-40B4-BE49-F238E27FC236}">
                <a16:creationId xmlns:a16="http://schemas.microsoft.com/office/drawing/2014/main" id="{0706E138-4C2B-0CF8-FCC8-7243656C5C03}"/>
              </a:ext>
            </a:extLst>
          </p:cNvPr>
          <p:cNvSpPr txBox="1"/>
          <p:nvPr/>
        </p:nvSpPr>
        <p:spPr>
          <a:xfrm>
            <a:off x="314829" y="144756"/>
            <a:ext cx="5937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Quasiperiodic Hamiltonian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E3CFB-4752-9C36-39AE-EE65D3899466}"/>
              </a:ext>
            </a:extLst>
          </p:cNvPr>
          <p:cNvSpPr txBox="1"/>
          <p:nvPr/>
        </p:nvSpPr>
        <p:spPr>
          <a:xfrm>
            <a:off x="338667" y="882169"/>
            <a:ext cx="7069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badi" panose="020B0604020104020204" pitchFamily="34" charset="0"/>
              <a:buChar char="−"/>
            </a:pPr>
            <a:r>
              <a:rPr lang="en-GB" dirty="0"/>
              <a:t>using the </a:t>
            </a:r>
            <a:r>
              <a:rPr lang="en-GB" dirty="0" err="1"/>
              <a:t>Floquet</a:t>
            </a:r>
            <a:r>
              <a:rPr lang="en-GB" dirty="0"/>
              <a:t> theorem to write a time-independent Hamiltonian,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8376B0-C85D-10E0-7265-D3E9C8287767}"/>
                  </a:ext>
                </a:extLst>
              </p:cNvPr>
              <p:cNvSpPr txBox="1"/>
              <p:nvPr/>
            </p:nvSpPr>
            <p:spPr>
              <a:xfrm>
                <a:off x="5225216" y="1566833"/>
                <a:ext cx="3475118" cy="358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8376B0-C85D-10E0-7265-D3E9C8287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216" y="1566833"/>
                <a:ext cx="3475118" cy="358047"/>
              </a:xfrm>
              <a:prstGeom prst="rect">
                <a:avLst/>
              </a:prstGeom>
              <a:blipFill>
                <a:blip r:embed="rId4"/>
                <a:stretch>
                  <a:fillRect l="-2281" t="-1695" b="-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C074B0-C441-58D1-248F-DDCF1FDDAD85}"/>
                  </a:ext>
                </a:extLst>
              </p:cNvPr>
              <p:cNvSpPr txBox="1"/>
              <p:nvPr/>
            </p:nvSpPr>
            <p:spPr>
              <a:xfrm>
                <a:off x="338667" y="2298303"/>
                <a:ext cx="5511800" cy="472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badi" panose="020B0604020104020204" pitchFamily="34" charset="0"/>
                  <a:buChar char="−"/>
                </a:pPr>
                <a:r>
                  <a:rPr lang="en-GB" dirty="0"/>
                  <a:t>assuming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GB" dirty="0"/>
                  <a:t> , the n-</a:t>
                </a:r>
                <a:r>
                  <a:rPr lang="en-GB" dirty="0" err="1"/>
                  <a:t>th</a:t>
                </a:r>
                <a:r>
                  <a:rPr lang="en-GB" dirty="0"/>
                  <a:t> order </a:t>
                </a:r>
                <a:r>
                  <a:rPr lang="en-GB" b="1" i="1" dirty="0"/>
                  <a:t>Magnus</a:t>
                </a:r>
                <a:r>
                  <a:rPr lang="en-GB" b="1" dirty="0"/>
                  <a:t> </a:t>
                </a:r>
                <a:r>
                  <a:rPr lang="en-GB" b="1" i="1" dirty="0"/>
                  <a:t>expansion:</a:t>
                </a:r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C074B0-C441-58D1-248F-DDCF1FDDA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7" y="2298303"/>
                <a:ext cx="5511800" cy="472565"/>
              </a:xfrm>
              <a:prstGeom prst="rect">
                <a:avLst/>
              </a:prstGeom>
              <a:blipFill>
                <a:blip r:embed="rId5"/>
                <a:stretch>
                  <a:fillRect l="-885" r="-442" b="-1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2F45A7-8C7B-D288-85C1-4F6A4B696D47}"/>
                  </a:ext>
                </a:extLst>
              </p:cNvPr>
              <p:cNvSpPr txBox="1"/>
              <p:nvPr/>
            </p:nvSpPr>
            <p:spPr>
              <a:xfrm>
                <a:off x="3184751" y="2701890"/>
                <a:ext cx="2040466" cy="848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SF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den>
                          </m:f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2F45A7-8C7B-D288-85C1-4F6A4B696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751" y="2701890"/>
                <a:ext cx="2040466" cy="8487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ED2346-8851-5612-8EB9-4A3149C34EE9}"/>
                  </a:ext>
                </a:extLst>
              </p:cNvPr>
              <p:cNvSpPr txBox="1"/>
              <p:nvPr/>
            </p:nvSpPr>
            <p:spPr>
              <a:xfrm>
                <a:off x="5994591" y="2350062"/>
                <a:ext cx="1001043" cy="351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SF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ED2346-8851-5612-8EB9-4A3149C34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591" y="2350062"/>
                <a:ext cx="1001043" cy="351828"/>
              </a:xfrm>
              <a:prstGeom prst="rect">
                <a:avLst/>
              </a:prstGeom>
              <a:blipFill>
                <a:blip r:embed="rId7"/>
                <a:stretch>
                  <a:fillRect l="-7879" t="-3509" r="-6667" b="-192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10A898-6E4C-6DC0-6F86-CC199D40F4DE}"/>
                  </a:ext>
                </a:extLst>
              </p:cNvPr>
              <p:cNvSpPr txBox="1"/>
              <p:nvPr/>
            </p:nvSpPr>
            <p:spPr>
              <a:xfrm>
                <a:off x="1341372" y="4146373"/>
                <a:ext cx="6562246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𝑖𝑉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SF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sSubSup>
                          <m:sSubSupPr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SE</m:t>
                        </m:r>
                      </m:sub>
                    </m:sSub>
                    <m:sSubSup>
                      <m:sSubSup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sty m:val="p"/>
                          </m:rPr>
                          <a:rPr lang="en-GB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  <m:sup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10A898-6E4C-6DC0-6F86-CC199D40F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372" y="4146373"/>
                <a:ext cx="6562246" cy="376642"/>
              </a:xfrm>
              <a:prstGeom prst="rect">
                <a:avLst/>
              </a:prstGeom>
              <a:blipFill>
                <a:blip r:embed="rId8"/>
                <a:stretch>
                  <a:fillRect l="-557" t="-3226" b="-290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32">
                <a:extLst>
                  <a:ext uri="{FF2B5EF4-FFF2-40B4-BE49-F238E27FC236}">
                    <a16:creationId xmlns:a16="http://schemas.microsoft.com/office/drawing/2014/main" id="{EF770549-0CF4-E8A4-6262-B26670238F43}"/>
                  </a:ext>
                </a:extLst>
              </p:cNvPr>
              <p:cNvSpPr txBox="1"/>
              <p:nvPr/>
            </p:nvSpPr>
            <p:spPr>
              <a:xfrm>
                <a:off x="314829" y="1612402"/>
                <a:ext cx="4063869" cy="484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nary>
                            <m:naryPr>
                              <m:ctrlP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nary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0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de-DE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de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de-DE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sup>
                      </m:sSup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ixaDeTexto 32">
                <a:extLst>
                  <a:ext uri="{FF2B5EF4-FFF2-40B4-BE49-F238E27FC236}">
                    <a16:creationId xmlns:a16="http://schemas.microsoft.com/office/drawing/2014/main" id="{EF770549-0CF4-E8A4-6262-B26670238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29" y="1612402"/>
                <a:ext cx="4063869" cy="4841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D11C8709-540D-DC0F-7A54-0FC2F417F311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uhaus 93" panose="04030905020B02020C02" pitchFamily="8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17877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A29C2-C547-9E38-6691-AB18E9854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A14A31-8ABD-9429-7D0C-F97E0BD55A72}"/>
                  </a:ext>
                </a:extLst>
              </p:cNvPr>
              <p:cNvSpPr txBox="1"/>
              <p:nvPr/>
            </p:nvSpPr>
            <p:spPr>
              <a:xfrm>
                <a:off x="2717984" y="605170"/>
                <a:ext cx="3534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SE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A14A31-8ABD-9429-7D0C-F97E0BD55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984" y="605170"/>
                <a:ext cx="3534557" cy="276999"/>
              </a:xfrm>
              <a:prstGeom prst="rect">
                <a:avLst/>
              </a:prstGeom>
              <a:blipFill>
                <a:blip r:embed="rId2"/>
                <a:stretch>
                  <a:fillRect l="-2414" t="-26087" r="-3621" b="-521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9">
            <a:extLst>
              <a:ext uri="{FF2B5EF4-FFF2-40B4-BE49-F238E27FC236}">
                <a16:creationId xmlns:a16="http://schemas.microsoft.com/office/drawing/2014/main" id="{0706E138-4C2B-0CF8-FCC8-7243656C5C03}"/>
              </a:ext>
            </a:extLst>
          </p:cNvPr>
          <p:cNvSpPr txBox="1"/>
          <p:nvPr/>
        </p:nvSpPr>
        <p:spPr>
          <a:xfrm>
            <a:off x="314829" y="144756"/>
            <a:ext cx="5937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Quasiperiodic Hamiltonian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2">
                <a:extLst>
                  <a:ext uri="{FF2B5EF4-FFF2-40B4-BE49-F238E27FC236}">
                    <a16:creationId xmlns:a16="http://schemas.microsoft.com/office/drawing/2014/main" id="{F9A0E981-A7C9-316E-32C2-62136F03135F}"/>
                  </a:ext>
                </a:extLst>
              </p:cNvPr>
              <p:cNvSpPr txBox="1"/>
              <p:nvPr/>
            </p:nvSpPr>
            <p:spPr>
              <a:xfrm>
                <a:off x="314829" y="1612402"/>
                <a:ext cx="4063869" cy="484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nary>
                            <m:naryPr>
                              <m:ctrlP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nary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0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de-DE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de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de-DE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sup>
                      </m:sSup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2">
                <a:extLst>
                  <a:ext uri="{FF2B5EF4-FFF2-40B4-BE49-F238E27FC236}">
                    <a16:creationId xmlns:a16="http://schemas.microsoft.com/office/drawing/2014/main" id="{F9A0E981-A7C9-316E-32C2-62136F031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29" y="1612402"/>
                <a:ext cx="4063869" cy="48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D2E3CFB-4752-9C36-39AE-EE65D3899466}"/>
              </a:ext>
            </a:extLst>
          </p:cNvPr>
          <p:cNvSpPr txBox="1"/>
          <p:nvPr/>
        </p:nvSpPr>
        <p:spPr>
          <a:xfrm>
            <a:off x="338667" y="882169"/>
            <a:ext cx="7069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badi" panose="020B0604020104020204" pitchFamily="34" charset="0"/>
              <a:buChar char="−"/>
            </a:pPr>
            <a:r>
              <a:rPr lang="en-GB" dirty="0"/>
              <a:t>using the </a:t>
            </a:r>
            <a:r>
              <a:rPr lang="en-GB" dirty="0" err="1"/>
              <a:t>Floquet</a:t>
            </a:r>
            <a:r>
              <a:rPr lang="en-GB" dirty="0"/>
              <a:t> theorem to write a time-independent Hamiltonian,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C074B0-C441-58D1-248F-DDCF1FDDAD85}"/>
                  </a:ext>
                </a:extLst>
              </p:cNvPr>
              <p:cNvSpPr txBox="1"/>
              <p:nvPr/>
            </p:nvSpPr>
            <p:spPr>
              <a:xfrm>
                <a:off x="338667" y="2298303"/>
                <a:ext cx="5511800" cy="472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badi" panose="020B0604020104020204" pitchFamily="34" charset="0"/>
                  <a:buChar char="−"/>
                </a:pPr>
                <a:r>
                  <a:rPr lang="en-GB" dirty="0"/>
                  <a:t>assuming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GB" dirty="0"/>
                  <a:t> , the n-</a:t>
                </a:r>
                <a:r>
                  <a:rPr lang="en-GB" dirty="0" err="1"/>
                  <a:t>th</a:t>
                </a:r>
                <a:r>
                  <a:rPr lang="en-GB" dirty="0"/>
                  <a:t> order </a:t>
                </a:r>
                <a:r>
                  <a:rPr lang="en-GB" b="1" i="1" dirty="0"/>
                  <a:t>Magnus</a:t>
                </a:r>
                <a:r>
                  <a:rPr lang="en-GB" b="1" dirty="0"/>
                  <a:t> </a:t>
                </a:r>
                <a:r>
                  <a:rPr lang="en-GB" b="1" i="1" dirty="0"/>
                  <a:t>expansion:</a:t>
                </a:r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C074B0-C441-58D1-248F-DDCF1FDDA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7" y="2298303"/>
                <a:ext cx="5511800" cy="472565"/>
              </a:xfrm>
              <a:prstGeom prst="rect">
                <a:avLst/>
              </a:prstGeom>
              <a:blipFill>
                <a:blip r:embed="rId4"/>
                <a:stretch>
                  <a:fillRect l="-885" r="-442" b="-1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2F45A7-8C7B-D288-85C1-4F6A4B696D47}"/>
                  </a:ext>
                </a:extLst>
              </p:cNvPr>
              <p:cNvSpPr txBox="1"/>
              <p:nvPr/>
            </p:nvSpPr>
            <p:spPr>
              <a:xfrm>
                <a:off x="3184751" y="2701890"/>
                <a:ext cx="2040466" cy="848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SF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den>
                          </m:f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2F45A7-8C7B-D288-85C1-4F6A4B696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751" y="2701890"/>
                <a:ext cx="2040466" cy="8487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ED2346-8851-5612-8EB9-4A3149C34EE9}"/>
                  </a:ext>
                </a:extLst>
              </p:cNvPr>
              <p:cNvSpPr txBox="1"/>
              <p:nvPr/>
            </p:nvSpPr>
            <p:spPr>
              <a:xfrm>
                <a:off x="5994591" y="2350062"/>
                <a:ext cx="1001043" cy="351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SF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ED2346-8851-5612-8EB9-4A3149C34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591" y="2350062"/>
                <a:ext cx="1001043" cy="351828"/>
              </a:xfrm>
              <a:prstGeom prst="rect">
                <a:avLst/>
              </a:prstGeom>
              <a:blipFill>
                <a:blip r:embed="rId6"/>
                <a:stretch>
                  <a:fillRect l="-7879" t="-3509" r="-6667" b="-192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10A898-6E4C-6DC0-6F86-CC199D40F4DE}"/>
                  </a:ext>
                </a:extLst>
              </p:cNvPr>
              <p:cNvSpPr txBox="1"/>
              <p:nvPr/>
            </p:nvSpPr>
            <p:spPr>
              <a:xfrm>
                <a:off x="1341372" y="4146373"/>
                <a:ext cx="6562246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𝑖𝑉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SF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sSubSup>
                          <m:sSubSupPr>
                            <m:ctrlP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SE</m:t>
                        </m:r>
                      </m:sub>
                    </m:sSub>
                    <m:sSubSup>
                      <m:sSubSupPr>
                        <m:ctrlP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GB" dirty="0">
                    <a:solidFill>
                      <a:srgbClr val="FF0000"/>
                    </a:solidFill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sty m:val="p"/>
                          </m:rPr>
                          <a:rPr lang="en-GB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  <m:sup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10A898-6E4C-6DC0-6F86-CC199D40F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372" y="4146373"/>
                <a:ext cx="6562246" cy="376642"/>
              </a:xfrm>
              <a:prstGeom prst="rect">
                <a:avLst/>
              </a:prstGeom>
              <a:blipFill>
                <a:blip r:embed="rId7"/>
                <a:stretch>
                  <a:fillRect l="-557" t="-3226" b="-290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have Esquerda 15">
            <a:extLst>
              <a:ext uri="{FF2B5EF4-FFF2-40B4-BE49-F238E27FC236}">
                <a16:creationId xmlns:a16="http://schemas.microsoft.com/office/drawing/2014/main" id="{AF6B21AD-231C-15AA-A637-2C0CF307851C}"/>
              </a:ext>
            </a:extLst>
          </p:cNvPr>
          <p:cNvSpPr/>
          <p:nvPr/>
        </p:nvSpPr>
        <p:spPr>
          <a:xfrm rot="16200000" flipV="1">
            <a:off x="6068810" y="3679421"/>
            <a:ext cx="307910" cy="199509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0ED605-F25A-2EA5-C505-F3CAAE1AABC1}"/>
                  </a:ext>
                </a:extLst>
              </p:cNvPr>
              <p:cNvSpPr txBox="1"/>
              <p:nvPr/>
            </p:nvSpPr>
            <p:spPr>
              <a:xfrm>
                <a:off x="5492659" y="4914451"/>
                <a:ext cx="1545872" cy="348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SE</m:t>
                          </m:r>
                        </m:sub>
                        <m:sup>
                          <m:d>
                            <m:dPr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0ED605-F25A-2EA5-C505-F3CAAE1AA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659" y="4914451"/>
                <a:ext cx="1545872" cy="348237"/>
              </a:xfrm>
              <a:prstGeom prst="rect">
                <a:avLst/>
              </a:prstGeom>
              <a:blipFill>
                <a:blip r:embed="rId8"/>
                <a:stretch>
                  <a:fillRect l="-3150" r="-5118" b="-245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7">
                <a:extLst>
                  <a:ext uri="{FF2B5EF4-FFF2-40B4-BE49-F238E27FC236}">
                    <a16:creationId xmlns:a16="http://schemas.microsoft.com/office/drawing/2014/main" id="{2790031B-2791-91B2-ABBB-8BC8F038E89C}"/>
                  </a:ext>
                </a:extLst>
              </p:cNvPr>
              <p:cNvSpPr txBox="1"/>
              <p:nvPr/>
            </p:nvSpPr>
            <p:spPr>
              <a:xfrm>
                <a:off x="5225216" y="1566833"/>
                <a:ext cx="3475118" cy="358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7">
                <a:extLst>
                  <a:ext uri="{FF2B5EF4-FFF2-40B4-BE49-F238E27FC236}">
                    <a16:creationId xmlns:a16="http://schemas.microsoft.com/office/drawing/2014/main" id="{2790031B-2791-91B2-ABBB-8BC8F038E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216" y="1566833"/>
                <a:ext cx="3475118" cy="358047"/>
              </a:xfrm>
              <a:prstGeom prst="rect">
                <a:avLst/>
              </a:prstGeom>
              <a:blipFill>
                <a:blip r:embed="rId9"/>
                <a:stretch>
                  <a:fillRect l="-2281" t="-1695" b="-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975CB6CA-2DD7-A3D7-99D1-6D7AB3874E41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uhaus 93" panose="04030905020B02020C02" pitchFamily="8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51733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A29C2-C547-9E38-6691-AB18E9854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A14A31-8ABD-9429-7D0C-F97E0BD55A72}"/>
                  </a:ext>
                </a:extLst>
              </p:cNvPr>
              <p:cNvSpPr txBox="1"/>
              <p:nvPr/>
            </p:nvSpPr>
            <p:spPr>
              <a:xfrm>
                <a:off x="2717984" y="605170"/>
                <a:ext cx="3534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SE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A14A31-8ABD-9429-7D0C-F97E0BD55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984" y="605170"/>
                <a:ext cx="3534557" cy="276999"/>
              </a:xfrm>
              <a:prstGeom prst="rect">
                <a:avLst/>
              </a:prstGeom>
              <a:blipFill>
                <a:blip r:embed="rId2"/>
                <a:stretch>
                  <a:fillRect l="-2414" t="-26087" r="-3621" b="-521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9">
            <a:extLst>
              <a:ext uri="{FF2B5EF4-FFF2-40B4-BE49-F238E27FC236}">
                <a16:creationId xmlns:a16="http://schemas.microsoft.com/office/drawing/2014/main" id="{0706E138-4C2B-0CF8-FCC8-7243656C5C03}"/>
              </a:ext>
            </a:extLst>
          </p:cNvPr>
          <p:cNvSpPr txBox="1"/>
          <p:nvPr/>
        </p:nvSpPr>
        <p:spPr>
          <a:xfrm>
            <a:off x="314829" y="144756"/>
            <a:ext cx="5937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Quasiperiodic Hamiltonian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E3CFB-4752-9C36-39AE-EE65D3899466}"/>
              </a:ext>
            </a:extLst>
          </p:cNvPr>
          <p:cNvSpPr txBox="1"/>
          <p:nvPr/>
        </p:nvSpPr>
        <p:spPr>
          <a:xfrm>
            <a:off x="338667" y="882169"/>
            <a:ext cx="7069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badi" panose="020B0604020104020204" pitchFamily="34" charset="0"/>
              <a:buChar char="−"/>
            </a:pPr>
            <a:r>
              <a:rPr lang="en-GB" dirty="0"/>
              <a:t>using the </a:t>
            </a:r>
            <a:r>
              <a:rPr lang="en-GB" dirty="0" err="1"/>
              <a:t>Floquet</a:t>
            </a:r>
            <a:r>
              <a:rPr lang="en-GB" dirty="0"/>
              <a:t> theorem to write a time-independent Hamiltonian,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8376B0-C85D-10E0-7265-D3E9C8287767}"/>
                  </a:ext>
                </a:extLst>
              </p:cNvPr>
              <p:cNvSpPr txBox="1"/>
              <p:nvPr/>
            </p:nvSpPr>
            <p:spPr>
              <a:xfrm>
                <a:off x="5225216" y="1566833"/>
                <a:ext cx="3475118" cy="358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8376B0-C85D-10E0-7265-D3E9C8287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216" y="1566833"/>
                <a:ext cx="3475118" cy="358047"/>
              </a:xfrm>
              <a:prstGeom prst="rect">
                <a:avLst/>
              </a:prstGeom>
              <a:blipFill>
                <a:blip r:embed="rId4"/>
                <a:stretch>
                  <a:fillRect l="-2281" t="-1695" b="-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C074B0-C441-58D1-248F-DDCF1FDDAD85}"/>
                  </a:ext>
                </a:extLst>
              </p:cNvPr>
              <p:cNvSpPr txBox="1"/>
              <p:nvPr/>
            </p:nvSpPr>
            <p:spPr>
              <a:xfrm>
                <a:off x="338667" y="2298303"/>
                <a:ext cx="5511800" cy="472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badi" panose="020B0604020104020204" pitchFamily="34" charset="0"/>
                  <a:buChar char="−"/>
                </a:pPr>
                <a:r>
                  <a:rPr lang="en-GB" dirty="0"/>
                  <a:t>assuming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GB" dirty="0"/>
                  <a:t> , the n-</a:t>
                </a:r>
                <a:r>
                  <a:rPr lang="en-GB" dirty="0" err="1"/>
                  <a:t>th</a:t>
                </a:r>
                <a:r>
                  <a:rPr lang="en-GB" dirty="0"/>
                  <a:t> order </a:t>
                </a:r>
                <a:r>
                  <a:rPr lang="en-GB" b="1" i="1" dirty="0"/>
                  <a:t>Magnus</a:t>
                </a:r>
                <a:r>
                  <a:rPr lang="en-GB" b="1" dirty="0"/>
                  <a:t> </a:t>
                </a:r>
                <a:r>
                  <a:rPr lang="en-GB" b="1" i="1" dirty="0"/>
                  <a:t>expansion:</a:t>
                </a:r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C074B0-C441-58D1-248F-DDCF1FDDA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7" y="2298303"/>
                <a:ext cx="5511800" cy="472565"/>
              </a:xfrm>
              <a:prstGeom prst="rect">
                <a:avLst/>
              </a:prstGeom>
              <a:blipFill>
                <a:blip r:embed="rId5"/>
                <a:stretch>
                  <a:fillRect l="-885" r="-442" b="-1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2F45A7-8C7B-D288-85C1-4F6A4B696D47}"/>
                  </a:ext>
                </a:extLst>
              </p:cNvPr>
              <p:cNvSpPr txBox="1"/>
              <p:nvPr/>
            </p:nvSpPr>
            <p:spPr>
              <a:xfrm>
                <a:off x="3184751" y="2701890"/>
                <a:ext cx="2040466" cy="848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SF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den>
                          </m:f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2F45A7-8C7B-D288-85C1-4F6A4B696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751" y="2701890"/>
                <a:ext cx="2040466" cy="8487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ED2346-8851-5612-8EB9-4A3149C34EE9}"/>
                  </a:ext>
                </a:extLst>
              </p:cNvPr>
              <p:cNvSpPr txBox="1"/>
              <p:nvPr/>
            </p:nvSpPr>
            <p:spPr>
              <a:xfrm>
                <a:off x="5994591" y="2350062"/>
                <a:ext cx="1001043" cy="351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SF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ED2346-8851-5612-8EB9-4A3149C34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591" y="2350062"/>
                <a:ext cx="1001043" cy="351828"/>
              </a:xfrm>
              <a:prstGeom prst="rect">
                <a:avLst/>
              </a:prstGeom>
              <a:blipFill>
                <a:blip r:embed="rId7"/>
                <a:stretch>
                  <a:fillRect l="-7879" t="-3509" r="-6667" b="-192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10A898-6E4C-6DC0-6F86-CC199D40F4DE}"/>
                  </a:ext>
                </a:extLst>
              </p:cNvPr>
              <p:cNvSpPr txBox="1"/>
              <p:nvPr/>
            </p:nvSpPr>
            <p:spPr>
              <a:xfrm>
                <a:off x="1341372" y="4146373"/>
                <a:ext cx="6562246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𝑖𝑉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SF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sSubSup>
                          <m:sSubSupPr>
                            <m:ctrlP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SE</m:t>
                        </m:r>
                      </m:sub>
                    </m:sSub>
                    <m:sSubSup>
                      <m:sSubSupPr>
                        <m:ctrlP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GB" dirty="0">
                    <a:solidFill>
                      <a:srgbClr val="FF0000"/>
                    </a:solidFill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sty m:val="p"/>
                          </m:rPr>
                          <a:rPr lang="en-GB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  <m:sup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10A898-6E4C-6DC0-6F86-CC199D40F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372" y="4146373"/>
                <a:ext cx="6562246" cy="376642"/>
              </a:xfrm>
              <a:prstGeom prst="rect">
                <a:avLst/>
              </a:prstGeom>
              <a:blipFill>
                <a:blip r:embed="rId8"/>
                <a:stretch>
                  <a:fillRect l="-557" t="-3226" b="-290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F6FF7F-8BD4-F475-092B-6BD302F5550B}"/>
                  </a:ext>
                </a:extLst>
              </p:cNvPr>
              <p:cNvSpPr txBox="1"/>
              <p:nvPr/>
            </p:nvSpPr>
            <p:spPr>
              <a:xfrm>
                <a:off x="338668" y="4983429"/>
                <a:ext cx="6807200" cy="87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badi" panose="020B0604020104020204" pitchFamily="34" charset="0"/>
                  <a:buChar char="−"/>
                </a:pPr>
                <a:r>
                  <a:rPr lang="en-GB" dirty="0"/>
                  <a:t>the term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sty m:val="p"/>
                          </m:rPr>
                          <a:rPr lang="en-GB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  <m:sup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/>
                  <a:t>is suppressed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GB" dirty="0"/>
                  <a:t>,</a:t>
                </a:r>
              </a:p>
              <a:p>
                <a:pPr marL="285750" indent="-285750">
                  <a:buFont typeface="Abadi" panose="020B0604020104020204" pitchFamily="34" charset="0"/>
                  <a:buChar char="−"/>
                </a:pPr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</a:t>
                </a:r>
                <a:r>
                  <a:rPr lang="en-GB" dirty="0"/>
                  <a:t>s small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dirty="0"/>
                  <a:t>, large,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SE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GB" dirty="0"/>
                  <a:t> can be treated as a perturbation.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F6FF7F-8BD4-F475-092B-6BD302F55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8" y="4983429"/>
                <a:ext cx="6807200" cy="875048"/>
              </a:xfrm>
              <a:prstGeom prst="rect">
                <a:avLst/>
              </a:prstGeom>
              <a:blipFill>
                <a:blip r:embed="rId9"/>
                <a:stretch>
                  <a:fillRect l="-717" b="-90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have Esquerda 15">
            <a:extLst>
              <a:ext uri="{FF2B5EF4-FFF2-40B4-BE49-F238E27FC236}">
                <a16:creationId xmlns:a16="http://schemas.microsoft.com/office/drawing/2014/main" id="{AF6B21AD-231C-15AA-A637-2C0CF307851C}"/>
              </a:ext>
            </a:extLst>
          </p:cNvPr>
          <p:cNvSpPr/>
          <p:nvPr/>
        </p:nvSpPr>
        <p:spPr>
          <a:xfrm rot="16200000" flipV="1">
            <a:off x="6068810" y="3679421"/>
            <a:ext cx="307910" cy="199509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0ED605-F25A-2EA5-C505-F3CAAE1AABC1}"/>
                  </a:ext>
                </a:extLst>
              </p:cNvPr>
              <p:cNvSpPr txBox="1"/>
              <p:nvPr/>
            </p:nvSpPr>
            <p:spPr>
              <a:xfrm>
                <a:off x="5492659" y="4914451"/>
                <a:ext cx="1545872" cy="348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SE</m:t>
                          </m:r>
                        </m:sub>
                        <m:sup>
                          <m:d>
                            <m:dPr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0ED605-F25A-2EA5-C505-F3CAAE1AA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659" y="4914451"/>
                <a:ext cx="1545872" cy="348237"/>
              </a:xfrm>
              <a:prstGeom prst="rect">
                <a:avLst/>
              </a:prstGeom>
              <a:blipFill>
                <a:blip r:embed="rId10"/>
                <a:stretch>
                  <a:fillRect l="-3150" r="-5118" b="-245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32">
                <a:extLst>
                  <a:ext uri="{FF2B5EF4-FFF2-40B4-BE49-F238E27FC236}">
                    <a16:creationId xmlns:a16="http://schemas.microsoft.com/office/drawing/2014/main" id="{75AC89EB-76D0-88C1-50E3-9F9E3D981927}"/>
                  </a:ext>
                </a:extLst>
              </p:cNvPr>
              <p:cNvSpPr txBox="1"/>
              <p:nvPr/>
            </p:nvSpPr>
            <p:spPr>
              <a:xfrm>
                <a:off x="314829" y="1612402"/>
                <a:ext cx="4063869" cy="484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nary>
                            <m:naryPr>
                              <m:ctrlP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nary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0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de-DE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de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de-DE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sup>
                      </m:sSup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aixaDeTexto 32">
                <a:extLst>
                  <a:ext uri="{FF2B5EF4-FFF2-40B4-BE49-F238E27FC236}">
                    <a16:creationId xmlns:a16="http://schemas.microsoft.com/office/drawing/2014/main" id="{75AC89EB-76D0-88C1-50E3-9F9E3D981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29" y="1612402"/>
                <a:ext cx="4063869" cy="48410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4A4C7BCC-516C-10B9-B31D-EDCFF31A0815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uhaus 93" panose="04030905020B02020C02" pitchFamily="8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55199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A29C2-C547-9E38-6691-AB18E9854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E6E7348-3245-2F93-3B2D-955B922C42B4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uhaus 93" panose="04030905020B02020C02" pitchFamily="82" charset="0"/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15B441-FFB9-D826-5887-14C1CCC5917A}"/>
                  </a:ext>
                </a:extLst>
              </p:cNvPr>
              <p:cNvSpPr txBox="1"/>
              <p:nvPr/>
            </p:nvSpPr>
            <p:spPr>
              <a:xfrm>
                <a:off x="409525" y="534848"/>
                <a:ext cx="8458726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  <m:r>
                          <a:rPr lang="en-GB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SF</m:t>
                        </m:r>
                      </m:sub>
                      <m:sup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SE</m:t>
                        </m:r>
                      </m:sub>
                      <m:sup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SF</m:t>
                        </m:r>
                      </m:sub>
                      <m:sup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GB" dirty="0"/>
                      <m:t> 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SE</m:t>
                        </m:r>
                      </m:sub>
                      <m:sup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15B441-FFB9-D826-5887-14C1CCC59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25" y="534848"/>
                <a:ext cx="8458726" cy="376642"/>
              </a:xfrm>
              <a:prstGeom prst="rect">
                <a:avLst/>
              </a:prstGeom>
              <a:blipFill>
                <a:blip r:embed="rId2"/>
                <a:stretch>
                  <a:fillRect l="-432" t="-3226" b="-145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9">
            <a:extLst>
              <a:ext uri="{FF2B5EF4-FFF2-40B4-BE49-F238E27FC236}">
                <a16:creationId xmlns:a16="http://schemas.microsoft.com/office/drawing/2014/main" id="{0AA64C1B-A6C2-F356-75CD-7A37A42001EC}"/>
              </a:ext>
            </a:extLst>
          </p:cNvPr>
          <p:cNvSpPr txBox="1"/>
          <p:nvPr/>
        </p:nvSpPr>
        <p:spPr>
          <a:xfrm>
            <a:off x="314829" y="144756"/>
            <a:ext cx="5937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Fermi Golden‘s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36B7F9-0061-5A38-DD0B-DEB0C52ED14E}"/>
                  </a:ext>
                </a:extLst>
              </p:cNvPr>
              <p:cNvSpPr txBox="1"/>
              <p:nvPr/>
            </p:nvSpPr>
            <p:spPr>
              <a:xfrm>
                <a:off x="319801" y="1146708"/>
                <a:ext cx="8128001" cy="1065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badi" panose="020B0604020104020204" pitchFamily="34" charset="0"/>
                  <a:buChar char="−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SE</m:t>
                        </m:r>
                      </m:sub>
                      <m:sup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GB" dirty="0"/>
                  <a:t> is periodic: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GB" dirty="0"/>
                  <a:t>;</a:t>
                </a:r>
              </a:p>
              <a:p>
                <a:pPr marL="285750" indent="-285750">
                  <a:buFont typeface="Abadi" panose="020B0604020104020204" pitchFamily="34" charset="0"/>
                  <a:buChar char="−"/>
                </a:pPr>
                <a:r>
                  <a:rPr lang="en-GB" dirty="0"/>
                  <a:t>being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GB" dirty="0"/>
                  <a:t> the eigenstates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SF</m:t>
                        </m:r>
                      </m:sub>
                      <m:sup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en-GB" dirty="0"/>
                  <a:t>, respectively;</a:t>
                </a:r>
              </a:p>
              <a:p>
                <a:pPr marL="285750" indent="-285750">
                  <a:buFont typeface="Abadi" panose="020B0604020104020204" pitchFamily="34" charset="0"/>
                  <a:buChar char="−"/>
                </a:pPr>
                <a:r>
                  <a:rPr lang="en-GB" dirty="0"/>
                  <a:t>transition rates,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GB" dirty="0"/>
                  <a:t>, come as  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36B7F9-0061-5A38-DD0B-DEB0C52ED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01" y="1146708"/>
                <a:ext cx="8128001" cy="1065805"/>
              </a:xfrm>
              <a:prstGeom prst="rect">
                <a:avLst/>
              </a:prstGeom>
              <a:blipFill>
                <a:blip r:embed="rId3"/>
                <a:stretch>
                  <a:fillRect l="-525" t="-23429" b="-61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2D1857-AADD-B723-ADD0-3D057E54197A}"/>
                  </a:ext>
                </a:extLst>
              </p:cNvPr>
              <p:cNvSpPr txBox="1"/>
              <p:nvPr/>
            </p:nvSpPr>
            <p:spPr>
              <a:xfrm>
                <a:off x="197024" y="2680150"/>
                <a:ext cx="3358933" cy="4935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κ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κ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𝜀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>
                                                <a:latin typeface="Cambria Math" panose="02040503050406030204" pitchFamily="18" charset="0"/>
                                              </a:rPr>
                                              <m:t>k</m:t>
                                            </m:r>
                                            <m:r>
                                              <a:rPr lang="en-GB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b>
                                        </m:s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𝜅</m:t>
                                            </m:r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𝜀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>
                                                <a:latin typeface="Cambria Math" panose="02040503050406030204" pitchFamily="18" charset="0"/>
                                              </a:rPr>
                                              <m:t>k</m:t>
                                            </m:r>
                                          </m:sub>
                                        </m:s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func>
                  </m:oMath>
                </a14:m>
                <a:r>
                  <a:rPr lang="en-GB" dirty="0"/>
                  <a:t>,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2D1857-AADD-B723-ADD0-3D057E541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24" y="2680150"/>
                <a:ext cx="3358933" cy="493533"/>
              </a:xfrm>
              <a:prstGeom prst="rect">
                <a:avLst/>
              </a:prstGeom>
              <a:blipFill>
                <a:blip r:embed="rId4"/>
                <a:stretch>
                  <a:fillRect b="-172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6413D7-C063-80D5-C14C-7C8E21EF8C0A}"/>
                  </a:ext>
                </a:extLst>
              </p:cNvPr>
              <p:cNvSpPr txBox="1"/>
              <p:nvPr/>
            </p:nvSpPr>
            <p:spPr>
              <a:xfrm>
                <a:off x="628566" y="3330581"/>
                <a:ext cx="6641370" cy="693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  <m: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de-DE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κ</m:t>
                                      </m:r>
                                      <m:r>
                                        <a:rPr lang="en-GB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DE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κ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p>
                                  </m:sSub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6413D7-C063-80D5-C14C-7C8E21EF8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66" y="3330581"/>
                <a:ext cx="6641370" cy="6933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ED36E01B-DEFC-8D1D-79D8-9665727F840A}"/>
              </a:ext>
            </a:extLst>
          </p:cNvPr>
          <p:cNvSpPr/>
          <p:nvPr/>
        </p:nvSpPr>
        <p:spPr>
          <a:xfrm>
            <a:off x="125843" y="2487226"/>
            <a:ext cx="8892313" cy="16213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1BB16C3-1402-1023-9FC9-0ECD8AB8EABD}"/>
                  </a:ext>
                </a:extLst>
              </p:cNvPr>
              <p:cNvSpPr txBox="1"/>
              <p:nvPr/>
            </p:nvSpPr>
            <p:spPr>
              <a:xfrm>
                <a:off x="3740493" y="2614537"/>
                <a:ext cx="5277663" cy="479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GB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SE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  <m:e>
                        <m:sSub>
                          <m:sSubPr>
                            <m:ctrlP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solidFill>
                      <a:srgbClr val="FF0000"/>
                    </a:solidFill>
                  </a:rPr>
                  <a:t>=</a:t>
                </a:r>
                <a:r>
                  <a:rPr lang="en-GB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GB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p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m:rPr>
                                <m:sty m:val="p"/>
                              </m:rPr>
                              <a:rPr lang="de-DE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κ</m:t>
                            </m:r>
                            <m:r>
                              <a:rPr lang="en-GB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de-DE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κ</m:t>
                                </m:r>
                              </m:e>
                              <m:sup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bSup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</m:oMath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1BB16C3-1402-1023-9FC9-0ECD8AB8E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493" y="2614537"/>
                <a:ext cx="5277663" cy="479811"/>
              </a:xfrm>
              <a:prstGeom prst="rect">
                <a:avLst/>
              </a:prstGeom>
              <a:blipFill>
                <a:blip r:embed="rId6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647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A29C2-C547-9E38-6691-AB18E9854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E6E7348-3245-2F93-3B2D-955B922C42B4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uhaus 93" panose="04030905020B02020C02" pitchFamily="82" charset="0"/>
              </a:rPr>
              <a:t>6</a:t>
            </a: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B2002DF8-0CEC-ED6B-0502-84D8577B50EA}"/>
              </a:ext>
            </a:extLst>
          </p:cNvPr>
          <p:cNvSpPr txBox="1"/>
          <p:nvPr/>
        </p:nvSpPr>
        <p:spPr>
          <a:xfrm>
            <a:off x="314829" y="144756"/>
            <a:ext cx="5937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Transition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37FF0E-F24C-87B5-37B0-AA573EC73E80}"/>
                  </a:ext>
                </a:extLst>
              </p:cNvPr>
              <p:cNvSpPr txBox="1"/>
              <p:nvPr/>
            </p:nvSpPr>
            <p:spPr>
              <a:xfrm>
                <a:off x="1023272" y="544866"/>
                <a:ext cx="7097456" cy="693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κ</m:t>
                          </m:r>
                          <m:r>
                            <a:rPr lang="en-GB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κ</m:t>
                          </m:r>
                          <m:r>
                            <a:rPr lang="en-GB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  <m: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de-DE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κ</m:t>
                                      </m:r>
                                      <m:r>
                                        <a:rPr lang="en-GB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DE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κ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p>
                                  </m:sSub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37FF0E-F24C-87B5-37B0-AA573EC73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272" y="544866"/>
                <a:ext cx="7097456" cy="6933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02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A29C2-C547-9E38-6691-AB18E9854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E6E7348-3245-2F93-3B2D-955B922C42B4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uhaus 93" panose="04030905020B02020C02" pitchFamily="82" charset="0"/>
              </a:rPr>
              <a:t>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73E6ED8-5257-C514-8F43-13202A49155C}"/>
              </a:ext>
            </a:extLst>
          </p:cNvPr>
          <p:cNvSpPr txBox="1"/>
          <p:nvPr/>
        </p:nvSpPr>
        <p:spPr>
          <a:xfrm>
            <a:off x="296116" y="178943"/>
            <a:ext cx="5937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Laser-</a:t>
            </a:r>
            <a:r>
              <a:rPr lang="de-DE" sz="2000" b="1" dirty="0" err="1"/>
              <a:t>driven</a:t>
            </a:r>
            <a:r>
              <a:rPr lang="de-DE" sz="2000" b="1" dirty="0"/>
              <a:t> </a:t>
            </a:r>
            <a:r>
              <a:rPr lang="de-DE" sz="2000" b="1" dirty="0" err="1"/>
              <a:t>atomic</a:t>
            </a:r>
            <a:r>
              <a:rPr lang="de-DE" sz="2000" b="1" dirty="0"/>
              <a:t> </a:t>
            </a:r>
            <a:r>
              <a:rPr lang="de-DE" sz="2000" b="1" dirty="0" err="1"/>
              <a:t>system</a:t>
            </a:r>
            <a:r>
              <a:rPr lang="de-DE" sz="2000" b="1" dirty="0"/>
              <a:t> in </a:t>
            </a:r>
            <a:r>
              <a:rPr lang="de-DE" sz="2000" b="1" dirty="0" err="1"/>
              <a:t>radiation</a:t>
            </a:r>
            <a:r>
              <a:rPr lang="de-DE" sz="2000" b="1" dirty="0"/>
              <a:t> </a:t>
            </a:r>
            <a:r>
              <a:rPr lang="de-DE" sz="2000" b="1" dirty="0" err="1"/>
              <a:t>field</a:t>
            </a:r>
            <a:endParaRPr lang="de-DE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B2D0E14-62EE-E4F2-5023-97BF5E8A006E}"/>
                  </a:ext>
                </a:extLst>
              </p:cNvPr>
              <p:cNvSpPr txBox="1"/>
              <p:nvPr/>
            </p:nvSpPr>
            <p:spPr>
              <a:xfrm>
                <a:off x="927807" y="937698"/>
                <a:ext cx="18141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SE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B2D0E14-62EE-E4F2-5023-97BF5E8A0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807" y="937698"/>
                <a:ext cx="1814151" cy="276999"/>
              </a:xfrm>
              <a:prstGeom prst="rect">
                <a:avLst/>
              </a:prstGeom>
              <a:blipFill>
                <a:blip r:embed="rId2"/>
                <a:stretch>
                  <a:fillRect l="-4362" t="-26667" r="-2013" b="-5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79DBB9A-6EE5-FEC9-6EDE-1390892CB659}"/>
                  </a:ext>
                </a:extLst>
              </p:cNvPr>
              <p:cNvSpPr txBox="1"/>
              <p:nvPr/>
            </p:nvSpPr>
            <p:spPr>
              <a:xfrm>
                <a:off x="348852" y="1254270"/>
                <a:ext cx="429454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... </a:t>
                </a:r>
                <a:r>
                  <a:rPr lang="de-DE" dirty="0" err="1">
                    <a:solidFill>
                      <a:schemeClr val="tx1"/>
                    </a:solidFill>
                  </a:rPr>
                  <a:t>atomic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system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Hamiltonian</a:t>
                </a:r>
                <a:r>
                  <a:rPr lang="de-DE" dirty="0">
                    <a:solidFill>
                      <a:schemeClr val="tx1"/>
                    </a:solidFill>
                  </a:rPr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800">
                            <a:latin typeface="Cambria Math" panose="02040503050406030204" pitchFamily="18" charset="0"/>
                          </a:rPr>
                          <m:t>SE</m:t>
                        </m:r>
                      </m:sub>
                    </m:sSub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coupling</a:t>
                </a:r>
                <a:r>
                  <a:rPr lang="de-DE" dirty="0"/>
                  <a:t> </a:t>
                </a:r>
                <a:r>
                  <a:rPr lang="de-DE" dirty="0" err="1"/>
                  <a:t>between</a:t>
                </a:r>
                <a:r>
                  <a:rPr lang="de-DE" dirty="0"/>
                  <a:t> </a:t>
                </a:r>
                <a:r>
                  <a:rPr lang="de-DE" dirty="0" err="1"/>
                  <a:t>atomic</a:t>
                </a:r>
                <a:r>
                  <a:rPr lang="de-DE" dirty="0"/>
                  <a:t> </a:t>
                </a:r>
                <a:r>
                  <a:rPr lang="de-DE" dirty="0" err="1"/>
                  <a:t>dipoles</a:t>
                </a:r>
                <a:r>
                  <a:rPr lang="de-DE" dirty="0"/>
                  <a:t> and </a:t>
                </a:r>
                <a:r>
                  <a:rPr lang="de-DE" dirty="0" err="1"/>
                  <a:t>eletromagnetic</a:t>
                </a:r>
                <a:r>
                  <a:rPr lang="de-DE" dirty="0"/>
                  <a:t> </a:t>
                </a:r>
                <a:r>
                  <a:rPr lang="de-DE" dirty="0" err="1"/>
                  <a:t>environment</a:t>
                </a:r>
                <a:r>
                  <a:rPr lang="de-DE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80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de-DE" dirty="0"/>
                  <a:t> radiation field Hamiltonian;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79DBB9A-6EE5-FEC9-6EDE-1390892CB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2" y="1254270"/>
                <a:ext cx="4294544" cy="1477328"/>
              </a:xfrm>
              <a:prstGeom prst="rect">
                <a:avLst/>
              </a:prstGeom>
              <a:blipFill>
                <a:blip r:embed="rId3"/>
                <a:stretch>
                  <a:fillRect l="-1135" t="-20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Imagem 32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DD3C4EBD-B493-14CE-311F-FBDE365396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29" y="190003"/>
            <a:ext cx="3769871" cy="22269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BDBFF2-D08D-1D4F-5D4B-7E54378F3495}"/>
              </a:ext>
            </a:extLst>
          </p:cNvPr>
          <p:cNvSpPr txBox="1"/>
          <p:nvPr/>
        </p:nvSpPr>
        <p:spPr>
          <a:xfrm>
            <a:off x="276392" y="552977"/>
            <a:ext cx="469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56082"/>
                </a:solidFill>
              </a:rPr>
              <a:t>R. H. Lehmberg, Phys. Rev. A </a:t>
            </a:r>
            <a:r>
              <a:rPr lang="en-US" b="1" dirty="0">
                <a:solidFill>
                  <a:srgbClr val="156082"/>
                </a:solidFill>
              </a:rPr>
              <a:t>2</a:t>
            </a:r>
            <a:r>
              <a:rPr lang="en-US" dirty="0">
                <a:solidFill>
                  <a:srgbClr val="156082"/>
                </a:solidFill>
              </a:rPr>
              <a:t>, 883 (1970)</a:t>
            </a:r>
            <a:endParaRPr lang="en-GB" dirty="0">
              <a:solidFill>
                <a:srgbClr val="1560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294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A29C2-C547-9E38-6691-AB18E9854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E6E7348-3245-2F93-3B2D-955B922C42B4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uhaus 93" panose="04030905020B02020C02" pitchFamily="82" charset="0"/>
              </a:rPr>
              <a:t>6</a:t>
            </a: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B2002DF8-0CEC-ED6B-0502-84D8577B50EA}"/>
              </a:ext>
            </a:extLst>
          </p:cNvPr>
          <p:cNvSpPr txBox="1"/>
          <p:nvPr/>
        </p:nvSpPr>
        <p:spPr>
          <a:xfrm>
            <a:off x="314829" y="144756"/>
            <a:ext cx="5937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Transition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37FF0E-F24C-87B5-37B0-AA573EC73E80}"/>
                  </a:ext>
                </a:extLst>
              </p:cNvPr>
              <p:cNvSpPr txBox="1"/>
              <p:nvPr/>
            </p:nvSpPr>
            <p:spPr>
              <a:xfrm>
                <a:off x="1023272" y="544866"/>
                <a:ext cx="7097456" cy="693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κ</m:t>
                          </m:r>
                          <m:r>
                            <a:rPr lang="en-GB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κ</m:t>
                          </m:r>
                          <m:r>
                            <a:rPr lang="en-GB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  <m: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de-DE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κ</m:t>
                                      </m:r>
                                      <m:r>
                                        <a:rPr lang="en-GB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DE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κ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p>
                                  </m:sSub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37FF0E-F24C-87B5-37B0-AA573EC73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272" y="544866"/>
                <a:ext cx="7097456" cy="6933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BB7D41-189C-FE01-6923-8669001765E8}"/>
                  </a:ext>
                </a:extLst>
              </p:cNvPr>
              <p:cNvSpPr txBox="1"/>
              <p:nvPr/>
            </p:nvSpPr>
            <p:spPr>
              <a:xfrm>
                <a:off x="2033563" y="1669149"/>
                <a:ext cx="4809066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BB7D41-189C-FE01-6923-866900176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563" y="1669149"/>
                <a:ext cx="4809066" cy="372538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989C1C5-5AB6-EA90-648B-7A6B382E8387}"/>
              </a:ext>
            </a:extLst>
          </p:cNvPr>
          <p:cNvSpPr txBox="1"/>
          <p:nvPr/>
        </p:nvSpPr>
        <p:spPr>
          <a:xfrm>
            <a:off x="314829" y="1269039"/>
            <a:ext cx="412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badi" panose="020B0604020104020204" pitchFamily="34" charset="0"/>
              <a:buChar char="−"/>
            </a:pPr>
            <a:r>
              <a:rPr lang="en-GB" dirty="0"/>
              <a:t>understanding the equality</a:t>
            </a:r>
          </a:p>
        </p:txBody>
      </p:sp>
    </p:spTree>
    <p:extLst>
      <p:ext uri="{BB962C8B-B14F-4D97-AF65-F5344CB8AC3E}">
        <p14:creationId xmlns:p14="http://schemas.microsoft.com/office/powerpoint/2010/main" val="1919937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A29C2-C547-9E38-6691-AB18E9854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E6E7348-3245-2F93-3B2D-955B922C42B4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uhaus 93" panose="04030905020B02020C02" pitchFamily="82" charset="0"/>
              </a:rPr>
              <a:t>6</a:t>
            </a: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B2002DF8-0CEC-ED6B-0502-84D8577B50EA}"/>
              </a:ext>
            </a:extLst>
          </p:cNvPr>
          <p:cNvSpPr txBox="1"/>
          <p:nvPr/>
        </p:nvSpPr>
        <p:spPr>
          <a:xfrm>
            <a:off x="314829" y="144756"/>
            <a:ext cx="5937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Transition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37FF0E-F24C-87B5-37B0-AA573EC73E80}"/>
                  </a:ext>
                </a:extLst>
              </p:cNvPr>
              <p:cNvSpPr txBox="1"/>
              <p:nvPr/>
            </p:nvSpPr>
            <p:spPr>
              <a:xfrm>
                <a:off x="1023272" y="544866"/>
                <a:ext cx="7097456" cy="693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κ</m:t>
                          </m:r>
                          <m:r>
                            <a:rPr lang="en-GB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κ</m:t>
                          </m:r>
                          <m:r>
                            <a:rPr lang="en-GB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  <m: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de-DE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κ</m:t>
                                      </m:r>
                                      <m:r>
                                        <a:rPr lang="en-GB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DE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κ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p>
                                  </m:sSub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37FF0E-F24C-87B5-37B0-AA573EC73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272" y="544866"/>
                <a:ext cx="7097456" cy="6933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BB7D41-189C-FE01-6923-8669001765E8}"/>
                  </a:ext>
                </a:extLst>
              </p:cNvPr>
              <p:cNvSpPr txBox="1"/>
              <p:nvPr/>
            </p:nvSpPr>
            <p:spPr>
              <a:xfrm>
                <a:off x="2033563" y="1669149"/>
                <a:ext cx="4809066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BB7D41-189C-FE01-6923-866900176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563" y="1669149"/>
                <a:ext cx="4809066" cy="372538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989C1C5-5AB6-EA90-648B-7A6B382E8387}"/>
              </a:ext>
            </a:extLst>
          </p:cNvPr>
          <p:cNvSpPr txBox="1"/>
          <p:nvPr/>
        </p:nvSpPr>
        <p:spPr>
          <a:xfrm>
            <a:off x="314829" y="1269039"/>
            <a:ext cx="412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badi" panose="020B0604020104020204" pitchFamily="34" charset="0"/>
              <a:buChar char="−"/>
            </a:pPr>
            <a:r>
              <a:rPr lang="en-GB" dirty="0"/>
              <a:t>understanding the 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D059B8-B2E1-33EA-AA11-98F87F6D6545}"/>
                  </a:ext>
                </a:extLst>
              </p:cNvPr>
              <p:cNvSpPr txBox="1"/>
              <p:nvPr/>
            </p:nvSpPr>
            <p:spPr>
              <a:xfrm>
                <a:off x="673335" y="2490590"/>
                <a:ext cx="3406253" cy="278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GB" dirty="0"/>
                  <a:t>, Bohr frequencies of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D059B8-B2E1-33EA-AA11-98F87F6D6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35" y="2490590"/>
                <a:ext cx="3406253" cy="278731"/>
              </a:xfrm>
              <a:prstGeom prst="rect">
                <a:avLst/>
              </a:prstGeom>
              <a:blipFill>
                <a:blip r:embed="rId4"/>
                <a:stretch>
                  <a:fillRect t="-26667" r="-3399" b="-5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EC9929-015A-2008-45FF-94A6BC6FD45A}"/>
                  </a:ext>
                </a:extLst>
              </p:cNvPr>
              <p:cNvSpPr txBox="1"/>
              <p:nvPr/>
            </p:nvSpPr>
            <p:spPr>
              <a:xfrm>
                <a:off x="4318000" y="2151547"/>
                <a:ext cx="2822250" cy="838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SF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</m:sup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EC9929-015A-2008-45FF-94A6BC6FD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151547"/>
                <a:ext cx="2822250" cy="8380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C7BAB4-82C2-ECCE-094E-9610EB6C54D0}"/>
                  </a:ext>
                </a:extLst>
              </p:cNvPr>
              <p:cNvSpPr txBox="1"/>
              <p:nvPr/>
            </p:nvSpPr>
            <p:spPr>
              <a:xfrm>
                <a:off x="2302802" y="3618114"/>
                <a:ext cx="4779257" cy="470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κ</m:t>
                        </m:r>
                        <m: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κ</m:t>
                        </m:r>
                        <m: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de-DE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κ</m:t>
                                </m:r>
                                <m:r>
                                  <a:rPr lang="en-GB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κ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p>
                            </m:sSubSup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(0,0)</m:t>
                            </m:r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</m:oMath>
                </a14:m>
                <a:r>
                  <a:rPr lang="en-GB" dirty="0"/>
                  <a:t>]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C7BAB4-82C2-ECCE-094E-9610EB6C5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802" y="3618114"/>
                <a:ext cx="4779257" cy="470257"/>
              </a:xfrm>
              <a:prstGeom prst="rect">
                <a:avLst/>
              </a:prstGeom>
              <a:blipFill>
                <a:blip r:embed="rId6"/>
                <a:stretch>
                  <a:fillRect r="-2423" b="-168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8EA7AA-14CF-4ED7-13A9-04E581866E01}"/>
                  </a:ext>
                </a:extLst>
              </p:cNvPr>
              <p:cNvSpPr txBox="1"/>
              <p:nvPr/>
            </p:nvSpPr>
            <p:spPr>
              <a:xfrm>
                <a:off x="611717" y="2965103"/>
                <a:ext cx="19282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8EA7AA-14CF-4ED7-13A9-04E581866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17" y="2965103"/>
                <a:ext cx="192828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5EFA089-C6F7-203F-FE84-192E842B041C}"/>
              </a:ext>
            </a:extLst>
          </p:cNvPr>
          <p:cNvSpPr/>
          <p:nvPr/>
        </p:nvSpPr>
        <p:spPr>
          <a:xfrm>
            <a:off x="2170062" y="3605957"/>
            <a:ext cx="5149996" cy="5551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83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A29C2-C547-9E38-6691-AB18E9854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E6E7348-3245-2F93-3B2D-955B922C42B4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uhaus 93" panose="04030905020B02020C02" pitchFamily="82" charset="0"/>
              </a:rPr>
              <a:t>6</a:t>
            </a: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B2002DF8-0CEC-ED6B-0502-84D8577B50EA}"/>
              </a:ext>
            </a:extLst>
          </p:cNvPr>
          <p:cNvSpPr txBox="1"/>
          <p:nvPr/>
        </p:nvSpPr>
        <p:spPr>
          <a:xfrm>
            <a:off x="314829" y="144756"/>
            <a:ext cx="5937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Transition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37FF0E-F24C-87B5-37B0-AA573EC73E80}"/>
                  </a:ext>
                </a:extLst>
              </p:cNvPr>
              <p:cNvSpPr txBox="1"/>
              <p:nvPr/>
            </p:nvSpPr>
            <p:spPr>
              <a:xfrm>
                <a:off x="1023272" y="544866"/>
                <a:ext cx="7097456" cy="693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κ</m:t>
                          </m:r>
                          <m:r>
                            <a:rPr lang="en-GB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κ</m:t>
                          </m:r>
                          <m:r>
                            <a:rPr lang="en-GB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  <m: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de-DE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κ</m:t>
                                      </m:r>
                                      <m:r>
                                        <a:rPr lang="en-GB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DE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κ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p>
                                  </m:sSub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37FF0E-F24C-87B5-37B0-AA573EC73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272" y="544866"/>
                <a:ext cx="7097456" cy="6933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BB7D41-189C-FE01-6923-8669001765E8}"/>
                  </a:ext>
                </a:extLst>
              </p:cNvPr>
              <p:cNvSpPr txBox="1"/>
              <p:nvPr/>
            </p:nvSpPr>
            <p:spPr>
              <a:xfrm>
                <a:off x="2033563" y="1669149"/>
                <a:ext cx="4809066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BB7D41-189C-FE01-6923-866900176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563" y="1669149"/>
                <a:ext cx="4809066" cy="372538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989C1C5-5AB6-EA90-648B-7A6B382E8387}"/>
              </a:ext>
            </a:extLst>
          </p:cNvPr>
          <p:cNvSpPr txBox="1"/>
          <p:nvPr/>
        </p:nvSpPr>
        <p:spPr>
          <a:xfrm>
            <a:off x="314829" y="1269039"/>
            <a:ext cx="412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badi" panose="020B0604020104020204" pitchFamily="34" charset="0"/>
              <a:buChar char="−"/>
            </a:pPr>
            <a:r>
              <a:rPr lang="en-GB" dirty="0"/>
              <a:t>understanding the 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D059B8-B2E1-33EA-AA11-98F87F6D6545}"/>
                  </a:ext>
                </a:extLst>
              </p:cNvPr>
              <p:cNvSpPr txBox="1"/>
              <p:nvPr/>
            </p:nvSpPr>
            <p:spPr>
              <a:xfrm>
                <a:off x="673335" y="2490590"/>
                <a:ext cx="3406253" cy="278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GB" dirty="0"/>
                  <a:t>, Bohr frequencies of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D059B8-B2E1-33EA-AA11-98F87F6D6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35" y="2490590"/>
                <a:ext cx="3406253" cy="278731"/>
              </a:xfrm>
              <a:prstGeom prst="rect">
                <a:avLst/>
              </a:prstGeom>
              <a:blipFill>
                <a:blip r:embed="rId4"/>
                <a:stretch>
                  <a:fillRect t="-26667" r="-3399" b="-5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EC9929-015A-2008-45FF-94A6BC6FD45A}"/>
                  </a:ext>
                </a:extLst>
              </p:cNvPr>
              <p:cNvSpPr txBox="1"/>
              <p:nvPr/>
            </p:nvSpPr>
            <p:spPr>
              <a:xfrm>
                <a:off x="4318000" y="2151547"/>
                <a:ext cx="2822250" cy="838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SF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</m:sup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EC9929-015A-2008-45FF-94A6BC6FD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151547"/>
                <a:ext cx="2822250" cy="8380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C7BAB4-82C2-ECCE-094E-9610EB6C54D0}"/>
                  </a:ext>
                </a:extLst>
              </p:cNvPr>
              <p:cNvSpPr txBox="1"/>
              <p:nvPr/>
            </p:nvSpPr>
            <p:spPr>
              <a:xfrm>
                <a:off x="2302802" y="3618114"/>
                <a:ext cx="4779257" cy="470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κ</m:t>
                        </m:r>
                        <m: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κ</m:t>
                        </m:r>
                        <m: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de-DE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κ</m:t>
                                </m:r>
                                <m:r>
                                  <a:rPr lang="en-GB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κ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p>
                            </m:sSubSup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(0,0)</m:t>
                            </m:r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</m:oMath>
                </a14:m>
                <a:r>
                  <a:rPr lang="en-GB" dirty="0"/>
                  <a:t>]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C7BAB4-82C2-ECCE-094E-9610EB6C5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802" y="3618114"/>
                <a:ext cx="4779257" cy="470257"/>
              </a:xfrm>
              <a:prstGeom prst="rect">
                <a:avLst/>
              </a:prstGeom>
              <a:blipFill>
                <a:blip r:embed="rId6"/>
                <a:stretch>
                  <a:fillRect r="-2423" b="-168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8EA7AA-14CF-4ED7-13A9-04E581866E01}"/>
                  </a:ext>
                </a:extLst>
              </p:cNvPr>
              <p:cNvSpPr txBox="1"/>
              <p:nvPr/>
            </p:nvSpPr>
            <p:spPr>
              <a:xfrm>
                <a:off x="611717" y="2965103"/>
                <a:ext cx="19282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8EA7AA-14CF-4ED7-13A9-04E581866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17" y="2965103"/>
                <a:ext cx="192828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41A061B-EA84-81D5-47EB-12969EC88931}"/>
              </a:ext>
            </a:extLst>
          </p:cNvPr>
          <p:cNvSpPr txBox="1"/>
          <p:nvPr/>
        </p:nvSpPr>
        <p:spPr>
          <a:xfrm>
            <a:off x="314829" y="4557168"/>
            <a:ext cx="791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badi" panose="020B0604020104020204" pitchFamily="34" charset="0"/>
              <a:buChar char="−"/>
            </a:pPr>
            <a:r>
              <a:rPr lang="en-GB" dirty="0"/>
              <a:t>any transition in the system is accompanied by transitions of the same frequency in the environment, i.e., no energy absorbed from driving.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EFA089-C6F7-203F-FE84-192E842B041C}"/>
              </a:ext>
            </a:extLst>
          </p:cNvPr>
          <p:cNvSpPr/>
          <p:nvPr/>
        </p:nvSpPr>
        <p:spPr>
          <a:xfrm>
            <a:off x="2170062" y="3605957"/>
            <a:ext cx="5149996" cy="5551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8489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A29C2-C547-9E38-6691-AB18E9854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E6E7348-3245-2F93-3B2D-955B922C42B4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uhaus 93" panose="04030905020B02020C02" pitchFamily="82" charset="0"/>
              </a:rPr>
              <a:t>6</a:t>
            </a:r>
          </a:p>
        </p:txBody>
      </p:sp>
      <p:sp>
        <p:nvSpPr>
          <p:cNvPr id="3" name="CaixaDeTexto 9">
            <a:extLst>
              <a:ext uri="{FF2B5EF4-FFF2-40B4-BE49-F238E27FC236}">
                <a16:creationId xmlns:a16="http://schemas.microsoft.com/office/drawing/2014/main" id="{05B9BF9C-FAB0-1747-21C3-39DC39C4E22C}"/>
              </a:ext>
            </a:extLst>
          </p:cNvPr>
          <p:cNvSpPr txBox="1"/>
          <p:nvPr/>
        </p:nvSpPr>
        <p:spPr>
          <a:xfrm>
            <a:off x="314829" y="144756"/>
            <a:ext cx="5937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Environment in thermal equilibrium</a:t>
            </a:r>
          </a:p>
        </p:txBody>
      </p:sp>
    </p:spTree>
    <p:extLst>
      <p:ext uri="{BB962C8B-B14F-4D97-AF65-F5344CB8AC3E}">
        <p14:creationId xmlns:p14="http://schemas.microsoft.com/office/powerpoint/2010/main" val="3622930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A29C2-C547-9E38-6691-AB18E9854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E6E7348-3245-2F93-3B2D-955B922C42B4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uhaus 93" panose="04030905020B02020C02" pitchFamily="82" charset="0"/>
              </a:rPr>
              <a:t>7</a:t>
            </a:r>
          </a:p>
        </p:txBody>
      </p:sp>
      <p:sp>
        <p:nvSpPr>
          <p:cNvPr id="3" name="CaixaDeTexto 9">
            <a:extLst>
              <a:ext uri="{FF2B5EF4-FFF2-40B4-BE49-F238E27FC236}">
                <a16:creationId xmlns:a16="http://schemas.microsoft.com/office/drawing/2014/main" id="{05B9BF9C-FAB0-1747-21C3-39DC39C4E22C}"/>
              </a:ext>
            </a:extLst>
          </p:cNvPr>
          <p:cNvSpPr txBox="1"/>
          <p:nvPr/>
        </p:nvSpPr>
        <p:spPr>
          <a:xfrm>
            <a:off x="314829" y="144756"/>
            <a:ext cx="5937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Environment in thermal equilibrium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0A78FB-08CF-2F08-5FBA-B1F34C40D2B4}"/>
              </a:ext>
            </a:extLst>
          </p:cNvPr>
          <p:cNvSpPr txBox="1"/>
          <p:nvPr/>
        </p:nvSpPr>
        <p:spPr>
          <a:xfrm>
            <a:off x="283762" y="602791"/>
            <a:ext cx="849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badi" panose="020B0604020104020204" pitchFamily="34" charset="0"/>
              <a:buChar char="−"/>
            </a:pPr>
            <a:r>
              <a:rPr lang="en-GB" dirty="0"/>
              <a:t>unconditional transition rates, assuming the environment in thermal equilibrium:</a:t>
            </a:r>
          </a:p>
        </p:txBody>
      </p:sp>
    </p:spTree>
    <p:extLst>
      <p:ext uri="{BB962C8B-B14F-4D97-AF65-F5344CB8AC3E}">
        <p14:creationId xmlns:p14="http://schemas.microsoft.com/office/powerpoint/2010/main" val="32277848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A29C2-C547-9E38-6691-AB18E9854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E6E7348-3245-2F93-3B2D-955B922C42B4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uhaus 93" panose="04030905020B02020C02" pitchFamily="82" charset="0"/>
              </a:rPr>
              <a:t>7</a:t>
            </a:r>
          </a:p>
        </p:txBody>
      </p:sp>
      <p:sp>
        <p:nvSpPr>
          <p:cNvPr id="3" name="CaixaDeTexto 9">
            <a:extLst>
              <a:ext uri="{FF2B5EF4-FFF2-40B4-BE49-F238E27FC236}">
                <a16:creationId xmlns:a16="http://schemas.microsoft.com/office/drawing/2014/main" id="{05B9BF9C-FAB0-1747-21C3-39DC39C4E22C}"/>
              </a:ext>
            </a:extLst>
          </p:cNvPr>
          <p:cNvSpPr txBox="1"/>
          <p:nvPr/>
        </p:nvSpPr>
        <p:spPr>
          <a:xfrm>
            <a:off x="314829" y="144756"/>
            <a:ext cx="5937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Environment in thermal equilibrium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0A78FB-08CF-2F08-5FBA-B1F34C40D2B4}"/>
              </a:ext>
            </a:extLst>
          </p:cNvPr>
          <p:cNvSpPr txBox="1"/>
          <p:nvPr/>
        </p:nvSpPr>
        <p:spPr>
          <a:xfrm>
            <a:off x="283762" y="602791"/>
            <a:ext cx="849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badi" panose="020B0604020104020204" pitchFamily="34" charset="0"/>
              <a:buChar char="−"/>
            </a:pPr>
            <a:r>
              <a:rPr lang="en-GB" dirty="0"/>
              <a:t>unconditional transition rates, assuming the environment in thermal equilibrium: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D6643E-427E-8BC3-5249-8C32A9289CA6}"/>
                  </a:ext>
                </a:extLst>
              </p:cNvPr>
              <p:cNvSpPr txBox="1"/>
              <p:nvPr/>
            </p:nvSpPr>
            <p:spPr>
              <a:xfrm>
                <a:off x="927100" y="1176867"/>
                <a:ext cx="7167988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kk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𝜚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κ</m:t>
                                  </m:r>
                                  <m:r>
                                    <a:rPr lang="en-GB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κ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(0,0)</m:t>
                              </m:r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GB" dirty="0"/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D6643E-427E-8BC3-5249-8C32A9289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00" y="1176867"/>
                <a:ext cx="7167988" cy="7265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231454-796F-8EC3-26D7-76397BA587CE}"/>
                  </a:ext>
                </a:extLst>
              </p:cNvPr>
              <p:cNvSpPr txBox="1"/>
              <p:nvPr/>
            </p:nvSpPr>
            <p:spPr>
              <a:xfrm>
                <a:off x="1492896" y="1741623"/>
                <a:ext cx="6080704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𝜚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κ</m:t>
                                  </m:r>
                                  <m:r>
                                    <a:rPr lang="en-GB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κ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(0,0)</m:t>
                              </m:r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𝜚</m:t>
                          </m:r>
                        </m:e>
                        <m:sub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231454-796F-8EC3-26D7-76397BA58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896" y="1741623"/>
                <a:ext cx="6080704" cy="726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1E3F9F0-6D85-90B8-EF2D-6D7F24D78319}"/>
              </a:ext>
            </a:extLst>
          </p:cNvPr>
          <p:cNvSpPr txBox="1"/>
          <p:nvPr/>
        </p:nvSpPr>
        <p:spPr>
          <a:xfrm>
            <a:off x="261608" y="2369093"/>
            <a:ext cx="849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badi" panose="020B0604020104020204" pitchFamily="34" charset="0"/>
              <a:buChar char="−"/>
            </a:pPr>
            <a:r>
              <a:rPr lang="en-GB" dirty="0"/>
              <a:t>time-reversal symmetry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FEDC58-0FBE-DC36-E351-33B051D4A81D}"/>
                  </a:ext>
                </a:extLst>
              </p:cNvPr>
              <p:cNvSpPr txBox="1"/>
              <p:nvPr/>
            </p:nvSpPr>
            <p:spPr>
              <a:xfrm>
                <a:off x="1634134" y="2767008"/>
                <a:ext cx="1862048" cy="333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e>
                        </m:d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FEDC58-0FBE-DC36-E351-33B051D4A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134" y="2767008"/>
                <a:ext cx="1862048" cy="333681"/>
              </a:xfrm>
              <a:prstGeom prst="rect">
                <a:avLst/>
              </a:prstGeom>
              <a:blipFill>
                <a:blip r:embed="rId4"/>
                <a:stretch>
                  <a:fillRect l="-2614" b="-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A85A483-FA95-F1AD-E108-3FF0784D8A75}"/>
              </a:ext>
            </a:extLst>
          </p:cNvPr>
          <p:cNvSpPr txBox="1"/>
          <p:nvPr/>
        </p:nvSpPr>
        <p:spPr>
          <a:xfrm>
            <a:off x="3724474" y="2858234"/>
            <a:ext cx="325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(Detailed balance condition)</a:t>
            </a:r>
          </a:p>
        </p:txBody>
      </p:sp>
    </p:spTree>
    <p:extLst>
      <p:ext uri="{BB962C8B-B14F-4D97-AF65-F5344CB8AC3E}">
        <p14:creationId xmlns:p14="http://schemas.microsoft.com/office/powerpoint/2010/main" val="559024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A29C2-C547-9E38-6691-AB18E9854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E6E7348-3245-2F93-3B2D-955B922C42B4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uhaus 93" panose="04030905020B02020C02" pitchFamily="82" charset="0"/>
              </a:rPr>
              <a:t>7</a:t>
            </a:r>
          </a:p>
        </p:txBody>
      </p:sp>
      <p:sp>
        <p:nvSpPr>
          <p:cNvPr id="3" name="CaixaDeTexto 9">
            <a:extLst>
              <a:ext uri="{FF2B5EF4-FFF2-40B4-BE49-F238E27FC236}">
                <a16:creationId xmlns:a16="http://schemas.microsoft.com/office/drawing/2014/main" id="{05B9BF9C-FAB0-1747-21C3-39DC39C4E22C}"/>
              </a:ext>
            </a:extLst>
          </p:cNvPr>
          <p:cNvSpPr txBox="1"/>
          <p:nvPr/>
        </p:nvSpPr>
        <p:spPr>
          <a:xfrm>
            <a:off x="314829" y="144756"/>
            <a:ext cx="5937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Environment in thermal equilibrium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0A78FB-08CF-2F08-5FBA-B1F34C40D2B4}"/>
              </a:ext>
            </a:extLst>
          </p:cNvPr>
          <p:cNvSpPr txBox="1"/>
          <p:nvPr/>
        </p:nvSpPr>
        <p:spPr>
          <a:xfrm>
            <a:off x="283762" y="602791"/>
            <a:ext cx="849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badi" panose="020B0604020104020204" pitchFamily="34" charset="0"/>
              <a:buChar char="−"/>
            </a:pPr>
            <a:r>
              <a:rPr lang="en-GB" dirty="0"/>
              <a:t>unconditional transition rates, assuming the environment in thermal equilibrium: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D6643E-427E-8BC3-5249-8C32A9289CA6}"/>
                  </a:ext>
                </a:extLst>
              </p:cNvPr>
              <p:cNvSpPr txBox="1"/>
              <p:nvPr/>
            </p:nvSpPr>
            <p:spPr>
              <a:xfrm>
                <a:off x="927100" y="1176867"/>
                <a:ext cx="7167988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kk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𝜚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κ</m:t>
                                  </m:r>
                                  <m:r>
                                    <a:rPr lang="en-GB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κ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(0,0)</m:t>
                              </m:r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GB" dirty="0"/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D6643E-427E-8BC3-5249-8C32A9289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00" y="1176867"/>
                <a:ext cx="7167988" cy="7265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231454-796F-8EC3-26D7-76397BA587CE}"/>
                  </a:ext>
                </a:extLst>
              </p:cNvPr>
              <p:cNvSpPr txBox="1"/>
              <p:nvPr/>
            </p:nvSpPr>
            <p:spPr>
              <a:xfrm>
                <a:off x="1492896" y="1741623"/>
                <a:ext cx="6080704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𝜚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κ</m:t>
                                  </m:r>
                                  <m:r>
                                    <a:rPr lang="en-GB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κ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(0,0)</m:t>
                              </m:r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𝜚</m:t>
                          </m:r>
                        </m:e>
                        <m:sub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231454-796F-8EC3-26D7-76397BA58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896" y="1741623"/>
                <a:ext cx="6080704" cy="726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1E3F9F0-6D85-90B8-EF2D-6D7F24D78319}"/>
              </a:ext>
            </a:extLst>
          </p:cNvPr>
          <p:cNvSpPr txBox="1"/>
          <p:nvPr/>
        </p:nvSpPr>
        <p:spPr>
          <a:xfrm>
            <a:off x="261608" y="2369093"/>
            <a:ext cx="849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badi" panose="020B0604020104020204" pitchFamily="34" charset="0"/>
              <a:buChar char="−"/>
            </a:pPr>
            <a:r>
              <a:rPr lang="en-GB" dirty="0"/>
              <a:t>time-reversal symmetry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FEDC58-0FBE-DC36-E351-33B051D4A81D}"/>
                  </a:ext>
                </a:extLst>
              </p:cNvPr>
              <p:cNvSpPr txBox="1"/>
              <p:nvPr/>
            </p:nvSpPr>
            <p:spPr>
              <a:xfrm>
                <a:off x="1634134" y="2767008"/>
                <a:ext cx="1862048" cy="333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e>
                        </m:d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FEDC58-0FBE-DC36-E351-33B051D4A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134" y="2767008"/>
                <a:ext cx="1862048" cy="333681"/>
              </a:xfrm>
              <a:prstGeom prst="rect">
                <a:avLst/>
              </a:prstGeom>
              <a:blipFill>
                <a:blip r:embed="rId4"/>
                <a:stretch>
                  <a:fillRect l="-2614" b="-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02876B-DDD8-E89D-3EE4-FE4B8C5F9B3E}"/>
                  </a:ext>
                </a:extLst>
              </p:cNvPr>
              <p:cNvSpPr txBox="1"/>
              <p:nvPr/>
            </p:nvSpPr>
            <p:spPr>
              <a:xfrm>
                <a:off x="261607" y="3267723"/>
                <a:ext cx="8498971" cy="717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badi" panose="020B0604020104020204" pitchFamily="34" charset="0"/>
                  <a:buChar char="−"/>
                </a:pPr>
                <a:r>
                  <a:rPr lang="en-GB" dirty="0"/>
                  <a:t>for long times, the system is in equilibrium </a:t>
                </a:r>
                <a:r>
                  <a:rPr lang="en-GB" dirty="0" err="1"/>
                  <a:t>w.r.t.</a:t>
                </a:r>
                <a:r>
                  <a:rPr lang="en-GB" dirty="0"/>
                  <a:t> the eigenfrequencies of the effective </a:t>
                </a:r>
                <a:r>
                  <a:rPr lang="en-GB" dirty="0" err="1"/>
                  <a:t>Floquet</a:t>
                </a:r>
                <a:r>
                  <a:rPr lang="en-GB" dirty="0"/>
                  <a:t>-Hamiltonian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SF</m:t>
                        </m:r>
                      </m:sub>
                      <m:sup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02876B-DDD8-E89D-3EE4-FE4B8C5F9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07" y="3267723"/>
                <a:ext cx="8498971" cy="717569"/>
              </a:xfrm>
              <a:prstGeom prst="rect">
                <a:avLst/>
              </a:prstGeom>
              <a:blipFill>
                <a:blip r:embed="rId5"/>
                <a:stretch>
                  <a:fillRect l="-574" t="-4237" b="-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A85A483-FA95-F1AD-E108-3FF0784D8A75}"/>
              </a:ext>
            </a:extLst>
          </p:cNvPr>
          <p:cNvSpPr txBox="1"/>
          <p:nvPr/>
        </p:nvSpPr>
        <p:spPr>
          <a:xfrm>
            <a:off x="3724474" y="2858234"/>
            <a:ext cx="325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(Detailed balance condition)</a:t>
            </a:r>
          </a:p>
        </p:txBody>
      </p:sp>
    </p:spTree>
    <p:extLst>
      <p:ext uri="{BB962C8B-B14F-4D97-AF65-F5344CB8AC3E}">
        <p14:creationId xmlns:p14="http://schemas.microsoft.com/office/powerpoint/2010/main" val="20916138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A29C2-C547-9E38-6691-AB18E9854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E6E7348-3245-2F93-3B2D-955B922C42B4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uhaus 93" panose="04030905020B02020C02" pitchFamily="82" charset="0"/>
              </a:rPr>
              <a:t>8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C6E6203-61E8-AAAE-0736-D14002359BFC}"/>
              </a:ext>
            </a:extLst>
          </p:cNvPr>
          <p:cNvSpPr txBox="1"/>
          <p:nvPr/>
        </p:nvSpPr>
        <p:spPr>
          <a:xfrm>
            <a:off x="569167" y="359746"/>
            <a:ext cx="800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>
                <a:cs typeface="Times New Roman" panose="02020603050405020304" pitchFamily="18" charset="0"/>
              </a:rPr>
              <a:t>Contributions</a:t>
            </a:r>
            <a:endParaRPr lang="de-DE" sz="2000" b="1" dirty="0"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A76BC9B-5BCC-02FC-DCC3-2D869B87CD1C}"/>
              </a:ext>
            </a:extLst>
          </p:cNvPr>
          <p:cNvSpPr txBox="1"/>
          <p:nvPr/>
        </p:nvSpPr>
        <p:spPr>
          <a:xfrm>
            <a:off x="302518" y="989046"/>
            <a:ext cx="8538963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Symbol" panose="05050102010706020507" pitchFamily="18" charset="2"/>
              <a:buChar char="-"/>
            </a:pPr>
            <a:r>
              <a:rPr lang="de-DE" dirty="0">
                <a:cs typeface="Times New Roman" panose="02020603050405020304" pitchFamily="18" charset="0"/>
              </a:rPr>
              <a:t>Long-time dynamics for laser-driven systems are suitably described by effective </a:t>
            </a:r>
            <a:r>
              <a:rPr lang="de-DE" dirty="0" err="1">
                <a:cs typeface="Times New Roman" panose="02020603050405020304" pitchFamily="18" charset="0"/>
              </a:rPr>
              <a:t>Floquet</a:t>
            </a:r>
            <a:r>
              <a:rPr lang="de-DE" dirty="0">
                <a:cs typeface="Times New Roman" panose="02020603050405020304" pitchFamily="18" charset="0"/>
              </a:rPr>
              <a:t>-Gibbs </a:t>
            </a:r>
            <a:r>
              <a:rPr lang="de-DE" dirty="0" err="1">
                <a:cs typeface="Times New Roman" panose="02020603050405020304" pitchFamily="18" charset="0"/>
              </a:rPr>
              <a:t>ensembles</a:t>
            </a:r>
            <a:r>
              <a:rPr lang="de-DE" dirty="0">
                <a:cs typeface="Times New Roman" panose="02020603050405020304" pitchFamily="18" charset="0"/>
              </a:rPr>
              <a:t>;</a:t>
            </a:r>
          </a:p>
          <a:p>
            <a:pPr marL="571500" indent="-571500">
              <a:buFont typeface="Symbol" panose="05050102010706020507" pitchFamily="18" charset="2"/>
              <a:buChar char="-"/>
            </a:pPr>
            <a:r>
              <a:rPr lang="de-DE" dirty="0" err="1">
                <a:cs typeface="Times New Roman" panose="02020603050405020304" pitchFamily="18" charset="0"/>
              </a:rPr>
              <a:t>Extend</a:t>
            </a:r>
            <a:r>
              <a:rPr lang="de-DE" dirty="0">
                <a:cs typeface="Times New Roman" panose="02020603050405020304" pitchFamily="18" charset="0"/>
              </a:rPr>
              <a:t> </a:t>
            </a:r>
            <a:r>
              <a:rPr lang="de-DE" dirty="0" err="1">
                <a:cs typeface="Times New Roman" panose="02020603050405020304" pitchFamily="18" charset="0"/>
              </a:rPr>
              <a:t>the</a:t>
            </a:r>
            <a:r>
              <a:rPr lang="de-DE" dirty="0">
                <a:cs typeface="Times New Roman" panose="02020603050405020304" pitchFamily="18" charset="0"/>
              </a:rPr>
              <a:t> </a:t>
            </a:r>
            <a:r>
              <a:rPr lang="de-DE" dirty="0" err="1">
                <a:cs typeface="Times New Roman" panose="02020603050405020304" pitchFamily="18" charset="0"/>
              </a:rPr>
              <a:t>results</a:t>
            </a:r>
            <a:r>
              <a:rPr lang="de-DE" dirty="0">
                <a:cs typeface="Times New Roman" panose="02020603050405020304" pitchFamily="18" charset="0"/>
              </a:rPr>
              <a:t> </a:t>
            </a:r>
            <a:r>
              <a:rPr lang="de-DE" dirty="0" err="1">
                <a:cs typeface="Times New Roman" panose="02020603050405020304" pitchFamily="18" charset="0"/>
              </a:rPr>
              <a:t>for</a:t>
            </a:r>
            <a:r>
              <a:rPr lang="de-DE" dirty="0">
                <a:cs typeface="Times New Roman" panose="02020603050405020304" pitchFamily="18" charset="0"/>
              </a:rPr>
              <a:t> </a:t>
            </a:r>
            <a:r>
              <a:rPr lang="de-DE" dirty="0" err="1">
                <a:cs typeface="Times New Roman" panose="02020603050405020304" pitchFamily="18" charset="0"/>
              </a:rPr>
              <a:t>strictly</a:t>
            </a:r>
            <a:r>
              <a:rPr lang="de-DE" dirty="0">
                <a:cs typeface="Times New Roman" panose="02020603050405020304" pitchFamily="18" charset="0"/>
              </a:rPr>
              <a:t> </a:t>
            </a:r>
            <a:r>
              <a:rPr lang="de-DE" dirty="0" err="1">
                <a:cs typeface="Times New Roman" panose="02020603050405020304" pitchFamily="18" charset="0"/>
              </a:rPr>
              <a:t>periodic</a:t>
            </a:r>
            <a:r>
              <a:rPr lang="de-DE" dirty="0">
                <a:cs typeface="Times New Roman" panose="02020603050405020304" pitchFamily="18" charset="0"/>
              </a:rPr>
              <a:t> </a:t>
            </a:r>
            <a:r>
              <a:rPr lang="de-DE" dirty="0" err="1">
                <a:cs typeface="Times New Roman" panose="02020603050405020304" pitchFamily="18" charset="0"/>
              </a:rPr>
              <a:t>quantum</a:t>
            </a:r>
            <a:r>
              <a:rPr lang="de-DE" dirty="0">
                <a:cs typeface="Times New Roman" panose="02020603050405020304" pitchFamily="18" charset="0"/>
              </a:rPr>
              <a:t> </a:t>
            </a:r>
            <a:r>
              <a:rPr lang="de-DE" dirty="0" err="1">
                <a:cs typeface="Times New Roman" panose="02020603050405020304" pitchFamily="18" charset="0"/>
              </a:rPr>
              <a:t>systems</a:t>
            </a:r>
            <a:r>
              <a:rPr lang="de-DE" dirty="0">
                <a:cs typeface="Times New Roman" panose="02020603050405020304" pitchFamily="18" charset="0"/>
              </a:rPr>
              <a:t>;</a:t>
            </a:r>
          </a:p>
          <a:p>
            <a:pPr marL="571500" indent="-571500">
              <a:buFont typeface="Symbol" panose="05050102010706020507" pitchFamily="18" charset="2"/>
              <a:buChar char="-"/>
            </a:pPr>
            <a:r>
              <a:rPr lang="de-DE" dirty="0">
                <a:cs typeface="Times New Roman" panose="02020603050405020304" pitchFamily="18" charset="0"/>
              </a:rPr>
              <a:t>Description of stroboscopic equilibrium for an experimentaly relevant class of systems (trapped ions, cold atoms…);</a:t>
            </a:r>
          </a:p>
          <a:p>
            <a:pPr marL="571500" indent="-571500">
              <a:buFont typeface="Symbol" panose="05050102010706020507" pitchFamily="18" charset="2"/>
              <a:buChar char="-"/>
            </a:pPr>
            <a:r>
              <a:rPr lang="de-DE" dirty="0">
                <a:cs typeface="Times New Roman" panose="02020603050405020304" pitchFamily="18" charset="0"/>
              </a:rPr>
              <a:t>Experimental tests </a:t>
            </a:r>
            <a:r>
              <a:rPr lang="de-DE" dirty="0" err="1">
                <a:cs typeface="Times New Roman" panose="02020603050405020304" pitchFamily="18" charset="0"/>
              </a:rPr>
              <a:t>for</a:t>
            </a:r>
            <a:r>
              <a:rPr lang="de-DE" dirty="0">
                <a:cs typeface="Times New Roman" panose="02020603050405020304" pitchFamily="18" charset="0"/>
              </a:rPr>
              <a:t> </a:t>
            </a:r>
            <a:r>
              <a:rPr lang="de-DE" dirty="0" err="1">
                <a:cs typeface="Times New Roman" panose="02020603050405020304" pitchFamily="18" charset="0"/>
              </a:rPr>
              <a:t>the</a:t>
            </a:r>
            <a:r>
              <a:rPr lang="de-DE" dirty="0">
                <a:cs typeface="Times New Roman" panose="02020603050405020304" pitchFamily="18" charset="0"/>
              </a:rPr>
              <a:t> </a:t>
            </a:r>
            <a:r>
              <a:rPr lang="de-DE" dirty="0" err="1">
                <a:cs typeface="Times New Roman" panose="02020603050405020304" pitchFamily="18" charset="0"/>
              </a:rPr>
              <a:t>emergence</a:t>
            </a:r>
            <a:r>
              <a:rPr lang="de-DE" dirty="0">
                <a:cs typeface="Times New Roman" panose="02020603050405020304" pitchFamily="18" charset="0"/>
              </a:rPr>
              <a:t> </a:t>
            </a:r>
            <a:r>
              <a:rPr lang="de-DE" dirty="0" err="1">
                <a:cs typeface="Times New Roman" panose="02020603050405020304" pitchFamily="18" charset="0"/>
              </a:rPr>
              <a:t>of</a:t>
            </a:r>
            <a:r>
              <a:rPr lang="de-DE" dirty="0">
                <a:cs typeface="Times New Roman" panose="02020603050405020304" pitchFamily="18" charset="0"/>
              </a:rPr>
              <a:t> EFG </a:t>
            </a:r>
            <a:r>
              <a:rPr lang="de-DE" dirty="0" err="1">
                <a:cs typeface="Times New Roman" panose="02020603050405020304" pitchFamily="18" charset="0"/>
              </a:rPr>
              <a:t>ensembles</a:t>
            </a:r>
            <a:r>
              <a:rPr lang="de-DE" dirty="0">
                <a:cs typeface="Times New Roman" panose="02020603050405020304" pitchFamily="18" charset="0"/>
              </a:rPr>
              <a:t> in dissipative scenarios?</a:t>
            </a:r>
          </a:p>
          <a:p>
            <a:endParaRPr lang="de-D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5" name="Picture 14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FDC87A95-EDA5-C03E-D220-1FF2C9839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217" y="3111049"/>
            <a:ext cx="5820985" cy="249470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31753B-CBA3-093F-1A00-134D2EC52596}"/>
              </a:ext>
            </a:extLst>
          </p:cNvPr>
          <p:cNvCxnSpPr/>
          <p:nvPr/>
        </p:nvCxnSpPr>
        <p:spPr>
          <a:xfrm>
            <a:off x="2643111" y="3980089"/>
            <a:ext cx="380246" cy="869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3B35B0-CC88-310A-73A6-2874A28113AB}"/>
              </a:ext>
            </a:extLst>
          </p:cNvPr>
          <p:cNvCxnSpPr/>
          <p:nvPr/>
        </p:nvCxnSpPr>
        <p:spPr>
          <a:xfrm flipH="1" flipV="1">
            <a:off x="5545392" y="3648075"/>
            <a:ext cx="319260" cy="656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9493DE2-3871-F65A-1945-0802E4CC740A}"/>
                  </a:ext>
                </a:extLst>
              </p:cNvPr>
              <p:cNvSpPr txBox="1"/>
              <p:nvPr/>
            </p:nvSpPr>
            <p:spPr>
              <a:xfrm>
                <a:off x="2745902" y="4710721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9493DE2-3871-F65A-1945-0802E4CC7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902" y="4710721"/>
                <a:ext cx="174663" cy="276999"/>
              </a:xfrm>
              <a:prstGeom prst="rect">
                <a:avLst/>
              </a:prstGeom>
              <a:blipFill>
                <a:blip r:embed="rId3"/>
                <a:stretch>
                  <a:fillRect l="-31034" r="-31034"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FB6BE0D-6739-E91E-3B99-9FE62E7B1992}"/>
                  </a:ext>
                </a:extLst>
              </p:cNvPr>
              <p:cNvSpPr txBox="1"/>
              <p:nvPr/>
            </p:nvSpPr>
            <p:spPr>
              <a:xfrm>
                <a:off x="5573167" y="4269794"/>
                <a:ext cx="3736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FB6BE0D-6739-E91E-3B99-9FE62E7B1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167" y="4269794"/>
                <a:ext cx="373692" cy="276999"/>
              </a:xfrm>
              <a:prstGeom prst="rect">
                <a:avLst/>
              </a:prstGeom>
              <a:blipFill>
                <a:blip r:embed="rId4"/>
                <a:stretch>
                  <a:fillRect l="-9677" r="-3226" b="-108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01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A29C2-C547-9E38-6691-AB18E9854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E6E7348-3245-2F93-3B2D-955B922C42B4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uhaus 93" panose="04030905020B02020C02" pitchFamily="82" charset="0"/>
              </a:rPr>
              <a:t>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73E6ED8-5257-C514-8F43-13202A49155C}"/>
              </a:ext>
            </a:extLst>
          </p:cNvPr>
          <p:cNvSpPr txBox="1"/>
          <p:nvPr/>
        </p:nvSpPr>
        <p:spPr>
          <a:xfrm>
            <a:off x="296116" y="178943"/>
            <a:ext cx="5937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Laser-</a:t>
            </a:r>
            <a:r>
              <a:rPr lang="de-DE" sz="2000" b="1" dirty="0" err="1"/>
              <a:t>driven</a:t>
            </a:r>
            <a:r>
              <a:rPr lang="de-DE" sz="2000" b="1" dirty="0"/>
              <a:t> </a:t>
            </a:r>
            <a:r>
              <a:rPr lang="de-DE" sz="2000" b="1" dirty="0" err="1"/>
              <a:t>atomic</a:t>
            </a:r>
            <a:r>
              <a:rPr lang="de-DE" sz="2000" b="1" dirty="0"/>
              <a:t> </a:t>
            </a:r>
            <a:r>
              <a:rPr lang="de-DE" sz="2000" b="1" dirty="0" err="1"/>
              <a:t>system</a:t>
            </a:r>
            <a:r>
              <a:rPr lang="de-DE" sz="2000" b="1" dirty="0"/>
              <a:t> in </a:t>
            </a:r>
            <a:r>
              <a:rPr lang="de-DE" sz="2000" b="1" dirty="0" err="1"/>
              <a:t>radiation</a:t>
            </a:r>
            <a:r>
              <a:rPr lang="de-DE" sz="2000" b="1" dirty="0"/>
              <a:t> </a:t>
            </a:r>
            <a:r>
              <a:rPr lang="de-DE" sz="2000" b="1" dirty="0" err="1"/>
              <a:t>field</a:t>
            </a:r>
            <a:endParaRPr lang="de-DE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B2D0E14-62EE-E4F2-5023-97BF5E8A006E}"/>
                  </a:ext>
                </a:extLst>
              </p:cNvPr>
              <p:cNvSpPr txBox="1"/>
              <p:nvPr/>
            </p:nvSpPr>
            <p:spPr>
              <a:xfrm>
                <a:off x="927807" y="937698"/>
                <a:ext cx="18141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SE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B2D0E14-62EE-E4F2-5023-97BF5E8A0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807" y="937698"/>
                <a:ext cx="1814151" cy="276999"/>
              </a:xfrm>
              <a:prstGeom prst="rect">
                <a:avLst/>
              </a:prstGeom>
              <a:blipFill>
                <a:blip r:embed="rId2"/>
                <a:stretch>
                  <a:fillRect l="-4362" t="-26667" r="-2013" b="-5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79DBB9A-6EE5-FEC9-6EDE-1390892CB659}"/>
                  </a:ext>
                </a:extLst>
              </p:cNvPr>
              <p:cNvSpPr txBox="1"/>
              <p:nvPr/>
            </p:nvSpPr>
            <p:spPr>
              <a:xfrm>
                <a:off x="348852" y="1254270"/>
                <a:ext cx="429454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... </a:t>
                </a:r>
                <a:r>
                  <a:rPr lang="de-DE" dirty="0" err="1">
                    <a:solidFill>
                      <a:schemeClr val="tx1"/>
                    </a:solidFill>
                  </a:rPr>
                  <a:t>atomic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system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Hamiltonian</a:t>
                </a:r>
                <a:r>
                  <a:rPr lang="de-DE" dirty="0">
                    <a:solidFill>
                      <a:schemeClr val="tx1"/>
                    </a:solidFill>
                  </a:rPr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800">
                            <a:latin typeface="Cambria Math" panose="02040503050406030204" pitchFamily="18" charset="0"/>
                          </a:rPr>
                          <m:t>SE</m:t>
                        </m:r>
                      </m:sub>
                    </m:sSub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coupling</a:t>
                </a:r>
                <a:r>
                  <a:rPr lang="de-DE" dirty="0"/>
                  <a:t> </a:t>
                </a:r>
                <a:r>
                  <a:rPr lang="de-DE" dirty="0" err="1"/>
                  <a:t>between</a:t>
                </a:r>
                <a:r>
                  <a:rPr lang="de-DE" dirty="0"/>
                  <a:t> </a:t>
                </a:r>
                <a:r>
                  <a:rPr lang="de-DE" dirty="0" err="1"/>
                  <a:t>atomic</a:t>
                </a:r>
                <a:r>
                  <a:rPr lang="de-DE" dirty="0"/>
                  <a:t> </a:t>
                </a:r>
                <a:r>
                  <a:rPr lang="de-DE" dirty="0" err="1"/>
                  <a:t>dipoles</a:t>
                </a:r>
                <a:r>
                  <a:rPr lang="de-DE" dirty="0"/>
                  <a:t> and </a:t>
                </a:r>
                <a:r>
                  <a:rPr lang="de-DE" dirty="0" err="1"/>
                  <a:t>eletromagnetic</a:t>
                </a:r>
                <a:r>
                  <a:rPr lang="de-DE" dirty="0"/>
                  <a:t> </a:t>
                </a:r>
                <a:r>
                  <a:rPr lang="de-DE" dirty="0" err="1"/>
                  <a:t>environment</a:t>
                </a:r>
                <a:r>
                  <a:rPr lang="de-DE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80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de-DE" dirty="0"/>
                  <a:t> radiation field Hamiltonian;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79DBB9A-6EE5-FEC9-6EDE-1390892CB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2" y="1254270"/>
                <a:ext cx="4294544" cy="1477328"/>
              </a:xfrm>
              <a:prstGeom prst="rect">
                <a:avLst/>
              </a:prstGeom>
              <a:blipFill>
                <a:blip r:embed="rId3"/>
                <a:stretch>
                  <a:fillRect l="-1135" t="-20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32D0F4F3-8557-9701-29A5-9537C2FB224A}"/>
                  </a:ext>
                </a:extLst>
              </p:cNvPr>
              <p:cNvSpPr txBox="1"/>
              <p:nvPr/>
            </p:nvSpPr>
            <p:spPr>
              <a:xfrm>
                <a:off x="1797703" y="2450276"/>
                <a:ext cx="1806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atom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32D0F4F3-8557-9701-29A5-9537C2FB2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703" y="2450276"/>
                <a:ext cx="1806328" cy="276999"/>
              </a:xfrm>
              <a:prstGeom prst="rect">
                <a:avLst/>
              </a:prstGeom>
              <a:blipFill>
                <a:blip r:embed="rId4"/>
                <a:stretch>
                  <a:fillRect l="-3041" r="-1351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Imagem 32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DD3C4EBD-B493-14CE-311F-FBDE365396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29" y="190003"/>
            <a:ext cx="3769871" cy="22269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BDBFF2-D08D-1D4F-5D4B-7E54378F3495}"/>
              </a:ext>
            </a:extLst>
          </p:cNvPr>
          <p:cNvSpPr txBox="1"/>
          <p:nvPr/>
        </p:nvSpPr>
        <p:spPr>
          <a:xfrm>
            <a:off x="276392" y="552977"/>
            <a:ext cx="469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56082"/>
                </a:solidFill>
              </a:rPr>
              <a:t>R. H. Lehmberg, Phys. Rev. A </a:t>
            </a:r>
            <a:r>
              <a:rPr lang="en-US" b="1" dirty="0">
                <a:solidFill>
                  <a:srgbClr val="156082"/>
                </a:solidFill>
              </a:rPr>
              <a:t>2</a:t>
            </a:r>
            <a:r>
              <a:rPr lang="en-US" dirty="0">
                <a:solidFill>
                  <a:srgbClr val="156082"/>
                </a:solidFill>
              </a:rPr>
              <a:t>, 883 (1970)</a:t>
            </a:r>
            <a:endParaRPr lang="en-GB" dirty="0">
              <a:solidFill>
                <a:srgbClr val="1560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637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A29C2-C547-9E38-6691-AB18E9854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E6E7348-3245-2F93-3B2D-955B922C42B4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uhaus 93" panose="04030905020B02020C02" pitchFamily="82" charset="0"/>
              </a:rPr>
              <a:t>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73E6ED8-5257-C514-8F43-13202A49155C}"/>
              </a:ext>
            </a:extLst>
          </p:cNvPr>
          <p:cNvSpPr txBox="1"/>
          <p:nvPr/>
        </p:nvSpPr>
        <p:spPr>
          <a:xfrm>
            <a:off x="296116" y="178943"/>
            <a:ext cx="5937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Laser-</a:t>
            </a:r>
            <a:r>
              <a:rPr lang="de-DE" sz="2000" b="1" dirty="0" err="1"/>
              <a:t>driven</a:t>
            </a:r>
            <a:r>
              <a:rPr lang="de-DE" sz="2000" b="1" dirty="0"/>
              <a:t> </a:t>
            </a:r>
            <a:r>
              <a:rPr lang="de-DE" sz="2000" b="1" dirty="0" err="1"/>
              <a:t>atomic</a:t>
            </a:r>
            <a:r>
              <a:rPr lang="de-DE" sz="2000" b="1" dirty="0"/>
              <a:t> </a:t>
            </a:r>
            <a:r>
              <a:rPr lang="de-DE" sz="2000" b="1" dirty="0" err="1"/>
              <a:t>system</a:t>
            </a:r>
            <a:r>
              <a:rPr lang="de-DE" sz="2000" b="1" dirty="0"/>
              <a:t> in </a:t>
            </a:r>
            <a:r>
              <a:rPr lang="de-DE" sz="2000" b="1" dirty="0" err="1"/>
              <a:t>radiation</a:t>
            </a:r>
            <a:r>
              <a:rPr lang="de-DE" sz="2000" b="1" dirty="0"/>
              <a:t> </a:t>
            </a:r>
            <a:r>
              <a:rPr lang="de-DE" sz="2000" b="1" dirty="0" err="1"/>
              <a:t>field</a:t>
            </a:r>
            <a:endParaRPr lang="de-DE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B2D0E14-62EE-E4F2-5023-97BF5E8A006E}"/>
                  </a:ext>
                </a:extLst>
              </p:cNvPr>
              <p:cNvSpPr txBox="1"/>
              <p:nvPr/>
            </p:nvSpPr>
            <p:spPr>
              <a:xfrm>
                <a:off x="927807" y="937698"/>
                <a:ext cx="18141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SE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B2D0E14-62EE-E4F2-5023-97BF5E8A0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807" y="937698"/>
                <a:ext cx="1814151" cy="276999"/>
              </a:xfrm>
              <a:prstGeom prst="rect">
                <a:avLst/>
              </a:prstGeom>
              <a:blipFill>
                <a:blip r:embed="rId2"/>
                <a:stretch>
                  <a:fillRect l="-4362" t="-26667" r="-2013" b="-5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AC578EE-5BE0-7B9D-5422-572D828D59BC}"/>
                  </a:ext>
                </a:extLst>
              </p:cNvPr>
              <p:cNvSpPr txBox="1"/>
              <p:nvPr/>
            </p:nvSpPr>
            <p:spPr>
              <a:xfrm>
                <a:off x="546100" y="3462945"/>
                <a:ext cx="5268659" cy="87126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atom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Sup>
                            <m:sSubSupPr>
                              <m:ctrlPr>
                                <a:rPr lang="el-G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de-DE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l-G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e>
                      </m:nary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sSubSup>
                            <m:sSubSupPr>
                              <m:ctrlPr>
                                <a:rPr lang="el-G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l-G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l-G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l-G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AC578EE-5BE0-7B9D-5422-572D828D5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0" y="3462945"/>
                <a:ext cx="5268659" cy="8712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79DBB9A-6EE5-FEC9-6EDE-1390892CB659}"/>
                  </a:ext>
                </a:extLst>
              </p:cNvPr>
              <p:cNvSpPr txBox="1"/>
              <p:nvPr/>
            </p:nvSpPr>
            <p:spPr>
              <a:xfrm>
                <a:off x="348852" y="1254270"/>
                <a:ext cx="429454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... </a:t>
                </a:r>
                <a:r>
                  <a:rPr lang="de-DE" dirty="0" err="1">
                    <a:solidFill>
                      <a:schemeClr val="tx1"/>
                    </a:solidFill>
                  </a:rPr>
                  <a:t>atomic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system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Hamiltonian</a:t>
                </a:r>
                <a:r>
                  <a:rPr lang="de-DE" dirty="0">
                    <a:solidFill>
                      <a:schemeClr val="tx1"/>
                    </a:solidFill>
                  </a:rPr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800">
                            <a:latin typeface="Cambria Math" panose="02040503050406030204" pitchFamily="18" charset="0"/>
                          </a:rPr>
                          <m:t>SE</m:t>
                        </m:r>
                      </m:sub>
                    </m:sSub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coupling</a:t>
                </a:r>
                <a:r>
                  <a:rPr lang="de-DE" dirty="0"/>
                  <a:t> </a:t>
                </a:r>
                <a:r>
                  <a:rPr lang="de-DE" dirty="0" err="1"/>
                  <a:t>between</a:t>
                </a:r>
                <a:r>
                  <a:rPr lang="de-DE" dirty="0"/>
                  <a:t> </a:t>
                </a:r>
                <a:r>
                  <a:rPr lang="de-DE" dirty="0" err="1"/>
                  <a:t>atomic</a:t>
                </a:r>
                <a:r>
                  <a:rPr lang="de-DE" dirty="0"/>
                  <a:t> </a:t>
                </a:r>
                <a:r>
                  <a:rPr lang="de-DE" dirty="0" err="1"/>
                  <a:t>dipoles</a:t>
                </a:r>
                <a:r>
                  <a:rPr lang="de-DE" dirty="0"/>
                  <a:t> and </a:t>
                </a:r>
                <a:r>
                  <a:rPr lang="de-DE" dirty="0" err="1"/>
                  <a:t>eletromagnetic</a:t>
                </a:r>
                <a:r>
                  <a:rPr lang="de-DE" dirty="0"/>
                  <a:t> </a:t>
                </a:r>
                <a:r>
                  <a:rPr lang="de-DE" dirty="0" err="1"/>
                  <a:t>environment</a:t>
                </a:r>
                <a:r>
                  <a:rPr lang="de-DE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80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de-DE" dirty="0"/>
                  <a:t> radiation field Hamiltonian;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79DBB9A-6EE5-FEC9-6EDE-1390892CB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2" y="1254270"/>
                <a:ext cx="4294544" cy="1477328"/>
              </a:xfrm>
              <a:prstGeom prst="rect">
                <a:avLst/>
              </a:prstGeom>
              <a:blipFill>
                <a:blip r:embed="rId4"/>
                <a:stretch>
                  <a:fillRect l="-1135" t="-20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1080FECB-55A9-32B4-3D98-FD326F5330FF}"/>
              </a:ext>
            </a:extLst>
          </p:cNvPr>
          <p:cNvSpPr txBox="1"/>
          <p:nvPr/>
        </p:nvSpPr>
        <p:spPr>
          <a:xfrm>
            <a:off x="107034" y="2825643"/>
            <a:ext cx="5582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Hamiltonian</a:t>
            </a:r>
            <a:r>
              <a:rPr lang="de-DE" dirty="0"/>
              <a:t> </a:t>
            </a:r>
            <a:r>
              <a:rPr lang="de-DE" dirty="0" err="1"/>
              <a:t>incorporates</a:t>
            </a:r>
            <a:r>
              <a:rPr lang="de-DE" dirty="0"/>
              <a:t> </a:t>
            </a:r>
            <a:r>
              <a:rPr lang="de-DE" dirty="0" err="1"/>
              <a:t>coupling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laser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66CC681-FF32-A982-EDB5-6CFAFE621617}"/>
                  </a:ext>
                </a:extLst>
              </p:cNvPr>
              <p:cNvSpPr txBox="1"/>
              <p:nvPr/>
            </p:nvSpPr>
            <p:spPr>
              <a:xfrm>
                <a:off x="7532899" y="2728013"/>
                <a:ext cx="12409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66CC681-FF32-A982-EDB5-6CFAFE621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899" y="2728013"/>
                <a:ext cx="1240972" cy="461665"/>
              </a:xfrm>
              <a:prstGeom prst="rect">
                <a:avLst/>
              </a:prstGeom>
              <a:blipFill>
                <a:blip r:embed="rId5"/>
                <a:stretch>
                  <a:fillRect l="-9852" t="-133333" r="-24138" b="-197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C0EF468-B7FE-C345-7135-32FD9886E289}"/>
              </a:ext>
            </a:extLst>
          </p:cNvPr>
          <p:cNvCxnSpPr>
            <a:cxnSpLocks/>
          </p:cNvCxnSpPr>
          <p:nvPr/>
        </p:nvCxnSpPr>
        <p:spPr>
          <a:xfrm>
            <a:off x="6771434" y="2947882"/>
            <a:ext cx="1110343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820E2EE-87C3-305C-CE5E-D6895E5D9768}"/>
              </a:ext>
            </a:extLst>
          </p:cNvPr>
          <p:cNvCxnSpPr>
            <a:cxnSpLocks/>
          </p:cNvCxnSpPr>
          <p:nvPr/>
        </p:nvCxnSpPr>
        <p:spPr>
          <a:xfrm>
            <a:off x="6771434" y="4207650"/>
            <a:ext cx="1110343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0C38282A-4A5F-B7D6-1014-C23BABCB03E6}"/>
                  </a:ext>
                </a:extLst>
              </p:cNvPr>
              <p:cNvSpPr txBox="1"/>
              <p:nvPr/>
            </p:nvSpPr>
            <p:spPr>
              <a:xfrm>
                <a:off x="7519566" y="3987782"/>
                <a:ext cx="12409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0C38282A-4A5F-B7D6-1014-C23BABCB0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566" y="3987782"/>
                <a:ext cx="1240972" cy="461665"/>
              </a:xfrm>
              <a:prstGeom prst="rect">
                <a:avLst/>
              </a:prstGeom>
              <a:blipFill>
                <a:blip r:embed="rId6"/>
                <a:stretch>
                  <a:fillRect l="-9852" t="-131579" r="-24138" b="-1934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have Esquerda 18">
            <a:extLst>
              <a:ext uri="{FF2B5EF4-FFF2-40B4-BE49-F238E27FC236}">
                <a16:creationId xmlns:a16="http://schemas.microsoft.com/office/drawing/2014/main" id="{5273A961-CF3B-2570-170B-CD8D8A647BE7}"/>
              </a:ext>
            </a:extLst>
          </p:cNvPr>
          <p:cNvSpPr/>
          <p:nvPr/>
        </p:nvSpPr>
        <p:spPr>
          <a:xfrm>
            <a:off x="6376886" y="2947881"/>
            <a:ext cx="307910" cy="125976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FECE9061-C111-3236-FC90-A9E51DB6459E}"/>
                  </a:ext>
                </a:extLst>
              </p:cNvPr>
              <p:cNvSpPr txBox="1"/>
              <p:nvPr/>
            </p:nvSpPr>
            <p:spPr>
              <a:xfrm>
                <a:off x="5686416" y="3323289"/>
                <a:ext cx="895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FECE9061-C111-3236-FC90-A9E51DB64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416" y="3323289"/>
                <a:ext cx="8957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32D0F4F3-8557-9701-29A5-9537C2FB224A}"/>
                  </a:ext>
                </a:extLst>
              </p:cNvPr>
              <p:cNvSpPr txBox="1"/>
              <p:nvPr/>
            </p:nvSpPr>
            <p:spPr>
              <a:xfrm>
                <a:off x="1797703" y="2450276"/>
                <a:ext cx="1806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atom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32D0F4F3-8557-9701-29A5-9537C2FB2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703" y="2450276"/>
                <a:ext cx="1806328" cy="276999"/>
              </a:xfrm>
              <a:prstGeom prst="rect">
                <a:avLst/>
              </a:prstGeom>
              <a:blipFill>
                <a:blip r:embed="rId8"/>
                <a:stretch>
                  <a:fillRect l="-3041" r="-1351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1F88FA-FC62-F147-8854-53F86E578440}"/>
              </a:ext>
            </a:extLst>
          </p:cNvPr>
          <p:cNvCxnSpPr/>
          <p:nvPr/>
        </p:nvCxnSpPr>
        <p:spPr>
          <a:xfrm>
            <a:off x="6115625" y="2717049"/>
            <a:ext cx="849086" cy="754047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904A693-564A-B0BC-9643-E780E3CE9912}"/>
              </a:ext>
            </a:extLst>
          </p:cNvPr>
          <p:cNvSpPr txBox="1"/>
          <p:nvPr/>
        </p:nvSpPr>
        <p:spPr>
          <a:xfrm>
            <a:off x="5476476" y="2350934"/>
            <a:ext cx="139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Laser </a:t>
            </a:r>
            <a:r>
              <a:rPr lang="de-DE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field</a:t>
            </a:r>
            <a:endParaRPr lang="de-DE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F1857E1A-C5CA-B215-27C7-EB4DF7C18D80}"/>
                  </a:ext>
                </a:extLst>
              </p:cNvPr>
              <p:cNvSpPr txBox="1"/>
              <p:nvPr/>
            </p:nvSpPr>
            <p:spPr>
              <a:xfrm>
                <a:off x="6695020" y="4566387"/>
                <a:ext cx="255212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 </m:t>
                    </m:r>
                  </m:oMath>
                </a14:m>
                <a:r>
                  <a:rPr lang="de-DE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level </a:t>
                </a:r>
                <a:r>
                  <a:rPr lang="de-DE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separation</a:t>
                </a:r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de-DE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laser</a:t>
                </a:r>
                <a:r>
                  <a:rPr lang="de-DE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frequency</a:t>
                </a:r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de-DE" dirty="0"/>
                  <a:t>  Rabi </a:t>
                </a:r>
                <a:r>
                  <a:rPr lang="de-DE" dirty="0" err="1"/>
                  <a:t>frequency</a:t>
                </a:r>
                <a:endParaRPr lang="de-DE" dirty="0"/>
              </a:p>
              <a:p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F1857E1A-C5CA-B215-27C7-EB4DF7C18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020" y="4566387"/>
                <a:ext cx="2552129" cy="1200329"/>
              </a:xfrm>
              <a:prstGeom prst="rect">
                <a:avLst/>
              </a:prstGeom>
              <a:blipFill>
                <a:blip r:embed="rId9"/>
                <a:stretch>
                  <a:fillRect t="-20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Imagem 32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DD3C4EBD-B493-14CE-311F-FBDE365396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29" y="190003"/>
            <a:ext cx="3769871" cy="22269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BDBFF2-D08D-1D4F-5D4B-7E54378F3495}"/>
              </a:ext>
            </a:extLst>
          </p:cNvPr>
          <p:cNvSpPr txBox="1"/>
          <p:nvPr/>
        </p:nvSpPr>
        <p:spPr>
          <a:xfrm>
            <a:off x="276392" y="552977"/>
            <a:ext cx="469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56082"/>
                </a:solidFill>
              </a:rPr>
              <a:t>R. H. Lehmberg, Phys. Rev. A </a:t>
            </a:r>
            <a:r>
              <a:rPr lang="en-US" b="1" dirty="0">
                <a:solidFill>
                  <a:srgbClr val="156082"/>
                </a:solidFill>
              </a:rPr>
              <a:t>2</a:t>
            </a:r>
            <a:r>
              <a:rPr lang="en-US" dirty="0">
                <a:solidFill>
                  <a:srgbClr val="156082"/>
                </a:solidFill>
              </a:rPr>
              <a:t>, 883 (1970)</a:t>
            </a:r>
            <a:endParaRPr lang="en-GB" dirty="0">
              <a:solidFill>
                <a:srgbClr val="1560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06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A29C2-C547-9E38-6691-AB18E9854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E6E7348-3245-2F93-3B2D-955B922C42B4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uhaus 93" panose="04030905020B02020C02" pitchFamily="82" charset="0"/>
              </a:rPr>
              <a:t>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73E6ED8-5257-C514-8F43-13202A49155C}"/>
              </a:ext>
            </a:extLst>
          </p:cNvPr>
          <p:cNvSpPr txBox="1"/>
          <p:nvPr/>
        </p:nvSpPr>
        <p:spPr>
          <a:xfrm>
            <a:off x="296116" y="178943"/>
            <a:ext cx="5937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Laser-</a:t>
            </a:r>
            <a:r>
              <a:rPr lang="de-DE" sz="2000" b="1" dirty="0" err="1"/>
              <a:t>driven</a:t>
            </a:r>
            <a:r>
              <a:rPr lang="de-DE" sz="2000" b="1" dirty="0"/>
              <a:t> </a:t>
            </a:r>
            <a:r>
              <a:rPr lang="de-DE" sz="2000" b="1" dirty="0" err="1"/>
              <a:t>atomic</a:t>
            </a:r>
            <a:r>
              <a:rPr lang="de-DE" sz="2000" b="1" dirty="0"/>
              <a:t> </a:t>
            </a:r>
            <a:r>
              <a:rPr lang="de-DE" sz="2000" b="1" dirty="0" err="1"/>
              <a:t>system</a:t>
            </a:r>
            <a:r>
              <a:rPr lang="de-DE" sz="2000" b="1" dirty="0"/>
              <a:t> in </a:t>
            </a:r>
            <a:r>
              <a:rPr lang="de-DE" sz="2000" b="1" dirty="0" err="1"/>
              <a:t>radiation</a:t>
            </a:r>
            <a:r>
              <a:rPr lang="de-DE" sz="2000" b="1" dirty="0"/>
              <a:t> </a:t>
            </a:r>
            <a:r>
              <a:rPr lang="de-DE" sz="2000" b="1" dirty="0" err="1"/>
              <a:t>field</a:t>
            </a:r>
            <a:endParaRPr lang="de-DE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B2D0E14-62EE-E4F2-5023-97BF5E8A006E}"/>
                  </a:ext>
                </a:extLst>
              </p:cNvPr>
              <p:cNvSpPr txBox="1"/>
              <p:nvPr/>
            </p:nvSpPr>
            <p:spPr>
              <a:xfrm>
                <a:off x="927807" y="937698"/>
                <a:ext cx="18141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SE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B2D0E14-62EE-E4F2-5023-97BF5E8A0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807" y="937698"/>
                <a:ext cx="1814151" cy="276999"/>
              </a:xfrm>
              <a:prstGeom prst="rect">
                <a:avLst/>
              </a:prstGeom>
              <a:blipFill>
                <a:blip r:embed="rId2"/>
                <a:stretch>
                  <a:fillRect l="-4362" t="-26667" r="-2013" b="-5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AC578EE-5BE0-7B9D-5422-572D828D59BC}"/>
                  </a:ext>
                </a:extLst>
              </p:cNvPr>
              <p:cNvSpPr txBox="1"/>
              <p:nvPr/>
            </p:nvSpPr>
            <p:spPr>
              <a:xfrm>
                <a:off x="546100" y="3462945"/>
                <a:ext cx="5268659" cy="87126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atom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Sup>
                            <m:sSubSupPr>
                              <m:ctrlPr>
                                <a:rPr lang="el-G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de-DE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l-G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e>
                      </m:nary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sSubSup>
                            <m:sSubSupPr>
                              <m:ctrlPr>
                                <a:rPr lang="el-G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l-G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l-G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l-G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AC578EE-5BE0-7B9D-5422-572D828D5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0" y="3462945"/>
                <a:ext cx="5268659" cy="8712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79DBB9A-6EE5-FEC9-6EDE-1390892CB659}"/>
                  </a:ext>
                </a:extLst>
              </p:cNvPr>
              <p:cNvSpPr txBox="1"/>
              <p:nvPr/>
            </p:nvSpPr>
            <p:spPr>
              <a:xfrm>
                <a:off x="348852" y="1254270"/>
                <a:ext cx="429454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... </a:t>
                </a:r>
                <a:r>
                  <a:rPr lang="de-DE" dirty="0" err="1">
                    <a:solidFill>
                      <a:schemeClr val="tx1"/>
                    </a:solidFill>
                  </a:rPr>
                  <a:t>atomic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system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Hamiltonian</a:t>
                </a:r>
                <a:r>
                  <a:rPr lang="de-DE" dirty="0">
                    <a:solidFill>
                      <a:schemeClr val="tx1"/>
                    </a:solidFill>
                  </a:rPr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800">
                            <a:latin typeface="Cambria Math" panose="02040503050406030204" pitchFamily="18" charset="0"/>
                          </a:rPr>
                          <m:t>SE</m:t>
                        </m:r>
                      </m:sub>
                    </m:sSub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coupling</a:t>
                </a:r>
                <a:r>
                  <a:rPr lang="de-DE" dirty="0"/>
                  <a:t> </a:t>
                </a:r>
                <a:r>
                  <a:rPr lang="de-DE" dirty="0" err="1"/>
                  <a:t>between</a:t>
                </a:r>
                <a:r>
                  <a:rPr lang="de-DE" dirty="0"/>
                  <a:t> </a:t>
                </a:r>
                <a:r>
                  <a:rPr lang="de-DE" dirty="0" err="1"/>
                  <a:t>atomic</a:t>
                </a:r>
                <a:r>
                  <a:rPr lang="de-DE" dirty="0"/>
                  <a:t> </a:t>
                </a:r>
                <a:r>
                  <a:rPr lang="de-DE" dirty="0" err="1"/>
                  <a:t>dipoles</a:t>
                </a:r>
                <a:r>
                  <a:rPr lang="de-DE" dirty="0"/>
                  <a:t> and </a:t>
                </a:r>
                <a:r>
                  <a:rPr lang="de-DE" dirty="0" err="1"/>
                  <a:t>eletromagnetic</a:t>
                </a:r>
                <a:r>
                  <a:rPr lang="de-DE" dirty="0"/>
                  <a:t> </a:t>
                </a:r>
                <a:r>
                  <a:rPr lang="de-DE" dirty="0" err="1"/>
                  <a:t>environment</a:t>
                </a:r>
                <a:r>
                  <a:rPr lang="de-DE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80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de-DE" dirty="0"/>
                  <a:t> radiation field Hamiltonian;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79DBB9A-6EE5-FEC9-6EDE-1390892CB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2" y="1254270"/>
                <a:ext cx="4294544" cy="1477328"/>
              </a:xfrm>
              <a:prstGeom prst="rect">
                <a:avLst/>
              </a:prstGeom>
              <a:blipFill>
                <a:blip r:embed="rId4"/>
                <a:stretch>
                  <a:fillRect l="-1135" t="-20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1080FECB-55A9-32B4-3D98-FD326F5330FF}"/>
              </a:ext>
            </a:extLst>
          </p:cNvPr>
          <p:cNvSpPr txBox="1"/>
          <p:nvPr/>
        </p:nvSpPr>
        <p:spPr>
          <a:xfrm>
            <a:off x="107034" y="2825643"/>
            <a:ext cx="5582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Hamiltonian</a:t>
            </a:r>
            <a:r>
              <a:rPr lang="de-DE" dirty="0"/>
              <a:t> </a:t>
            </a:r>
            <a:r>
              <a:rPr lang="de-DE" dirty="0" err="1"/>
              <a:t>incorporates</a:t>
            </a:r>
            <a:r>
              <a:rPr lang="de-DE" dirty="0"/>
              <a:t> </a:t>
            </a:r>
            <a:r>
              <a:rPr lang="de-DE" dirty="0" err="1"/>
              <a:t>coupling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laser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66CC681-FF32-A982-EDB5-6CFAFE621617}"/>
                  </a:ext>
                </a:extLst>
              </p:cNvPr>
              <p:cNvSpPr txBox="1"/>
              <p:nvPr/>
            </p:nvSpPr>
            <p:spPr>
              <a:xfrm>
                <a:off x="7532899" y="2728013"/>
                <a:ext cx="12409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66CC681-FF32-A982-EDB5-6CFAFE621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899" y="2728013"/>
                <a:ext cx="1240972" cy="461665"/>
              </a:xfrm>
              <a:prstGeom prst="rect">
                <a:avLst/>
              </a:prstGeom>
              <a:blipFill>
                <a:blip r:embed="rId5"/>
                <a:stretch>
                  <a:fillRect l="-9852" t="-133333" r="-24138" b="-197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C0EF468-B7FE-C345-7135-32FD9886E289}"/>
              </a:ext>
            </a:extLst>
          </p:cNvPr>
          <p:cNvCxnSpPr>
            <a:cxnSpLocks/>
          </p:cNvCxnSpPr>
          <p:nvPr/>
        </p:nvCxnSpPr>
        <p:spPr>
          <a:xfrm>
            <a:off x="6771434" y="2947882"/>
            <a:ext cx="1110343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820E2EE-87C3-305C-CE5E-D6895E5D9768}"/>
              </a:ext>
            </a:extLst>
          </p:cNvPr>
          <p:cNvCxnSpPr>
            <a:cxnSpLocks/>
          </p:cNvCxnSpPr>
          <p:nvPr/>
        </p:nvCxnSpPr>
        <p:spPr>
          <a:xfrm>
            <a:off x="6771434" y="4207650"/>
            <a:ext cx="1110343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0C38282A-4A5F-B7D6-1014-C23BABCB03E6}"/>
                  </a:ext>
                </a:extLst>
              </p:cNvPr>
              <p:cNvSpPr txBox="1"/>
              <p:nvPr/>
            </p:nvSpPr>
            <p:spPr>
              <a:xfrm>
                <a:off x="7519566" y="3987782"/>
                <a:ext cx="12409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0C38282A-4A5F-B7D6-1014-C23BABCB0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566" y="3987782"/>
                <a:ext cx="1240972" cy="461665"/>
              </a:xfrm>
              <a:prstGeom prst="rect">
                <a:avLst/>
              </a:prstGeom>
              <a:blipFill>
                <a:blip r:embed="rId6"/>
                <a:stretch>
                  <a:fillRect l="-9852" t="-131579" r="-24138" b="-1934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have Esquerda 18">
            <a:extLst>
              <a:ext uri="{FF2B5EF4-FFF2-40B4-BE49-F238E27FC236}">
                <a16:creationId xmlns:a16="http://schemas.microsoft.com/office/drawing/2014/main" id="{5273A961-CF3B-2570-170B-CD8D8A647BE7}"/>
              </a:ext>
            </a:extLst>
          </p:cNvPr>
          <p:cNvSpPr/>
          <p:nvPr/>
        </p:nvSpPr>
        <p:spPr>
          <a:xfrm>
            <a:off x="6376886" y="2947881"/>
            <a:ext cx="307910" cy="125976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FECE9061-C111-3236-FC90-A9E51DB6459E}"/>
                  </a:ext>
                </a:extLst>
              </p:cNvPr>
              <p:cNvSpPr txBox="1"/>
              <p:nvPr/>
            </p:nvSpPr>
            <p:spPr>
              <a:xfrm>
                <a:off x="5686416" y="3323289"/>
                <a:ext cx="895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FECE9061-C111-3236-FC90-A9E51DB64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416" y="3323289"/>
                <a:ext cx="8957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28FFF95-66E0-9C7D-B250-73A5DC9E650D}"/>
              </a:ext>
            </a:extLst>
          </p:cNvPr>
          <p:cNvCxnSpPr>
            <a:cxnSpLocks/>
          </p:cNvCxnSpPr>
          <p:nvPr/>
        </p:nvCxnSpPr>
        <p:spPr>
          <a:xfrm flipH="1">
            <a:off x="7328620" y="2961338"/>
            <a:ext cx="7323" cy="12597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6B57876-73A5-809B-2A11-AFC83F1E7256}"/>
              </a:ext>
            </a:extLst>
          </p:cNvPr>
          <p:cNvSpPr txBox="1"/>
          <p:nvPr/>
        </p:nvSpPr>
        <p:spPr>
          <a:xfrm>
            <a:off x="7309943" y="3348887"/>
            <a:ext cx="214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Radiative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decay</a:t>
            </a:r>
            <a:endParaRPr lang="de-D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32D0F4F3-8557-9701-29A5-9537C2FB224A}"/>
                  </a:ext>
                </a:extLst>
              </p:cNvPr>
              <p:cNvSpPr txBox="1"/>
              <p:nvPr/>
            </p:nvSpPr>
            <p:spPr>
              <a:xfrm>
                <a:off x="1797703" y="2450276"/>
                <a:ext cx="1806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atom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32D0F4F3-8557-9701-29A5-9537C2FB2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703" y="2450276"/>
                <a:ext cx="1806328" cy="276999"/>
              </a:xfrm>
              <a:prstGeom prst="rect">
                <a:avLst/>
              </a:prstGeom>
              <a:blipFill>
                <a:blip r:embed="rId8"/>
                <a:stretch>
                  <a:fillRect l="-3041" r="-1351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1F88FA-FC62-F147-8854-53F86E578440}"/>
              </a:ext>
            </a:extLst>
          </p:cNvPr>
          <p:cNvCxnSpPr/>
          <p:nvPr/>
        </p:nvCxnSpPr>
        <p:spPr>
          <a:xfrm>
            <a:off x="6115625" y="2717049"/>
            <a:ext cx="849086" cy="754047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904A693-564A-B0BC-9643-E780E3CE9912}"/>
              </a:ext>
            </a:extLst>
          </p:cNvPr>
          <p:cNvSpPr txBox="1"/>
          <p:nvPr/>
        </p:nvSpPr>
        <p:spPr>
          <a:xfrm>
            <a:off x="5476476" y="2350934"/>
            <a:ext cx="139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Laser </a:t>
            </a:r>
            <a:r>
              <a:rPr lang="de-DE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field</a:t>
            </a:r>
            <a:endParaRPr lang="de-DE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E01C5C2-A397-C232-D5CC-8F7AB41AD77B}"/>
              </a:ext>
            </a:extLst>
          </p:cNvPr>
          <p:cNvSpPr txBox="1"/>
          <p:nvPr/>
        </p:nvSpPr>
        <p:spPr>
          <a:xfrm>
            <a:off x="112773" y="4522300"/>
            <a:ext cx="6264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 err="1"/>
              <a:t>dynamics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coherent</a:t>
            </a:r>
            <a:r>
              <a:rPr lang="de-DE" dirty="0"/>
              <a:t>: </a:t>
            </a:r>
            <a:r>
              <a:rPr lang="de-DE" dirty="0" err="1"/>
              <a:t>coupling</a:t>
            </a:r>
            <a:r>
              <a:rPr lang="de-DE" dirty="0"/>
              <a:t> </a:t>
            </a:r>
            <a:r>
              <a:rPr lang="de-DE" dirty="0" err="1"/>
              <a:t>atoms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radiation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 err="1"/>
              <a:t>generates</a:t>
            </a:r>
            <a:r>
              <a:rPr lang="de-DE" dirty="0"/>
              <a:t> </a:t>
            </a:r>
            <a:r>
              <a:rPr lang="de-DE" dirty="0" err="1"/>
              <a:t>spontaneous</a:t>
            </a:r>
            <a:r>
              <a:rPr lang="de-DE" dirty="0"/>
              <a:t> </a:t>
            </a:r>
            <a:r>
              <a:rPr lang="de-DE" dirty="0" err="1"/>
              <a:t>emition</a:t>
            </a:r>
            <a:r>
              <a:rPr lang="de-DE" dirty="0"/>
              <a:t>;</a:t>
            </a:r>
            <a:endParaRPr lang="de-DE" dirty="0">
              <a:ea typeface="Cambria Math" panose="02040503050406030204" pitchFamily="18" charset="0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b="1" dirty="0" err="1"/>
              <a:t>long</a:t>
            </a:r>
            <a:r>
              <a:rPr lang="de-DE" b="1" dirty="0"/>
              <a:t> time </a:t>
            </a:r>
            <a:r>
              <a:rPr lang="de-DE" b="1" dirty="0" err="1"/>
              <a:t>dynamics</a:t>
            </a:r>
            <a:r>
              <a:rPr lang="de-DE" b="1" dirty="0"/>
              <a:t>:</a:t>
            </a:r>
            <a:r>
              <a:rPr lang="de-DE" dirty="0"/>
              <a:t> </a:t>
            </a:r>
            <a:r>
              <a:rPr lang="de-DE" dirty="0" err="1"/>
              <a:t>competition</a:t>
            </a:r>
            <a:r>
              <a:rPr lang="de-DE" dirty="0"/>
              <a:t> </a:t>
            </a:r>
            <a:r>
              <a:rPr lang="de-DE" dirty="0" err="1"/>
              <a:t>dissipation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periodic</a:t>
            </a:r>
            <a:r>
              <a:rPr lang="de-DE" dirty="0"/>
              <a:t> </a:t>
            </a:r>
            <a:r>
              <a:rPr lang="de-DE" dirty="0" err="1"/>
              <a:t>driving</a:t>
            </a:r>
            <a:r>
              <a:rPr lang="de-DE" dirty="0"/>
              <a:t> .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F1857E1A-C5CA-B215-27C7-EB4DF7C18D80}"/>
                  </a:ext>
                </a:extLst>
              </p:cNvPr>
              <p:cNvSpPr txBox="1"/>
              <p:nvPr/>
            </p:nvSpPr>
            <p:spPr>
              <a:xfrm>
                <a:off x="6695020" y="4566387"/>
                <a:ext cx="255212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 </m:t>
                    </m:r>
                  </m:oMath>
                </a14:m>
                <a:r>
                  <a:rPr lang="de-DE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level </a:t>
                </a:r>
                <a:r>
                  <a:rPr lang="de-DE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separation</a:t>
                </a:r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de-DE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laser</a:t>
                </a:r>
                <a:r>
                  <a:rPr lang="de-DE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frequency</a:t>
                </a:r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de-DE" dirty="0"/>
                  <a:t>  Rabi </a:t>
                </a:r>
                <a:r>
                  <a:rPr lang="de-DE" dirty="0" err="1"/>
                  <a:t>frequency</a:t>
                </a:r>
                <a:endParaRPr lang="de-DE" dirty="0"/>
              </a:p>
              <a:p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F1857E1A-C5CA-B215-27C7-EB4DF7C18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020" y="4566387"/>
                <a:ext cx="2552129" cy="1200329"/>
              </a:xfrm>
              <a:prstGeom prst="rect">
                <a:avLst/>
              </a:prstGeom>
              <a:blipFill>
                <a:blip r:embed="rId9"/>
                <a:stretch>
                  <a:fillRect t="-20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Imagem 32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DD3C4EBD-B493-14CE-311F-FBDE365396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29" y="190003"/>
            <a:ext cx="3769871" cy="22269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BDBFF2-D08D-1D4F-5D4B-7E54378F3495}"/>
              </a:ext>
            </a:extLst>
          </p:cNvPr>
          <p:cNvSpPr txBox="1"/>
          <p:nvPr/>
        </p:nvSpPr>
        <p:spPr>
          <a:xfrm>
            <a:off x="276392" y="552977"/>
            <a:ext cx="469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56082"/>
                </a:solidFill>
              </a:rPr>
              <a:t>R. H. Lehmberg, Phys. Rev. A </a:t>
            </a:r>
            <a:r>
              <a:rPr lang="en-US" b="1" dirty="0">
                <a:solidFill>
                  <a:srgbClr val="156082"/>
                </a:solidFill>
              </a:rPr>
              <a:t>2</a:t>
            </a:r>
            <a:r>
              <a:rPr lang="en-US" dirty="0">
                <a:solidFill>
                  <a:srgbClr val="156082"/>
                </a:solidFill>
              </a:rPr>
              <a:t>, 883 (1970)</a:t>
            </a:r>
            <a:endParaRPr lang="en-GB" dirty="0">
              <a:solidFill>
                <a:srgbClr val="1560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22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A29C2-C547-9E38-6691-AB18E9854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E6E7348-3245-2F93-3B2D-955B922C42B4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uhaus 93" panose="04030905020B02020C02" pitchFamily="82" charset="0"/>
              </a:rPr>
              <a:t>2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B512B90-8494-CA99-366D-1B1F09EE68C8}"/>
              </a:ext>
            </a:extLst>
          </p:cNvPr>
          <p:cNvSpPr txBox="1"/>
          <p:nvPr/>
        </p:nvSpPr>
        <p:spPr>
          <a:xfrm>
            <a:off x="198962" y="154082"/>
            <a:ext cx="5937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Rotating</a:t>
            </a:r>
            <a:r>
              <a:rPr lang="de-DE" sz="2000" b="1" dirty="0"/>
              <a:t> frame </a:t>
            </a:r>
            <a:r>
              <a:rPr lang="de-DE" sz="2000" b="1" dirty="0" err="1"/>
              <a:t>of</a:t>
            </a:r>
            <a:r>
              <a:rPr lang="de-DE" sz="2000" b="1" dirty="0"/>
              <a:t>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laser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330442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A29C2-C547-9E38-6691-AB18E9854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E6E7348-3245-2F93-3B2D-955B922C42B4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uhaus 93" panose="04030905020B02020C02" pitchFamily="82" charset="0"/>
              </a:rPr>
              <a:t>2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B512B90-8494-CA99-366D-1B1F09EE68C8}"/>
              </a:ext>
            </a:extLst>
          </p:cNvPr>
          <p:cNvSpPr txBox="1"/>
          <p:nvPr/>
        </p:nvSpPr>
        <p:spPr>
          <a:xfrm>
            <a:off x="198962" y="154082"/>
            <a:ext cx="5937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Rotating</a:t>
            </a:r>
            <a:r>
              <a:rPr lang="de-DE" sz="2000" b="1" dirty="0"/>
              <a:t> frame </a:t>
            </a:r>
            <a:r>
              <a:rPr lang="de-DE" sz="2000" b="1" dirty="0" err="1"/>
              <a:t>of</a:t>
            </a:r>
            <a:r>
              <a:rPr lang="de-DE" sz="2000" b="1" dirty="0"/>
              <a:t>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laser</a:t>
            </a:r>
            <a:endParaRPr lang="de-DE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7C6BD279-CB50-1E89-E757-BDF51665B15D}"/>
                  </a:ext>
                </a:extLst>
              </p:cNvPr>
              <p:cNvSpPr txBox="1"/>
              <p:nvPr/>
            </p:nvSpPr>
            <p:spPr>
              <a:xfrm>
                <a:off x="306585" y="554192"/>
                <a:ext cx="1648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atom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int</m:t>
                        </m:r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7C6BD279-CB50-1E89-E757-BDF51665B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85" y="554192"/>
                <a:ext cx="1648721" cy="276999"/>
              </a:xfrm>
              <a:prstGeom prst="rect">
                <a:avLst/>
              </a:prstGeom>
              <a:blipFill>
                <a:blip r:embed="rId2"/>
                <a:stretch>
                  <a:fillRect l="-4797" t="-26667" r="-369" b="-5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04BCD07-6E9E-FC2C-C517-D6C72B7EEDCE}"/>
                  </a:ext>
                </a:extLst>
              </p:cNvPr>
              <p:cNvSpPr txBox="1"/>
              <p:nvPr/>
            </p:nvSpPr>
            <p:spPr>
              <a:xfrm>
                <a:off x="3178287" y="962753"/>
                <a:ext cx="15677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laser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int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04BCD07-6E9E-FC2C-C517-D6C72B7EE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287" y="962753"/>
                <a:ext cx="1567737" cy="276999"/>
              </a:xfrm>
              <a:prstGeom prst="rect">
                <a:avLst/>
              </a:prstGeom>
              <a:blipFill>
                <a:blip r:embed="rId3"/>
                <a:stretch>
                  <a:fillRect l="-8915" t="-26667" r="-4264" b="-5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F96662C-5789-4FD5-7981-AB6E77D1F11F}"/>
                  </a:ext>
                </a:extLst>
              </p:cNvPr>
              <p:cNvSpPr txBox="1"/>
              <p:nvPr/>
            </p:nvSpPr>
            <p:spPr>
              <a:xfrm>
                <a:off x="306585" y="908315"/>
                <a:ext cx="2618281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laser</m:t>
                        </m:r>
                      </m:sub>
                      <m:sup>
                        <m: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atom</m:t>
                            </m:r>
                          </m:sub>
                        </m:s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laser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atom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F96662C-5789-4FD5-7981-AB6E77D1F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85" y="908315"/>
                <a:ext cx="2618281" cy="331437"/>
              </a:xfrm>
              <a:prstGeom prst="rect">
                <a:avLst/>
              </a:prstGeom>
              <a:blipFill>
                <a:blip r:embed="rId4"/>
                <a:stretch>
                  <a:fillRect l="-3023" t="-12963" r="-4651" b="-425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224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A29C2-C547-9E38-6691-AB18E9854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E6E7348-3245-2F93-3B2D-955B922C42B4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uhaus 93" panose="04030905020B02020C02" pitchFamily="82" charset="0"/>
              </a:rPr>
              <a:t>2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B512B90-8494-CA99-366D-1B1F09EE68C8}"/>
              </a:ext>
            </a:extLst>
          </p:cNvPr>
          <p:cNvSpPr txBox="1"/>
          <p:nvPr/>
        </p:nvSpPr>
        <p:spPr>
          <a:xfrm>
            <a:off x="198962" y="154082"/>
            <a:ext cx="5937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Rotating</a:t>
            </a:r>
            <a:r>
              <a:rPr lang="de-DE" sz="2000" b="1" dirty="0"/>
              <a:t> frame </a:t>
            </a:r>
            <a:r>
              <a:rPr lang="de-DE" sz="2000" b="1" dirty="0" err="1"/>
              <a:t>of</a:t>
            </a:r>
            <a:r>
              <a:rPr lang="de-DE" sz="2000" b="1" dirty="0"/>
              <a:t>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laser</a:t>
            </a:r>
            <a:endParaRPr lang="de-DE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7C6BD279-CB50-1E89-E757-BDF51665B15D}"/>
                  </a:ext>
                </a:extLst>
              </p:cNvPr>
              <p:cNvSpPr txBox="1"/>
              <p:nvPr/>
            </p:nvSpPr>
            <p:spPr>
              <a:xfrm>
                <a:off x="306585" y="554192"/>
                <a:ext cx="1648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atom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int</m:t>
                        </m:r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7C6BD279-CB50-1E89-E757-BDF51665B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85" y="554192"/>
                <a:ext cx="1648721" cy="276999"/>
              </a:xfrm>
              <a:prstGeom prst="rect">
                <a:avLst/>
              </a:prstGeom>
              <a:blipFill>
                <a:blip r:embed="rId2"/>
                <a:stretch>
                  <a:fillRect l="-4797" t="-26667" r="-369" b="-5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04BCD07-6E9E-FC2C-C517-D6C72B7EEDCE}"/>
                  </a:ext>
                </a:extLst>
              </p:cNvPr>
              <p:cNvSpPr txBox="1"/>
              <p:nvPr/>
            </p:nvSpPr>
            <p:spPr>
              <a:xfrm>
                <a:off x="3178287" y="962753"/>
                <a:ext cx="15677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laser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int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04BCD07-6E9E-FC2C-C517-D6C72B7EE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287" y="962753"/>
                <a:ext cx="1567737" cy="276999"/>
              </a:xfrm>
              <a:prstGeom prst="rect">
                <a:avLst/>
              </a:prstGeom>
              <a:blipFill>
                <a:blip r:embed="rId3"/>
                <a:stretch>
                  <a:fillRect l="-8915" t="-26667" r="-4264" b="-5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F96662C-5789-4FD5-7981-AB6E77D1F11F}"/>
                  </a:ext>
                </a:extLst>
              </p:cNvPr>
              <p:cNvSpPr txBox="1"/>
              <p:nvPr/>
            </p:nvSpPr>
            <p:spPr>
              <a:xfrm>
                <a:off x="306585" y="908315"/>
                <a:ext cx="2618281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laser</m:t>
                        </m:r>
                      </m:sub>
                      <m:sup>
                        <m: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atom</m:t>
                            </m:r>
                          </m:sub>
                        </m:s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laser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atom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F96662C-5789-4FD5-7981-AB6E77D1F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85" y="908315"/>
                <a:ext cx="2618281" cy="331437"/>
              </a:xfrm>
              <a:prstGeom prst="rect">
                <a:avLst/>
              </a:prstGeom>
              <a:blipFill>
                <a:blip r:embed="rId4"/>
                <a:stretch>
                  <a:fillRect l="-3023" t="-12963" r="-4651" b="-425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409B20E-3137-3054-A6CE-CCA118A39E9B}"/>
                  </a:ext>
                </a:extLst>
              </p:cNvPr>
              <p:cNvSpPr txBox="1"/>
              <p:nvPr/>
            </p:nvSpPr>
            <p:spPr>
              <a:xfrm>
                <a:off x="7767346" y="326524"/>
                <a:ext cx="12082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sz="2000" dirty="0"/>
                  <a:t>-</a:t>
                </a:r>
                <a:r>
                  <a:rPr lang="de-DE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de-DE" sz="20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409B20E-3137-3054-A6CE-CCA118A39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346" y="326524"/>
                <a:ext cx="1208216" cy="307777"/>
              </a:xfrm>
              <a:prstGeom prst="rect">
                <a:avLst/>
              </a:prstGeom>
              <a:blipFill>
                <a:blip r:embed="rId6"/>
                <a:stretch>
                  <a:fillRect l="-7071" t="-24000" r="-4545" b="-5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D5E3F4D-D899-47B2-2417-58494E07018F}"/>
                  </a:ext>
                </a:extLst>
              </p:cNvPr>
              <p:cNvSpPr txBox="1"/>
              <p:nvPr/>
            </p:nvSpPr>
            <p:spPr>
              <a:xfrm>
                <a:off x="4391153" y="244264"/>
                <a:ext cx="3040074" cy="87126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atom</m:t>
                          </m:r>
                        </m:sub>
                      </m:sSub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sSubSup>
                            <m:sSubSup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D5E3F4D-D899-47B2-2417-58494E070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153" y="244264"/>
                <a:ext cx="3040074" cy="871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606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2080</Words>
  <Application>Microsoft Office PowerPoint</Application>
  <PresentationFormat>Apresentação na tela (4:3)</PresentationFormat>
  <Paragraphs>374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6" baseType="lpstr">
      <vt:lpstr>Abadi</vt:lpstr>
      <vt:lpstr>Aptos</vt:lpstr>
      <vt:lpstr>Aptos Display</vt:lpstr>
      <vt:lpstr>Arial</vt:lpstr>
      <vt:lpstr>Bauhaus 93</vt:lpstr>
      <vt:lpstr>Cambria Math</vt:lpstr>
      <vt:lpstr>Symbol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Wilson Martins</dc:creator>
  <cp:lastModifiedBy>Wilson Martins</cp:lastModifiedBy>
  <cp:revision>2</cp:revision>
  <dcterms:created xsi:type="dcterms:W3CDTF">2024-02-06T15:30:05Z</dcterms:created>
  <dcterms:modified xsi:type="dcterms:W3CDTF">2024-06-26T20:48:50Z</dcterms:modified>
</cp:coreProperties>
</file>