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3" r:id="rId3"/>
    <p:sldId id="291" r:id="rId4"/>
    <p:sldId id="288" r:id="rId5"/>
    <p:sldId id="289" r:id="rId6"/>
    <p:sldId id="285" r:id="rId7"/>
    <p:sldId id="290" r:id="rId8"/>
    <p:sldId id="283" r:id="rId9"/>
    <p:sldId id="268" r:id="rId10"/>
    <p:sldId id="284" r:id="rId11"/>
    <p:sldId id="271" r:id="rId12"/>
    <p:sldId id="292" r:id="rId13"/>
    <p:sldId id="274" r:id="rId14"/>
    <p:sldId id="286" r:id="rId15"/>
    <p:sldId id="287" r:id="rId16"/>
    <p:sldId id="266" r:id="rId17"/>
    <p:sldId id="260" r:id="rId18"/>
    <p:sldId id="278" r:id="rId19"/>
    <p:sldId id="277" r:id="rId20"/>
    <p:sldId id="279" r:id="rId21"/>
    <p:sldId id="280" r:id="rId22"/>
    <p:sldId id="281" r:id="rId23"/>
    <p:sldId id="282" r:id="rId24"/>
    <p:sldId id="294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C1E5F5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77AB54-18E6-4907-B7A2-443A0AC10369}" v="2477" dt="2024-03-22T08:30:16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son Martins" userId="aa084df00ae5f2d0" providerId="LiveId" clId="{893A5F80-C92D-4D24-ACFE-28C432C77164}"/>
    <pc:docChg chg="custSel addSld delSld modSld sldOrd">
      <pc:chgData name="Wilson Martins" userId="aa084df00ae5f2d0" providerId="LiveId" clId="{893A5F80-C92D-4D24-ACFE-28C432C77164}" dt="2024-02-22T09:55:57.172" v="489" actId="478"/>
      <pc:docMkLst>
        <pc:docMk/>
      </pc:docMkLst>
      <pc:sldChg chg="addSp delSp modSp mod ord">
        <pc:chgData name="Wilson Martins" userId="aa084df00ae5f2d0" providerId="LiveId" clId="{893A5F80-C92D-4D24-ACFE-28C432C77164}" dt="2024-02-22T09:55:57.172" v="489" actId="478"/>
        <pc:sldMkLst>
          <pc:docMk/>
          <pc:sldMk cId="2406401724" sldId="256"/>
        </pc:sldMkLst>
        <pc:spChg chg="add mod">
          <ac:chgData name="Wilson Martins" userId="aa084df00ae5f2d0" providerId="LiveId" clId="{893A5F80-C92D-4D24-ACFE-28C432C77164}" dt="2024-02-17T23:21:43.235" v="262" actId="114"/>
          <ac:spMkLst>
            <pc:docMk/>
            <pc:sldMk cId="2406401724" sldId="256"/>
            <ac:spMk id="2" creationId="{8436D998-5DF0-3FBE-76C7-09AD9F19B859}"/>
          </ac:spMkLst>
        </pc:spChg>
        <pc:spChg chg="mod">
          <ac:chgData name="Wilson Martins" userId="aa084df00ae5f2d0" providerId="LiveId" clId="{893A5F80-C92D-4D24-ACFE-28C432C77164}" dt="2024-02-14T13:31:34.521" v="155" actId="20577"/>
          <ac:spMkLst>
            <pc:docMk/>
            <pc:sldMk cId="2406401724" sldId="256"/>
            <ac:spMk id="4" creationId="{CDF83ED8-5A51-B7A7-EA25-FC6E2EA6AECA}"/>
          </ac:spMkLst>
        </pc:spChg>
        <pc:spChg chg="add mod">
          <ac:chgData name="Wilson Martins" userId="aa084df00ae5f2d0" providerId="LiveId" clId="{893A5F80-C92D-4D24-ACFE-28C432C77164}" dt="2024-02-17T23:21:33.355" v="261" actId="114"/>
          <ac:spMkLst>
            <pc:docMk/>
            <pc:sldMk cId="2406401724" sldId="256"/>
            <ac:spMk id="5" creationId="{8FE982CA-4883-7A78-0D89-170B7B4FDEDD}"/>
          </ac:spMkLst>
        </pc:spChg>
        <pc:picChg chg="add del mod">
          <ac:chgData name="Wilson Martins" userId="aa084df00ae5f2d0" providerId="LiveId" clId="{893A5F80-C92D-4D24-ACFE-28C432C77164}" dt="2024-02-22T09:55:57.172" v="489" actId="478"/>
          <ac:picMkLst>
            <pc:docMk/>
            <pc:sldMk cId="2406401724" sldId="256"/>
            <ac:picMk id="6" creationId="{6863A594-B493-5B9E-4E7B-7B1E88E51D4C}"/>
          </ac:picMkLst>
        </pc:picChg>
      </pc:sldChg>
      <pc:sldChg chg="delSp modSp mod">
        <pc:chgData name="Wilson Martins" userId="aa084df00ae5f2d0" providerId="LiveId" clId="{893A5F80-C92D-4D24-ACFE-28C432C77164}" dt="2024-02-17T23:26:41.754" v="274" actId="478"/>
        <pc:sldMkLst>
          <pc:docMk/>
          <pc:sldMk cId="507348886" sldId="257"/>
        </pc:sldMkLst>
        <pc:spChg chg="del mod">
          <ac:chgData name="Wilson Martins" userId="aa084df00ae5f2d0" providerId="LiveId" clId="{893A5F80-C92D-4D24-ACFE-28C432C77164}" dt="2024-02-17T23:23:06.828" v="266" actId="478"/>
          <ac:spMkLst>
            <pc:docMk/>
            <pc:sldMk cId="507348886" sldId="257"/>
            <ac:spMk id="3" creationId="{8110E3A5-E3DB-A4CC-58C1-0A4EFF3C0C21}"/>
          </ac:spMkLst>
        </pc:spChg>
        <pc:spChg chg="del mod">
          <ac:chgData name="Wilson Martins" userId="aa084df00ae5f2d0" providerId="LiveId" clId="{893A5F80-C92D-4D24-ACFE-28C432C77164}" dt="2024-02-17T23:26:41.754" v="274" actId="478"/>
          <ac:spMkLst>
            <pc:docMk/>
            <pc:sldMk cId="507348886" sldId="257"/>
            <ac:spMk id="8" creationId="{6DB1D57D-08AA-71EB-8B0E-24D57341EF42}"/>
          </ac:spMkLst>
        </pc:spChg>
        <pc:picChg chg="mod">
          <ac:chgData name="Wilson Martins" userId="aa084df00ae5f2d0" providerId="LiveId" clId="{893A5F80-C92D-4D24-ACFE-28C432C77164}" dt="2024-02-17T23:23:12.911" v="267" actId="14100"/>
          <ac:picMkLst>
            <pc:docMk/>
            <pc:sldMk cId="507348886" sldId="257"/>
            <ac:picMk id="5" creationId="{9AEBA68A-8AC5-B8B7-27CA-475E0EDFD636}"/>
          </ac:picMkLst>
        </pc:picChg>
        <pc:picChg chg="del">
          <ac:chgData name="Wilson Martins" userId="aa084df00ae5f2d0" providerId="LiveId" clId="{893A5F80-C92D-4D24-ACFE-28C432C77164}" dt="2024-02-17T23:22:49.761" v="264" actId="478"/>
          <ac:picMkLst>
            <pc:docMk/>
            <pc:sldMk cId="507348886" sldId="257"/>
            <ac:picMk id="6" creationId="{ED246A46-8F47-A6B2-256E-C719AB623A87}"/>
          </ac:picMkLst>
        </pc:picChg>
      </pc:sldChg>
      <pc:sldChg chg="modSp add del mod">
        <pc:chgData name="Wilson Martins" userId="aa084df00ae5f2d0" providerId="LiveId" clId="{893A5F80-C92D-4D24-ACFE-28C432C77164}" dt="2024-02-14T13:47:16.803" v="156" actId="47"/>
        <pc:sldMkLst>
          <pc:docMk/>
          <pc:sldMk cId="2417541690" sldId="258"/>
        </pc:sldMkLst>
        <pc:spChg chg="mod">
          <ac:chgData name="Wilson Martins" userId="aa084df00ae5f2d0" providerId="LiveId" clId="{893A5F80-C92D-4D24-ACFE-28C432C77164}" dt="2024-02-06T15:58:07.411" v="33" actId="20577"/>
          <ac:spMkLst>
            <pc:docMk/>
            <pc:sldMk cId="2417541690" sldId="258"/>
            <ac:spMk id="4" creationId="{8D89E370-E820-0EA4-0B39-8445B2B4699B}"/>
          </ac:spMkLst>
        </pc:spChg>
      </pc:sldChg>
      <pc:sldChg chg="modSp add del mod">
        <pc:chgData name="Wilson Martins" userId="aa084df00ae5f2d0" providerId="LiveId" clId="{893A5F80-C92D-4D24-ACFE-28C432C77164}" dt="2024-02-14T13:47:16.803" v="156" actId="47"/>
        <pc:sldMkLst>
          <pc:docMk/>
          <pc:sldMk cId="4058062785" sldId="259"/>
        </pc:sldMkLst>
        <pc:spChg chg="mod">
          <ac:chgData name="Wilson Martins" userId="aa084df00ae5f2d0" providerId="LiveId" clId="{893A5F80-C92D-4D24-ACFE-28C432C77164}" dt="2024-02-06T15:58:20.655" v="36" actId="20577"/>
          <ac:spMkLst>
            <pc:docMk/>
            <pc:sldMk cId="4058062785" sldId="259"/>
            <ac:spMk id="4" creationId="{485615FF-6B74-213B-D43E-25ABFCD3C0B2}"/>
          </ac:spMkLst>
        </pc:spChg>
      </pc:sldChg>
      <pc:sldChg chg="modSp add mod">
        <pc:chgData name="Wilson Martins" userId="aa084df00ae5f2d0" providerId="LiveId" clId="{893A5F80-C92D-4D24-ACFE-28C432C77164}" dt="2024-02-06T15:59:03.919" v="55" actId="20577"/>
        <pc:sldMkLst>
          <pc:docMk/>
          <pc:sldMk cId="4190071890" sldId="260"/>
        </pc:sldMkLst>
        <pc:spChg chg="mod">
          <ac:chgData name="Wilson Martins" userId="aa084df00ae5f2d0" providerId="LiveId" clId="{893A5F80-C92D-4D24-ACFE-28C432C77164}" dt="2024-02-06T15:59:03.919" v="55" actId="20577"/>
          <ac:spMkLst>
            <pc:docMk/>
            <pc:sldMk cId="4190071890" sldId="260"/>
            <ac:spMk id="4" creationId="{6B4BF9FE-11EF-6E50-4D8C-0E98D8C46EAB}"/>
          </ac:spMkLst>
        </pc:spChg>
      </pc:sldChg>
      <pc:sldChg chg="addSp delSp modSp add mod">
        <pc:chgData name="Wilson Martins" userId="aa084df00ae5f2d0" providerId="LiveId" clId="{893A5F80-C92D-4D24-ACFE-28C432C77164}" dt="2024-02-22T09:55:34.624" v="488" actId="1076"/>
        <pc:sldMkLst>
          <pc:docMk/>
          <pc:sldMk cId="3141328610" sldId="261"/>
        </pc:sldMkLst>
        <pc:spChg chg="add del mod ord">
          <ac:chgData name="Wilson Martins" userId="aa084df00ae5f2d0" providerId="LiveId" clId="{893A5F80-C92D-4D24-ACFE-28C432C77164}" dt="2024-02-21T22:47:30.141" v="401" actId="478"/>
          <ac:spMkLst>
            <pc:docMk/>
            <pc:sldMk cId="3141328610" sldId="261"/>
            <ac:spMk id="2" creationId="{C5F6C2CA-D1D9-F3F0-AE54-8BC5B23B5C8F}"/>
          </ac:spMkLst>
        </pc:spChg>
        <pc:spChg chg="add mod">
          <ac:chgData name="Wilson Martins" userId="aa084df00ae5f2d0" providerId="LiveId" clId="{893A5F80-C92D-4D24-ACFE-28C432C77164}" dt="2024-02-21T22:49:55.652" v="457" actId="1076"/>
          <ac:spMkLst>
            <pc:docMk/>
            <pc:sldMk cId="3141328610" sldId="261"/>
            <ac:spMk id="3" creationId="{C6C741AE-04F9-DFC7-8F4D-871675294457}"/>
          </ac:spMkLst>
        </pc:spChg>
        <pc:spChg chg="mod">
          <ac:chgData name="Wilson Martins" userId="aa084df00ae5f2d0" providerId="LiveId" clId="{893A5F80-C92D-4D24-ACFE-28C432C77164}" dt="2024-02-21T22:49:33.822" v="454" actId="1076"/>
          <ac:spMkLst>
            <pc:docMk/>
            <pc:sldMk cId="3141328610" sldId="261"/>
            <ac:spMk id="4" creationId="{9AD60E3D-233E-421B-36A8-3D200600C4C3}"/>
          </ac:spMkLst>
        </pc:spChg>
        <pc:spChg chg="del mod">
          <ac:chgData name="Wilson Martins" userId="aa084df00ae5f2d0" providerId="LiveId" clId="{893A5F80-C92D-4D24-ACFE-28C432C77164}" dt="2024-02-21T22:47:30.141" v="401" actId="478"/>
          <ac:spMkLst>
            <pc:docMk/>
            <pc:sldMk cId="3141328610" sldId="261"/>
            <ac:spMk id="5" creationId="{78AC93FB-0398-4F56-B76D-0EACF4CD4471}"/>
          </ac:spMkLst>
        </pc:spChg>
        <pc:spChg chg="add del mod">
          <ac:chgData name="Wilson Martins" userId="aa084df00ae5f2d0" providerId="LiveId" clId="{893A5F80-C92D-4D24-ACFE-28C432C77164}" dt="2024-02-21T22:49:11.376" v="452" actId="478"/>
          <ac:spMkLst>
            <pc:docMk/>
            <pc:sldMk cId="3141328610" sldId="261"/>
            <ac:spMk id="6" creationId="{BDCCCC0B-28EA-C206-D933-6CFF48C135C4}"/>
          </ac:spMkLst>
        </pc:spChg>
        <pc:spChg chg="add mod">
          <ac:chgData name="Wilson Martins" userId="aa084df00ae5f2d0" providerId="LiveId" clId="{893A5F80-C92D-4D24-ACFE-28C432C77164}" dt="2024-02-22T09:55:34.624" v="488" actId="1076"/>
          <ac:spMkLst>
            <pc:docMk/>
            <pc:sldMk cId="3141328610" sldId="261"/>
            <ac:spMk id="11" creationId="{243B80F7-90AE-DFA5-742A-30F3169E047E}"/>
          </ac:spMkLst>
        </pc:spChg>
        <pc:cxnChg chg="add">
          <ac:chgData name="Wilson Martins" userId="aa084df00ae5f2d0" providerId="LiveId" clId="{893A5F80-C92D-4D24-ACFE-28C432C77164}" dt="2024-02-21T22:49:49.625" v="456" actId="11529"/>
          <ac:cxnSpMkLst>
            <pc:docMk/>
            <pc:sldMk cId="3141328610" sldId="261"/>
            <ac:cxnSpMk id="8" creationId="{35048DCA-907E-A038-C5C0-C90A94D34C9A}"/>
          </ac:cxnSpMkLst>
        </pc:cxnChg>
        <pc:cxnChg chg="add mod">
          <ac:chgData name="Wilson Martins" userId="aa084df00ae5f2d0" providerId="LiveId" clId="{893A5F80-C92D-4D24-ACFE-28C432C77164}" dt="2024-02-22T09:55:27.611" v="487" actId="14100"/>
          <ac:cxnSpMkLst>
            <pc:docMk/>
            <pc:sldMk cId="3141328610" sldId="261"/>
            <ac:cxnSpMk id="10" creationId="{39531DC2-DA92-2634-CAE5-3B94246636D6}"/>
          </ac:cxnSpMkLst>
        </pc:cxnChg>
      </pc:sldChg>
      <pc:sldChg chg="new del">
        <pc:chgData name="Wilson Martins" userId="aa084df00ae5f2d0" providerId="LiveId" clId="{893A5F80-C92D-4D24-ACFE-28C432C77164}" dt="2024-02-14T13:48:17.682" v="158" actId="47"/>
        <pc:sldMkLst>
          <pc:docMk/>
          <pc:sldMk cId="3792933079" sldId="262"/>
        </pc:sldMkLst>
      </pc:sldChg>
      <pc:sldChg chg="modSp add mod">
        <pc:chgData name="Wilson Martins" userId="aa084df00ae5f2d0" providerId="LiveId" clId="{893A5F80-C92D-4D24-ACFE-28C432C77164}" dt="2024-02-14T13:48:40.920" v="178" actId="20577"/>
        <pc:sldMkLst>
          <pc:docMk/>
          <pc:sldMk cId="3840360115" sldId="262"/>
        </pc:sldMkLst>
        <pc:spChg chg="mod">
          <ac:chgData name="Wilson Martins" userId="aa084df00ae5f2d0" providerId="LiveId" clId="{893A5F80-C92D-4D24-ACFE-28C432C77164}" dt="2024-02-14T13:48:40.920" v="178" actId="20577"/>
          <ac:spMkLst>
            <pc:docMk/>
            <pc:sldMk cId="3840360115" sldId="262"/>
            <ac:spMk id="4" creationId="{6F113662-47F8-DD99-1527-E45DE5B44533}"/>
          </ac:spMkLst>
        </pc:spChg>
      </pc:sldChg>
      <pc:sldChg chg="add">
        <pc:chgData name="Wilson Martins" userId="aa084df00ae5f2d0" providerId="LiveId" clId="{893A5F80-C92D-4D24-ACFE-28C432C77164}" dt="2024-02-17T23:14:54.122" v="234" actId="2890"/>
        <pc:sldMkLst>
          <pc:docMk/>
          <pc:sldMk cId="1959278077" sldId="263"/>
        </pc:sldMkLst>
      </pc:sldChg>
      <pc:sldChg chg="addSp delSp modSp add mod">
        <pc:chgData name="Wilson Martins" userId="aa084df00ae5f2d0" providerId="LiveId" clId="{893A5F80-C92D-4D24-ACFE-28C432C77164}" dt="2024-02-17T23:32:29.640" v="347" actId="20577"/>
        <pc:sldMkLst>
          <pc:docMk/>
          <pc:sldMk cId="2884604722" sldId="264"/>
        </pc:sldMkLst>
        <pc:spChg chg="del">
          <ac:chgData name="Wilson Martins" userId="aa084df00ae5f2d0" providerId="LiveId" clId="{893A5F80-C92D-4D24-ACFE-28C432C77164}" dt="2024-02-17T23:29:02.814" v="339" actId="478"/>
          <ac:spMkLst>
            <pc:docMk/>
            <pc:sldMk cId="2884604722" sldId="264"/>
            <ac:spMk id="2" creationId="{A324A994-00E3-3430-72FC-2351B7477AC9}"/>
          </ac:spMkLst>
        </pc:spChg>
        <pc:spChg chg="mod">
          <ac:chgData name="Wilson Martins" userId="aa084df00ae5f2d0" providerId="LiveId" clId="{893A5F80-C92D-4D24-ACFE-28C432C77164}" dt="2024-02-17T23:32:29.640" v="347" actId="20577"/>
          <ac:spMkLst>
            <pc:docMk/>
            <pc:sldMk cId="2884604722" sldId="264"/>
            <ac:spMk id="4" creationId="{7ACE6F1C-C3CE-AD8F-ACF8-6F6B9D8F668D}"/>
          </ac:spMkLst>
        </pc:spChg>
        <pc:spChg chg="del">
          <ac:chgData name="Wilson Martins" userId="aa084df00ae5f2d0" providerId="LiveId" clId="{893A5F80-C92D-4D24-ACFE-28C432C77164}" dt="2024-02-17T23:29:02.814" v="339" actId="478"/>
          <ac:spMkLst>
            <pc:docMk/>
            <pc:sldMk cId="2884604722" sldId="264"/>
            <ac:spMk id="5" creationId="{C6F966EC-1A4F-B22A-2D70-F5CBBE40C4EB}"/>
          </ac:spMkLst>
        </pc:spChg>
        <pc:picChg chg="add del">
          <ac:chgData name="Wilson Martins" userId="aa084df00ae5f2d0" providerId="LiveId" clId="{893A5F80-C92D-4D24-ACFE-28C432C77164}" dt="2024-02-17T23:31:59.837" v="341" actId="478"/>
          <ac:picMkLst>
            <pc:docMk/>
            <pc:sldMk cId="2884604722" sldId="264"/>
            <ac:picMk id="6" creationId="{2FD46C42-EB25-3739-BBCD-6A669D192DAC}"/>
          </ac:picMkLst>
        </pc:picChg>
      </pc:sldChg>
      <pc:sldChg chg="add">
        <pc:chgData name="Wilson Martins" userId="aa084df00ae5f2d0" providerId="LiveId" clId="{893A5F80-C92D-4D24-ACFE-28C432C77164}" dt="2024-02-21T22:47:25.958" v="400" actId="2890"/>
        <pc:sldMkLst>
          <pc:docMk/>
          <pc:sldMk cId="1123413242" sldId="265"/>
        </pc:sldMkLst>
      </pc:sldChg>
    </pc:docChg>
  </pc:docChgLst>
  <pc:docChgLst>
    <pc:chgData name="Wilson Martins" userId="aa084df00ae5f2d0" providerId="LiveId" clId="{4177AB54-18E6-4907-B7A2-443A0AC10369}"/>
    <pc:docChg chg="undo custSel addSld delSld modSld sldOrd modMainMaster">
      <pc:chgData name="Wilson Martins" userId="aa084df00ae5f2d0" providerId="LiveId" clId="{4177AB54-18E6-4907-B7A2-443A0AC10369}" dt="2024-06-16T17:49:29.491" v="7034" actId="478"/>
      <pc:docMkLst>
        <pc:docMk/>
      </pc:docMkLst>
      <pc:sldChg chg="addSp delSp modSp del mod ord">
        <pc:chgData name="Wilson Martins" userId="aa084df00ae5f2d0" providerId="LiveId" clId="{4177AB54-18E6-4907-B7A2-443A0AC10369}" dt="2024-02-22T15:04:21.819" v="911" actId="47"/>
        <pc:sldMkLst>
          <pc:docMk/>
          <pc:sldMk cId="2406401724" sldId="256"/>
        </pc:sldMkLst>
        <pc:spChg chg="del mod">
          <ac:chgData name="Wilson Martins" userId="aa084df00ae5f2d0" providerId="LiveId" clId="{4177AB54-18E6-4907-B7A2-443A0AC10369}" dt="2024-02-22T10:37:32.264" v="164" actId="21"/>
          <ac:spMkLst>
            <pc:docMk/>
            <pc:sldMk cId="2406401724" sldId="256"/>
            <ac:spMk id="2" creationId="{8436D998-5DF0-3FBE-76C7-09AD9F19B859}"/>
          </ac:spMkLst>
        </pc:spChg>
        <pc:spChg chg="mod">
          <ac:chgData name="Wilson Martins" userId="aa084df00ae5f2d0" providerId="LiveId" clId="{4177AB54-18E6-4907-B7A2-443A0AC10369}" dt="2024-02-22T14:35:33.351" v="767" actId="255"/>
          <ac:spMkLst>
            <pc:docMk/>
            <pc:sldMk cId="2406401724" sldId="256"/>
            <ac:spMk id="4" creationId="{CDF83ED8-5A51-B7A7-EA25-FC6E2EA6AECA}"/>
          </ac:spMkLst>
        </pc:spChg>
        <pc:spChg chg="del">
          <ac:chgData name="Wilson Martins" userId="aa084df00ae5f2d0" providerId="LiveId" clId="{4177AB54-18E6-4907-B7A2-443A0AC10369}" dt="2024-02-22T10:23:12.162" v="114" actId="478"/>
          <ac:spMkLst>
            <pc:docMk/>
            <pc:sldMk cId="2406401724" sldId="256"/>
            <ac:spMk id="5" creationId="{8FE982CA-4883-7A78-0D89-170B7B4FDEDD}"/>
          </ac:spMkLst>
        </pc:spChg>
        <pc:spChg chg="add mod">
          <ac:chgData name="Wilson Martins" userId="aa084df00ae5f2d0" providerId="LiveId" clId="{4177AB54-18E6-4907-B7A2-443A0AC10369}" dt="2024-02-22T14:31:50.144" v="755" actId="255"/>
          <ac:spMkLst>
            <pc:docMk/>
            <pc:sldMk cId="2406401724" sldId="256"/>
            <ac:spMk id="11" creationId="{32825A7F-BFA7-88DE-5D63-6D34DBAA646B}"/>
          </ac:spMkLst>
        </pc:spChg>
        <pc:spChg chg="add del mod">
          <ac:chgData name="Wilson Martins" userId="aa084df00ae5f2d0" providerId="LiveId" clId="{4177AB54-18E6-4907-B7A2-443A0AC10369}" dt="2024-02-22T14:46:54.395" v="785" actId="21"/>
          <ac:spMkLst>
            <pc:docMk/>
            <pc:sldMk cId="2406401724" sldId="256"/>
            <ac:spMk id="13" creationId="{26F89184-0C33-06BE-18AC-F6C7B2A59587}"/>
          </ac:spMkLst>
        </pc:spChg>
        <pc:picChg chg="add del mod">
          <ac:chgData name="Wilson Martins" userId="aa084df00ae5f2d0" providerId="LiveId" clId="{4177AB54-18E6-4907-B7A2-443A0AC10369}" dt="2024-02-22T10:12:32.686" v="21" actId="478"/>
          <ac:picMkLst>
            <pc:docMk/>
            <pc:sldMk cId="2406401724" sldId="256"/>
            <ac:picMk id="6" creationId="{33A68337-6E68-4449-75EE-E1317081E51A}"/>
          </ac:picMkLst>
        </pc:picChg>
        <pc:picChg chg="add del mod">
          <ac:chgData name="Wilson Martins" userId="aa084df00ae5f2d0" providerId="LiveId" clId="{4177AB54-18E6-4907-B7A2-443A0AC10369}" dt="2024-02-22T10:13:00.721" v="26" actId="478"/>
          <ac:picMkLst>
            <pc:docMk/>
            <pc:sldMk cId="2406401724" sldId="256"/>
            <ac:picMk id="8" creationId="{B039FFFC-630F-5262-8A78-5244AA4CB77C}"/>
          </ac:picMkLst>
        </pc:picChg>
        <pc:picChg chg="add mod">
          <ac:chgData name="Wilson Martins" userId="aa084df00ae5f2d0" providerId="LiveId" clId="{4177AB54-18E6-4907-B7A2-443A0AC10369}" dt="2024-02-22T10:35:41.696" v="133" actId="1076"/>
          <ac:picMkLst>
            <pc:docMk/>
            <pc:sldMk cId="2406401724" sldId="256"/>
            <ac:picMk id="10" creationId="{B8E65BC0-7B6F-4C85-487C-E8F5ADDFC000}"/>
          </ac:picMkLst>
        </pc:picChg>
      </pc:sldChg>
      <pc:sldChg chg="addSp modSp mod chgLayout">
        <pc:chgData name="Wilson Martins" userId="aa084df00ae5f2d0" providerId="LiveId" clId="{4177AB54-18E6-4907-B7A2-443A0AC10369}" dt="2024-03-22T08:25:52.081" v="6971" actId="20577"/>
        <pc:sldMkLst>
          <pc:docMk/>
          <pc:sldMk cId="507348886" sldId="257"/>
        </pc:sldMkLst>
        <pc:spChg chg="mod">
          <ac:chgData name="Wilson Martins" userId="aa084df00ae5f2d0" providerId="LiveId" clId="{4177AB54-18E6-4907-B7A2-443A0AC10369}" dt="2024-03-22T08:25:52.081" v="6971" actId="20577"/>
          <ac:spMkLst>
            <pc:docMk/>
            <pc:sldMk cId="507348886" sldId="257"/>
            <ac:spMk id="2" creationId="{ADE8E6DF-0203-B82B-54B3-1D2968F1EDEF}"/>
          </ac:spMkLst>
        </pc:spChg>
        <pc:spChg chg="add mod">
          <ac:chgData name="Wilson Martins" userId="aa084df00ae5f2d0" providerId="LiveId" clId="{4177AB54-18E6-4907-B7A2-443A0AC10369}" dt="2024-03-21T15:42:34.937" v="6419" actId="255"/>
          <ac:spMkLst>
            <pc:docMk/>
            <pc:sldMk cId="507348886" sldId="257"/>
            <ac:spMk id="3" creationId="{6022B4B2-8985-2FFD-9D0B-EFDADD902D42}"/>
          </ac:spMkLst>
        </pc:spChg>
        <pc:spChg chg="mod">
          <ac:chgData name="Wilson Martins" userId="aa084df00ae5f2d0" providerId="LiveId" clId="{4177AB54-18E6-4907-B7A2-443A0AC10369}" dt="2024-03-04T11:10:48.916" v="3746" actId="255"/>
          <ac:spMkLst>
            <pc:docMk/>
            <pc:sldMk cId="507348886" sldId="257"/>
            <ac:spMk id="4" creationId="{C58E9EBA-5272-5993-DAB6-CAA02C92CDCC}"/>
          </ac:spMkLst>
        </pc:spChg>
        <pc:spChg chg="mod">
          <ac:chgData name="Wilson Martins" userId="aa084df00ae5f2d0" providerId="LiveId" clId="{4177AB54-18E6-4907-B7A2-443A0AC10369}" dt="2024-03-22T07:41:46.973" v="6732" actId="20577"/>
          <ac:spMkLst>
            <pc:docMk/>
            <pc:sldMk cId="507348886" sldId="257"/>
            <ac:spMk id="7" creationId="{86221BF3-CDE0-4CF3-5481-058F56361FA0}"/>
          </ac:spMkLst>
        </pc:spChg>
        <pc:picChg chg="mod">
          <ac:chgData name="Wilson Martins" userId="aa084df00ae5f2d0" providerId="LiveId" clId="{4177AB54-18E6-4907-B7A2-443A0AC10369}" dt="2024-02-29T15:14:36.789" v="1442" actId="1076"/>
          <ac:picMkLst>
            <pc:docMk/>
            <pc:sldMk cId="507348886" sldId="257"/>
            <ac:picMk id="5" creationId="{9AEBA68A-8AC5-B8B7-27CA-475E0EDFD636}"/>
          </ac:picMkLst>
        </pc:picChg>
      </pc:sldChg>
      <pc:sldChg chg="addSp delSp modSp mod">
        <pc:chgData name="Wilson Martins" userId="aa084df00ae5f2d0" providerId="LiveId" clId="{4177AB54-18E6-4907-B7A2-443A0AC10369}" dt="2024-03-21T21:30:53.229" v="6605" actId="20577"/>
        <pc:sldMkLst>
          <pc:docMk/>
          <pc:sldMk cId="4190071890" sldId="260"/>
        </pc:sldMkLst>
        <pc:spChg chg="add del mod">
          <ac:chgData name="Wilson Martins" userId="aa084df00ae5f2d0" providerId="LiveId" clId="{4177AB54-18E6-4907-B7A2-443A0AC10369}" dt="2024-03-04T09:42:49.821" v="3163"/>
          <ac:spMkLst>
            <pc:docMk/>
            <pc:sldMk cId="4190071890" sldId="260"/>
            <ac:spMk id="2" creationId="{7C47D48C-5159-0717-480E-0751A28A8FFB}"/>
          </ac:spMkLst>
        </pc:spChg>
        <pc:spChg chg="add mod">
          <ac:chgData name="Wilson Martins" userId="aa084df00ae5f2d0" providerId="LiveId" clId="{4177AB54-18E6-4907-B7A2-443A0AC10369}" dt="2024-03-21T21:30:53.229" v="6605" actId="20577"/>
          <ac:spMkLst>
            <pc:docMk/>
            <pc:sldMk cId="4190071890" sldId="260"/>
            <ac:spMk id="2" creationId="{DA0DFA29-5D85-DBE5-FDEF-F8E69935C8B1}"/>
          </ac:spMkLst>
        </pc:spChg>
        <pc:spChg chg="add 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3" creationId="{CEA607E9-8504-042F-DB7C-4E8EA9D7131D}"/>
          </ac:spMkLst>
        </pc:spChg>
        <pc:spChg chg="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4" creationId="{6B4BF9FE-11EF-6E50-4D8C-0E98D8C46EAB}"/>
          </ac:spMkLst>
        </pc:spChg>
        <pc:spChg chg="add 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5" creationId="{FA7AAED2-E87A-C27E-9127-89FC0AB84417}"/>
          </ac:spMkLst>
        </pc:spChg>
        <pc:spChg chg="add del mod">
          <ac:chgData name="Wilson Martins" userId="aa084df00ae5f2d0" providerId="LiveId" clId="{4177AB54-18E6-4907-B7A2-443A0AC10369}" dt="2024-03-04T09:51:58.762" v="3434"/>
          <ac:spMkLst>
            <pc:docMk/>
            <pc:sldMk cId="4190071890" sldId="260"/>
            <ac:spMk id="6" creationId="{4C0255CF-EF1C-6485-B502-A272ED8D98D0}"/>
          </ac:spMkLst>
        </pc:spChg>
        <pc:spChg chg="add 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7" creationId="{CEE4A2A4-5960-F523-0004-0DE30F666F7E}"/>
          </ac:spMkLst>
        </pc:spChg>
        <pc:spChg chg="add 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8" creationId="{2AFC0211-82E9-E663-97A2-CB3FA6ACB13C}"/>
          </ac:spMkLst>
        </pc:spChg>
        <pc:spChg chg="add del mod">
          <ac:chgData name="Wilson Martins" userId="aa084df00ae5f2d0" providerId="LiveId" clId="{4177AB54-18E6-4907-B7A2-443A0AC10369}" dt="2024-03-04T10:28:37.743" v="3535" actId="478"/>
          <ac:spMkLst>
            <pc:docMk/>
            <pc:sldMk cId="4190071890" sldId="260"/>
            <ac:spMk id="10" creationId="{54D3A666-5000-ECBF-FA35-2535B6291F91}"/>
          </ac:spMkLst>
        </pc:spChg>
        <pc:spChg chg="add del mod">
          <ac:chgData name="Wilson Martins" userId="aa084df00ae5f2d0" providerId="LiveId" clId="{4177AB54-18E6-4907-B7A2-443A0AC10369}" dt="2024-03-04T10:28:39.387" v="3536" actId="478"/>
          <ac:spMkLst>
            <pc:docMk/>
            <pc:sldMk cId="4190071890" sldId="260"/>
            <ac:spMk id="11" creationId="{C5703AE0-7252-F670-F7EE-6F879AC404CD}"/>
          </ac:spMkLst>
        </pc:spChg>
        <pc:spChg chg="add 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12" creationId="{5A0854EA-958C-F1B2-45BE-6DFBF9DFDBBD}"/>
          </ac:spMkLst>
        </pc:spChg>
        <pc:spChg chg="add del mod">
          <ac:chgData name="Wilson Martins" userId="aa084df00ae5f2d0" providerId="LiveId" clId="{4177AB54-18E6-4907-B7A2-443A0AC10369}" dt="2024-03-04T11:18:36.101" v="3751" actId="21"/>
          <ac:spMkLst>
            <pc:docMk/>
            <pc:sldMk cId="4190071890" sldId="260"/>
            <ac:spMk id="13" creationId="{786D9294-271E-F98C-0DFF-E4477365E283}"/>
          </ac:spMkLst>
        </pc:spChg>
        <pc:spChg chg="add del mod">
          <ac:chgData name="Wilson Martins" userId="aa084df00ae5f2d0" providerId="LiveId" clId="{4177AB54-18E6-4907-B7A2-443A0AC10369}" dt="2024-03-04T11:18:36.101" v="3751" actId="21"/>
          <ac:spMkLst>
            <pc:docMk/>
            <pc:sldMk cId="4190071890" sldId="260"/>
            <ac:spMk id="14" creationId="{52EFC2CC-53FD-A71C-7F42-B38431475DEC}"/>
          </ac:spMkLst>
        </pc:spChg>
        <pc:spChg chg="add 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15" creationId="{5D16DDAD-961A-515F-B918-F750EBDBF0C8}"/>
          </ac:spMkLst>
        </pc:spChg>
        <pc:spChg chg="add 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16" creationId="{32DB6160-B35A-921F-C585-81A88C98334C}"/>
          </ac:spMkLst>
        </pc:spChg>
        <pc:spChg chg="add 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17" creationId="{2DDE8C3B-1F76-2087-95DD-4E4D3DFA3299}"/>
          </ac:spMkLst>
        </pc:spChg>
        <pc:spChg chg="add 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18" creationId="{AA389D95-AA95-788F-A02B-33E50DC2F51F}"/>
          </ac:spMkLst>
        </pc:spChg>
        <pc:spChg chg="add 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19" creationId="{16BB88E3-F132-E527-DA89-9E5CBBBA9CBE}"/>
          </ac:spMkLst>
        </pc:spChg>
        <pc:spChg chg="add 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20" creationId="{A700B18D-C61C-3C27-FA6D-26A0AD35D8A4}"/>
          </ac:spMkLst>
        </pc:spChg>
        <pc:spChg chg="add 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21" creationId="{11A6248A-33CD-44F5-C2CC-51DC7AD3539A}"/>
          </ac:spMkLst>
        </pc:spChg>
        <pc:spChg chg="add 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22" creationId="{EC232823-E9A6-C4C7-8E44-3B3D02008499}"/>
          </ac:spMkLst>
        </pc:spChg>
        <pc:spChg chg="add 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23" creationId="{063DF25A-33EB-2DE2-8764-943E1E8E9B6A}"/>
          </ac:spMkLst>
        </pc:spChg>
        <pc:spChg chg="add 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24" creationId="{DD7D2079-FCF7-A00A-E4D6-60A6D0B78C4A}"/>
          </ac:spMkLst>
        </pc:spChg>
        <pc:spChg chg="add mod">
          <ac:chgData name="Wilson Martins" userId="aa084df00ae5f2d0" providerId="LiveId" clId="{4177AB54-18E6-4907-B7A2-443A0AC10369}" dt="2024-03-19T16:31:46.550" v="6323" actId="255"/>
          <ac:spMkLst>
            <pc:docMk/>
            <pc:sldMk cId="4190071890" sldId="260"/>
            <ac:spMk id="25" creationId="{1111FB7A-A560-BF6A-0100-71107075C91D}"/>
          </ac:spMkLst>
        </pc:spChg>
        <pc:picChg chg="add del mod">
          <ac:chgData name="Wilson Martins" userId="aa084df00ae5f2d0" providerId="LiveId" clId="{4177AB54-18E6-4907-B7A2-443A0AC10369}" dt="2024-03-04T10:28:34.724" v="3534" actId="478"/>
          <ac:picMkLst>
            <pc:docMk/>
            <pc:sldMk cId="4190071890" sldId="260"/>
            <ac:picMk id="9" creationId="{8A1477BA-D259-5533-3E16-EA394E8B1221}"/>
          </ac:picMkLst>
        </pc:picChg>
      </pc:sldChg>
      <pc:sldChg chg="addSp delSp modSp del mod">
        <pc:chgData name="Wilson Martins" userId="aa084df00ae5f2d0" providerId="LiveId" clId="{4177AB54-18E6-4907-B7A2-443A0AC10369}" dt="2024-02-29T15:15:25.468" v="1450" actId="47"/>
        <pc:sldMkLst>
          <pc:docMk/>
          <pc:sldMk cId="3141328610" sldId="261"/>
        </pc:sldMkLst>
        <pc:spChg chg="add del mod">
          <ac:chgData name="Wilson Martins" userId="aa084df00ae5f2d0" providerId="LiveId" clId="{4177AB54-18E6-4907-B7A2-443A0AC10369}" dt="2024-02-22T12:23:55.030" v="410" actId="478"/>
          <ac:spMkLst>
            <pc:docMk/>
            <pc:sldMk cId="3141328610" sldId="261"/>
            <ac:spMk id="2" creationId="{5F161E8C-E9A7-DD0A-56A6-ABAE19A1DBDA}"/>
          </ac:spMkLst>
        </pc:spChg>
        <pc:spChg chg="mod">
          <ac:chgData name="Wilson Martins" userId="aa084df00ae5f2d0" providerId="LiveId" clId="{4177AB54-18E6-4907-B7A2-443A0AC10369}" dt="2024-02-29T15:14:32.236" v="1441"/>
          <ac:spMkLst>
            <pc:docMk/>
            <pc:sldMk cId="3141328610" sldId="261"/>
            <ac:spMk id="3" creationId="{C6C741AE-04F9-DFC7-8F4D-871675294457}"/>
          </ac:spMkLst>
        </pc:spChg>
        <pc:spChg chg="mod">
          <ac:chgData name="Wilson Martins" userId="aa084df00ae5f2d0" providerId="LiveId" clId="{4177AB54-18E6-4907-B7A2-443A0AC10369}" dt="2024-02-29T15:14:32.236" v="1441"/>
          <ac:spMkLst>
            <pc:docMk/>
            <pc:sldMk cId="3141328610" sldId="261"/>
            <ac:spMk id="4" creationId="{9AD60E3D-233E-421B-36A8-3D200600C4C3}"/>
          </ac:spMkLst>
        </pc:spChg>
        <pc:spChg chg="add mod">
          <ac:chgData name="Wilson Martins" userId="aa084df00ae5f2d0" providerId="LiveId" clId="{4177AB54-18E6-4907-B7A2-443A0AC10369}" dt="2024-02-29T15:14:32.236" v="1441"/>
          <ac:spMkLst>
            <pc:docMk/>
            <pc:sldMk cId="3141328610" sldId="261"/>
            <ac:spMk id="5" creationId="{6FDB6BA7-C7FF-C622-38B5-5245856EFE41}"/>
          </ac:spMkLst>
        </pc:spChg>
        <pc:spChg chg="del mod">
          <ac:chgData name="Wilson Martins" userId="aa084df00ae5f2d0" providerId="LiveId" clId="{4177AB54-18E6-4907-B7A2-443A0AC10369}" dt="2024-02-22T12:23:56.694" v="411" actId="478"/>
          <ac:spMkLst>
            <pc:docMk/>
            <pc:sldMk cId="3141328610" sldId="261"/>
            <ac:spMk id="11" creationId="{243B80F7-90AE-DFA5-742A-30F3169E047E}"/>
          </ac:spMkLst>
        </pc:spChg>
        <pc:spChg chg="add del mod ord">
          <ac:chgData name="Wilson Martins" userId="aa084df00ae5f2d0" providerId="LiveId" clId="{4177AB54-18E6-4907-B7A2-443A0AC10369}" dt="2024-02-22T12:23:55.030" v="410" actId="478"/>
          <ac:spMkLst>
            <pc:docMk/>
            <pc:sldMk cId="3141328610" sldId="261"/>
            <ac:spMk id="14" creationId="{C5663EEC-78BF-7050-B47C-ACB680CE4F1D}"/>
          </ac:spMkLst>
        </pc:spChg>
        <pc:cxnChg chg="del mod">
          <ac:chgData name="Wilson Martins" userId="aa084df00ae5f2d0" providerId="LiveId" clId="{4177AB54-18E6-4907-B7A2-443A0AC10369}" dt="2024-02-22T12:23:38.057" v="408" actId="478"/>
          <ac:cxnSpMkLst>
            <pc:docMk/>
            <pc:sldMk cId="3141328610" sldId="261"/>
            <ac:cxnSpMk id="8" creationId="{35048DCA-907E-A038-C5C0-C90A94D34C9A}"/>
          </ac:cxnSpMkLst>
        </pc:cxnChg>
        <pc:cxnChg chg="add del mod">
          <ac:chgData name="Wilson Martins" userId="aa084df00ae5f2d0" providerId="LiveId" clId="{4177AB54-18E6-4907-B7A2-443A0AC10369}" dt="2024-02-22T12:23:55.030" v="410" actId="478"/>
          <ac:cxnSpMkLst>
            <pc:docMk/>
            <pc:sldMk cId="3141328610" sldId="261"/>
            <ac:cxnSpMk id="9" creationId="{1B676730-DF1A-6C38-A26F-C466FBD03423}"/>
          </ac:cxnSpMkLst>
        </pc:cxnChg>
        <pc:cxnChg chg="del mod">
          <ac:chgData name="Wilson Martins" userId="aa084df00ae5f2d0" providerId="LiveId" clId="{4177AB54-18E6-4907-B7A2-443A0AC10369}" dt="2024-02-22T12:23:55.030" v="410" actId="478"/>
          <ac:cxnSpMkLst>
            <pc:docMk/>
            <pc:sldMk cId="3141328610" sldId="261"/>
            <ac:cxnSpMk id="10" creationId="{39531DC2-DA92-2634-CAE5-3B94246636D6}"/>
          </ac:cxnSpMkLst>
        </pc:cxnChg>
      </pc:sldChg>
      <pc:sldChg chg="addSp delSp modSp del mod ord">
        <pc:chgData name="Wilson Martins" userId="aa084df00ae5f2d0" providerId="LiveId" clId="{4177AB54-18E6-4907-B7A2-443A0AC10369}" dt="2024-03-21T20:32:47.844" v="6589" actId="47"/>
        <pc:sldMkLst>
          <pc:docMk/>
          <pc:sldMk cId="3840360115" sldId="262"/>
        </pc:sldMkLst>
        <pc:spChg chg="add del mod">
          <ac:chgData name="Wilson Martins" userId="aa084df00ae5f2d0" providerId="LiveId" clId="{4177AB54-18E6-4907-B7A2-443A0AC10369}" dt="2024-03-21T20:29:17.765" v="6540" actId="21"/>
          <ac:spMkLst>
            <pc:docMk/>
            <pc:sldMk cId="3840360115" sldId="262"/>
            <ac:spMk id="2" creationId="{2D6D78EC-9832-A3A0-A0C5-33D63E44D52A}"/>
          </ac:spMkLst>
        </pc:spChg>
        <pc:spChg chg="add del mod">
          <ac:chgData name="Wilson Martins" userId="aa084df00ae5f2d0" providerId="LiveId" clId="{4177AB54-18E6-4907-B7A2-443A0AC10369}" dt="2024-02-22T12:38:19.477" v="486" actId="478"/>
          <ac:spMkLst>
            <pc:docMk/>
            <pc:sldMk cId="3840360115" sldId="262"/>
            <ac:spMk id="2" creationId="{35802774-8556-C68D-7936-EFB0F7B5A395}"/>
          </ac:spMkLst>
        </pc:spChg>
        <pc:spChg chg="add del mod">
          <ac:chgData name="Wilson Martins" userId="aa084df00ae5f2d0" providerId="LiveId" clId="{4177AB54-18E6-4907-B7A2-443A0AC10369}" dt="2024-03-21T20:29:17.765" v="6540" actId="21"/>
          <ac:spMkLst>
            <pc:docMk/>
            <pc:sldMk cId="3840360115" sldId="262"/>
            <ac:spMk id="3" creationId="{05A4F047-1F22-E294-98BF-2F613AA89845}"/>
          </ac:spMkLst>
        </pc:spChg>
        <pc:spChg chg="del mod">
          <ac:chgData name="Wilson Martins" userId="aa084df00ae5f2d0" providerId="LiveId" clId="{4177AB54-18E6-4907-B7A2-443A0AC10369}" dt="2024-03-21T20:32:36.516" v="6586" actId="478"/>
          <ac:spMkLst>
            <pc:docMk/>
            <pc:sldMk cId="3840360115" sldId="262"/>
            <ac:spMk id="4" creationId="{6F113662-47F8-DD99-1527-E45DE5B44533}"/>
          </ac:spMkLst>
        </pc:spChg>
        <pc:spChg chg="add del mod">
          <ac:chgData name="Wilson Martins" userId="aa084df00ae5f2d0" providerId="LiveId" clId="{4177AB54-18E6-4907-B7A2-443A0AC10369}" dt="2024-03-21T20:29:17.765" v="6540" actId="21"/>
          <ac:spMkLst>
            <pc:docMk/>
            <pc:sldMk cId="3840360115" sldId="262"/>
            <ac:spMk id="5" creationId="{0B845B3D-238F-8BCF-6AAC-3B85BAD015D9}"/>
          </ac:spMkLst>
        </pc:spChg>
        <pc:spChg chg="add del mod">
          <ac:chgData name="Wilson Martins" userId="aa084df00ae5f2d0" providerId="LiveId" clId="{4177AB54-18E6-4907-B7A2-443A0AC10369}" dt="2024-03-21T20:29:17.765" v="6540" actId="21"/>
          <ac:spMkLst>
            <pc:docMk/>
            <pc:sldMk cId="3840360115" sldId="262"/>
            <ac:spMk id="6" creationId="{1B6D93D3-EEA3-A211-8043-B1DCD54EABA3}"/>
          </ac:spMkLst>
        </pc:spChg>
        <pc:spChg chg="add del mod">
          <ac:chgData name="Wilson Martins" userId="aa084df00ae5f2d0" providerId="LiveId" clId="{4177AB54-18E6-4907-B7A2-443A0AC10369}" dt="2024-03-21T20:29:17.765" v="6540" actId="21"/>
          <ac:spMkLst>
            <pc:docMk/>
            <pc:sldMk cId="3840360115" sldId="262"/>
            <ac:spMk id="7" creationId="{119C7773-5030-FBB8-AAD2-A4F9BA47A67D}"/>
          </ac:spMkLst>
        </pc:spChg>
        <pc:spChg chg="add del mod">
          <ac:chgData name="Wilson Martins" userId="aa084df00ae5f2d0" providerId="LiveId" clId="{4177AB54-18E6-4907-B7A2-443A0AC10369}" dt="2024-03-21T20:29:17.765" v="6540" actId="21"/>
          <ac:spMkLst>
            <pc:docMk/>
            <pc:sldMk cId="3840360115" sldId="262"/>
            <ac:spMk id="8" creationId="{6EE457BD-59BA-C4B4-633C-AFC679C69FBC}"/>
          </ac:spMkLst>
        </pc:spChg>
        <pc:spChg chg="add del mod">
          <ac:chgData name="Wilson Martins" userId="aa084df00ae5f2d0" providerId="LiveId" clId="{4177AB54-18E6-4907-B7A2-443A0AC10369}" dt="2024-03-21T20:29:17.765" v="6540" actId="21"/>
          <ac:spMkLst>
            <pc:docMk/>
            <pc:sldMk cId="3840360115" sldId="262"/>
            <ac:spMk id="9" creationId="{0F25E1D9-588C-0451-3F74-880C4B797FA3}"/>
          </ac:spMkLst>
        </pc:spChg>
        <pc:spChg chg="add del mod">
          <ac:chgData name="Wilson Martins" userId="aa084df00ae5f2d0" providerId="LiveId" clId="{4177AB54-18E6-4907-B7A2-443A0AC10369}" dt="2024-03-21T20:29:17.765" v="6540" actId="21"/>
          <ac:spMkLst>
            <pc:docMk/>
            <pc:sldMk cId="3840360115" sldId="262"/>
            <ac:spMk id="10" creationId="{D81DA8C1-8EBF-0DA8-4FAB-5E86FC0D9B88}"/>
          </ac:spMkLst>
        </pc:spChg>
        <pc:spChg chg="add del mod">
          <ac:chgData name="Wilson Martins" userId="aa084df00ae5f2d0" providerId="LiveId" clId="{4177AB54-18E6-4907-B7A2-443A0AC10369}" dt="2024-03-21T20:29:17.765" v="6540" actId="21"/>
          <ac:spMkLst>
            <pc:docMk/>
            <pc:sldMk cId="3840360115" sldId="262"/>
            <ac:spMk id="11" creationId="{7D273F2B-2172-0EF6-1AAF-D4222EC1E64F}"/>
          </ac:spMkLst>
        </pc:spChg>
        <pc:spChg chg="add del mod">
          <ac:chgData name="Wilson Martins" userId="aa084df00ae5f2d0" providerId="LiveId" clId="{4177AB54-18E6-4907-B7A2-443A0AC10369}" dt="2024-03-21T20:32:45.363" v="6588" actId="21"/>
          <ac:spMkLst>
            <pc:docMk/>
            <pc:sldMk cId="3840360115" sldId="262"/>
            <ac:spMk id="12" creationId="{C411F107-9A42-6DAE-405B-1B6E4D117E3D}"/>
          </ac:spMkLst>
        </pc:spChg>
        <pc:spChg chg="add del mod">
          <ac:chgData name="Wilson Martins" userId="aa084df00ae5f2d0" providerId="LiveId" clId="{4177AB54-18E6-4907-B7A2-443A0AC10369}" dt="2024-03-21T20:32:40.209" v="6587" actId="478"/>
          <ac:spMkLst>
            <pc:docMk/>
            <pc:sldMk cId="3840360115" sldId="262"/>
            <ac:spMk id="13" creationId="{2A672D21-CE70-6461-BF18-5BCDAAE461BD}"/>
          </ac:spMkLst>
        </pc:spChg>
        <pc:spChg chg="add del mod">
          <ac:chgData name="Wilson Martins" userId="aa084df00ae5f2d0" providerId="LiveId" clId="{4177AB54-18E6-4907-B7A2-443A0AC10369}" dt="2024-03-21T20:29:17.765" v="6540" actId="21"/>
          <ac:spMkLst>
            <pc:docMk/>
            <pc:sldMk cId="3840360115" sldId="262"/>
            <ac:spMk id="14" creationId="{C50B8D08-B690-847B-D0BA-013240C92BA8}"/>
          </ac:spMkLst>
        </pc:spChg>
        <pc:spChg chg="add mod">
          <ac:chgData name="Wilson Martins" userId="aa084df00ae5f2d0" providerId="LiveId" clId="{4177AB54-18E6-4907-B7A2-443A0AC10369}" dt="2024-03-19T11:00:20.280" v="5962" actId="20577"/>
          <ac:spMkLst>
            <pc:docMk/>
            <pc:sldMk cId="3840360115" sldId="262"/>
            <ac:spMk id="15" creationId="{B71EF4E7-9246-42ED-297E-FD897887F049}"/>
          </ac:spMkLst>
        </pc:spChg>
      </pc:sldChg>
      <pc:sldChg chg="addSp delSp modSp del mod">
        <pc:chgData name="Wilson Martins" userId="aa084df00ae5f2d0" providerId="LiveId" clId="{4177AB54-18E6-4907-B7A2-443A0AC10369}" dt="2024-03-01T10:38:02.087" v="1870" actId="47"/>
        <pc:sldMkLst>
          <pc:docMk/>
          <pc:sldMk cId="1959278077" sldId="263"/>
        </pc:sldMkLst>
        <pc:spChg chg="del mod">
          <ac:chgData name="Wilson Martins" userId="aa084df00ae5f2d0" providerId="LiveId" clId="{4177AB54-18E6-4907-B7A2-443A0AC10369}" dt="2024-03-01T10:34:55.970" v="1850" actId="21"/>
          <ac:spMkLst>
            <pc:docMk/>
            <pc:sldMk cId="1959278077" sldId="263"/>
            <ac:spMk id="2" creationId="{68A886D0-CE92-6285-7B14-1A066442CA8A}"/>
          </ac:spMkLst>
        </pc:spChg>
        <pc:spChg chg="add mod">
          <ac:chgData name="Wilson Martins" userId="aa084df00ae5f2d0" providerId="LiveId" clId="{4177AB54-18E6-4907-B7A2-443A0AC10369}" dt="2024-02-29T17:04:10.492" v="1831" actId="255"/>
          <ac:spMkLst>
            <pc:docMk/>
            <pc:sldMk cId="1959278077" sldId="263"/>
            <ac:spMk id="3" creationId="{8436D998-5DF0-3FBE-76C7-09AD9F19B859}"/>
          </ac:spMkLst>
        </pc:spChg>
        <pc:spChg chg="del">
          <ac:chgData name="Wilson Martins" userId="aa084df00ae5f2d0" providerId="LiveId" clId="{4177AB54-18E6-4907-B7A2-443A0AC10369}" dt="2024-02-22T10:16:18.642" v="48" actId="478"/>
          <ac:spMkLst>
            <pc:docMk/>
            <pc:sldMk cId="1959278077" sldId="263"/>
            <ac:spMk id="4" creationId="{1764B411-8076-C5AE-6DC6-B37FDB7739F3}"/>
          </ac:spMkLst>
        </pc:spChg>
        <pc:spChg chg="del mod">
          <ac:chgData name="Wilson Martins" userId="aa084df00ae5f2d0" providerId="LiveId" clId="{4177AB54-18E6-4907-B7A2-443A0AC10369}" dt="2024-03-01T10:37:59.795" v="1869" actId="21"/>
          <ac:spMkLst>
            <pc:docMk/>
            <pc:sldMk cId="1959278077" sldId="263"/>
            <ac:spMk id="5" creationId="{BBDC4189-148F-4808-49A5-779E5C403980}"/>
          </ac:spMkLst>
        </pc:spChg>
      </pc:sldChg>
      <pc:sldChg chg="addSp delSp modSp del mod">
        <pc:chgData name="Wilson Martins" userId="aa084df00ae5f2d0" providerId="LiveId" clId="{4177AB54-18E6-4907-B7A2-443A0AC10369}" dt="2024-02-29T15:26:00.426" v="1524" actId="47"/>
        <pc:sldMkLst>
          <pc:docMk/>
          <pc:sldMk cId="2884604722" sldId="264"/>
        </pc:sldMkLst>
        <pc:spChg chg="mod">
          <ac:chgData name="Wilson Martins" userId="aa084df00ae5f2d0" providerId="LiveId" clId="{4177AB54-18E6-4907-B7A2-443A0AC10369}" dt="2024-02-29T15:14:32.236" v="1441"/>
          <ac:spMkLst>
            <pc:docMk/>
            <pc:sldMk cId="2884604722" sldId="264"/>
            <ac:spMk id="4" creationId="{7ACE6F1C-C3CE-AD8F-ACF8-6F6B9D8F668D}"/>
          </ac:spMkLst>
        </pc:spChg>
        <pc:picChg chg="add del mod">
          <ac:chgData name="Wilson Martins" userId="aa084df00ae5f2d0" providerId="LiveId" clId="{4177AB54-18E6-4907-B7A2-443A0AC10369}" dt="2024-02-22T10:17:33.755" v="56" actId="478"/>
          <ac:picMkLst>
            <pc:docMk/>
            <pc:sldMk cId="2884604722" sldId="264"/>
            <ac:picMk id="3" creationId="{EC6F6DE0-0673-A8B8-AB22-9516E65D8FEC}"/>
          </ac:picMkLst>
        </pc:picChg>
        <pc:picChg chg="add del mod">
          <ac:chgData name="Wilson Martins" userId="aa084df00ae5f2d0" providerId="LiveId" clId="{4177AB54-18E6-4907-B7A2-443A0AC10369}" dt="2024-02-22T10:18:35.548" v="62" actId="478"/>
          <ac:picMkLst>
            <pc:docMk/>
            <pc:sldMk cId="2884604722" sldId="264"/>
            <ac:picMk id="6" creationId="{3D98EB8B-4F01-0986-BE89-F32E293A2F64}"/>
          </ac:picMkLst>
        </pc:picChg>
        <pc:picChg chg="add del mod">
          <ac:chgData name="Wilson Martins" userId="aa084df00ae5f2d0" providerId="LiveId" clId="{4177AB54-18E6-4907-B7A2-443A0AC10369}" dt="2024-02-22T10:19:42.613" v="72" actId="478"/>
          <ac:picMkLst>
            <pc:docMk/>
            <pc:sldMk cId="2884604722" sldId="264"/>
            <ac:picMk id="8" creationId="{EF417F6F-3957-332C-5CF0-DA58DE00CD1D}"/>
          </ac:picMkLst>
        </pc:picChg>
      </pc:sldChg>
      <pc:sldChg chg="addSp delSp modSp del mod">
        <pc:chgData name="Wilson Martins" userId="aa084df00ae5f2d0" providerId="LiveId" clId="{4177AB54-18E6-4907-B7A2-443A0AC10369}" dt="2024-02-29T15:17:21.156" v="1465" actId="47"/>
        <pc:sldMkLst>
          <pc:docMk/>
          <pc:sldMk cId="1123413242" sldId="265"/>
        </pc:sldMkLst>
        <pc:spChg chg="del mod">
          <ac:chgData name="Wilson Martins" userId="aa084df00ae5f2d0" providerId="LiveId" clId="{4177AB54-18E6-4907-B7A2-443A0AC10369}" dt="2024-02-22T12:53:56.969" v="612" actId="478"/>
          <ac:spMkLst>
            <pc:docMk/>
            <pc:sldMk cId="1123413242" sldId="265"/>
            <ac:spMk id="2" creationId="{8A3F64F6-B70C-C0C3-D950-D81CD17B246C}"/>
          </ac:spMkLst>
        </pc:spChg>
        <pc:spChg chg="add del mod">
          <ac:chgData name="Wilson Martins" userId="aa084df00ae5f2d0" providerId="LiveId" clId="{4177AB54-18E6-4907-B7A2-443A0AC10369}" dt="2024-02-22T14:37:43.107" v="781" actId="478"/>
          <ac:spMkLst>
            <pc:docMk/>
            <pc:sldMk cId="1123413242" sldId="265"/>
            <ac:spMk id="3" creationId="{BA04362C-BF3D-B2BF-2330-FD7D5E803AED}"/>
          </ac:spMkLst>
        </pc:spChg>
        <pc:spChg chg="del mod">
          <ac:chgData name="Wilson Martins" userId="aa084df00ae5f2d0" providerId="LiveId" clId="{4177AB54-18E6-4907-B7A2-443A0AC10369}" dt="2024-02-22T12:58:01.029" v="629" actId="478"/>
          <ac:spMkLst>
            <pc:docMk/>
            <pc:sldMk cId="1123413242" sldId="265"/>
            <ac:spMk id="4" creationId="{AD17DD65-C542-90F9-EC5C-DC9D98941407}"/>
          </ac:spMkLst>
        </pc:spChg>
        <pc:spChg chg="del mod">
          <ac:chgData name="Wilson Martins" userId="aa084df00ae5f2d0" providerId="LiveId" clId="{4177AB54-18E6-4907-B7A2-443A0AC10369}" dt="2024-02-22T12:53:56.969" v="612" actId="478"/>
          <ac:spMkLst>
            <pc:docMk/>
            <pc:sldMk cId="1123413242" sldId="265"/>
            <ac:spMk id="5" creationId="{AEE42D74-EEE4-1F3E-6823-5AC43407B2FA}"/>
          </ac:spMkLst>
        </pc:spChg>
        <pc:spChg chg="add del mod">
          <ac:chgData name="Wilson Martins" userId="aa084df00ae5f2d0" providerId="LiveId" clId="{4177AB54-18E6-4907-B7A2-443A0AC10369}" dt="2024-02-22T11:02:20.146" v="232" actId="478"/>
          <ac:spMkLst>
            <pc:docMk/>
            <pc:sldMk cId="1123413242" sldId="265"/>
            <ac:spMk id="9" creationId="{54037B24-DA1D-DAC4-ECA2-4AA67D26A181}"/>
          </ac:spMkLst>
        </pc:spChg>
        <pc:spChg chg="add del mod">
          <ac:chgData name="Wilson Martins" userId="aa084df00ae5f2d0" providerId="LiveId" clId="{4177AB54-18E6-4907-B7A2-443A0AC10369}" dt="2024-02-22T13:00:04.337" v="653" actId="478"/>
          <ac:spMkLst>
            <pc:docMk/>
            <pc:sldMk cId="1123413242" sldId="265"/>
            <ac:spMk id="10" creationId="{C3418F7B-1690-3695-1EA9-8D5A932663C2}"/>
          </ac:spMkLst>
        </pc:spChg>
        <pc:spChg chg="add mod">
          <ac:chgData name="Wilson Martins" userId="aa084df00ae5f2d0" providerId="LiveId" clId="{4177AB54-18E6-4907-B7A2-443A0AC10369}" dt="2024-02-22T11:04:12.184" v="274" actId="1076"/>
          <ac:spMkLst>
            <pc:docMk/>
            <pc:sldMk cId="1123413242" sldId="265"/>
            <ac:spMk id="11" creationId="{A0DC80AD-5D66-3942-EC07-C4772A6FB91A}"/>
          </ac:spMkLst>
        </pc:spChg>
        <pc:spChg chg="add del mod">
          <ac:chgData name="Wilson Martins" userId="aa084df00ae5f2d0" providerId="LiveId" clId="{4177AB54-18E6-4907-B7A2-443A0AC10369}" dt="2024-02-22T14:37:43.107" v="781" actId="478"/>
          <ac:spMkLst>
            <pc:docMk/>
            <pc:sldMk cId="1123413242" sldId="265"/>
            <ac:spMk id="14" creationId="{F19A1278-83C7-9124-EA49-70440B8B3B46}"/>
          </ac:spMkLst>
        </pc:spChg>
        <pc:spChg chg="add del mod">
          <ac:chgData name="Wilson Martins" userId="aa084df00ae5f2d0" providerId="LiveId" clId="{4177AB54-18E6-4907-B7A2-443A0AC10369}" dt="2024-02-22T14:37:43.107" v="781" actId="478"/>
          <ac:spMkLst>
            <pc:docMk/>
            <pc:sldMk cId="1123413242" sldId="265"/>
            <ac:spMk id="15" creationId="{4878C5A9-4F6F-91A5-B8E5-4FDF8D01AEB6}"/>
          </ac:spMkLst>
        </pc:spChg>
        <pc:spChg chg="add mod">
          <ac:chgData name="Wilson Martins" userId="aa084df00ae5f2d0" providerId="LiveId" clId="{4177AB54-18E6-4907-B7A2-443A0AC10369}" dt="2024-02-29T15:14:32.236" v="1441"/>
          <ac:spMkLst>
            <pc:docMk/>
            <pc:sldMk cId="1123413242" sldId="265"/>
            <ac:spMk id="16" creationId="{973BDFD6-17C1-7A6B-82A5-570952AB2AA9}"/>
          </ac:spMkLst>
        </pc:spChg>
        <pc:spChg chg="add mod">
          <ac:chgData name="Wilson Martins" userId="aa084df00ae5f2d0" providerId="LiveId" clId="{4177AB54-18E6-4907-B7A2-443A0AC10369}" dt="2024-02-29T15:14:32.236" v="1441"/>
          <ac:spMkLst>
            <pc:docMk/>
            <pc:sldMk cId="1123413242" sldId="265"/>
            <ac:spMk id="17" creationId="{8CD369C5-3118-9DB8-FFDE-818EDEBF9C70}"/>
          </ac:spMkLst>
        </pc:spChg>
        <pc:spChg chg="add mod">
          <ac:chgData name="Wilson Martins" userId="aa084df00ae5f2d0" providerId="LiveId" clId="{4177AB54-18E6-4907-B7A2-443A0AC10369}" dt="2024-02-29T15:14:32.236" v="1441"/>
          <ac:spMkLst>
            <pc:docMk/>
            <pc:sldMk cId="1123413242" sldId="265"/>
            <ac:spMk id="18" creationId="{B40FADDE-4C27-9A16-EEC0-F9B985A47D36}"/>
          </ac:spMkLst>
        </pc:spChg>
        <pc:spChg chg="add mod">
          <ac:chgData name="Wilson Martins" userId="aa084df00ae5f2d0" providerId="LiveId" clId="{4177AB54-18E6-4907-B7A2-443A0AC10369}" dt="2024-02-22T14:37:09.666" v="778"/>
          <ac:spMkLst>
            <pc:docMk/>
            <pc:sldMk cId="1123413242" sldId="265"/>
            <ac:spMk id="19" creationId="{40A8F3B4-9199-CABE-E006-74B768FDB4DE}"/>
          </ac:spMkLst>
        </pc:spChg>
        <pc:spChg chg="add mod">
          <ac:chgData name="Wilson Martins" userId="aa084df00ae5f2d0" providerId="LiveId" clId="{4177AB54-18E6-4907-B7A2-443A0AC10369}" dt="2024-02-22T14:37:09.666" v="778"/>
          <ac:spMkLst>
            <pc:docMk/>
            <pc:sldMk cId="1123413242" sldId="265"/>
            <ac:spMk id="20" creationId="{28E8FAD2-FE7F-79FD-DC4F-9F71FAE4DD2E}"/>
          </ac:spMkLst>
        </pc:spChg>
        <pc:spChg chg="add mod">
          <ac:chgData name="Wilson Martins" userId="aa084df00ae5f2d0" providerId="LiveId" clId="{4177AB54-18E6-4907-B7A2-443A0AC10369}" dt="2024-02-22T14:37:09.666" v="778"/>
          <ac:spMkLst>
            <pc:docMk/>
            <pc:sldMk cId="1123413242" sldId="265"/>
            <ac:spMk id="21" creationId="{596492F8-AB2F-7ED9-C2D3-6538F3AF374C}"/>
          </ac:spMkLst>
        </pc:spChg>
        <pc:spChg chg="add mod">
          <ac:chgData name="Wilson Martins" userId="aa084df00ae5f2d0" providerId="LiveId" clId="{4177AB54-18E6-4907-B7A2-443A0AC10369}" dt="2024-02-29T15:14:32.236" v="1441"/>
          <ac:spMkLst>
            <pc:docMk/>
            <pc:sldMk cId="1123413242" sldId="265"/>
            <ac:spMk id="23" creationId="{B2BB7C23-E6CF-847E-316A-769DB6987BE0}"/>
          </ac:spMkLst>
        </pc:spChg>
        <pc:spChg chg="add mod">
          <ac:chgData name="Wilson Martins" userId="aa084df00ae5f2d0" providerId="LiveId" clId="{4177AB54-18E6-4907-B7A2-443A0AC10369}" dt="2024-02-29T15:14:32.236" v="1441"/>
          <ac:spMkLst>
            <pc:docMk/>
            <pc:sldMk cId="1123413242" sldId="265"/>
            <ac:spMk id="24" creationId="{C43E53D7-77DA-7C2B-4CED-7C9A7EFDA0E5}"/>
          </ac:spMkLst>
        </pc:spChg>
        <pc:spChg chg="add mod">
          <ac:chgData name="Wilson Martins" userId="aa084df00ae5f2d0" providerId="LiveId" clId="{4177AB54-18E6-4907-B7A2-443A0AC10369}" dt="2024-02-29T15:14:32.236" v="1441"/>
          <ac:spMkLst>
            <pc:docMk/>
            <pc:sldMk cId="1123413242" sldId="265"/>
            <ac:spMk id="25" creationId="{E463A885-5C8B-B44F-1D5F-4C099EC7C2E0}"/>
          </ac:spMkLst>
        </pc:spChg>
        <pc:picChg chg="add mod">
          <ac:chgData name="Wilson Martins" userId="aa084df00ae5f2d0" providerId="LiveId" clId="{4177AB54-18E6-4907-B7A2-443A0AC10369}" dt="2024-02-29T15:14:32.236" v="1441"/>
          <ac:picMkLst>
            <pc:docMk/>
            <pc:sldMk cId="1123413242" sldId="265"/>
            <ac:picMk id="13" creationId="{C76FA91B-3ACF-87CA-9F1A-A823764DD403}"/>
          </ac:picMkLst>
        </pc:picChg>
        <pc:picChg chg="add">
          <ac:chgData name="Wilson Martins" userId="aa084df00ae5f2d0" providerId="LiveId" clId="{4177AB54-18E6-4907-B7A2-443A0AC10369}" dt="2024-02-22T14:37:24.410" v="779"/>
          <ac:picMkLst>
            <pc:docMk/>
            <pc:sldMk cId="1123413242" sldId="265"/>
            <ac:picMk id="22" creationId="{43F13C44-BFB3-D88A-A323-4B732E783ED6}"/>
          </ac:picMkLst>
        </pc:picChg>
        <pc:cxnChg chg="add del mod">
          <ac:chgData name="Wilson Martins" userId="aa084df00ae5f2d0" providerId="LiveId" clId="{4177AB54-18E6-4907-B7A2-443A0AC10369}" dt="2024-02-22T10:57:42.066" v="229" actId="478"/>
          <ac:cxnSpMkLst>
            <pc:docMk/>
            <pc:sldMk cId="1123413242" sldId="265"/>
            <ac:cxnSpMk id="7" creationId="{48E38080-9EB2-03DA-C5D7-6E85B169159F}"/>
          </ac:cxnSpMkLst>
        </pc:cxnChg>
      </pc:sldChg>
      <pc:sldChg chg="addSp delSp modSp add mod">
        <pc:chgData name="Wilson Martins" userId="aa084df00ae5f2d0" providerId="LiveId" clId="{4177AB54-18E6-4907-B7A2-443A0AC10369}" dt="2024-03-22T08:16:08.671" v="6906" actId="113"/>
        <pc:sldMkLst>
          <pc:docMk/>
          <pc:sldMk cId="2001014715" sldId="266"/>
        </pc:sldMkLst>
        <pc:spChg chg="add mod">
          <ac:chgData name="Wilson Martins" userId="aa084df00ae5f2d0" providerId="LiveId" clId="{4177AB54-18E6-4907-B7A2-443A0AC10369}" dt="2024-03-19T11:00:12.710" v="5959" actId="20577"/>
          <ac:spMkLst>
            <pc:docMk/>
            <pc:sldMk cId="2001014715" sldId="266"/>
            <ac:spMk id="2" creationId="{7DC458F0-FC55-35B2-2050-992A2AB4C523}"/>
          </ac:spMkLst>
        </pc:spChg>
        <pc:spChg chg="mod">
          <ac:chgData name="Wilson Martins" userId="aa084df00ae5f2d0" providerId="LiveId" clId="{4177AB54-18E6-4907-B7A2-443A0AC10369}" dt="2024-03-22T08:16:08.671" v="6906" actId="113"/>
          <ac:spMkLst>
            <pc:docMk/>
            <pc:sldMk cId="2001014715" sldId="266"/>
            <ac:spMk id="4" creationId="{079D3E91-81CB-F89B-4EA1-282CCEF6AE2B}"/>
          </ac:spMkLst>
        </pc:spChg>
        <pc:spChg chg="add mod">
          <ac:chgData name="Wilson Martins" userId="aa084df00ae5f2d0" providerId="LiveId" clId="{4177AB54-18E6-4907-B7A2-443A0AC10369}" dt="2024-03-21T21:33:45.048" v="6680" actId="113"/>
          <ac:spMkLst>
            <pc:docMk/>
            <pc:sldMk cId="2001014715" sldId="266"/>
            <ac:spMk id="5" creationId="{59C76EA0-C373-6461-F224-91BBE0F20193}"/>
          </ac:spMkLst>
        </pc:spChg>
        <pc:spChg chg="add del mod">
          <ac:chgData name="Wilson Martins" userId="aa084df00ae5f2d0" providerId="LiveId" clId="{4177AB54-18E6-4907-B7A2-443A0AC10369}" dt="2024-03-01T14:24:47.024" v="2498" actId="478"/>
          <ac:spMkLst>
            <pc:docMk/>
            <pc:sldMk cId="2001014715" sldId="266"/>
            <ac:spMk id="5" creationId="{F501B91C-094A-8E41-AC74-A5BD9E2E068C}"/>
          </ac:spMkLst>
        </pc:spChg>
        <pc:spChg chg="add del mod">
          <ac:chgData name="Wilson Martins" userId="aa084df00ae5f2d0" providerId="LiveId" clId="{4177AB54-18E6-4907-B7A2-443A0AC10369}" dt="2024-03-22T08:15:59.557" v="6905"/>
          <ac:spMkLst>
            <pc:docMk/>
            <pc:sldMk cId="2001014715" sldId="266"/>
            <ac:spMk id="6" creationId="{0911FB50-73F6-3826-6475-5E028E432632}"/>
          </ac:spMkLst>
        </pc:spChg>
        <pc:picChg chg="add mod">
          <ac:chgData name="Wilson Martins" userId="aa084df00ae5f2d0" providerId="LiveId" clId="{4177AB54-18E6-4907-B7A2-443A0AC10369}" dt="2024-03-01T14:41:18.822" v="2600" actId="1076"/>
          <ac:picMkLst>
            <pc:docMk/>
            <pc:sldMk cId="2001014715" sldId="266"/>
            <ac:picMk id="3" creationId="{1B0C80A3-1451-392C-DE71-8A55E4B49B83}"/>
          </ac:picMkLst>
        </pc:picChg>
        <pc:picChg chg="del mod">
          <ac:chgData name="Wilson Martins" userId="aa084df00ae5f2d0" providerId="LiveId" clId="{4177AB54-18E6-4907-B7A2-443A0AC10369}" dt="2024-02-29T15:43:00.821" v="1675" actId="478"/>
          <ac:picMkLst>
            <pc:docMk/>
            <pc:sldMk cId="2001014715" sldId="266"/>
            <ac:picMk id="8" creationId="{BC0DA8A5-F6EF-6011-214E-F56846E37B98}"/>
          </ac:picMkLst>
        </pc:picChg>
      </pc:sldChg>
      <pc:sldChg chg="addSp delSp modSp add del mod">
        <pc:chgData name="Wilson Martins" userId="aa084df00ae5f2d0" providerId="LiveId" clId="{4177AB54-18E6-4907-B7A2-443A0AC10369}" dt="2024-02-29T15:50:11.925" v="1693" actId="47"/>
        <pc:sldMkLst>
          <pc:docMk/>
          <pc:sldMk cId="1195455193" sldId="267"/>
        </pc:sldMkLst>
        <pc:spChg chg="add del mod">
          <ac:chgData name="Wilson Martins" userId="aa084df00ae5f2d0" providerId="LiveId" clId="{4177AB54-18E6-4907-B7A2-443A0AC10369}" dt="2024-02-29T15:48:52.521" v="1681" actId="21"/>
          <ac:spMkLst>
            <pc:docMk/>
            <pc:sldMk cId="1195455193" sldId="267"/>
            <ac:spMk id="2" creationId="{E90227A8-045D-535C-557F-F8760DB5CA01}"/>
          </ac:spMkLst>
        </pc:spChg>
        <pc:spChg chg="add del mod">
          <ac:chgData name="Wilson Martins" userId="aa084df00ae5f2d0" providerId="LiveId" clId="{4177AB54-18E6-4907-B7A2-443A0AC10369}" dt="2024-02-29T15:48:52.521" v="1681" actId="21"/>
          <ac:spMkLst>
            <pc:docMk/>
            <pc:sldMk cId="1195455193" sldId="267"/>
            <ac:spMk id="3" creationId="{ABF3F718-B044-FE01-7270-AABF5D9ABA28}"/>
          </ac:spMkLst>
        </pc:spChg>
        <pc:spChg chg="mod">
          <ac:chgData name="Wilson Martins" userId="aa084df00ae5f2d0" providerId="LiveId" clId="{4177AB54-18E6-4907-B7A2-443A0AC10369}" dt="2024-02-29T15:42:53.732" v="1674" actId="1076"/>
          <ac:spMkLst>
            <pc:docMk/>
            <pc:sldMk cId="1195455193" sldId="267"/>
            <ac:spMk id="4" creationId="{094BCA32-2DB3-AABF-D5A5-EE4DF004D800}"/>
          </ac:spMkLst>
        </pc:spChg>
        <pc:spChg chg="add del mod">
          <ac:chgData name="Wilson Martins" userId="aa084df00ae5f2d0" providerId="LiveId" clId="{4177AB54-18E6-4907-B7A2-443A0AC10369}" dt="2024-02-29T15:48:52.521" v="1681" actId="21"/>
          <ac:spMkLst>
            <pc:docMk/>
            <pc:sldMk cId="1195455193" sldId="267"/>
            <ac:spMk id="5" creationId="{9757369D-4BAE-6A53-52DE-998CD362CF7E}"/>
          </ac:spMkLst>
        </pc:spChg>
        <pc:spChg chg="add del mod">
          <ac:chgData name="Wilson Martins" userId="aa084df00ae5f2d0" providerId="LiveId" clId="{4177AB54-18E6-4907-B7A2-443A0AC10369}" dt="2024-02-29T15:07:13.681" v="1351" actId="478"/>
          <ac:spMkLst>
            <pc:docMk/>
            <pc:sldMk cId="1195455193" sldId="267"/>
            <ac:spMk id="6" creationId="{A032B930-5EB8-3DE5-9B50-6C87B51549E5}"/>
          </ac:spMkLst>
        </pc:spChg>
        <pc:spChg chg="add del mod">
          <ac:chgData name="Wilson Martins" userId="aa084df00ae5f2d0" providerId="LiveId" clId="{4177AB54-18E6-4907-B7A2-443A0AC10369}" dt="2024-02-29T15:48:52.521" v="1681" actId="21"/>
          <ac:spMkLst>
            <pc:docMk/>
            <pc:sldMk cId="1195455193" sldId="267"/>
            <ac:spMk id="10" creationId="{61E9FB48-87EF-BEC5-EA50-F107C8C15698}"/>
          </ac:spMkLst>
        </pc:spChg>
        <pc:spChg chg="del mod">
          <ac:chgData name="Wilson Martins" userId="aa084df00ae5f2d0" providerId="LiveId" clId="{4177AB54-18E6-4907-B7A2-443A0AC10369}" dt="2024-02-29T15:48:52.521" v="1681" actId="21"/>
          <ac:spMkLst>
            <pc:docMk/>
            <pc:sldMk cId="1195455193" sldId="267"/>
            <ac:spMk id="11" creationId="{26A3F666-EE9C-A19A-A64A-A6D93A50CDAD}"/>
          </ac:spMkLst>
        </pc:spChg>
        <pc:spChg chg="add del mod">
          <ac:chgData name="Wilson Martins" userId="aa084df00ae5f2d0" providerId="LiveId" clId="{4177AB54-18E6-4907-B7A2-443A0AC10369}" dt="2024-02-29T15:48:52.521" v="1681" actId="21"/>
          <ac:spMkLst>
            <pc:docMk/>
            <pc:sldMk cId="1195455193" sldId="267"/>
            <ac:spMk id="12" creationId="{213CAAF8-2477-35C1-1E39-44463EE2E9CB}"/>
          </ac:spMkLst>
        </pc:spChg>
        <pc:picChg chg="del">
          <ac:chgData name="Wilson Martins" userId="aa084df00ae5f2d0" providerId="LiveId" clId="{4177AB54-18E6-4907-B7A2-443A0AC10369}" dt="2024-02-22T10:52:12.685" v="175" actId="478"/>
          <ac:picMkLst>
            <pc:docMk/>
            <pc:sldMk cId="1195455193" sldId="267"/>
            <ac:picMk id="10" creationId="{1322DAEC-21A1-B2D3-15C6-47991505BBC0}"/>
          </ac:picMkLst>
        </pc:picChg>
        <pc:picChg chg="add del mod">
          <ac:chgData name="Wilson Martins" userId="aa084df00ae5f2d0" providerId="LiveId" clId="{4177AB54-18E6-4907-B7A2-443A0AC10369}" dt="2024-02-29T15:08:56.953" v="1400" actId="478"/>
          <ac:picMkLst>
            <pc:docMk/>
            <pc:sldMk cId="1195455193" sldId="267"/>
            <ac:picMk id="14" creationId="{18DE34DB-67E7-DFFB-F28C-B0473D507520}"/>
          </ac:picMkLst>
        </pc:picChg>
        <pc:cxnChg chg="add del mod">
          <ac:chgData name="Wilson Martins" userId="aa084df00ae5f2d0" providerId="LiveId" clId="{4177AB54-18E6-4907-B7A2-443A0AC10369}" dt="2024-02-29T15:48:52.521" v="1681" actId="21"/>
          <ac:cxnSpMkLst>
            <pc:docMk/>
            <pc:sldMk cId="1195455193" sldId="267"/>
            <ac:cxnSpMk id="7" creationId="{477162F4-848F-21D5-0468-1DCA9A82187D}"/>
          </ac:cxnSpMkLst>
        </pc:cxnChg>
        <pc:cxnChg chg="add del mod">
          <ac:chgData name="Wilson Martins" userId="aa084df00ae5f2d0" providerId="LiveId" clId="{4177AB54-18E6-4907-B7A2-443A0AC10369}" dt="2024-02-29T15:48:52.521" v="1681" actId="21"/>
          <ac:cxnSpMkLst>
            <pc:docMk/>
            <pc:sldMk cId="1195455193" sldId="267"/>
            <ac:cxnSpMk id="8" creationId="{A573A69E-2963-B779-F71C-E827637C2403}"/>
          </ac:cxnSpMkLst>
        </pc:cxnChg>
        <pc:cxnChg chg="add del mod">
          <ac:chgData name="Wilson Martins" userId="aa084df00ae5f2d0" providerId="LiveId" clId="{4177AB54-18E6-4907-B7A2-443A0AC10369}" dt="2024-02-29T15:48:52.521" v="1681" actId="21"/>
          <ac:cxnSpMkLst>
            <pc:docMk/>
            <pc:sldMk cId="1195455193" sldId="267"/>
            <ac:cxnSpMk id="9" creationId="{5ABF60C0-A47B-8E3B-1B97-B9095E2FAF56}"/>
          </ac:cxnSpMkLst>
        </pc:cxnChg>
      </pc:sldChg>
      <pc:sldChg chg="addSp delSp modSp add mod setBg">
        <pc:chgData name="Wilson Martins" userId="aa084df00ae5f2d0" providerId="LiveId" clId="{4177AB54-18E6-4907-B7A2-443A0AC10369}" dt="2024-03-21T16:00:25.280" v="6464" actId="208"/>
        <pc:sldMkLst>
          <pc:docMk/>
          <pc:sldMk cId="2404468496" sldId="268"/>
        </pc:sldMkLst>
        <pc:spChg chg="del mod">
          <ac:chgData name="Wilson Martins" userId="aa084df00ae5f2d0" providerId="LiveId" clId="{4177AB54-18E6-4907-B7A2-443A0AC10369}" dt="2024-02-22T12:52:46.748" v="591" actId="478"/>
          <ac:spMkLst>
            <pc:docMk/>
            <pc:sldMk cId="2404468496" sldId="268"/>
            <ac:spMk id="2" creationId="{69D9403F-B403-3FFB-81FA-1AD584A519E7}"/>
          </ac:spMkLst>
        </pc:spChg>
        <pc:spChg chg="add del mod">
          <ac:chgData name="Wilson Martins" userId="aa084df00ae5f2d0" providerId="LiveId" clId="{4177AB54-18E6-4907-B7A2-443A0AC10369}" dt="2024-03-19T21:12:18.398" v="6352" actId="478"/>
          <ac:spMkLst>
            <pc:docMk/>
            <pc:sldMk cId="2404468496" sldId="268"/>
            <ac:spMk id="2" creationId="{A4660274-85FA-7FC5-6A06-73DC346DC39D}"/>
          </ac:spMkLst>
        </pc:spChg>
        <pc:spChg chg="mod">
          <ac:chgData name="Wilson Martins" userId="aa084df00ae5f2d0" providerId="LiveId" clId="{4177AB54-18E6-4907-B7A2-443A0AC10369}" dt="2024-03-19T16:32:32.020" v="6326" actId="255"/>
          <ac:spMkLst>
            <pc:docMk/>
            <pc:sldMk cId="2404468496" sldId="268"/>
            <ac:spMk id="3" creationId="{CFE806E0-C545-0256-7A8C-370B147AF97F}"/>
          </ac:spMkLst>
        </pc:spChg>
        <pc:spChg chg="del">
          <ac:chgData name="Wilson Martins" userId="aa084df00ae5f2d0" providerId="LiveId" clId="{4177AB54-18E6-4907-B7A2-443A0AC10369}" dt="2024-02-22T12:58:11.860" v="631" actId="478"/>
          <ac:spMkLst>
            <pc:docMk/>
            <pc:sldMk cId="2404468496" sldId="268"/>
            <ac:spMk id="4" creationId="{2F9E09AA-AA19-F1C7-EB05-22E956BF7EDE}"/>
          </ac:spMkLst>
        </pc:spChg>
        <pc:spChg chg="add mod">
          <ac:chgData name="Wilson Martins" userId="aa084df00ae5f2d0" providerId="LiveId" clId="{4177AB54-18E6-4907-B7A2-443A0AC10369}" dt="2024-03-19T10:59:50.139" v="5948" actId="20577"/>
          <ac:spMkLst>
            <pc:docMk/>
            <pc:sldMk cId="2404468496" sldId="268"/>
            <ac:spMk id="4" creationId="{6AD0939E-B063-A5AD-2BEB-2BFB3108A9CE}"/>
          </ac:spMkLst>
        </pc:spChg>
        <pc:spChg chg="mod">
          <ac:chgData name="Wilson Martins" userId="aa084df00ae5f2d0" providerId="LiveId" clId="{4177AB54-18E6-4907-B7A2-443A0AC10369}" dt="2024-03-19T16:32:32.020" v="6326" actId="255"/>
          <ac:spMkLst>
            <pc:docMk/>
            <pc:sldMk cId="2404468496" sldId="268"/>
            <ac:spMk id="5" creationId="{9B872A77-5FE8-251A-D755-4CDC68B2C020}"/>
          </ac:spMkLst>
        </pc:spChg>
        <pc:spChg chg="add mod">
          <ac:chgData name="Wilson Martins" userId="aa084df00ae5f2d0" providerId="LiveId" clId="{4177AB54-18E6-4907-B7A2-443A0AC10369}" dt="2024-03-21T16:00:25.280" v="6464" actId="208"/>
          <ac:spMkLst>
            <pc:docMk/>
            <pc:sldMk cId="2404468496" sldId="268"/>
            <ac:spMk id="8" creationId="{52ED1BAE-D064-0BB1-1F19-AD5C9506A170}"/>
          </ac:spMkLst>
        </pc:spChg>
        <pc:spChg chg="add del mod">
          <ac:chgData name="Wilson Martins" userId="aa084df00ae5f2d0" providerId="LiveId" clId="{4177AB54-18E6-4907-B7A2-443A0AC10369}" dt="2024-02-22T12:53:05.347" v="597"/>
          <ac:spMkLst>
            <pc:docMk/>
            <pc:sldMk cId="2404468496" sldId="268"/>
            <ac:spMk id="8" creationId="{E59B3264-8C43-8B6B-034E-03515E3BA3BF}"/>
          </ac:spMkLst>
        </pc:spChg>
        <pc:spChg chg="add del mod">
          <ac:chgData name="Wilson Martins" userId="aa084df00ae5f2d0" providerId="LiveId" clId="{4177AB54-18E6-4907-B7A2-443A0AC10369}" dt="2024-02-22T12:53:05.347" v="599"/>
          <ac:spMkLst>
            <pc:docMk/>
            <pc:sldMk cId="2404468496" sldId="268"/>
            <ac:spMk id="9" creationId="{4BFE938F-5530-B4E8-0C05-C425B54D6EEE}"/>
          </ac:spMkLst>
        </pc:spChg>
        <pc:spChg chg="del">
          <ac:chgData name="Wilson Martins" userId="aa084df00ae5f2d0" providerId="LiveId" clId="{4177AB54-18E6-4907-B7A2-443A0AC10369}" dt="2024-02-22T12:59:58.993" v="652" actId="478"/>
          <ac:spMkLst>
            <pc:docMk/>
            <pc:sldMk cId="2404468496" sldId="268"/>
            <ac:spMk id="10" creationId="{7F7C8398-9D4E-2260-DABF-D569CA8CB1EF}"/>
          </ac:spMkLst>
        </pc:spChg>
        <pc:spChg chg="add mod">
          <ac:chgData name="Wilson Martins" userId="aa084df00ae5f2d0" providerId="LiveId" clId="{4177AB54-18E6-4907-B7A2-443A0AC10369}" dt="2024-03-19T16:32:32.020" v="6326" actId="255"/>
          <ac:spMkLst>
            <pc:docMk/>
            <pc:sldMk cId="2404468496" sldId="268"/>
            <ac:spMk id="19" creationId="{6A2B1C6C-5AD7-E241-4701-9FA52BA26F7C}"/>
          </ac:spMkLst>
        </pc:spChg>
        <pc:spChg chg="add mod">
          <ac:chgData name="Wilson Martins" userId="aa084df00ae5f2d0" providerId="LiveId" clId="{4177AB54-18E6-4907-B7A2-443A0AC10369}" dt="2024-03-19T16:32:32.020" v="6326" actId="255"/>
          <ac:spMkLst>
            <pc:docMk/>
            <pc:sldMk cId="2404468496" sldId="268"/>
            <ac:spMk id="20" creationId="{B3C575CD-5C79-719F-2B77-AC14466C47BA}"/>
          </ac:spMkLst>
        </pc:spChg>
        <pc:spChg chg="add mod">
          <ac:chgData name="Wilson Martins" userId="aa084df00ae5f2d0" providerId="LiveId" clId="{4177AB54-18E6-4907-B7A2-443A0AC10369}" dt="2024-03-19T21:11:34.138" v="6346" actId="1037"/>
          <ac:spMkLst>
            <pc:docMk/>
            <pc:sldMk cId="2404468496" sldId="268"/>
            <ac:spMk id="21" creationId="{0BE425E8-C996-C6D8-43FD-E7AEFE16228C}"/>
          </ac:spMkLst>
        </pc:spChg>
        <pc:spChg chg="add mod">
          <ac:chgData name="Wilson Martins" userId="aa084df00ae5f2d0" providerId="LiveId" clId="{4177AB54-18E6-4907-B7A2-443A0AC10369}" dt="2024-03-19T16:32:32.020" v="6326" actId="255"/>
          <ac:spMkLst>
            <pc:docMk/>
            <pc:sldMk cId="2404468496" sldId="268"/>
            <ac:spMk id="22" creationId="{329F2476-84A8-A706-2A07-8EB3514EDBFE}"/>
          </ac:spMkLst>
        </pc:spChg>
        <pc:spChg chg="add mod">
          <ac:chgData name="Wilson Martins" userId="aa084df00ae5f2d0" providerId="LiveId" clId="{4177AB54-18E6-4907-B7A2-443A0AC10369}" dt="2024-03-19T16:32:32.020" v="6326" actId="255"/>
          <ac:spMkLst>
            <pc:docMk/>
            <pc:sldMk cId="2404468496" sldId="268"/>
            <ac:spMk id="25" creationId="{30CFD7FD-8272-041C-FD85-84F07B8044B5}"/>
          </ac:spMkLst>
        </pc:spChg>
        <pc:picChg chg="add mod">
          <ac:chgData name="Wilson Martins" userId="aa084df00ae5f2d0" providerId="LiveId" clId="{4177AB54-18E6-4907-B7A2-443A0AC10369}" dt="2024-03-21T15:44:18.779" v="6422"/>
          <ac:picMkLst>
            <pc:docMk/>
            <pc:sldMk cId="2404468496" sldId="268"/>
            <ac:picMk id="2" creationId="{96682485-20F6-D6F2-A192-437107C1ADAA}"/>
          </ac:picMkLst>
        </pc:picChg>
        <pc:picChg chg="add del mod">
          <ac:chgData name="Wilson Martins" userId="aa084df00ae5f2d0" providerId="LiveId" clId="{4177AB54-18E6-4907-B7A2-443A0AC10369}" dt="2024-03-21T15:44:15.426" v="6421" actId="478"/>
          <ac:picMkLst>
            <pc:docMk/>
            <pc:sldMk cId="2404468496" sldId="268"/>
            <ac:picMk id="6" creationId="{4BBE9CF7-72CD-74D3-4E01-C3DF2BE51668}"/>
          </ac:picMkLst>
        </pc:picChg>
        <pc:picChg chg="add mod ord">
          <ac:chgData name="Wilson Martins" userId="aa084df00ae5f2d0" providerId="LiveId" clId="{4177AB54-18E6-4907-B7A2-443A0AC10369}" dt="2024-03-04T14:03:56.298" v="4203" actId="1076"/>
          <ac:picMkLst>
            <pc:docMk/>
            <pc:sldMk cId="2404468496" sldId="268"/>
            <ac:picMk id="7" creationId="{694A12BA-C377-3083-BC4F-975CF2BDAEDA}"/>
          </ac:picMkLst>
        </pc:picChg>
        <pc:picChg chg="del mod">
          <ac:chgData name="Wilson Martins" userId="aa084df00ae5f2d0" providerId="LiveId" clId="{4177AB54-18E6-4907-B7A2-443A0AC10369}" dt="2024-02-22T13:00:46.477" v="656" actId="478"/>
          <ac:picMkLst>
            <pc:docMk/>
            <pc:sldMk cId="2404468496" sldId="268"/>
            <ac:picMk id="13" creationId="{0871069F-6ADE-B907-8E7D-5C9B821B053F}"/>
          </ac:picMkLst>
        </pc:picChg>
        <pc:picChg chg="add mod">
          <ac:chgData name="Wilson Martins" userId="aa084df00ae5f2d0" providerId="LiveId" clId="{4177AB54-18E6-4907-B7A2-443A0AC10369}" dt="2024-03-06T11:15:23.416" v="4508" actId="1076"/>
          <ac:picMkLst>
            <pc:docMk/>
            <pc:sldMk cId="2404468496" sldId="268"/>
            <ac:picMk id="15" creationId="{B15B19CE-EF1A-E8E4-94D6-F48DDAA64B84}"/>
          </ac:picMkLst>
        </pc:picChg>
        <pc:cxnChg chg="add del mod">
          <ac:chgData name="Wilson Martins" userId="aa084df00ae5f2d0" providerId="LiveId" clId="{4177AB54-18E6-4907-B7A2-443A0AC10369}" dt="2024-02-22T13:44:18.808" v="687" actId="478"/>
          <ac:cxnSpMkLst>
            <pc:docMk/>
            <pc:sldMk cId="2404468496" sldId="268"/>
            <ac:cxnSpMk id="12" creationId="{C8A6D886-449E-A459-508D-162D217B78E6}"/>
          </ac:cxnSpMkLst>
        </pc:cxnChg>
      </pc:sldChg>
      <pc:sldChg chg="addSp delSp modSp add del mod">
        <pc:chgData name="Wilson Martins" userId="aa084df00ae5f2d0" providerId="LiveId" clId="{4177AB54-18E6-4907-B7A2-443A0AC10369}" dt="2024-02-29T15:15:25.468" v="1450" actId="47"/>
        <pc:sldMkLst>
          <pc:docMk/>
          <pc:sldMk cId="1916937151" sldId="269"/>
        </pc:sldMkLst>
        <pc:spChg chg="del mod">
          <ac:chgData name="Wilson Martins" userId="aa084df00ae5f2d0" providerId="LiveId" clId="{4177AB54-18E6-4907-B7A2-443A0AC10369}" dt="2024-02-22T15:03:57.697" v="909" actId="478"/>
          <ac:spMkLst>
            <pc:docMk/>
            <pc:sldMk cId="1916937151" sldId="269"/>
            <ac:spMk id="2" creationId="{EBD4BD65-5628-3D65-00FE-DC0D15B53BB0}"/>
          </ac:spMkLst>
        </pc:spChg>
        <pc:spChg chg="mod">
          <ac:chgData name="Wilson Martins" userId="aa084df00ae5f2d0" providerId="LiveId" clId="{4177AB54-18E6-4907-B7A2-443A0AC10369}" dt="2024-02-29T15:14:32.236" v="1441"/>
          <ac:spMkLst>
            <pc:docMk/>
            <pc:sldMk cId="1916937151" sldId="269"/>
            <ac:spMk id="3" creationId="{1313B30C-9A38-E591-268C-DD40F8FBDD6F}"/>
          </ac:spMkLst>
        </pc:spChg>
        <pc:spChg chg="mod">
          <ac:chgData name="Wilson Martins" userId="aa084df00ae5f2d0" providerId="LiveId" clId="{4177AB54-18E6-4907-B7A2-443A0AC10369}" dt="2024-02-29T15:14:32.236" v="1441"/>
          <ac:spMkLst>
            <pc:docMk/>
            <pc:sldMk cId="1916937151" sldId="269"/>
            <ac:spMk id="4" creationId="{8AAB099E-F621-FDA7-807C-7D098ABB0EAF}"/>
          </ac:spMkLst>
        </pc:spChg>
        <pc:spChg chg="mod">
          <ac:chgData name="Wilson Martins" userId="aa084df00ae5f2d0" providerId="LiveId" clId="{4177AB54-18E6-4907-B7A2-443A0AC10369}" dt="2024-02-29T15:14:32.236" v="1441"/>
          <ac:spMkLst>
            <pc:docMk/>
            <pc:sldMk cId="1916937151" sldId="269"/>
            <ac:spMk id="5" creationId="{6691D640-EACC-12BC-203F-77724AD4C155}"/>
          </ac:spMkLst>
        </pc:spChg>
        <pc:spChg chg="add mod">
          <ac:chgData name="Wilson Martins" userId="aa084df00ae5f2d0" providerId="LiveId" clId="{4177AB54-18E6-4907-B7A2-443A0AC10369}" dt="2024-02-29T15:14:32.236" v="1441"/>
          <ac:spMkLst>
            <pc:docMk/>
            <pc:sldMk cId="1916937151" sldId="269"/>
            <ac:spMk id="6" creationId="{8AEE0921-7DC0-30D7-99B9-0CDEB06CD7B7}"/>
          </ac:spMkLst>
        </pc:spChg>
        <pc:spChg chg="add mod">
          <ac:chgData name="Wilson Martins" userId="aa084df00ae5f2d0" providerId="LiveId" clId="{4177AB54-18E6-4907-B7A2-443A0AC10369}" dt="2024-02-29T15:14:32.236" v="1441"/>
          <ac:spMkLst>
            <pc:docMk/>
            <pc:sldMk cId="1916937151" sldId="269"/>
            <ac:spMk id="7" creationId="{F64667E5-DCB7-43FE-685F-89D1F850F562}"/>
          </ac:spMkLst>
        </pc:spChg>
        <pc:spChg chg="del">
          <ac:chgData name="Wilson Martins" userId="aa084df00ae5f2d0" providerId="LiveId" clId="{4177AB54-18E6-4907-B7A2-443A0AC10369}" dt="2024-02-22T13:03:33.972" v="660" actId="478"/>
          <ac:spMkLst>
            <pc:docMk/>
            <pc:sldMk cId="1916937151" sldId="269"/>
            <ac:spMk id="11" creationId="{9D8B92C7-A8B6-06FD-CEDA-8C65E6C5B654}"/>
          </ac:spMkLst>
        </pc:spChg>
        <pc:spChg chg="del">
          <ac:chgData name="Wilson Martins" userId="aa084df00ae5f2d0" providerId="LiveId" clId="{4177AB54-18E6-4907-B7A2-443A0AC10369}" dt="2024-02-22T15:03:57.697" v="909" actId="478"/>
          <ac:spMkLst>
            <pc:docMk/>
            <pc:sldMk cId="1916937151" sldId="269"/>
            <ac:spMk id="14" creationId="{FCEAA911-0555-95D4-C7D6-8558F05305E7}"/>
          </ac:spMkLst>
        </pc:spChg>
        <pc:cxnChg chg="del">
          <ac:chgData name="Wilson Martins" userId="aa084df00ae5f2d0" providerId="LiveId" clId="{4177AB54-18E6-4907-B7A2-443A0AC10369}" dt="2024-02-22T13:03:33.972" v="660" actId="478"/>
          <ac:cxnSpMkLst>
            <pc:docMk/>
            <pc:sldMk cId="1916937151" sldId="269"/>
            <ac:cxnSpMk id="9" creationId="{AC3BC769-7213-5028-2149-725CB3ED32A4}"/>
          </ac:cxnSpMkLst>
        </pc:cxnChg>
        <pc:cxnChg chg="mod">
          <ac:chgData name="Wilson Martins" userId="aa084df00ae5f2d0" providerId="LiveId" clId="{4177AB54-18E6-4907-B7A2-443A0AC10369}" dt="2024-02-29T15:14:32.236" v="1441"/>
          <ac:cxnSpMkLst>
            <pc:docMk/>
            <pc:sldMk cId="1916937151" sldId="269"/>
            <ac:cxnSpMk id="10" creationId="{92BE08FD-8D52-BB46-EBEC-E163D42097EA}"/>
          </ac:cxnSpMkLst>
        </pc:cxnChg>
      </pc:sldChg>
      <pc:sldChg chg="addSp delSp modSp add del mod">
        <pc:chgData name="Wilson Martins" userId="aa084df00ae5f2d0" providerId="LiveId" clId="{4177AB54-18E6-4907-B7A2-443A0AC10369}" dt="2024-02-29T15:15:25.468" v="1450" actId="47"/>
        <pc:sldMkLst>
          <pc:docMk/>
          <pc:sldMk cId="2981671954" sldId="270"/>
        </pc:sldMkLst>
        <pc:spChg chg="add del mod">
          <ac:chgData name="Wilson Martins" userId="aa084df00ae5f2d0" providerId="LiveId" clId="{4177AB54-18E6-4907-B7A2-443A0AC10369}" dt="2024-02-22T12:24:29.033" v="417" actId="478"/>
          <ac:spMkLst>
            <pc:docMk/>
            <pc:sldMk cId="2981671954" sldId="270"/>
            <ac:spMk id="2" creationId="{5274915B-0FC4-1F06-50C1-2B7D0C5E819E}"/>
          </ac:spMkLst>
        </pc:spChg>
        <pc:spChg chg="mod">
          <ac:chgData name="Wilson Martins" userId="aa084df00ae5f2d0" providerId="LiveId" clId="{4177AB54-18E6-4907-B7A2-443A0AC10369}" dt="2024-02-29T15:14:32.236" v="1441"/>
          <ac:spMkLst>
            <pc:docMk/>
            <pc:sldMk cId="2981671954" sldId="270"/>
            <ac:spMk id="3" creationId="{933BE99C-8AF2-7842-2988-C95D855B1B0E}"/>
          </ac:spMkLst>
        </pc:spChg>
        <pc:spChg chg="mod">
          <ac:chgData name="Wilson Martins" userId="aa084df00ae5f2d0" providerId="LiveId" clId="{4177AB54-18E6-4907-B7A2-443A0AC10369}" dt="2024-02-29T15:14:32.236" v="1441"/>
          <ac:spMkLst>
            <pc:docMk/>
            <pc:sldMk cId="2981671954" sldId="270"/>
            <ac:spMk id="4" creationId="{8F66950D-3AB4-CD91-3DDB-C3FC42482D05}"/>
          </ac:spMkLst>
        </pc:spChg>
        <pc:spChg chg="mod">
          <ac:chgData name="Wilson Martins" userId="aa084df00ae5f2d0" providerId="LiveId" clId="{4177AB54-18E6-4907-B7A2-443A0AC10369}" dt="2024-02-29T15:14:32.236" v="1441"/>
          <ac:spMkLst>
            <pc:docMk/>
            <pc:sldMk cId="2981671954" sldId="270"/>
            <ac:spMk id="5" creationId="{69648FDA-5F83-C760-CDFC-331A79C40469}"/>
          </ac:spMkLst>
        </pc:spChg>
      </pc:sldChg>
      <pc:sldChg chg="addSp delSp modSp add mod ord">
        <pc:chgData name="Wilson Martins" userId="aa084df00ae5f2d0" providerId="LiveId" clId="{4177AB54-18E6-4907-B7A2-443A0AC10369}" dt="2024-06-16T16:42:54.155" v="7033" actId="1076"/>
        <pc:sldMkLst>
          <pc:docMk/>
          <pc:sldMk cId="1698066683" sldId="271"/>
        </pc:sldMkLst>
        <pc:spChg chg="add mod">
          <ac:chgData name="Wilson Martins" userId="aa084df00ae5f2d0" providerId="LiveId" clId="{4177AB54-18E6-4907-B7A2-443A0AC10369}" dt="2024-03-01T14:32:50.600" v="2552" actId="1076"/>
          <ac:spMkLst>
            <pc:docMk/>
            <pc:sldMk cId="1698066683" sldId="271"/>
            <ac:spMk id="2" creationId="{F4D7F54D-A0DA-93E0-1526-48EF76942507}"/>
          </ac:spMkLst>
        </pc:spChg>
        <pc:spChg chg="add del mod">
          <ac:chgData name="Wilson Martins" userId="aa084df00ae5f2d0" providerId="LiveId" clId="{4177AB54-18E6-4907-B7A2-443A0AC10369}" dt="2024-02-29T15:28:03.118" v="1540" actId="478"/>
          <ac:spMkLst>
            <pc:docMk/>
            <pc:sldMk cId="1698066683" sldId="271"/>
            <ac:spMk id="3" creationId="{35BCBCB6-68E8-DA0A-BD0F-0CF4A2D73422}"/>
          </ac:spMkLst>
        </pc:spChg>
        <pc:spChg chg="mod">
          <ac:chgData name="Wilson Martins" userId="aa084df00ae5f2d0" providerId="LiveId" clId="{4177AB54-18E6-4907-B7A2-443A0AC10369}" dt="2024-02-29T17:05:56.174" v="1841" actId="1076"/>
          <ac:spMkLst>
            <pc:docMk/>
            <pc:sldMk cId="1698066683" sldId="271"/>
            <ac:spMk id="4" creationId="{74881A86-8A18-8382-7B6D-E11AED9FCFDB}"/>
          </ac:spMkLst>
        </pc:spChg>
        <pc:spChg chg="add mod">
          <ac:chgData name="Wilson Martins" userId="aa084df00ae5f2d0" providerId="LiveId" clId="{4177AB54-18E6-4907-B7A2-443A0AC10369}" dt="2024-06-16T16:42:54.155" v="7033" actId="1076"/>
          <ac:spMkLst>
            <pc:docMk/>
            <pc:sldMk cId="1698066683" sldId="271"/>
            <ac:spMk id="5" creationId="{BC3D0A43-830C-5DDA-2E42-EB3363184604}"/>
          </ac:spMkLst>
        </pc:spChg>
        <pc:spChg chg="add del mod">
          <ac:chgData name="Wilson Martins" userId="aa084df00ae5f2d0" providerId="LiveId" clId="{4177AB54-18E6-4907-B7A2-443A0AC10369}" dt="2024-03-22T07:42:30.976" v="6734" actId="478"/>
          <ac:spMkLst>
            <pc:docMk/>
            <pc:sldMk cId="1698066683" sldId="271"/>
            <ac:spMk id="6" creationId="{CFD75132-5F7B-707F-F6C1-046D65A5E3B6}"/>
          </ac:spMkLst>
        </pc:spChg>
        <pc:spChg chg="add mod">
          <ac:chgData name="Wilson Martins" userId="aa084df00ae5f2d0" providerId="LiveId" clId="{4177AB54-18E6-4907-B7A2-443A0AC10369}" dt="2024-03-19T10:59:56.242" v="5951" actId="20577"/>
          <ac:spMkLst>
            <pc:docMk/>
            <pc:sldMk cId="1698066683" sldId="271"/>
            <ac:spMk id="7" creationId="{92E6E51F-8A62-B673-CC0E-3F7AA27E3B7B}"/>
          </ac:spMkLst>
        </pc:spChg>
        <pc:spChg chg="add del mod">
          <ac:chgData name="Wilson Martins" userId="aa084df00ae5f2d0" providerId="LiveId" clId="{4177AB54-18E6-4907-B7A2-443A0AC10369}" dt="2024-03-22T07:42:30.976" v="6734" actId="478"/>
          <ac:spMkLst>
            <pc:docMk/>
            <pc:sldMk cId="1698066683" sldId="271"/>
            <ac:spMk id="9" creationId="{9CA40D87-D5D1-A811-9665-7318E8F72684}"/>
          </ac:spMkLst>
        </pc:spChg>
        <pc:spChg chg="mod">
          <ac:chgData name="Wilson Martins" userId="aa084df00ae5f2d0" providerId="LiveId" clId="{4177AB54-18E6-4907-B7A2-443A0AC10369}" dt="2024-03-01T14:32:58.130" v="2553" actId="1076"/>
          <ac:spMkLst>
            <pc:docMk/>
            <pc:sldMk cId="1698066683" sldId="271"/>
            <ac:spMk id="11" creationId="{C809BA3D-5ACE-98CF-2CE8-D5DF900BD12A}"/>
          </ac:spMkLst>
        </pc:spChg>
        <pc:spChg chg="add del mod">
          <ac:chgData name="Wilson Martins" userId="aa084df00ae5f2d0" providerId="LiveId" clId="{4177AB54-18E6-4907-B7A2-443A0AC10369}" dt="2024-03-22T07:42:30.976" v="6734" actId="478"/>
          <ac:spMkLst>
            <pc:docMk/>
            <pc:sldMk cId="1698066683" sldId="271"/>
            <ac:spMk id="13" creationId="{26F89184-0C33-06BE-18AC-F6C7B2A59587}"/>
          </ac:spMkLst>
        </pc:spChg>
        <pc:spChg chg="add mod">
          <ac:chgData name="Wilson Martins" userId="aa084df00ae5f2d0" providerId="LiveId" clId="{4177AB54-18E6-4907-B7A2-443A0AC10369}" dt="2024-03-21T16:03:22.821" v="6473" actId="207"/>
          <ac:spMkLst>
            <pc:docMk/>
            <pc:sldMk cId="1698066683" sldId="271"/>
            <ac:spMk id="15" creationId="{8E52E753-6186-78BD-8339-5C127A722807}"/>
          </ac:spMkLst>
        </pc:spChg>
        <pc:picChg chg="add del mod">
          <ac:chgData name="Wilson Martins" userId="aa084df00ae5f2d0" providerId="LiveId" clId="{4177AB54-18E6-4907-B7A2-443A0AC10369}" dt="2024-03-22T07:42:30.976" v="6734" actId="478"/>
          <ac:picMkLst>
            <pc:docMk/>
            <pc:sldMk cId="1698066683" sldId="271"/>
            <ac:picMk id="3" creationId="{6D31717A-C38C-9367-281A-1353DBE9F9B7}"/>
          </ac:picMkLst>
        </pc:picChg>
        <pc:picChg chg="mod">
          <ac:chgData name="Wilson Martins" userId="aa084df00ae5f2d0" providerId="LiveId" clId="{4177AB54-18E6-4907-B7A2-443A0AC10369}" dt="2024-03-01T14:32:34.311" v="2551" actId="1076"/>
          <ac:picMkLst>
            <pc:docMk/>
            <pc:sldMk cId="1698066683" sldId="271"/>
            <ac:picMk id="10" creationId="{6BC041A3-8540-850C-4D4A-259E0B09B129}"/>
          </ac:picMkLst>
        </pc:picChg>
        <pc:cxnChg chg="add mod">
          <ac:chgData name="Wilson Martins" userId="aa084df00ae5f2d0" providerId="LiveId" clId="{4177AB54-18E6-4907-B7A2-443A0AC10369}" dt="2024-03-01T14:32:50.600" v="2552" actId="1076"/>
          <ac:cxnSpMkLst>
            <pc:docMk/>
            <pc:sldMk cId="1698066683" sldId="271"/>
            <ac:cxnSpMk id="8" creationId="{C854CA8C-FB11-224F-99B5-5D6B35C6EFDF}"/>
          </ac:cxnSpMkLst>
        </pc:cxnChg>
      </pc:sldChg>
      <pc:sldChg chg="addSp delSp modSp add del mod">
        <pc:chgData name="Wilson Martins" userId="aa084df00ae5f2d0" providerId="LiveId" clId="{4177AB54-18E6-4907-B7A2-443A0AC10369}" dt="2024-02-29T15:17:23.290" v="1466" actId="47"/>
        <pc:sldMkLst>
          <pc:docMk/>
          <pc:sldMk cId="3316329079" sldId="272"/>
        </pc:sldMkLst>
        <pc:spChg chg="del mod">
          <ac:chgData name="Wilson Martins" userId="aa084df00ae5f2d0" providerId="LiveId" clId="{4177AB54-18E6-4907-B7A2-443A0AC10369}" dt="2024-02-22T15:03:38.294" v="903" actId="478"/>
          <ac:spMkLst>
            <pc:docMk/>
            <pc:sldMk cId="3316329079" sldId="272"/>
            <ac:spMk id="2" creationId="{1730DE5A-A20D-62C5-428E-BDA1237AB54C}"/>
          </ac:spMkLst>
        </pc:spChg>
        <pc:spChg chg="del">
          <ac:chgData name="Wilson Martins" userId="aa084df00ae5f2d0" providerId="LiveId" clId="{4177AB54-18E6-4907-B7A2-443A0AC10369}" dt="2024-02-22T12:57:38.727" v="627" actId="478"/>
          <ac:spMkLst>
            <pc:docMk/>
            <pc:sldMk cId="3316329079" sldId="272"/>
            <ac:spMk id="3" creationId="{255EEDA3-D4B1-0FC4-9AA2-A87A28EB7571}"/>
          </ac:spMkLst>
        </pc:spChg>
        <pc:spChg chg="del">
          <ac:chgData name="Wilson Martins" userId="aa084df00ae5f2d0" providerId="LiveId" clId="{4177AB54-18E6-4907-B7A2-443A0AC10369}" dt="2024-02-22T12:57:33.135" v="626" actId="478"/>
          <ac:spMkLst>
            <pc:docMk/>
            <pc:sldMk cId="3316329079" sldId="272"/>
            <ac:spMk id="4" creationId="{F68A261D-4AF7-E6B4-C4DA-ED85F65A4130}"/>
          </ac:spMkLst>
        </pc:spChg>
        <pc:spChg chg="del">
          <ac:chgData name="Wilson Martins" userId="aa084df00ae5f2d0" providerId="LiveId" clId="{4177AB54-18E6-4907-B7A2-443A0AC10369}" dt="2024-02-22T12:57:33.135" v="626" actId="478"/>
          <ac:spMkLst>
            <pc:docMk/>
            <pc:sldMk cId="3316329079" sldId="272"/>
            <ac:spMk id="5" creationId="{188DE663-FBC0-DEB5-7F8F-2F4C9D1507AB}"/>
          </ac:spMkLst>
        </pc:spChg>
        <pc:spChg chg="add mod">
          <ac:chgData name="Wilson Martins" userId="aa084df00ae5f2d0" providerId="LiveId" clId="{4177AB54-18E6-4907-B7A2-443A0AC10369}" dt="2024-02-29T15:14:32.236" v="1441"/>
          <ac:spMkLst>
            <pc:docMk/>
            <pc:sldMk cId="3316329079" sldId="272"/>
            <ac:spMk id="6" creationId="{BD4176F4-584C-8BE4-CCBD-A4EF59B808CB}"/>
          </ac:spMkLst>
        </pc:spChg>
        <pc:spChg chg="add mod">
          <ac:chgData name="Wilson Martins" userId="aa084df00ae5f2d0" providerId="LiveId" clId="{4177AB54-18E6-4907-B7A2-443A0AC10369}" dt="2024-02-29T15:14:32.236" v="1441"/>
          <ac:spMkLst>
            <pc:docMk/>
            <pc:sldMk cId="3316329079" sldId="272"/>
            <ac:spMk id="7" creationId="{83B5B37D-6C19-2ED6-0572-F403DF2DAE05}"/>
          </ac:spMkLst>
        </pc:spChg>
        <pc:spChg chg="del">
          <ac:chgData name="Wilson Martins" userId="aa084df00ae5f2d0" providerId="LiveId" clId="{4177AB54-18E6-4907-B7A2-443A0AC10369}" dt="2024-02-22T12:57:38.727" v="627" actId="478"/>
          <ac:spMkLst>
            <pc:docMk/>
            <pc:sldMk cId="3316329079" sldId="272"/>
            <ac:spMk id="11" creationId="{F48BF98B-0B8B-8DD3-B562-D75FB33E1630}"/>
          </ac:spMkLst>
        </pc:spChg>
        <pc:spChg chg="del mod">
          <ac:chgData name="Wilson Martins" userId="aa084df00ae5f2d0" providerId="LiveId" clId="{4177AB54-18E6-4907-B7A2-443A0AC10369}" dt="2024-02-22T15:03:38.294" v="903" actId="478"/>
          <ac:spMkLst>
            <pc:docMk/>
            <pc:sldMk cId="3316329079" sldId="272"/>
            <ac:spMk id="14" creationId="{02108C4F-0555-0DEF-1E04-F3E3FD98C63B}"/>
          </ac:spMkLst>
        </pc:spChg>
        <pc:cxnChg chg="del">
          <ac:chgData name="Wilson Martins" userId="aa084df00ae5f2d0" providerId="LiveId" clId="{4177AB54-18E6-4907-B7A2-443A0AC10369}" dt="2024-02-22T12:57:38.727" v="627" actId="478"/>
          <ac:cxnSpMkLst>
            <pc:docMk/>
            <pc:sldMk cId="3316329079" sldId="272"/>
            <ac:cxnSpMk id="9" creationId="{4360708F-38DC-F303-8E5A-3E53FF7C090E}"/>
          </ac:cxnSpMkLst>
        </pc:cxnChg>
        <pc:cxnChg chg="del">
          <ac:chgData name="Wilson Martins" userId="aa084df00ae5f2d0" providerId="LiveId" clId="{4177AB54-18E6-4907-B7A2-443A0AC10369}" dt="2024-02-22T12:57:38.727" v="627" actId="478"/>
          <ac:cxnSpMkLst>
            <pc:docMk/>
            <pc:sldMk cId="3316329079" sldId="272"/>
            <ac:cxnSpMk id="10" creationId="{8DFD3901-7E51-7AE1-70C4-C900F310191C}"/>
          </ac:cxnSpMkLst>
        </pc:cxnChg>
      </pc:sldChg>
      <pc:sldChg chg="addSp delSp modSp add mod">
        <pc:chgData name="Wilson Martins" userId="aa084df00ae5f2d0" providerId="LiveId" clId="{4177AB54-18E6-4907-B7A2-443A0AC10369}" dt="2024-03-21T21:21:38.357" v="6602" actId="478"/>
        <pc:sldMkLst>
          <pc:docMk/>
          <pc:sldMk cId="4186726584" sldId="273"/>
        </pc:sldMkLst>
        <pc:spChg chg="del mod">
          <ac:chgData name="Wilson Martins" userId="aa084df00ae5f2d0" providerId="LiveId" clId="{4177AB54-18E6-4907-B7A2-443A0AC10369}" dt="2024-02-29T15:18:53.262" v="1473" actId="478"/>
          <ac:spMkLst>
            <pc:docMk/>
            <pc:sldMk cId="4186726584" sldId="273"/>
            <ac:spMk id="2" creationId="{3018CB2D-13ED-F990-73F8-F9549DC4C2B6}"/>
          </ac:spMkLst>
        </pc:spChg>
        <pc:spChg chg="add del mod">
          <ac:chgData name="Wilson Martins" userId="aa084df00ae5f2d0" providerId="LiveId" clId="{4177AB54-18E6-4907-B7A2-443A0AC10369}" dt="2024-03-21T15:49:48.192" v="6432" actId="478"/>
          <ac:spMkLst>
            <pc:docMk/>
            <pc:sldMk cId="4186726584" sldId="273"/>
            <ac:spMk id="2" creationId="{77A1DACB-C4F5-6AD2-2089-D07D93744888}"/>
          </ac:spMkLst>
        </pc:spChg>
        <pc:spChg chg="mod">
          <ac:chgData name="Wilson Martins" userId="aa084df00ae5f2d0" providerId="LiveId" clId="{4177AB54-18E6-4907-B7A2-443A0AC10369}" dt="2024-03-21T20:32:59.028" v="6592" actId="1076"/>
          <ac:spMkLst>
            <pc:docMk/>
            <pc:sldMk cId="4186726584" sldId="273"/>
            <ac:spMk id="3" creationId="{BA6525A7-7DD9-6F04-33D3-957FFD8D1D31}"/>
          </ac:spMkLst>
        </pc:spChg>
        <pc:spChg chg="add del mod">
          <ac:chgData name="Wilson Martins" userId="aa084df00ae5f2d0" providerId="LiveId" clId="{4177AB54-18E6-4907-B7A2-443A0AC10369}" dt="2024-03-21T20:30:49.629" v="6547" actId="478"/>
          <ac:spMkLst>
            <pc:docMk/>
            <pc:sldMk cId="4186726584" sldId="273"/>
            <ac:spMk id="4" creationId="{75733A62-4ADC-56A4-F5C8-CBA9CF452932}"/>
          </ac:spMkLst>
        </pc:spChg>
        <pc:spChg chg="del mod">
          <ac:chgData name="Wilson Martins" userId="aa084df00ae5f2d0" providerId="LiveId" clId="{4177AB54-18E6-4907-B7A2-443A0AC10369}" dt="2024-03-03T10:05:35.101" v="3114" actId="478"/>
          <ac:spMkLst>
            <pc:docMk/>
            <pc:sldMk cId="4186726584" sldId="273"/>
            <ac:spMk id="4" creationId="{79D3CA86-C679-39BD-CFC7-2B9D32990241}"/>
          </ac:spMkLst>
        </pc:spChg>
        <pc:spChg chg="mod">
          <ac:chgData name="Wilson Martins" userId="aa084df00ae5f2d0" providerId="LiveId" clId="{4177AB54-18E6-4907-B7A2-443A0AC10369}" dt="2024-03-19T16:32:49.866" v="6328" actId="255"/>
          <ac:spMkLst>
            <pc:docMk/>
            <pc:sldMk cId="4186726584" sldId="273"/>
            <ac:spMk id="5" creationId="{75CEB181-BE67-03B9-9875-211CBB91D37B}"/>
          </ac:spMkLst>
        </pc:spChg>
        <pc:spChg chg="add del mod">
          <ac:chgData name="Wilson Martins" userId="aa084df00ae5f2d0" providerId="LiveId" clId="{4177AB54-18E6-4907-B7A2-443A0AC10369}" dt="2024-03-02T12:16:10.024" v="3108" actId="478"/>
          <ac:spMkLst>
            <pc:docMk/>
            <pc:sldMk cId="4186726584" sldId="273"/>
            <ac:spMk id="6" creationId="{254891D3-8B42-B8E3-5B8E-8A0FCBEFDB40}"/>
          </ac:spMkLst>
        </pc:spChg>
        <pc:spChg chg="add del mod ord">
          <ac:chgData name="Wilson Martins" userId="aa084df00ae5f2d0" providerId="LiveId" clId="{4177AB54-18E6-4907-B7A2-443A0AC10369}" dt="2024-02-22T13:50:00.083" v="695" actId="478"/>
          <ac:spMkLst>
            <pc:docMk/>
            <pc:sldMk cId="4186726584" sldId="273"/>
            <ac:spMk id="6" creationId="{A33D5F5F-223B-C14C-A50B-F2002B00CCBB}"/>
          </ac:spMkLst>
        </pc:spChg>
        <pc:spChg chg="add del mod">
          <ac:chgData name="Wilson Martins" userId="aa084df00ae5f2d0" providerId="LiveId" clId="{4177AB54-18E6-4907-B7A2-443A0AC10369}" dt="2024-03-21T20:30:49.629" v="6547" actId="478"/>
          <ac:spMkLst>
            <pc:docMk/>
            <pc:sldMk cId="4186726584" sldId="273"/>
            <ac:spMk id="6" creationId="{D910BB07-B219-37FD-BC8D-F399179C9064}"/>
          </ac:spMkLst>
        </pc:spChg>
        <pc:spChg chg="add del mod">
          <ac:chgData name="Wilson Martins" userId="aa084df00ae5f2d0" providerId="LiveId" clId="{4177AB54-18E6-4907-B7A2-443A0AC10369}" dt="2024-03-02T12:16:10.024" v="3108" actId="478"/>
          <ac:spMkLst>
            <pc:docMk/>
            <pc:sldMk cId="4186726584" sldId="273"/>
            <ac:spMk id="7" creationId="{2E879608-7B04-35E3-5CDF-0E6568B17E75}"/>
          </ac:spMkLst>
        </pc:spChg>
        <pc:spChg chg="add mod">
          <ac:chgData name="Wilson Martins" userId="aa084df00ae5f2d0" providerId="LiveId" clId="{4177AB54-18E6-4907-B7A2-443A0AC10369}" dt="2024-03-19T10:59:35.139" v="5945" actId="2711"/>
          <ac:spMkLst>
            <pc:docMk/>
            <pc:sldMk cId="4186726584" sldId="273"/>
            <ac:spMk id="7" creationId="{EE6E7348-3245-2F93-3B2D-955B922C42B4}"/>
          </ac:spMkLst>
        </pc:spChg>
        <pc:spChg chg="add del mod">
          <ac:chgData name="Wilson Martins" userId="aa084df00ae5f2d0" providerId="LiveId" clId="{4177AB54-18E6-4907-B7A2-443A0AC10369}" dt="2024-03-21T15:49:44.210" v="6430" actId="478"/>
          <ac:spMkLst>
            <pc:docMk/>
            <pc:sldMk cId="4186726584" sldId="273"/>
            <ac:spMk id="8" creationId="{6073D630-1B76-A781-C71F-4A05C9F7667A}"/>
          </ac:spMkLst>
        </pc:spChg>
        <pc:spChg chg="add del mod">
          <ac:chgData name="Wilson Martins" userId="aa084df00ae5f2d0" providerId="LiveId" clId="{4177AB54-18E6-4907-B7A2-443A0AC10369}" dt="2024-03-21T21:21:38.357" v="6602" actId="478"/>
          <ac:spMkLst>
            <pc:docMk/>
            <pc:sldMk cId="4186726584" sldId="273"/>
            <ac:spMk id="9" creationId="{05A4F047-1F22-E294-98BF-2F613AA89845}"/>
          </ac:spMkLst>
        </pc:spChg>
        <pc:spChg chg="add del">
          <ac:chgData name="Wilson Martins" userId="aa084df00ae5f2d0" providerId="LiveId" clId="{4177AB54-18E6-4907-B7A2-443A0AC10369}" dt="2024-03-15T15:40:01.963" v="4740" actId="11529"/>
          <ac:spMkLst>
            <pc:docMk/>
            <pc:sldMk cId="4186726584" sldId="273"/>
            <ac:spMk id="9" creationId="{D638C8D0-07E9-5A49-554F-0B802A12EB42}"/>
          </ac:spMkLst>
        </pc:spChg>
        <pc:spChg chg="add del mod">
          <ac:chgData name="Wilson Martins" userId="aa084df00ae5f2d0" providerId="LiveId" clId="{4177AB54-18E6-4907-B7A2-443A0AC10369}" dt="2024-03-21T20:34:12.143" v="6597" actId="478"/>
          <ac:spMkLst>
            <pc:docMk/>
            <pc:sldMk cId="4186726584" sldId="273"/>
            <ac:spMk id="10" creationId="{1B6D93D3-EEA3-A211-8043-B1DCD54EABA3}"/>
          </ac:spMkLst>
        </pc:spChg>
        <pc:spChg chg="add del mod">
          <ac:chgData name="Wilson Martins" userId="aa084df00ae5f2d0" providerId="LiveId" clId="{4177AB54-18E6-4907-B7A2-443A0AC10369}" dt="2024-03-15T15:40:13.630" v="4743" actId="478"/>
          <ac:spMkLst>
            <pc:docMk/>
            <pc:sldMk cId="4186726584" sldId="273"/>
            <ac:spMk id="10" creationId="{6CD92932-28CB-CE55-D6B3-AE44E0C824F5}"/>
          </ac:spMkLst>
        </pc:spChg>
        <pc:spChg chg="del mod">
          <ac:chgData name="Wilson Martins" userId="aa084df00ae5f2d0" providerId="LiveId" clId="{4177AB54-18E6-4907-B7A2-443A0AC10369}" dt="2024-03-21T15:49:46.274" v="6431" actId="478"/>
          <ac:spMkLst>
            <pc:docMk/>
            <pc:sldMk cId="4186726584" sldId="273"/>
            <ac:spMk id="11" creationId="{8EA73FB9-9CB8-2ED9-0348-D7F27912F1F3}"/>
          </ac:spMkLst>
        </pc:spChg>
        <pc:spChg chg="add del mod">
          <ac:chgData name="Wilson Martins" userId="aa084df00ae5f2d0" providerId="LiveId" clId="{4177AB54-18E6-4907-B7A2-443A0AC10369}" dt="2024-03-21T21:21:32.884" v="6601" actId="478"/>
          <ac:spMkLst>
            <pc:docMk/>
            <pc:sldMk cId="4186726584" sldId="273"/>
            <ac:spMk id="12" creationId="{2D6D78EC-9832-A3A0-A0C5-33D63E44D52A}"/>
          </ac:spMkLst>
        </pc:spChg>
        <pc:spChg chg="add del mod">
          <ac:chgData name="Wilson Martins" userId="aa084df00ae5f2d0" providerId="LiveId" clId="{4177AB54-18E6-4907-B7A2-443A0AC10369}" dt="2024-03-15T15:40:26.589" v="4746" actId="478"/>
          <ac:spMkLst>
            <pc:docMk/>
            <pc:sldMk cId="4186726584" sldId="273"/>
            <ac:spMk id="12" creationId="{518F8057-7B04-8E76-5AFD-513EB1ED5321}"/>
          </ac:spMkLst>
        </pc:spChg>
        <pc:spChg chg="add del mod">
          <ac:chgData name="Wilson Martins" userId="aa084df00ae5f2d0" providerId="LiveId" clId="{4177AB54-18E6-4907-B7A2-443A0AC10369}" dt="2024-03-21T20:29:44.050" v="6543" actId="478"/>
          <ac:spMkLst>
            <pc:docMk/>
            <pc:sldMk cId="4186726584" sldId="273"/>
            <ac:spMk id="13" creationId="{0B845B3D-238F-8BCF-6AAC-3B85BAD015D9}"/>
          </ac:spMkLst>
        </pc:spChg>
        <pc:spChg chg="add del">
          <ac:chgData name="Wilson Martins" userId="aa084df00ae5f2d0" providerId="LiveId" clId="{4177AB54-18E6-4907-B7A2-443A0AC10369}" dt="2024-03-15T15:40:55.470" v="4750" actId="478"/>
          <ac:spMkLst>
            <pc:docMk/>
            <pc:sldMk cId="4186726584" sldId="273"/>
            <ac:spMk id="13" creationId="{D1B4BE48-5E27-C16E-F605-E5A876708873}"/>
          </ac:spMkLst>
        </pc:spChg>
        <pc:spChg chg="add del mod">
          <ac:chgData name="Wilson Martins" userId="aa084df00ae5f2d0" providerId="LiveId" clId="{4177AB54-18E6-4907-B7A2-443A0AC10369}" dt="2024-03-21T20:34:12.143" v="6597" actId="478"/>
          <ac:spMkLst>
            <pc:docMk/>
            <pc:sldMk cId="4186726584" sldId="273"/>
            <ac:spMk id="14" creationId="{119C7773-5030-FBB8-AAD2-A4F9BA47A67D}"/>
          </ac:spMkLst>
        </pc:spChg>
        <pc:spChg chg="del mod">
          <ac:chgData name="Wilson Martins" userId="aa084df00ae5f2d0" providerId="LiveId" clId="{4177AB54-18E6-4907-B7A2-443A0AC10369}" dt="2024-02-29T15:18:53.262" v="1473" actId="478"/>
          <ac:spMkLst>
            <pc:docMk/>
            <pc:sldMk cId="4186726584" sldId="273"/>
            <ac:spMk id="14" creationId="{8F78A9A2-47F7-C0AF-6781-D10768E3CBA7}"/>
          </ac:spMkLst>
        </pc:spChg>
        <pc:spChg chg="add del">
          <ac:chgData name="Wilson Martins" userId="aa084df00ae5f2d0" providerId="LiveId" clId="{4177AB54-18E6-4907-B7A2-443A0AC10369}" dt="2024-03-15T15:40:54.950" v="4749" actId="478"/>
          <ac:spMkLst>
            <pc:docMk/>
            <pc:sldMk cId="4186726584" sldId="273"/>
            <ac:spMk id="14" creationId="{CDFE0ECF-FBD2-36B4-7593-EC1529132C2A}"/>
          </ac:spMkLst>
        </pc:spChg>
        <pc:spChg chg="add del mod">
          <ac:chgData name="Wilson Martins" userId="aa084df00ae5f2d0" providerId="LiveId" clId="{4177AB54-18E6-4907-B7A2-443A0AC10369}" dt="2024-03-21T15:49:42.829" v="6429" actId="478"/>
          <ac:spMkLst>
            <pc:docMk/>
            <pc:sldMk cId="4186726584" sldId="273"/>
            <ac:spMk id="15" creationId="{099B6D83-587F-53C2-E351-B600E24B5897}"/>
          </ac:spMkLst>
        </pc:spChg>
        <pc:spChg chg="add del mod">
          <ac:chgData name="Wilson Martins" userId="aa084df00ae5f2d0" providerId="LiveId" clId="{4177AB54-18E6-4907-B7A2-443A0AC10369}" dt="2024-03-21T20:30:49.629" v="6547" actId="478"/>
          <ac:spMkLst>
            <pc:docMk/>
            <pc:sldMk cId="4186726584" sldId="273"/>
            <ac:spMk id="16" creationId="{B65AD71C-8CB7-7F30-C9C3-A0430056FF75}"/>
          </ac:spMkLst>
        </pc:spChg>
        <pc:spChg chg="add del mod">
          <ac:chgData name="Wilson Martins" userId="aa084df00ae5f2d0" providerId="LiveId" clId="{4177AB54-18E6-4907-B7A2-443A0AC10369}" dt="2024-03-21T20:30:49.629" v="6547" actId="478"/>
          <ac:spMkLst>
            <pc:docMk/>
            <pc:sldMk cId="4186726584" sldId="273"/>
            <ac:spMk id="17" creationId="{C973F49E-E9BF-E95A-7B34-BFD94F3620B5}"/>
          </ac:spMkLst>
        </pc:spChg>
        <pc:spChg chg="add del">
          <ac:chgData name="Wilson Martins" userId="aa084df00ae5f2d0" providerId="LiveId" clId="{4177AB54-18E6-4907-B7A2-443A0AC10369}" dt="2024-03-15T15:44:00.198" v="4802" actId="478"/>
          <ac:spMkLst>
            <pc:docMk/>
            <pc:sldMk cId="4186726584" sldId="273"/>
            <ac:spMk id="18" creationId="{51081343-E572-3645-0D3F-E4AAA4548636}"/>
          </ac:spMkLst>
        </pc:spChg>
        <pc:spChg chg="add del mod">
          <ac:chgData name="Wilson Martins" userId="aa084df00ae5f2d0" providerId="LiveId" clId="{4177AB54-18E6-4907-B7A2-443A0AC10369}" dt="2024-03-21T20:34:12.143" v="6597" actId="478"/>
          <ac:spMkLst>
            <pc:docMk/>
            <pc:sldMk cId="4186726584" sldId="273"/>
            <ac:spMk id="18" creationId="{6EE457BD-59BA-C4B4-633C-AFC679C69FBC}"/>
          </ac:spMkLst>
        </pc:spChg>
        <pc:spChg chg="add del mod">
          <ac:chgData name="Wilson Martins" userId="aa084df00ae5f2d0" providerId="LiveId" clId="{4177AB54-18E6-4907-B7A2-443A0AC10369}" dt="2024-03-21T20:30:49.629" v="6547" actId="478"/>
          <ac:spMkLst>
            <pc:docMk/>
            <pc:sldMk cId="4186726584" sldId="273"/>
            <ac:spMk id="19" creationId="{51BBAEEB-57B7-C341-633C-91D657F37221}"/>
          </ac:spMkLst>
        </pc:spChg>
        <pc:spChg chg="add del mod">
          <ac:chgData name="Wilson Martins" userId="aa084df00ae5f2d0" providerId="LiveId" clId="{4177AB54-18E6-4907-B7A2-443A0AC10369}" dt="2024-03-21T20:30:49.629" v="6547" actId="478"/>
          <ac:spMkLst>
            <pc:docMk/>
            <pc:sldMk cId="4186726584" sldId="273"/>
            <ac:spMk id="20" creationId="{CFA058CF-1391-CD56-1E72-A7E047CA43FF}"/>
          </ac:spMkLst>
        </pc:spChg>
        <pc:spChg chg="add del mod">
          <ac:chgData name="Wilson Martins" userId="aa084df00ae5f2d0" providerId="LiveId" clId="{4177AB54-18E6-4907-B7A2-443A0AC10369}" dt="2024-03-21T20:34:12.143" v="6597" actId="478"/>
          <ac:spMkLst>
            <pc:docMk/>
            <pc:sldMk cId="4186726584" sldId="273"/>
            <ac:spMk id="21" creationId="{0F25E1D9-588C-0451-3F74-880C4B797FA3}"/>
          </ac:spMkLst>
        </pc:spChg>
        <pc:spChg chg="add del mod">
          <ac:chgData name="Wilson Martins" userId="aa084df00ae5f2d0" providerId="LiveId" clId="{4177AB54-18E6-4907-B7A2-443A0AC10369}" dt="2024-03-21T20:34:12.143" v="6597" actId="478"/>
          <ac:spMkLst>
            <pc:docMk/>
            <pc:sldMk cId="4186726584" sldId="273"/>
            <ac:spMk id="22" creationId="{D81DA8C1-8EBF-0DA8-4FAB-5E86FC0D9B88}"/>
          </ac:spMkLst>
        </pc:spChg>
        <pc:spChg chg="add del mod">
          <ac:chgData name="Wilson Martins" userId="aa084df00ae5f2d0" providerId="LiveId" clId="{4177AB54-18E6-4907-B7A2-443A0AC10369}" dt="2024-03-21T20:34:12.143" v="6597" actId="478"/>
          <ac:spMkLst>
            <pc:docMk/>
            <pc:sldMk cId="4186726584" sldId="273"/>
            <ac:spMk id="23" creationId="{7D273F2B-2172-0EF6-1AAF-D4222EC1E64F}"/>
          </ac:spMkLst>
        </pc:spChg>
        <pc:spChg chg="add del mod">
          <ac:chgData name="Wilson Martins" userId="aa084df00ae5f2d0" providerId="LiveId" clId="{4177AB54-18E6-4907-B7A2-443A0AC10369}" dt="2024-03-21T20:34:12.143" v="6597" actId="478"/>
          <ac:spMkLst>
            <pc:docMk/>
            <pc:sldMk cId="4186726584" sldId="273"/>
            <ac:spMk id="24" creationId="{C50B8D08-B690-847B-D0BA-013240C92BA8}"/>
          </ac:spMkLst>
        </pc:spChg>
        <pc:spChg chg="add mod">
          <ac:chgData name="Wilson Martins" userId="aa084df00ae5f2d0" providerId="LiveId" clId="{4177AB54-18E6-4907-B7A2-443A0AC10369}" dt="2024-03-21T20:30:50.632" v="6548"/>
          <ac:spMkLst>
            <pc:docMk/>
            <pc:sldMk cId="4186726584" sldId="273"/>
            <ac:spMk id="25" creationId="{E3727436-8BC2-3285-5BB6-BE3E55DE535B}"/>
          </ac:spMkLst>
        </pc:spChg>
        <pc:spChg chg="add mod">
          <ac:chgData name="Wilson Martins" userId="aa084df00ae5f2d0" providerId="LiveId" clId="{4177AB54-18E6-4907-B7A2-443A0AC10369}" dt="2024-03-21T20:30:50.632" v="6548"/>
          <ac:spMkLst>
            <pc:docMk/>
            <pc:sldMk cId="4186726584" sldId="273"/>
            <ac:spMk id="26" creationId="{6E05594D-2632-874C-713F-9DED104ABC1B}"/>
          </ac:spMkLst>
        </pc:spChg>
        <pc:spChg chg="add del mod">
          <ac:chgData name="Wilson Martins" userId="aa084df00ae5f2d0" providerId="LiveId" clId="{4177AB54-18E6-4907-B7A2-443A0AC10369}" dt="2024-03-21T20:31:00.546" v="6550" actId="478"/>
          <ac:spMkLst>
            <pc:docMk/>
            <pc:sldMk cId="4186726584" sldId="273"/>
            <ac:spMk id="27" creationId="{9A5D6024-B60F-1A4B-773C-64A7D3BD7CF9}"/>
          </ac:spMkLst>
        </pc:spChg>
        <pc:spChg chg="add mod">
          <ac:chgData name="Wilson Martins" userId="aa084df00ae5f2d0" providerId="LiveId" clId="{4177AB54-18E6-4907-B7A2-443A0AC10369}" dt="2024-03-21T20:30:50.632" v="6548"/>
          <ac:spMkLst>
            <pc:docMk/>
            <pc:sldMk cId="4186726584" sldId="273"/>
            <ac:spMk id="28" creationId="{2783DC5C-571F-D6C4-150C-E51AF9D11707}"/>
          </ac:spMkLst>
        </pc:spChg>
        <pc:spChg chg="add mod">
          <ac:chgData name="Wilson Martins" userId="aa084df00ae5f2d0" providerId="LiveId" clId="{4177AB54-18E6-4907-B7A2-443A0AC10369}" dt="2024-03-21T20:30:50.632" v="6548"/>
          <ac:spMkLst>
            <pc:docMk/>
            <pc:sldMk cId="4186726584" sldId="273"/>
            <ac:spMk id="29" creationId="{27AACDCF-2354-ACAC-A87A-5F8545453D2D}"/>
          </ac:spMkLst>
        </pc:spChg>
        <pc:spChg chg="add mod">
          <ac:chgData name="Wilson Martins" userId="aa084df00ae5f2d0" providerId="LiveId" clId="{4177AB54-18E6-4907-B7A2-443A0AC10369}" dt="2024-03-21T20:30:50.632" v="6548"/>
          <ac:spMkLst>
            <pc:docMk/>
            <pc:sldMk cId="4186726584" sldId="273"/>
            <ac:spMk id="30" creationId="{5A3A4AFD-CD47-9A0C-F209-D9723002FB89}"/>
          </ac:spMkLst>
        </pc:spChg>
        <pc:spChg chg="add mod">
          <ac:chgData name="Wilson Martins" userId="aa084df00ae5f2d0" providerId="LiveId" clId="{4177AB54-18E6-4907-B7A2-443A0AC10369}" dt="2024-03-21T20:30:50.632" v="6548"/>
          <ac:spMkLst>
            <pc:docMk/>
            <pc:sldMk cId="4186726584" sldId="273"/>
            <ac:spMk id="31" creationId="{00CFAE0C-E945-4B41-A489-19828A9E9332}"/>
          </ac:spMkLst>
        </pc:spChg>
        <pc:spChg chg="add del mod">
          <ac:chgData name="Wilson Martins" userId="aa084df00ae5f2d0" providerId="LiveId" clId="{4177AB54-18E6-4907-B7A2-443A0AC10369}" dt="2024-03-21T20:30:57.424" v="6549" actId="478"/>
          <ac:spMkLst>
            <pc:docMk/>
            <pc:sldMk cId="4186726584" sldId="273"/>
            <ac:spMk id="32" creationId="{1DC1B4C8-697C-500F-A7A8-5009FD6B0A84}"/>
          </ac:spMkLst>
        </pc:spChg>
        <pc:spChg chg="add mod">
          <ac:chgData name="Wilson Martins" userId="aa084df00ae5f2d0" providerId="LiveId" clId="{4177AB54-18E6-4907-B7A2-443A0AC10369}" dt="2024-03-21T20:33:14.089" v="6593" actId="1076"/>
          <ac:spMkLst>
            <pc:docMk/>
            <pc:sldMk cId="4186726584" sldId="273"/>
            <ac:spMk id="33" creationId="{C411F107-9A42-6DAE-405B-1B6E4D117E3D}"/>
          </ac:spMkLst>
        </pc:spChg>
        <pc:cxnChg chg="add del">
          <ac:chgData name="Wilson Martins" userId="aa084df00ae5f2d0" providerId="LiveId" clId="{4177AB54-18E6-4907-B7A2-443A0AC10369}" dt="2024-03-15T15:39:50.968" v="4738" actId="478"/>
          <ac:cxnSpMkLst>
            <pc:docMk/>
            <pc:sldMk cId="4186726584" sldId="273"/>
            <ac:cxnSpMk id="8" creationId="{7A151447-5A5D-E488-1750-F80BE81CE3E5}"/>
          </ac:cxnSpMkLst>
        </pc:cxnChg>
        <pc:cxnChg chg="del mod">
          <ac:chgData name="Wilson Martins" userId="aa084df00ae5f2d0" providerId="LiveId" clId="{4177AB54-18E6-4907-B7A2-443A0AC10369}" dt="2024-03-02T12:16:10.024" v="3108" actId="478"/>
          <ac:cxnSpMkLst>
            <pc:docMk/>
            <pc:sldMk cId="4186726584" sldId="273"/>
            <ac:cxnSpMk id="9" creationId="{6BE6F8B5-AE46-F014-8F51-738C1AE1739D}"/>
          </ac:cxnSpMkLst>
        </pc:cxnChg>
        <pc:cxnChg chg="del mod">
          <ac:chgData name="Wilson Martins" userId="aa084df00ae5f2d0" providerId="LiveId" clId="{4177AB54-18E6-4907-B7A2-443A0AC10369}" dt="2024-03-02T12:16:10.024" v="3108" actId="478"/>
          <ac:cxnSpMkLst>
            <pc:docMk/>
            <pc:sldMk cId="4186726584" sldId="273"/>
            <ac:cxnSpMk id="10" creationId="{6363FE43-6B69-F2FE-B5DF-1056BD1C9212}"/>
          </ac:cxnSpMkLst>
        </pc:cxnChg>
      </pc:sldChg>
      <pc:sldChg chg="addSp delSp modSp add mod">
        <pc:chgData name="Wilson Martins" userId="aa084df00ae5f2d0" providerId="LiveId" clId="{4177AB54-18E6-4907-B7A2-443A0AC10369}" dt="2024-03-21T16:11:11.361" v="6532"/>
        <pc:sldMkLst>
          <pc:docMk/>
          <pc:sldMk cId="2081031877" sldId="274"/>
        </pc:sldMkLst>
        <pc:spChg chg="add mod">
          <ac:chgData name="Wilson Martins" userId="aa084df00ae5f2d0" providerId="LiveId" clId="{4177AB54-18E6-4907-B7A2-443A0AC10369}" dt="2024-03-19T16:32:06.471" v="6324" actId="255"/>
          <ac:spMkLst>
            <pc:docMk/>
            <pc:sldMk cId="2081031877" sldId="274"/>
            <ac:spMk id="2" creationId="{E90227A8-045D-535C-557F-F8760DB5CA01}"/>
          </ac:spMkLst>
        </pc:spChg>
        <pc:spChg chg="add del mod">
          <ac:chgData name="Wilson Martins" userId="aa084df00ae5f2d0" providerId="LiveId" clId="{4177AB54-18E6-4907-B7A2-443A0AC10369}" dt="2024-03-21T16:06:31.509" v="6489" actId="478"/>
          <ac:spMkLst>
            <pc:docMk/>
            <pc:sldMk cId="2081031877" sldId="274"/>
            <ac:spMk id="3" creationId="{9B35DD90-03FC-F228-34F4-1E5DCAE3892D}"/>
          </ac:spMkLst>
        </pc:spChg>
        <pc:spChg chg="add mod">
          <ac:chgData name="Wilson Martins" userId="aa084df00ae5f2d0" providerId="LiveId" clId="{4177AB54-18E6-4907-B7A2-443A0AC10369}" dt="2024-03-19T16:32:06.471" v="6324" actId="255"/>
          <ac:spMkLst>
            <pc:docMk/>
            <pc:sldMk cId="2081031877" sldId="274"/>
            <ac:spMk id="4" creationId="{ABF3F718-B044-FE01-7270-AABF5D9ABA28}"/>
          </ac:spMkLst>
        </pc:spChg>
        <pc:spChg chg="del">
          <ac:chgData name="Wilson Martins" userId="aa084df00ae5f2d0" providerId="LiveId" clId="{4177AB54-18E6-4907-B7A2-443A0AC10369}" dt="2024-02-22T14:47:11.626" v="791" actId="478"/>
          <ac:spMkLst>
            <pc:docMk/>
            <pc:sldMk cId="2081031877" sldId="274"/>
            <ac:spMk id="4" creationId="{E49A6091-9CC1-026D-CA45-97015C2AC79D}"/>
          </ac:spMkLst>
        </pc:spChg>
        <pc:spChg chg="add mod">
          <ac:chgData name="Wilson Martins" userId="aa084df00ae5f2d0" providerId="LiveId" clId="{4177AB54-18E6-4907-B7A2-443A0AC10369}" dt="2024-03-21T16:07:33.335" v="6498" actId="1076"/>
          <ac:spMkLst>
            <pc:docMk/>
            <pc:sldMk cId="2081031877" sldId="274"/>
            <ac:spMk id="5" creationId="{9757369D-4BAE-6A53-52DE-998CD362CF7E}"/>
          </ac:spMkLst>
        </pc:spChg>
        <pc:spChg chg="add del mod">
          <ac:chgData name="Wilson Martins" userId="aa084df00ae5f2d0" providerId="LiveId" clId="{4177AB54-18E6-4907-B7A2-443A0AC10369}" dt="2024-03-21T16:06:33.989" v="6490" actId="478"/>
          <ac:spMkLst>
            <pc:docMk/>
            <pc:sldMk cId="2081031877" sldId="274"/>
            <ac:spMk id="6" creationId="{68A886D0-CE92-6285-7B14-1A066442CA8A}"/>
          </ac:spMkLst>
        </pc:spChg>
        <pc:spChg chg="add del mod">
          <ac:chgData name="Wilson Martins" userId="aa084df00ae5f2d0" providerId="LiveId" clId="{4177AB54-18E6-4907-B7A2-443A0AC10369}" dt="2024-03-21T16:06:31.509" v="6489" actId="478"/>
          <ac:spMkLst>
            <pc:docMk/>
            <pc:sldMk cId="2081031877" sldId="274"/>
            <ac:spMk id="10" creationId="{0999E751-B546-DD33-7C04-A6F38E8BCB2B}"/>
          </ac:spMkLst>
        </pc:spChg>
        <pc:spChg chg="add del mod">
          <ac:chgData name="Wilson Martins" userId="aa084df00ae5f2d0" providerId="LiveId" clId="{4177AB54-18E6-4907-B7A2-443A0AC10369}" dt="2024-02-29T16:59:43.709" v="1725" actId="478"/>
          <ac:spMkLst>
            <pc:docMk/>
            <pc:sldMk cId="2081031877" sldId="274"/>
            <ac:spMk id="10" creationId="{61E9FB48-87EF-BEC5-EA50-F107C8C15698}"/>
          </ac:spMkLst>
        </pc:spChg>
        <pc:spChg chg="add del mod">
          <ac:chgData name="Wilson Martins" userId="aa084df00ae5f2d0" providerId="LiveId" clId="{4177AB54-18E6-4907-B7A2-443A0AC10369}" dt="2024-03-01T12:49:21.947" v="2051" actId="478"/>
          <ac:spMkLst>
            <pc:docMk/>
            <pc:sldMk cId="2081031877" sldId="274"/>
            <ac:spMk id="10" creationId="{BBDC4189-148F-4808-49A5-779E5C403980}"/>
          </ac:spMkLst>
        </pc:spChg>
        <pc:spChg chg="add mod">
          <ac:chgData name="Wilson Martins" userId="aa084df00ae5f2d0" providerId="LiveId" clId="{4177AB54-18E6-4907-B7A2-443A0AC10369}" dt="2024-03-21T16:07:33.335" v="6498" actId="1076"/>
          <ac:spMkLst>
            <pc:docMk/>
            <pc:sldMk cId="2081031877" sldId="274"/>
            <ac:spMk id="11" creationId="{26A3F666-EE9C-A19A-A64A-A6D93A50CDAD}"/>
          </ac:spMkLst>
        </pc:spChg>
        <pc:spChg chg="del">
          <ac:chgData name="Wilson Martins" userId="aa084df00ae5f2d0" providerId="LiveId" clId="{4177AB54-18E6-4907-B7A2-443A0AC10369}" dt="2024-02-22T14:47:09.716" v="790" actId="478"/>
          <ac:spMkLst>
            <pc:docMk/>
            <pc:sldMk cId="2081031877" sldId="274"/>
            <ac:spMk id="11" creationId="{9BE68BB5-A570-71C6-B6BB-CC01014B80B5}"/>
          </ac:spMkLst>
        </pc:spChg>
        <pc:spChg chg="add del mod">
          <ac:chgData name="Wilson Martins" userId="aa084df00ae5f2d0" providerId="LiveId" clId="{4177AB54-18E6-4907-B7A2-443A0AC10369}" dt="2024-03-21T16:06:39.389" v="6492" actId="478"/>
          <ac:spMkLst>
            <pc:docMk/>
            <pc:sldMk cId="2081031877" sldId="274"/>
            <ac:spMk id="12" creationId="{213CAAF8-2477-35C1-1E39-44463EE2E9CB}"/>
          </ac:spMkLst>
        </pc:spChg>
        <pc:spChg chg="add del mod">
          <ac:chgData name="Wilson Martins" userId="aa084df00ae5f2d0" providerId="LiveId" clId="{4177AB54-18E6-4907-B7A2-443A0AC10369}" dt="2024-03-21T16:06:31.509" v="6489" actId="478"/>
          <ac:spMkLst>
            <pc:docMk/>
            <pc:sldMk cId="2081031877" sldId="274"/>
            <ac:spMk id="13" creationId="{04B7C849-DF1C-A809-B221-64B87D6012CB}"/>
          </ac:spMkLst>
        </pc:spChg>
        <pc:spChg chg="add del mod">
          <ac:chgData name="Wilson Martins" userId="aa084df00ae5f2d0" providerId="LiveId" clId="{4177AB54-18E6-4907-B7A2-443A0AC10369}" dt="2024-03-01T12:38:59.789" v="1882" actId="21"/>
          <ac:spMkLst>
            <pc:docMk/>
            <pc:sldMk cId="2081031877" sldId="274"/>
            <ac:spMk id="13" creationId="{26F89184-0C33-06BE-18AC-F6C7B2A59587}"/>
          </ac:spMkLst>
        </pc:spChg>
        <pc:spChg chg="add del mod ord">
          <ac:chgData name="Wilson Martins" userId="aa084df00ae5f2d0" providerId="LiveId" clId="{4177AB54-18E6-4907-B7A2-443A0AC10369}" dt="2024-03-21T16:06:33.989" v="6490" actId="478"/>
          <ac:spMkLst>
            <pc:docMk/>
            <pc:sldMk cId="2081031877" sldId="274"/>
            <ac:spMk id="14" creationId="{0448F560-804B-19C5-C477-463BDC9FCBB2}"/>
          </ac:spMkLst>
        </pc:spChg>
        <pc:spChg chg="add del mod">
          <ac:chgData name="Wilson Martins" userId="aa084df00ae5f2d0" providerId="LiveId" clId="{4177AB54-18E6-4907-B7A2-443A0AC10369}" dt="2024-03-21T16:06:31.509" v="6489" actId="478"/>
          <ac:spMkLst>
            <pc:docMk/>
            <pc:sldMk cId="2081031877" sldId="274"/>
            <ac:spMk id="15" creationId="{DF1DC3B2-C2A1-8806-4DED-8171978E1F19}"/>
          </ac:spMkLst>
        </pc:spChg>
        <pc:spChg chg="add del mod">
          <ac:chgData name="Wilson Martins" userId="aa084df00ae5f2d0" providerId="LiveId" clId="{4177AB54-18E6-4907-B7A2-443A0AC10369}" dt="2024-03-01T14:17:43.688" v="2290" actId="478"/>
          <ac:spMkLst>
            <pc:docMk/>
            <pc:sldMk cId="2081031877" sldId="274"/>
            <ac:spMk id="15" creationId="{EB0DBF4C-4E3A-3D78-F8F7-16BDA027924D}"/>
          </ac:spMkLst>
        </pc:spChg>
        <pc:spChg chg="add del mod">
          <ac:chgData name="Wilson Martins" userId="aa084df00ae5f2d0" providerId="LiveId" clId="{4177AB54-18E6-4907-B7A2-443A0AC10369}" dt="2024-03-21T16:06:31.509" v="6489" actId="478"/>
          <ac:spMkLst>
            <pc:docMk/>
            <pc:sldMk cId="2081031877" sldId="274"/>
            <ac:spMk id="17" creationId="{B15C5D2F-344B-5FFC-359B-D38D27B0E4CE}"/>
          </ac:spMkLst>
        </pc:spChg>
        <pc:spChg chg="add del mod">
          <ac:chgData name="Wilson Martins" userId="aa084df00ae5f2d0" providerId="LiveId" clId="{4177AB54-18E6-4907-B7A2-443A0AC10369}" dt="2024-03-21T16:06:31.509" v="6489" actId="478"/>
          <ac:spMkLst>
            <pc:docMk/>
            <pc:sldMk cId="2081031877" sldId="274"/>
            <ac:spMk id="18" creationId="{82B55B4A-A884-2B99-BFF1-BC6C52B2D2BF}"/>
          </ac:spMkLst>
        </pc:spChg>
        <pc:spChg chg="add">
          <ac:chgData name="Wilson Martins" userId="aa084df00ae5f2d0" providerId="LiveId" clId="{4177AB54-18E6-4907-B7A2-443A0AC10369}" dt="2024-03-01T14:19:54.395" v="2431"/>
          <ac:spMkLst>
            <pc:docMk/>
            <pc:sldMk cId="2081031877" sldId="274"/>
            <ac:spMk id="18" creationId="{F2E5FA30-B83E-79E1-39E1-50DEE3EB694E}"/>
          </ac:spMkLst>
        </pc:spChg>
        <pc:spChg chg="add del mod">
          <ac:chgData name="Wilson Martins" userId="aa084df00ae5f2d0" providerId="LiveId" clId="{4177AB54-18E6-4907-B7A2-443A0AC10369}" dt="2024-03-21T16:06:31.509" v="6489" actId="478"/>
          <ac:spMkLst>
            <pc:docMk/>
            <pc:sldMk cId="2081031877" sldId="274"/>
            <ac:spMk id="19" creationId="{1E02868E-9FE3-B974-3D25-5AB7564FD934}"/>
          </ac:spMkLst>
        </pc:spChg>
        <pc:spChg chg="add">
          <ac:chgData name="Wilson Martins" userId="aa084df00ae5f2d0" providerId="LiveId" clId="{4177AB54-18E6-4907-B7A2-443A0AC10369}" dt="2024-03-01T14:19:54.395" v="2431"/>
          <ac:spMkLst>
            <pc:docMk/>
            <pc:sldMk cId="2081031877" sldId="274"/>
            <ac:spMk id="19" creationId="{6B8A10ED-DF95-645E-1A67-749DF1844D96}"/>
          </ac:spMkLst>
        </pc:spChg>
        <pc:spChg chg="add del mod">
          <ac:chgData name="Wilson Martins" userId="aa084df00ae5f2d0" providerId="LiveId" clId="{4177AB54-18E6-4907-B7A2-443A0AC10369}" dt="2024-03-21T16:06:31.509" v="6489" actId="478"/>
          <ac:spMkLst>
            <pc:docMk/>
            <pc:sldMk cId="2081031877" sldId="274"/>
            <ac:spMk id="20" creationId="{CE380DDA-15BF-3F7A-00C3-EA96D0A07121}"/>
          </ac:spMkLst>
        </pc:spChg>
        <pc:spChg chg="add del mod">
          <ac:chgData name="Wilson Martins" userId="aa084df00ae5f2d0" providerId="LiveId" clId="{4177AB54-18E6-4907-B7A2-443A0AC10369}" dt="2024-03-21T16:06:31.509" v="6489" actId="478"/>
          <ac:spMkLst>
            <pc:docMk/>
            <pc:sldMk cId="2081031877" sldId="274"/>
            <ac:spMk id="21" creationId="{E4B788AC-A52A-3B12-34BC-8742213B2003}"/>
          </ac:spMkLst>
        </pc:spChg>
        <pc:spChg chg="add del mod">
          <ac:chgData name="Wilson Martins" userId="aa084df00ae5f2d0" providerId="LiveId" clId="{4177AB54-18E6-4907-B7A2-443A0AC10369}" dt="2024-03-21T16:06:31.509" v="6489" actId="478"/>
          <ac:spMkLst>
            <pc:docMk/>
            <pc:sldMk cId="2081031877" sldId="274"/>
            <ac:spMk id="22" creationId="{78B627D3-59F2-3B74-555D-4E27BAA2C730}"/>
          </ac:spMkLst>
        </pc:spChg>
        <pc:spChg chg="add del mod">
          <ac:chgData name="Wilson Martins" userId="aa084df00ae5f2d0" providerId="LiveId" clId="{4177AB54-18E6-4907-B7A2-443A0AC10369}" dt="2024-03-21T16:09:52.464" v="6529" actId="478"/>
          <ac:spMkLst>
            <pc:docMk/>
            <pc:sldMk cId="2081031877" sldId="274"/>
            <ac:spMk id="23" creationId="{C1E4C425-BB25-7E04-087A-37FF91D26568}"/>
          </ac:spMkLst>
        </pc:spChg>
        <pc:spChg chg="add del mod">
          <ac:chgData name="Wilson Martins" userId="aa084df00ae5f2d0" providerId="LiveId" clId="{4177AB54-18E6-4907-B7A2-443A0AC10369}" dt="2024-03-21T16:08:17.596" v="6515" actId="478"/>
          <ac:spMkLst>
            <pc:docMk/>
            <pc:sldMk cId="2081031877" sldId="274"/>
            <ac:spMk id="25" creationId="{E3B459E9-68CC-B67A-C8AC-1B5699FEB668}"/>
          </ac:spMkLst>
        </pc:spChg>
        <pc:spChg chg="add mod">
          <ac:chgData name="Wilson Martins" userId="aa084df00ae5f2d0" providerId="LiveId" clId="{4177AB54-18E6-4907-B7A2-443A0AC10369}" dt="2024-03-21T16:09:52.817" v="6530"/>
          <ac:spMkLst>
            <pc:docMk/>
            <pc:sldMk cId="2081031877" sldId="274"/>
            <ac:spMk id="26" creationId="{3D00DFEB-2C94-4716-E606-4E26F08D8775}"/>
          </ac:spMkLst>
        </pc:spChg>
        <pc:spChg chg="add mod">
          <ac:chgData name="Wilson Martins" userId="aa084df00ae5f2d0" providerId="LiveId" clId="{4177AB54-18E6-4907-B7A2-443A0AC10369}" dt="2024-03-21T16:11:11.361" v="6532"/>
          <ac:spMkLst>
            <pc:docMk/>
            <pc:sldMk cId="2081031877" sldId="274"/>
            <ac:spMk id="27" creationId="{0384033A-94A4-E1EA-E6CF-A064B37874DF}"/>
          </ac:spMkLst>
        </pc:spChg>
        <pc:picChg chg="add del mod">
          <ac:chgData name="Wilson Martins" userId="aa084df00ae5f2d0" providerId="LiveId" clId="{4177AB54-18E6-4907-B7A2-443A0AC10369}" dt="2024-03-01T12:38:59.789" v="1882" actId="21"/>
          <ac:picMkLst>
            <pc:docMk/>
            <pc:sldMk cId="2081031877" sldId="274"/>
            <ac:picMk id="3" creationId="{6D31717A-C38C-9367-281A-1353DBE9F9B7}"/>
          </ac:picMkLst>
        </pc:picChg>
        <pc:picChg chg="del">
          <ac:chgData name="Wilson Martins" userId="aa084df00ae5f2d0" providerId="LiveId" clId="{4177AB54-18E6-4907-B7A2-443A0AC10369}" dt="2024-02-22T14:47:07.316" v="789" actId="478"/>
          <ac:picMkLst>
            <pc:docMk/>
            <pc:sldMk cId="2081031877" sldId="274"/>
            <ac:picMk id="10" creationId="{A2A9AE73-779A-EE01-EB46-CD79601FDDB8}"/>
          </ac:picMkLst>
        </pc:picChg>
        <pc:picChg chg="add del mod">
          <ac:chgData name="Wilson Martins" userId="aa084df00ae5f2d0" providerId="LiveId" clId="{4177AB54-18E6-4907-B7A2-443A0AC10369}" dt="2024-03-21T16:06:37.007" v="6491" actId="478"/>
          <ac:picMkLst>
            <pc:docMk/>
            <pc:sldMk cId="2081031877" sldId="274"/>
            <ac:picMk id="16" creationId="{3076E558-8BA9-C728-1F39-135751671B2B}"/>
          </ac:picMkLst>
        </pc:picChg>
        <pc:cxnChg chg="add mod">
          <ac:chgData name="Wilson Martins" userId="aa084df00ae5f2d0" providerId="LiveId" clId="{4177AB54-18E6-4907-B7A2-443A0AC10369}" dt="2024-03-21T16:07:33.335" v="6498" actId="1076"/>
          <ac:cxnSpMkLst>
            <pc:docMk/>
            <pc:sldMk cId="2081031877" sldId="274"/>
            <ac:cxnSpMk id="7" creationId="{477162F4-848F-21D5-0468-1DCA9A82187D}"/>
          </ac:cxnSpMkLst>
        </pc:cxnChg>
        <pc:cxnChg chg="add mod">
          <ac:chgData name="Wilson Martins" userId="aa084df00ae5f2d0" providerId="LiveId" clId="{4177AB54-18E6-4907-B7A2-443A0AC10369}" dt="2024-03-01T12:39:05.958" v="1883" actId="1076"/>
          <ac:cxnSpMkLst>
            <pc:docMk/>
            <pc:sldMk cId="2081031877" sldId="274"/>
            <ac:cxnSpMk id="8" creationId="{A573A69E-2963-B779-F71C-E827637C2403}"/>
          </ac:cxnSpMkLst>
        </pc:cxnChg>
        <pc:cxnChg chg="add del mod">
          <ac:chgData name="Wilson Martins" userId="aa084df00ae5f2d0" providerId="LiveId" clId="{4177AB54-18E6-4907-B7A2-443A0AC10369}" dt="2024-03-21T16:06:39.389" v="6492" actId="478"/>
          <ac:cxnSpMkLst>
            <pc:docMk/>
            <pc:sldMk cId="2081031877" sldId="274"/>
            <ac:cxnSpMk id="9" creationId="{5ABF60C0-A47B-8E3B-1B97-B9095E2FAF56}"/>
          </ac:cxnSpMkLst>
        </pc:cxnChg>
        <pc:cxnChg chg="add del mod">
          <ac:chgData name="Wilson Martins" userId="aa084df00ae5f2d0" providerId="LiveId" clId="{4177AB54-18E6-4907-B7A2-443A0AC10369}" dt="2024-03-21T16:08:17.596" v="6515" actId="478"/>
          <ac:cxnSpMkLst>
            <pc:docMk/>
            <pc:sldMk cId="2081031877" sldId="274"/>
            <ac:cxnSpMk id="24" creationId="{CAF874B3-EF9A-EEB5-A2FB-4F225C4E0AD3}"/>
          </ac:cxnSpMkLst>
        </pc:cxnChg>
      </pc:sldChg>
      <pc:sldChg chg="modSp add del ord">
        <pc:chgData name="Wilson Martins" userId="aa084df00ae5f2d0" providerId="LiveId" clId="{4177AB54-18E6-4907-B7A2-443A0AC10369}" dt="2024-02-22T15:31:23.120" v="1129" actId="47"/>
        <pc:sldMkLst>
          <pc:docMk/>
          <pc:sldMk cId="3987131394" sldId="275"/>
        </pc:sldMkLst>
        <pc:spChg chg="mod">
          <ac:chgData name="Wilson Martins" userId="aa084df00ae5f2d0" providerId="LiveId" clId="{4177AB54-18E6-4907-B7A2-443A0AC10369}" dt="2024-02-22T15:14:28.018" v="1089" actId="20577"/>
          <ac:spMkLst>
            <pc:docMk/>
            <pc:sldMk cId="3987131394" sldId="275"/>
            <ac:spMk id="5" creationId="{8E02E66E-E839-4ACE-B930-8C3CFD5B5E05}"/>
          </ac:spMkLst>
        </pc:spChg>
        <pc:spChg chg="mod">
          <ac:chgData name="Wilson Martins" userId="aa084df00ae5f2d0" providerId="LiveId" clId="{4177AB54-18E6-4907-B7A2-443A0AC10369}" dt="2024-02-22T15:04:36.452" v="913" actId="207"/>
          <ac:spMkLst>
            <pc:docMk/>
            <pc:sldMk cId="3987131394" sldId="275"/>
            <ac:spMk id="11" creationId="{53020F20-7B52-CD6E-4A54-04C82EEA1AC9}"/>
          </ac:spMkLst>
        </pc:spChg>
      </pc:sldChg>
      <pc:sldChg chg="addSp modSp add mod">
        <pc:chgData name="Wilson Martins" userId="aa084df00ae5f2d0" providerId="LiveId" clId="{4177AB54-18E6-4907-B7A2-443A0AC10369}" dt="2024-03-22T08:38:30.503" v="7032" actId="20577"/>
        <pc:sldMkLst>
          <pc:docMk/>
          <pc:sldMk cId="2542051864" sldId="276"/>
        </pc:sldMkLst>
        <pc:spChg chg="add mod">
          <ac:chgData name="Wilson Martins" userId="aa084df00ae5f2d0" providerId="LiveId" clId="{4177AB54-18E6-4907-B7A2-443A0AC10369}" dt="2024-03-22T08:30:26.781" v="6978" actId="20577"/>
          <ac:spMkLst>
            <pc:docMk/>
            <pc:sldMk cId="2542051864" sldId="276"/>
            <ac:spMk id="2" creationId="{BCAE24E4-F561-AE4D-F811-2C62E67B904A}"/>
          </ac:spMkLst>
        </pc:spChg>
        <pc:spChg chg="add mod">
          <ac:chgData name="Wilson Martins" userId="aa084df00ae5f2d0" providerId="LiveId" clId="{4177AB54-18E6-4907-B7A2-443A0AC10369}" dt="2024-03-22T08:38:30.503" v="7032" actId="20577"/>
          <ac:spMkLst>
            <pc:docMk/>
            <pc:sldMk cId="2542051864" sldId="276"/>
            <ac:spMk id="3" creationId="{AE961C52-4329-E7A6-43D0-0D2A52AE1BF5}"/>
          </ac:spMkLst>
        </pc:spChg>
        <pc:spChg chg="mod">
          <ac:chgData name="Wilson Martins" userId="aa084df00ae5f2d0" providerId="LiveId" clId="{4177AB54-18E6-4907-B7A2-443A0AC10369}" dt="2024-03-19T16:30:32.383" v="6318" actId="255"/>
          <ac:spMkLst>
            <pc:docMk/>
            <pc:sldMk cId="2542051864" sldId="276"/>
            <ac:spMk id="4" creationId="{FB9618DA-D156-B334-B63D-FD82B020554D}"/>
          </ac:spMkLst>
        </pc:spChg>
      </pc:sldChg>
      <pc:sldChg chg="addSp delSp modSp add mod">
        <pc:chgData name="Wilson Martins" userId="aa084df00ae5f2d0" providerId="LiveId" clId="{4177AB54-18E6-4907-B7A2-443A0AC10369}" dt="2024-03-21T21:31:09.428" v="6609" actId="20577"/>
        <pc:sldMkLst>
          <pc:docMk/>
          <pc:sldMk cId="4195906938" sldId="277"/>
        </pc:sldMkLst>
        <pc:spChg chg="add mod">
          <ac:chgData name="Wilson Martins" userId="aa084df00ae5f2d0" providerId="LiveId" clId="{4177AB54-18E6-4907-B7A2-443A0AC10369}" dt="2024-03-18T16:51:32.685" v="4998" actId="255"/>
          <ac:spMkLst>
            <pc:docMk/>
            <pc:sldMk cId="4195906938" sldId="277"/>
            <ac:spMk id="2" creationId="{52ED8FD4-451D-2086-1F42-6486E5506B32}"/>
          </ac:spMkLst>
        </pc:spChg>
        <pc:spChg chg="add del mod">
          <ac:chgData name="Wilson Martins" userId="aa084df00ae5f2d0" providerId="LiveId" clId="{4177AB54-18E6-4907-B7A2-443A0AC10369}" dt="2024-03-04T13:37:04.731" v="4138" actId="478"/>
          <ac:spMkLst>
            <pc:docMk/>
            <pc:sldMk cId="4195906938" sldId="277"/>
            <ac:spMk id="2" creationId="{C5DA2DEB-FDB5-E472-2772-77A658492852}"/>
          </ac:spMkLst>
        </pc:spChg>
        <pc:spChg chg="add del mod">
          <ac:chgData name="Wilson Martins" userId="aa084df00ae5f2d0" providerId="LiveId" clId="{4177AB54-18E6-4907-B7A2-443A0AC10369}" dt="2024-03-04T13:36:26.124" v="4135" actId="478"/>
          <ac:spMkLst>
            <pc:docMk/>
            <pc:sldMk cId="4195906938" sldId="277"/>
            <ac:spMk id="3" creationId="{D3097FE6-D072-C38C-5658-20216D6D0A23}"/>
          </ac:spMkLst>
        </pc:spChg>
        <pc:spChg chg="add mod">
          <ac:chgData name="Wilson Martins" userId="aa084df00ae5f2d0" providerId="LiveId" clId="{4177AB54-18E6-4907-B7A2-443A0AC10369}" dt="2024-03-18T16:51:32.685" v="4998" actId="255"/>
          <ac:spMkLst>
            <pc:docMk/>
            <pc:sldMk cId="4195906938" sldId="277"/>
            <ac:spMk id="3" creationId="{F3D46BA5-732D-FABB-1BCC-DD58F688A532}"/>
          </ac:spMkLst>
        </pc:spChg>
        <pc:spChg chg="mod">
          <ac:chgData name="Wilson Martins" userId="aa084df00ae5f2d0" providerId="LiveId" clId="{4177AB54-18E6-4907-B7A2-443A0AC10369}" dt="2024-03-18T16:29:29.519" v="4865" actId="14100"/>
          <ac:spMkLst>
            <pc:docMk/>
            <pc:sldMk cId="4195906938" sldId="277"/>
            <ac:spMk id="4" creationId="{B2D6B320-061B-2BBE-922C-993A0B4A173E}"/>
          </ac:spMkLst>
        </pc:spChg>
        <pc:spChg chg="add mod">
          <ac:chgData name="Wilson Martins" userId="aa084df00ae5f2d0" providerId="LiveId" clId="{4177AB54-18E6-4907-B7A2-443A0AC10369}" dt="2024-03-18T16:51:32.685" v="4998" actId="255"/>
          <ac:spMkLst>
            <pc:docMk/>
            <pc:sldMk cId="4195906938" sldId="277"/>
            <ac:spMk id="5" creationId="{A8C35919-0460-700A-A240-25CE2A2257D1}"/>
          </ac:spMkLst>
        </pc:spChg>
        <pc:spChg chg="add mod">
          <ac:chgData name="Wilson Martins" userId="aa084df00ae5f2d0" providerId="LiveId" clId="{4177AB54-18E6-4907-B7A2-443A0AC10369}" dt="2024-03-18T16:51:32.685" v="4998" actId="255"/>
          <ac:spMkLst>
            <pc:docMk/>
            <pc:sldMk cId="4195906938" sldId="277"/>
            <ac:spMk id="6" creationId="{1424B4CB-3FF4-EA84-CECA-4990B3BDD0BF}"/>
          </ac:spMkLst>
        </pc:spChg>
        <pc:spChg chg="add mod">
          <ac:chgData name="Wilson Martins" userId="aa084df00ae5f2d0" providerId="LiveId" clId="{4177AB54-18E6-4907-B7A2-443A0AC10369}" dt="2024-03-18T16:51:53.195" v="5001" actId="207"/>
          <ac:spMkLst>
            <pc:docMk/>
            <pc:sldMk cId="4195906938" sldId="277"/>
            <ac:spMk id="7" creationId="{F34A50E1-08A6-0E7A-8684-B7A068F06830}"/>
          </ac:spMkLst>
        </pc:spChg>
        <pc:spChg chg="add mod">
          <ac:chgData name="Wilson Martins" userId="aa084df00ae5f2d0" providerId="LiveId" clId="{4177AB54-18E6-4907-B7A2-443A0AC10369}" dt="2024-03-18T16:57:04.188" v="5002" actId="207"/>
          <ac:spMkLst>
            <pc:docMk/>
            <pc:sldMk cId="4195906938" sldId="277"/>
            <ac:spMk id="8" creationId="{13CE587F-0AB1-EE83-FA25-2C871DD40B55}"/>
          </ac:spMkLst>
        </pc:spChg>
        <pc:spChg chg="add mod">
          <ac:chgData name="Wilson Martins" userId="aa084df00ae5f2d0" providerId="LiveId" clId="{4177AB54-18E6-4907-B7A2-443A0AC10369}" dt="2024-03-18T16:51:32.685" v="4998" actId="255"/>
          <ac:spMkLst>
            <pc:docMk/>
            <pc:sldMk cId="4195906938" sldId="277"/>
            <ac:spMk id="9" creationId="{69B0F4DD-538E-CAF0-E15A-668125BCCA24}"/>
          </ac:spMkLst>
        </pc:spChg>
        <pc:spChg chg="add mod">
          <ac:chgData name="Wilson Martins" userId="aa084df00ae5f2d0" providerId="LiveId" clId="{4177AB54-18E6-4907-B7A2-443A0AC10369}" dt="2024-03-18T16:44:44.962" v="4966"/>
          <ac:spMkLst>
            <pc:docMk/>
            <pc:sldMk cId="4195906938" sldId="277"/>
            <ac:spMk id="10" creationId="{3814D4D3-81EB-3A02-5FF4-983ABBDD64C6}"/>
          </ac:spMkLst>
        </pc:spChg>
        <pc:spChg chg="add mod">
          <ac:chgData name="Wilson Martins" userId="aa084df00ae5f2d0" providerId="LiveId" clId="{4177AB54-18E6-4907-B7A2-443A0AC10369}" dt="2024-03-21T21:31:09.428" v="6609" actId="20577"/>
          <ac:spMkLst>
            <pc:docMk/>
            <pc:sldMk cId="4195906938" sldId="277"/>
            <ac:spMk id="10" creationId="{A9ECDA1C-7D8F-CB6E-B4AC-B25F81C72265}"/>
          </ac:spMkLst>
        </pc:spChg>
      </pc:sldChg>
      <pc:sldChg chg="addSp delSp modSp add mod">
        <pc:chgData name="Wilson Martins" userId="aa084df00ae5f2d0" providerId="LiveId" clId="{4177AB54-18E6-4907-B7A2-443A0AC10369}" dt="2024-03-21T21:30:59.425" v="6607" actId="20577"/>
        <pc:sldMkLst>
          <pc:docMk/>
          <pc:sldMk cId="340733094" sldId="278"/>
        </pc:sldMkLst>
        <pc:spChg chg="add mod">
          <ac:chgData name="Wilson Martins" userId="aa084df00ae5f2d0" providerId="LiveId" clId="{4177AB54-18E6-4907-B7A2-443A0AC10369}" dt="2024-03-12T14:31:50.799" v="4519" actId="20577"/>
          <ac:spMkLst>
            <pc:docMk/>
            <pc:sldMk cId="340733094" sldId="278"/>
            <ac:spMk id="2" creationId="{853585CF-D41D-EB7F-3F8E-0F143887FB16}"/>
          </ac:spMkLst>
        </pc:spChg>
        <pc:spChg chg="del">
          <ac:chgData name="Wilson Martins" userId="aa084df00ae5f2d0" providerId="LiveId" clId="{4177AB54-18E6-4907-B7A2-443A0AC10369}" dt="2024-03-04T11:18:43.743" v="3753" actId="478"/>
          <ac:spMkLst>
            <pc:docMk/>
            <pc:sldMk cId="340733094" sldId="278"/>
            <ac:spMk id="3" creationId="{024CFF68-8DBF-0DD6-84A7-F932C3022E4A}"/>
          </ac:spMkLst>
        </pc:spChg>
        <pc:spChg chg="add mod">
          <ac:chgData name="Wilson Martins" userId="aa084df00ae5f2d0" providerId="LiveId" clId="{4177AB54-18E6-4907-B7A2-443A0AC10369}" dt="2024-03-06T09:42:26.979" v="4319" actId="207"/>
          <ac:spMkLst>
            <pc:docMk/>
            <pc:sldMk cId="340733094" sldId="278"/>
            <ac:spMk id="3" creationId="{9AD8B2E7-B653-2A96-BFB7-F7D61C8DDC98}"/>
          </ac:spMkLst>
        </pc:spChg>
        <pc:spChg chg="add mod">
          <ac:chgData name="Wilson Martins" userId="aa084df00ae5f2d0" providerId="LiveId" clId="{4177AB54-18E6-4907-B7A2-443A0AC10369}" dt="2024-03-06T09:43:42.861" v="4322" actId="1076"/>
          <ac:spMkLst>
            <pc:docMk/>
            <pc:sldMk cId="340733094" sldId="278"/>
            <ac:spMk id="4" creationId="{42E31A0C-E74F-1420-2BA4-A2A09A8941CA}"/>
          </ac:spMkLst>
        </pc:spChg>
        <pc:spChg chg="del">
          <ac:chgData name="Wilson Martins" userId="aa084df00ae5f2d0" providerId="LiveId" clId="{4177AB54-18E6-4907-B7A2-443A0AC10369}" dt="2024-03-04T11:18:43.743" v="3753" actId="478"/>
          <ac:spMkLst>
            <pc:docMk/>
            <pc:sldMk cId="340733094" sldId="278"/>
            <ac:spMk id="4" creationId="{AB80503E-F51C-F0AB-577A-D9588947B757}"/>
          </ac:spMkLst>
        </pc:spChg>
        <pc:spChg chg="del">
          <ac:chgData name="Wilson Martins" userId="aa084df00ae5f2d0" providerId="LiveId" clId="{4177AB54-18E6-4907-B7A2-443A0AC10369}" dt="2024-03-04T11:18:43.743" v="3753" actId="478"/>
          <ac:spMkLst>
            <pc:docMk/>
            <pc:sldMk cId="340733094" sldId="278"/>
            <ac:spMk id="5" creationId="{64687DDE-3189-0F58-5072-177A87CC4408}"/>
          </ac:spMkLst>
        </pc:spChg>
        <pc:spChg chg="add mod">
          <ac:chgData name="Wilson Martins" userId="aa084df00ae5f2d0" providerId="LiveId" clId="{4177AB54-18E6-4907-B7A2-443A0AC10369}" dt="2024-03-21T21:30:59.425" v="6607" actId="20577"/>
          <ac:spMkLst>
            <pc:docMk/>
            <pc:sldMk cId="340733094" sldId="278"/>
            <ac:spMk id="5" creationId="{BA39D73A-7514-F2B3-61FC-570E1CE5CE19}"/>
          </ac:spMkLst>
        </pc:spChg>
        <pc:spChg chg="add mod">
          <ac:chgData name="Wilson Martins" userId="aa084df00ae5f2d0" providerId="LiveId" clId="{4177AB54-18E6-4907-B7A2-443A0AC10369}" dt="2024-03-04T13:12:54.795" v="4070" actId="1076"/>
          <ac:spMkLst>
            <pc:docMk/>
            <pc:sldMk cId="340733094" sldId="278"/>
            <ac:spMk id="6" creationId="{305F76EF-2E1D-32C0-7C43-F0C16D941829}"/>
          </ac:spMkLst>
        </pc:spChg>
        <pc:spChg chg="del">
          <ac:chgData name="Wilson Martins" userId="aa084df00ae5f2d0" providerId="LiveId" clId="{4177AB54-18E6-4907-B7A2-443A0AC10369}" dt="2024-03-04T11:18:43.743" v="3753" actId="478"/>
          <ac:spMkLst>
            <pc:docMk/>
            <pc:sldMk cId="340733094" sldId="278"/>
            <ac:spMk id="7" creationId="{E7B12AD0-75C0-A910-1933-2BAEE6E5F806}"/>
          </ac:spMkLst>
        </pc:spChg>
        <pc:spChg chg="del">
          <ac:chgData name="Wilson Martins" userId="aa084df00ae5f2d0" providerId="LiveId" clId="{4177AB54-18E6-4907-B7A2-443A0AC10369}" dt="2024-03-04T11:18:43.743" v="3753" actId="478"/>
          <ac:spMkLst>
            <pc:docMk/>
            <pc:sldMk cId="340733094" sldId="278"/>
            <ac:spMk id="8" creationId="{5EF3BC2C-48F4-9912-64CB-9410D11048F3}"/>
          </ac:spMkLst>
        </pc:spChg>
        <pc:spChg chg="add mod">
          <ac:chgData name="Wilson Martins" userId="aa084df00ae5f2d0" providerId="LiveId" clId="{4177AB54-18E6-4907-B7A2-443A0AC10369}" dt="2024-03-06T09:41:09.010" v="4311" actId="20577"/>
          <ac:spMkLst>
            <pc:docMk/>
            <pc:sldMk cId="340733094" sldId="278"/>
            <ac:spMk id="9" creationId="{4E9DD6A2-140F-E04E-46AB-B837FFEB064C}"/>
          </ac:spMkLst>
        </pc:spChg>
        <pc:spChg chg="add mod">
          <ac:chgData name="Wilson Martins" userId="aa084df00ae5f2d0" providerId="LiveId" clId="{4177AB54-18E6-4907-B7A2-443A0AC10369}" dt="2024-03-21T21:22:13.050" v="6603" actId="16959"/>
          <ac:spMkLst>
            <pc:docMk/>
            <pc:sldMk cId="340733094" sldId="278"/>
            <ac:spMk id="10" creationId="{5F076484-DB77-C449-8483-690A5E40FB48}"/>
          </ac:spMkLst>
        </pc:spChg>
        <pc:spChg chg="add mod">
          <ac:chgData name="Wilson Martins" userId="aa084df00ae5f2d0" providerId="LiveId" clId="{4177AB54-18E6-4907-B7A2-443A0AC10369}" dt="2024-03-04T13:30:43.021" v="4099"/>
          <ac:spMkLst>
            <pc:docMk/>
            <pc:sldMk cId="340733094" sldId="278"/>
            <ac:spMk id="11" creationId="{5581FAA3-8F88-1F7F-B6B3-F1225A362157}"/>
          </ac:spMkLst>
        </pc:spChg>
        <pc:spChg chg="del">
          <ac:chgData name="Wilson Martins" userId="aa084df00ae5f2d0" providerId="LiveId" clId="{4177AB54-18E6-4907-B7A2-443A0AC10369}" dt="2024-03-04T11:18:43.743" v="3753" actId="478"/>
          <ac:spMkLst>
            <pc:docMk/>
            <pc:sldMk cId="340733094" sldId="278"/>
            <ac:spMk id="12" creationId="{6AAB21B8-A4E5-D265-69C1-A6382806FC61}"/>
          </ac:spMkLst>
        </pc:spChg>
        <pc:spChg chg="add mod">
          <ac:chgData name="Wilson Martins" userId="aa084df00ae5f2d0" providerId="LiveId" clId="{4177AB54-18E6-4907-B7A2-443A0AC10369}" dt="2024-03-04T13:15:00.158" v="4096" actId="1076"/>
          <ac:spMkLst>
            <pc:docMk/>
            <pc:sldMk cId="340733094" sldId="278"/>
            <ac:spMk id="13" creationId="{786D9294-271E-F98C-0DFF-E4477365E283}"/>
          </ac:spMkLst>
        </pc:spChg>
        <pc:spChg chg="add mod">
          <ac:chgData name="Wilson Martins" userId="aa084df00ae5f2d0" providerId="LiveId" clId="{4177AB54-18E6-4907-B7A2-443A0AC10369}" dt="2024-03-06T09:42:40" v="4321" actId="1076"/>
          <ac:spMkLst>
            <pc:docMk/>
            <pc:sldMk cId="340733094" sldId="278"/>
            <ac:spMk id="14" creationId="{52EFC2CC-53FD-A71C-7F42-B38431475DEC}"/>
          </ac:spMkLst>
        </pc:spChg>
        <pc:spChg chg="add mod">
          <ac:chgData name="Wilson Martins" userId="aa084df00ae5f2d0" providerId="LiveId" clId="{4177AB54-18E6-4907-B7A2-443A0AC10369}" dt="2024-03-04T13:32:03.575" v="4126" actId="207"/>
          <ac:spMkLst>
            <pc:docMk/>
            <pc:sldMk cId="340733094" sldId="278"/>
            <ac:spMk id="15" creationId="{2743FF92-6372-84FB-E261-1471E5232975}"/>
          </ac:spMkLst>
        </pc:spChg>
      </pc:sldChg>
      <pc:sldChg chg="addSp delSp modSp add mod">
        <pc:chgData name="Wilson Martins" userId="aa084df00ae5f2d0" providerId="LiveId" clId="{4177AB54-18E6-4907-B7A2-443A0AC10369}" dt="2024-03-21T21:31:16.167" v="6610" actId="20577"/>
        <pc:sldMkLst>
          <pc:docMk/>
          <pc:sldMk cId="1927271778" sldId="279"/>
        </pc:sldMkLst>
        <pc:spChg chg="add del mod">
          <ac:chgData name="Wilson Martins" userId="aa084df00ae5f2d0" providerId="LiveId" clId="{4177AB54-18E6-4907-B7A2-443A0AC10369}" dt="2024-03-18T21:19:29.706" v="5322" actId="478"/>
          <ac:spMkLst>
            <pc:docMk/>
            <pc:sldMk cId="1927271778" sldId="279"/>
            <ac:spMk id="2" creationId="{0566EBE1-1587-B971-F2ED-C43EA2C49CDB}"/>
          </ac:spMkLst>
        </pc:spChg>
        <pc:spChg chg="del">
          <ac:chgData name="Wilson Martins" userId="aa084df00ae5f2d0" providerId="LiveId" clId="{4177AB54-18E6-4907-B7A2-443A0AC10369}" dt="2024-03-18T17:22:44.911" v="5018" actId="478"/>
          <ac:spMkLst>
            <pc:docMk/>
            <pc:sldMk cId="1927271778" sldId="279"/>
            <ac:spMk id="2" creationId="{52ED8FD4-451D-2086-1F42-6486E5506B32}"/>
          </ac:spMkLst>
        </pc:spChg>
        <pc:spChg chg="add mod">
          <ac:chgData name="Wilson Martins" userId="aa084df00ae5f2d0" providerId="LiveId" clId="{4177AB54-18E6-4907-B7A2-443A0AC10369}" dt="2024-03-21T21:31:16.167" v="6610" actId="20577"/>
          <ac:spMkLst>
            <pc:docMk/>
            <pc:sldMk cId="1927271778" sldId="279"/>
            <ac:spMk id="2" creationId="{6E73E898-0FE4-C20A-B9BC-E0DFAAEAD459}"/>
          </ac:spMkLst>
        </pc:spChg>
        <pc:spChg chg="add del mod">
          <ac:chgData name="Wilson Martins" userId="aa084df00ae5f2d0" providerId="LiveId" clId="{4177AB54-18E6-4907-B7A2-443A0AC10369}" dt="2024-03-18T21:19:29.706" v="5322" actId="478"/>
          <ac:spMkLst>
            <pc:docMk/>
            <pc:sldMk cId="1927271778" sldId="279"/>
            <ac:spMk id="3" creationId="{180E04BB-C471-3EEC-217F-FA7D22E2B843}"/>
          </ac:spMkLst>
        </pc:spChg>
        <pc:spChg chg="del">
          <ac:chgData name="Wilson Martins" userId="aa084df00ae5f2d0" providerId="LiveId" clId="{4177AB54-18E6-4907-B7A2-443A0AC10369}" dt="2024-03-18T17:22:44.911" v="5018" actId="478"/>
          <ac:spMkLst>
            <pc:docMk/>
            <pc:sldMk cId="1927271778" sldId="279"/>
            <ac:spMk id="3" creationId="{F3D46BA5-732D-FABB-1BCC-DD58F688A532}"/>
          </ac:spMkLst>
        </pc:spChg>
        <pc:spChg chg="del mod">
          <ac:chgData name="Wilson Martins" userId="aa084df00ae5f2d0" providerId="LiveId" clId="{4177AB54-18E6-4907-B7A2-443A0AC10369}" dt="2024-03-18T21:19:29.706" v="5322" actId="478"/>
          <ac:spMkLst>
            <pc:docMk/>
            <pc:sldMk cId="1927271778" sldId="279"/>
            <ac:spMk id="5" creationId="{A8C35919-0460-700A-A240-25CE2A2257D1}"/>
          </ac:spMkLst>
        </pc:spChg>
        <pc:spChg chg="del">
          <ac:chgData name="Wilson Martins" userId="aa084df00ae5f2d0" providerId="LiveId" clId="{4177AB54-18E6-4907-B7A2-443A0AC10369}" dt="2024-03-18T17:22:41.177" v="5017" actId="478"/>
          <ac:spMkLst>
            <pc:docMk/>
            <pc:sldMk cId="1927271778" sldId="279"/>
            <ac:spMk id="6" creationId="{1424B4CB-3FF4-EA84-CECA-4990B3BDD0BF}"/>
          </ac:spMkLst>
        </pc:spChg>
        <pc:spChg chg="add del mod">
          <ac:chgData name="Wilson Martins" userId="aa084df00ae5f2d0" providerId="LiveId" clId="{4177AB54-18E6-4907-B7A2-443A0AC10369}" dt="2024-03-18T20:56:17.333" v="5158" actId="478"/>
          <ac:spMkLst>
            <pc:docMk/>
            <pc:sldMk cId="1927271778" sldId="279"/>
            <ac:spMk id="6" creationId="{828A4500-B192-A65D-B878-55BD8878DEDF}"/>
          </ac:spMkLst>
        </pc:spChg>
        <pc:spChg chg="del">
          <ac:chgData name="Wilson Martins" userId="aa084df00ae5f2d0" providerId="LiveId" clId="{4177AB54-18E6-4907-B7A2-443A0AC10369}" dt="2024-03-18T17:20:56.036" v="5004" actId="478"/>
          <ac:spMkLst>
            <pc:docMk/>
            <pc:sldMk cId="1927271778" sldId="279"/>
            <ac:spMk id="7" creationId="{F34A50E1-08A6-0E7A-8684-B7A068F06830}"/>
          </ac:spMkLst>
        </pc:spChg>
        <pc:spChg chg="add del mod">
          <ac:chgData name="Wilson Martins" userId="aa084df00ae5f2d0" providerId="LiveId" clId="{4177AB54-18E6-4907-B7A2-443A0AC10369}" dt="2024-03-18T20:56:19.210" v="5159" actId="478"/>
          <ac:spMkLst>
            <pc:docMk/>
            <pc:sldMk cId="1927271778" sldId="279"/>
            <ac:spMk id="7" creationId="{F3D96715-8625-9A3F-C958-922145441620}"/>
          </ac:spMkLst>
        </pc:spChg>
        <pc:spChg chg="del">
          <ac:chgData name="Wilson Martins" userId="aa084df00ae5f2d0" providerId="LiveId" clId="{4177AB54-18E6-4907-B7A2-443A0AC10369}" dt="2024-03-18T17:20:56.036" v="5004" actId="478"/>
          <ac:spMkLst>
            <pc:docMk/>
            <pc:sldMk cId="1927271778" sldId="279"/>
            <ac:spMk id="8" creationId="{13CE587F-0AB1-EE83-FA25-2C871DD40B55}"/>
          </ac:spMkLst>
        </pc:spChg>
        <pc:spChg chg="add mod">
          <ac:chgData name="Wilson Martins" userId="aa084df00ae5f2d0" providerId="LiveId" clId="{4177AB54-18E6-4907-B7A2-443A0AC10369}" dt="2024-03-18T21:06:40.857" v="5210" actId="1076"/>
          <ac:spMkLst>
            <pc:docMk/>
            <pc:sldMk cId="1927271778" sldId="279"/>
            <ac:spMk id="8" creationId="{872302EF-1B27-23BF-0190-415419678DFB}"/>
          </ac:spMkLst>
        </pc:spChg>
        <pc:spChg chg="add del mod">
          <ac:chgData name="Wilson Martins" userId="aa084df00ae5f2d0" providerId="LiveId" clId="{4177AB54-18E6-4907-B7A2-443A0AC10369}" dt="2024-03-18T21:19:29.706" v="5322" actId="478"/>
          <ac:spMkLst>
            <pc:docMk/>
            <pc:sldMk cId="1927271778" sldId="279"/>
            <ac:spMk id="9" creationId="{47362934-E305-A9DE-3E7C-C4C943D15FEA}"/>
          </ac:spMkLst>
        </pc:spChg>
        <pc:spChg chg="del">
          <ac:chgData name="Wilson Martins" userId="aa084df00ae5f2d0" providerId="LiveId" clId="{4177AB54-18E6-4907-B7A2-443A0AC10369}" dt="2024-03-18T17:20:56.036" v="5004" actId="478"/>
          <ac:spMkLst>
            <pc:docMk/>
            <pc:sldMk cId="1927271778" sldId="279"/>
            <ac:spMk id="9" creationId="{69B0F4DD-538E-CAF0-E15A-668125BCCA24}"/>
          </ac:spMkLst>
        </pc:spChg>
        <pc:spChg chg="add del mod">
          <ac:chgData name="Wilson Martins" userId="aa084df00ae5f2d0" providerId="LiveId" clId="{4177AB54-18E6-4907-B7A2-443A0AC10369}" dt="2024-03-18T21:09:25.885" v="5219" actId="478"/>
          <ac:spMkLst>
            <pc:docMk/>
            <pc:sldMk cId="1927271778" sldId="279"/>
            <ac:spMk id="10" creationId="{13F2E211-C663-A25F-4660-F2131CB49A17}"/>
          </ac:spMkLst>
        </pc:spChg>
        <pc:spChg chg="add del mod">
          <ac:chgData name="Wilson Martins" userId="aa084df00ae5f2d0" providerId="LiveId" clId="{4177AB54-18E6-4907-B7A2-443A0AC10369}" dt="2024-03-18T21:19:29.706" v="5322" actId="478"/>
          <ac:spMkLst>
            <pc:docMk/>
            <pc:sldMk cId="1927271778" sldId="279"/>
            <ac:spMk id="11" creationId="{8C075BF2-8ED7-AC69-7A94-97BE88BCA533}"/>
          </ac:spMkLst>
        </pc:spChg>
        <pc:spChg chg="add del mod">
          <ac:chgData name="Wilson Martins" userId="aa084df00ae5f2d0" providerId="LiveId" clId="{4177AB54-18E6-4907-B7A2-443A0AC10369}" dt="2024-03-18T21:19:29.706" v="5322" actId="478"/>
          <ac:spMkLst>
            <pc:docMk/>
            <pc:sldMk cId="1927271778" sldId="279"/>
            <ac:spMk id="12" creationId="{B3620A87-AADE-2B63-31E9-111A9E038CF7}"/>
          </ac:spMkLst>
        </pc:spChg>
        <pc:spChg chg="add mod">
          <ac:chgData name="Wilson Martins" userId="aa084df00ae5f2d0" providerId="LiveId" clId="{4177AB54-18E6-4907-B7A2-443A0AC10369}" dt="2024-03-19T10:49:17.011" v="5850" actId="20577"/>
          <ac:spMkLst>
            <pc:docMk/>
            <pc:sldMk cId="1927271778" sldId="279"/>
            <ac:spMk id="13" creationId="{7D0260A2-B1E3-2C51-81A7-DC94840AE4C3}"/>
          </ac:spMkLst>
        </pc:spChg>
      </pc:sldChg>
      <pc:sldChg chg="addSp delSp modSp add mod">
        <pc:chgData name="Wilson Martins" userId="aa084df00ae5f2d0" providerId="LiveId" clId="{4177AB54-18E6-4907-B7A2-443A0AC10369}" dt="2024-03-22T08:38:07.523" v="7024" actId="20577"/>
        <pc:sldMkLst>
          <pc:docMk/>
          <pc:sldMk cId="3834240815" sldId="280"/>
        </pc:sldMkLst>
        <pc:spChg chg="del mod">
          <ac:chgData name="Wilson Martins" userId="aa084df00ae5f2d0" providerId="LiveId" clId="{4177AB54-18E6-4907-B7A2-443A0AC10369}" dt="2024-03-19T10:26:59.632" v="5750" actId="478"/>
          <ac:spMkLst>
            <pc:docMk/>
            <pc:sldMk cId="3834240815" sldId="280"/>
            <ac:spMk id="2" creationId="{0566EBE1-1587-B971-F2ED-C43EA2C49CDB}"/>
          </ac:spMkLst>
        </pc:spChg>
        <pc:spChg chg="del mod">
          <ac:chgData name="Wilson Martins" userId="aa084df00ae5f2d0" providerId="LiveId" clId="{4177AB54-18E6-4907-B7A2-443A0AC10369}" dt="2024-03-19T10:53:07.384" v="5884" actId="478"/>
          <ac:spMkLst>
            <pc:docMk/>
            <pc:sldMk cId="3834240815" sldId="280"/>
            <ac:spMk id="3" creationId="{180E04BB-C471-3EEC-217F-FA7D22E2B843}"/>
          </ac:spMkLst>
        </pc:spChg>
        <pc:spChg chg="mod">
          <ac:chgData name="Wilson Martins" userId="aa084df00ae5f2d0" providerId="LiveId" clId="{4177AB54-18E6-4907-B7A2-443A0AC10369}" dt="2024-03-19T16:31:14.450" v="6322" actId="255"/>
          <ac:spMkLst>
            <pc:docMk/>
            <pc:sldMk cId="3834240815" sldId="280"/>
            <ac:spMk id="4" creationId="{B2D6B320-061B-2BBE-922C-993A0B4A173E}"/>
          </ac:spMkLst>
        </pc:spChg>
        <pc:spChg chg="del mod">
          <ac:chgData name="Wilson Martins" userId="aa084df00ae5f2d0" providerId="LiveId" clId="{4177AB54-18E6-4907-B7A2-443A0AC10369}" dt="2024-03-19T10:26:59.632" v="5750" actId="478"/>
          <ac:spMkLst>
            <pc:docMk/>
            <pc:sldMk cId="3834240815" sldId="280"/>
            <ac:spMk id="5" creationId="{A8C35919-0460-700A-A240-25CE2A2257D1}"/>
          </ac:spMkLst>
        </pc:spChg>
        <pc:spChg chg="add mod">
          <ac:chgData name="Wilson Martins" userId="aa084df00ae5f2d0" providerId="LiveId" clId="{4177AB54-18E6-4907-B7A2-443A0AC10369}" dt="2024-03-19T16:31:14.450" v="6322" actId="255"/>
          <ac:spMkLst>
            <pc:docMk/>
            <pc:sldMk cId="3834240815" sldId="280"/>
            <ac:spMk id="6" creationId="{ECE98384-23FC-5E80-2D40-8CFCE66C5E8C}"/>
          </ac:spMkLst>
        </pc:spChg>
        <pc:spChg chg="add del mod">
          <ac:chgData name="Wilson Martins" userId="aa084df00ae5f2d0" providerId="LiveId" clId="{4177AB54-18E6-4907-B7A2-443A0AC10369}" dt="2024-03-18T21:37:58.649" v="5654" actId="478"/>
          <ac:spMkLst>
            <pc:docMk/>
            <pc:sldMk cId="3834240815" sldId="280"/>
            <ac:spMk id="6" creationId="{F53A080F-ACE0-65DC-F319-A27B1CEB9750}"/>
          </ac:spMkLst>
        </pc:spChg>
        <pc:spChg chg="add del mod">
          <ac:chgData name="Wilson Martins" userId="aa084df00ae5f2d0" providerId="LiveId" clId="{4177AB54-18E6-4907-B7A2-443A0AC10369}" dt="2024-03-19T10:52:57.307" v="5882" actId="478"/>
          <ac:spMkLst>
            <pc:docMk/>
            <pc:sldMk cId="3834240815" sldId="280"/>
            <ac:spMk id="7" creationId="{CFEEE5AD-A463-F746-F1A6-474D58447E82}"/>
          </ac:spMkLst>
        </pc:spChg>
        <pc:spChg chg="mod">
          <ac:chgData name="Wilson Martins" userId="aa084df00ae5f2d0" providerId="LiveId" clId="{4177AB54-18E6-4907-B7A2-443A0AC10369}" dt="2024-03-19T16:31:14.450" v="6322" actId="255"/>
          <ac:spMkLst>
            <pc:docMk/>
            <pc:sldMk cId="3834240815" sldId="280"/>
            <ac:spMk id="8" creationId="{872302EF-1B27-23BF-0190-415419678DFB}"/>
          </ac:spMkLst>
        </pc:spChg>
        <pc:spChg chg="mod">
          <ac:chgData name="Wilson Martins" userId="aa084df00ae5f2d0" providerId="LiveId" clId="{4177AB54-18E6-4907-B7A2-443A0AC10369}" dt="2024-03-19T16:31:14.450" v="6322" actId="255"/>
          <ac:spMkLst>
            <pc:docMk/>
            <pc:sldMk cId="3834240815" sldId="280"/>
            <ac:spMk id="9" creationId="{47362934-E305-A9DE-3E7C-C4C943D15FEA}"/>
          </ac:spMkLst>
        </pc:spChg>
        <pc:spChg chg="add mod">
          <ac:chgData name="Wilson Martins" userId="aa084df00ae5f2d0" providerId="LiveId" clId="{4177AB54-18E6-4907-B7A2-443A0AC10369}" dt="2024-03-19T16:31:14.450" v="6322" actId="255"/>
          <ac:spMkLst>
            <pc:docMk/>
            <pc:sldMk cId="3834240815" sldId="280"/>
            <ac:spMk id="10" creationId="{C8A42A63-7F74-C4D1-40A2-E62E379AC457}"/>
          </ac:spMkLst>
        </pc:spChg>
        <pc:spChg chg="mod">
          <ac:chgData name="Wilson Martins" userId="aa084df00ae5f2d0" providerId="LiveId" clId="{4177AB54-18E6-4907-B7A2-443A0AC10369}" dt="2024-03-19T16:31:14.450" v="6322" actId="255"/>
          <ac:spMkLst>
            <pc:docMk/>
            <pc:sldMk cId="3834240815" sldId="280"/>
            <ac:spMk id="11" creationId="{8C075BF2-8ED7-AC69-7A94-97BE88BCA533}"/>
          </ac:spMkLst>
        </pc:spChg>
        <pc:spChg chg="mod">
          <ac:chgData name="Wilson Martins" userId="aa084df00ae5f2d0" providerId="LiveId" clId="{4177AB54-18E6-4907-B7A2-443A0AC10369}" dt="2024-03-19T16:31:14.450" v="6322" actId="255"/>
          <ac:spMkLst>
            <pc:docMk/>
            <pc:sldMk cId="3834240815" sldId="280"/>
            <ac:spMk id="12" creationId="{B3620A87-AADE-2B63-31E9-111A9E038CF7}"/>
          </ac:spMkLst>
        </pc:spChg>
        <pc:spChg chg="add mod">
          <ac:chgData name="Wilson Martins" userId="aa084df00ae5f2d0" providerId="LiveId" clId="{4177AB54-18E6-4907-B7A2-443A0AC10369}" dt="2024-03-19T16:31:14.450" v="6322" actId="255"/>
          <ac:spMkLst>
            <pc:docMk/>
            <pc:sldMk cId="3834240815" sldId="280"/>
            <ac:spMk id="13" creationId="{9B11E073-412E-E84B-DE39-68A725A99DE2}"/>
          </ac:spMkLst>
        </pc:spChg>
        <pc:spChg chg="add mod">
          <ac:chgData name="Wilson Martins" userId="aa084df00ae5f2d0" providerId="LiveId" clId="{4177AB54-18E6-4907-B7A2-443A0AC10369}" dt="2024-03-19T16:31:14.450" v="6322" actId="255"/>
          <ac:spMkLst>
            <pc:docMk/>
            <pc:sldMk cId="3834240815" sldId="280"/>
            <ac:spMk id="14" creationId="{489398B6-5309-1707-BBC0-33616E10245D}"/>
          </ac:spMkLst>
        </pc:spChg>
        <pc:spChg chg="add mod">
          <ac:chgData name="Wilson Martins" userId="aa084df00ae5f2d0" providerId="LiveId" clId="{4177AB54-18E6-4907-B7A2-443A0AC10369}" dt="2024-03-19T16:31:14.450" v="6322" actId="255"/>
          <ac:spMkLst>
            <pc:docMk/>
            <pc:sldMk cId="3834240815" sldId="280"/>
            <ac:spMk id="15" creationId="{A3BF802D-3500-2F1D-9D65-05E3BBDD0EA4}"/>
          </ac:spMkLst>
        </pc:spChg>
        <pc:spChg chg="add mod">
          <ac:chgData name="Wilson Martins" userId="aa084df00ae5f2d0" providerId="LiveId" clId="{4177AB54-18E6-4907-B7A2-443A0AC10369}" dt="2024-03-22T08:38:07.523" v="7024" actId="20577"/>
          <ac:spMkLst>
            <pc:docMk/>
            <pc:sldMk cId="3834240815" sldId="280"/>
            <ac:spMk id="16" creationId="{2E60873B-05C1-E8E6-004C-BC6C809CBF67}"/>
          </ac:spMkLst>
        </pc:spChg>
        <pc:spChg chg="add mod">
          <ac:chgData name="Wilson Martins" userId="aa084df00ae5f2d0" providerId="LiveId" clId="{4177AB54-18E6-4907-B7A2-443A0AC10369}" dt="2024-03-19T16:31:14.450" v="6322" actId="255"/>
          <ac:spMkLst>
            <pc:docMk/>
            <pc:sldMk cId="3834240815" sldId="280"/>
            <ac:spMk id="17" creationId="{E670C866-68A4-E008-7241-D5403BA7B1C2}"/>
          </ac:spMkLst>
        </pc:spChg>
      </pc:sldChg>
      <pc:sldChg chg="addSp delSp modSp add mod">
        <pc:chgData name="Wilson Martins" userId="aa084df00ae5f2d0" providerId="LiveId" clId="{4177AB54-18E6-4907-B7A2-443A0AC10369}" dt="2024-03-22T08:38:12.372" v="7026" actId="20577"/>
        <pc:sldMkLst>
          <pc:docMk/>
          <pc:sldMk cId="2990174807" sldId="281"/>
        </pc:sldMkLst>
        <pc:spChg chg="mod">
          <ac:chgData name="Wilson Martins" userId="aa084df00ae5f2d0" providerId="LiveId" clId="{4177AB54-18E6-4907-B7A2-443A0AC10369}" dt="2024-03-22T07:57:15.633" v="6782" actId="1036"/>
          <ac:spMkLst>
            <pc:docMk/>
            <pc:sldMk cId="2990174807" sldId="281"/>
            <ac:spMk id="2" creationId="{0566EBE1-1587-B971-F2ED-C43EA2C49CDB}"/>
          </ac:spMkLst>
        </pc:spChg>
        <pc:spChg chg="mod">
          <ac:chgData name="Wilson Martins" userId="aa084df00ae5f2d0" providerId="LiveId" clId="{4177AB54-18E6-4907-B7A2-443A0AC10369}" dt="2024-03-19T16:30:56.555" v="6320" actId="255"/>
          <ac:spMkLst>
            <pc:docMk/>
            <pc:sldMk cId="2990174807" sldId="281"/>
            <ac:spMk id="3" creationId="{180E04BB-C471-3EEC-217F-FA7D22E2B843}"/>
          </ac:spMkLst>
        </pc:spChg>
        <pc:spChg chg="mod">
          <ac:chgData name="Wilson Martins" userId="aa084df00ae5f2d0" providerId="LiveId" clId="{4177AB54-18E6-4907-B7A2-443A0AC10369}" dt="2024-03-19T16:30:56.555" v="6320" actId="255"/>
          <ac:spMkLst>
            <pc:docMk/>
            <pc:sldMk cId="2990174807" sldId="281"/>
            <ac:spMk id="4" creationId="{B2D6B320-061B-2BBE-922C-993A0B4A173E}"/>
          </ac:spMkLst>
        </pc:spChg>
        <pc:spChg chg="mod">
          <ac:chgData name="Wilson Martins" userId="aa084df00ae5f2d0" providerId="LiveId" clId="{4177AB54-18E6-4907-B7A2-443A0AC10369}" dt="2024-03-22T07:57:15.633" v="6782" actId="1036"/>
          <ac:spMkLst>
            <pc:docMk/>
            <pc:sldMk cId="2990174807" sldId="281"/>
            <ac:spMk id="5" creationId="{A8C35919-0460-700A-A240-25CE2A2257D1}"/>
          </ac:spMkLst>
        </pc:spChg>
        <pc:spChg chg="add mod">
          <ac:chgData name="Wilson Martins" userId="aa084df00ae5f2d0" providerId="LiveId" clId="{4177AB54-18E6-4907-B7A2-443A0AC10369}" dt="2024-03-22T08:38:12.372" v="7026" actId="20577"/>
          <ac:spMkLst>
            <pc:docMk/>
            <pc:sldMk cId="2990174807" sldId="281"/>
            <ac:spMk id="6" creationId="{EA5FE567-D34D-F2B2-731F-E3AE669299AD}"/>
          </ac:spMkLst>
        </pc:spChg>
        <pc:spChg chg="mod">
          <ac:chgData name="Wilson Martins" userId="aa084df00ae5f2d0" providerId="LiveId" clId="{4177AB54-18E6-4907-B7A2-443A0AC10369}" dt="2024-03-19T16:31:00.430" v="6321" actId="1076"/>
          <ac:spMkLst>
            <pc:docMk/>
            <pc:sldMk cId="2990174807" sldId="281"/>
            <ac:spMk id="7" creationId="{CFEEE5AD-A463-F746-F1A6-474D58447E82}"/>
          </ac:spMkLst>
        </pc:spChg>
        <pc:spChg chg="del">
          <ac:chgData name="Wilson Martins" userId="aa084df00ae5f2d0" providerId="LiveId" clId="{4177AB54-18E6-4907-B7A2-443A0AC10369}" dt="2024-03-19T10:54:25.932" v="5898" actId="478"/>
          <ac:spMkLst>
            <pc:docMk/>
            <pc:sldMk cId="2990174807" sldId="281"/>
            <ac:spMk id="8" creationId="{872302EF-1B27-23BF-0190-415419678DFB}"/>
          </ac:spMkLst>
        </pc:spChg>
        <pc:spChg chg="add del mod">
          <ac:chgData name="Wilson Martins" userId="aa084df00ae5f2d0" providerId="LiveId" clId="{4177AB54-18E6-4907-B7A2-443A0AC10369}" dt="2024-03-22T07:57:33.913" v="6784" actId="478"/>
          <ac:spMkLst>
            <pc:docMk/>
            <pc:sldMk cId="2990174807" sldId="281"/>
            <ac:spMk id="8" creationId="{FDAD084A-D88B-EFF6-7D66-42112366D6C9}"/>
          </ac:spMkLst>
        </pc:spChg>
        <pc:spChg chg="add del mod">
          <ac:chgData name="Wilson Martins" userId="aa084df00ae5f2d0" providerId="LiveId" clId="{4177AB54-18E6-4907-B7A2-443A0AC10369}" dt="2024-03-22T07:57:30.365" v="6783" actId="478"/>
          <ac:spMkLst>
            <pc:docMk/>
            <pc:sldMk cId="2990174807" sldId="281"/>
            <ac:spMk id="9" creationId="{0EE317E9-2452-AF9A-6A7C-8444BAC565FD}"/>
          </ac:spMkLst>
        </pc:spChg>
        <pc:spChg chg="del">
          <ac:chgData name="Wilson Martins" userId="aa084df00ae5f2d0" providerId="LiveId" clId="{4177AB54-18E6-4907-B7A2-443A0AC10369}" dt="2024-03-19T10:54:21.851" v="5897" actId="478"/>
          <ac:spMkLst>
            <pc:docMk/>
            <pc:sldMk cId="2990174807" sldId="281"/>
            <ac:spMk id="9" creationId="{47362934-E305-A9DE-3E7C-C4C943D15FEA}"/>
          </ac:spMkLst>
        </pc:spChg>
        <pc:spChg chg="add mod">
          <ac:chgData name="Wilson Martins" userId="aa084df00ae5f2d0" providerId="LiveId" clId="{4177AB54-18E6-4907-B7A2-443A0AC10369}" dt="2024-03-22T07:57:15.633" v="6782" actId="1036"/>
          <ac:spMkLst>
            <pc:docMk/>
            <pc:sldMk cId="2990174807" sldId="281"/>
            <ac:spMk id="10" creationId="{26DD0A34-5F47-9DE1-A756-E0EA2C095123}"/>
          </ac:spMkLst>
        </pc:spChg>
        <pc:spChg chg="del">
          <ac:chgData name="Wilson Martins" userId="aa084df00ae5f2d0" providerId="LiveId" clId="{4177AB54-18E6-4907-B7A2-443A0AC10369}" dt="2024-03-19T10:54:21.851" v="5897" actId="478"/>
          <ac:spMkLst>
            <pc:docMk/>
            <pc:sldMk cId="2990174807" sldId="281"/>
            <ac:spMk id="11" creationId="{8C075BF2-8ED7-AC69-7A94-97BE88BCA533}"/>
          </ac:spMkLst>
        </pc:spChg>
        <pc:spChg chg="del">
          <ac:chgData name="Wilson Martins" userId="aa084df00ae5f2d0" providerId="LiveId" clId="{4177AB54-18E6-4907-B7A2-443A0AC10369}" dt="2024-03-19T10:54:21.851" v="5897" actId="478"/>
          <ac:spMkLst>
            <pc:docMk/>
            <pc:sldMk cId="2990174807" sldId="281"/>
            <ac:spMk id="12" creationId="{B3620A87-AADE-2B63-31E9-111A9E038CF7}"/>
          </ac:spMkLst>
        </pc:spChg>
      </pc:sldChg>
      <pc:sldChg chg="addSp delSp modSp add mod">
        <pc:chgData name="Wilson Martins" userId="aa084df00ae5f2d0" providerId="LiveId" clId="{4177AB54-18E6-4907-B7A2-443A0AC10369}" dt="2024-03-22T08:38:18.071" v="7028" actId="20577"/>
        <pc:sldMkLst>
          <pc:docMk/>
          <pc:sldMk cId="434169635" sldId="282"/>
        </pc:sldMkLst>
        <pc:spChg chg="del">
          <ac:chgData name="Wilson Martins" userId="aa084df00ae5f2d0" providerId="LiveId" clId="{4177AB54-18E6-4907-B7A2-443A0AC10369}" dt="2024-03-19T11:21:32.720" v="6089" actId="478"/>
          <ac:spMkLst>
            <pc:docMk/>
            <pc:sldMk cId="434169635" sldId="282"/>
            <ac:spMk id="2" creationId="{0566EBE1-1587-B971-F2ED-C43EA2C49CDB}"/>
          </ac:spMkLst>
        </pc:spChg>
        <pc:spChg chg="del">
          <ac:chgData name="Wilson Martins" userId="aa084df00ae5f2d0" providerId="LiveId" clId="{4177AB54-18E6-4907-B7A2-443A0AC10369}" dt="2024-03-19T11:21:29.040" v="6088" actId="478"/>
          <ac:spMkLst>
            <pc:docMk/>
            <pc:sldMk cId="434169635" sldId="282"/>
            <ac:spMk id="3" creationId="{180E04BB-C471-3EEC-217F-FA7D22E2B843}"/>
          </ac:spMkLst>
        </pc:spChg>
        <pc:spChg chg="mod">
          <ac:chgData name="Wilson Martins" userId="aa084df00ae5f2d0" providerId="LiveId" clId="{4177AB54-18E6-4907-B7A2-443A0AC10369}" dt="2024-03-19T16:30:48.946" v="6319" actId="255"/>
          <ac:spMkLst>
            <pc:docMk/>
            <pc:sldMk cId="434169635" sldId="282"/>
            <ac:spMk id="4" creationId="{B2D6B320-061B-2BBE-922C-993A0B4A173E}"/>
          </ac:spMkLst>
        </pc:spChg>
        <pc:spChg chg="del mod">
          <ac:chgData name="Wilson Martins" userId="aa084df00ae5f2d0" providerId="LiveId" clId="{4177AB54-18E6-4907-B7A2-443A0AC10369}" dt="2024-03-19T11:21:42.810" v="6093" actId="478"/>
          <ac:spMkLst>
            <pc:docMk/>
            <pc:sldMk cId="434169635" sldId="282"/>
            <ac:spMk id="5" creationId="{A8C35919-0460-700A-A240-25CE2A2257D1}"/>
          </ac:spMkLst>
        </pc:spChg>
        <pc:spChg chg="mod">
          <ac:chgData name="Wilson Martins" userId="aa084df00ae5f2d0" providerId="LiveId" clId="{4177AB54-18E6-4907-B7A2-443A0AC10369}" dt="2024-03-22T08:38:18.071" v="7028" actId="20577"/>
          <ac:spMkLst>
            <pc:docMk/>
            <pc:sldMk cId="434169635" sldId="282"/>
            <ac:spMk id="6" creationId="{EA5FE567-D34D-F2B2-731F-E3AE669299AD}"/>
          </ac:spMkLst>
        </pc:spChg>
        <pc:spChg chg="del">
          <ac:chgData name="Wilson Martins" userId="aa084df00ae5f2d0" providerId="LiveId" clId="{4177AB54-18E6-4907-B7A2-443A0AC10369}" dt="2024-03-19T11:21:34.454" v="6090" actId="478"/>
          <ac:spMkLst>
            <pc:docMk/>
            <pc:sldMk cId="434169635" sldId="282"/>
            <ac:spMk id="7" creationId="{CFEEE5AD-A463-F746-F1A6-474D58447E82}"/>
          </ac:spMkLst>
        </pc:spChg>
        <pc:spChg chg="add mod">
          <ac:chgData name="Wilson Martins" userId="aa084df00ae5f2d0" providerId="LiveId" clId="{4177AB54-18E6-4907-B7A2-443A0AC10369}" dt="2024-03-19T16:30:48.946" v="6319" actId="255"/>
          <ac:spMkLst>
            <pc:docMk/>
            <pc:sldMk cId="434169635" sldId="282"/>
            <ac:spMk id="8" creationId="{E4783820-2A4A-6A94-1C7E-A5A1603EDFBF}"/>
          </ac:spMkLst>
        </pc:spChg>
        <pc:spChg chg="add mod">
          <ac:chgData name="Wilson Martins" userId="aa084df00ae5f2d0" providerId="LiveId" clId="{4177AB54-18E6-4907-B7A2-443A0AC10369}" dt="2024-03-19T16:30:48.946" v="6319" actId="255"/>
          <ac:spMkLst>
            <pc:docMk/>
            <pc:sldMk cId="434169635" sldId="282"/>
            <ac:spMk id="9" creationId="{B4A1F47C-7E82-D9FF-6D1A-3F9DB6ACAD1C}"/>
          </ac:spMkLst>
        </pc:spChg>
        <pc:spChg chg="add mod">
          <ac:chgData name="Wilson Martins" userId="aa084df00ae5f2d0" providerId="LiveId" clId="{4177AB54-18E6-4907-B7A2-443A0AC10369}" dt="2024-03-19T16:30:48.946" v="6319" actId="255"/>
          <ac:spMkLst>
            <pc:docMk/>
            <pc:sldMk cId="434169635" sldId="282"/>
            <ac:spMk id="10" creationId="{B577F49E-A8F3-B347-BB38-434B4BD57193}"/>
          </ac:spMkLst>
        </pc:spChg>
        <pc:spChg chg="add mod">
          <ac:chgData name="Wilson Martins" userId="aa084df00ae5f2d0" providerId="LiveId" clId="{4177AB54-18E6-4907-B7A2-443A0AC10369}" dt="2024-03-19T16:30:48.946" v="6319" actId="255"/>
          <ac:spMkLst>
            <pc:docMk/>
            <pc:sldMk cId="434169635" sldId="282"/>
            <ac:spMk id="11" creationId="{1DA2B2E3-1715-ED3E-2F2C-6289C7417D19}"/>
          </ac:spMkLst>
        </pc:spChg>
        <pc:spChg chg="add mod">
          <ac:chgData name="Wilson Martins" userId="aa084df00ae5f2d0" providerId="LiveId" clId="{4177AB54-18E6-4907-B7A2-443A0AC10369}" dt="2024-03-19T16:30:48.946" v="6319" actId="255"/>
          <ac:spMkLst>
            <pc:docMk/>
            <pc:sldMk cId="434169635" sldId="282"/>
            <ac:spMk id="12" creationId="{78A7B51E-99E1-9FEB-5D6B-8D6556248294}"/>
          </ac:spMkLst>
        </pc:spChg>
        <pc:spChg chg="add mod">
          <ac:chgData name="Wilson Martins" userId="aa084df00ae5f2d0" providerId="LiveId" clId="{4177AB54-18E6-4907-B7A2-443A0AC10369}" dt="2024-03-19T16:30:48.946" v="6319" actId="255"/>
          <ac:spMkLst>
            <pc:docMk/>
            <pc:sldMk cId="434169635" sldId="282"/>
            <ac:spMk id="13" creationId="{DCAFFA96-65D2-86E6-E45D-CDF8C9C65D3E}"/>
          </ac:spMkLst>
        </pc:spChg>
        <pc:picChg chg="add del mod">
          <ac:chgData name="Wilson Martins" userId="aa084df00ae5f2d0" providerId="LiveId" clId="{4177AB54-18E6-4907-B7A2-443A0AC10369}" dt="2024-03-22T08:04:46.754" v="6789" actId="478"/>
          <ac:picMkLst>
            <pc:docMk/>
            <pc:sldMk cId="434169635" sldId="282"/>
            <ac:picMk id="15" creationId="{47736AB7-798B-B760-BA3C-7A59F0A24174}"/>
          </ac:picMkLst>
        </pc:picChg>
      </pc:sldChg>
      <pc:sldChg chg="delSp add mod ord">
        <pc:chgData name="Wilson Martins" userId="aa084df00ae5f2d0" providerId="LiveId" clId="{4177AB54-18E6-4907-B7A2-443A0AC10369}" dt="2024-03-19T21:12:08.395" v="6350"/>
        <pc:sldMkLst>
          <pc:docMk/>
          <pc:sldMk cId="3848948582" sldId="283"/>
        </pc:sldMkLst>
        <pc:spChg chg="del">
          <ac:chgData name="Wilson Martins" userId="aa084df00ae5f2d0" providerId="LiveId" clId="{4177AB54-18E6-4907-B7A2-443A0AC10369}" dt="2024-03-19T21:12:01.884" v="6348" actId="478"/>
          <ac:spMkLst>
            <pc:docMk/>
            <pc:sldMk cId="3848948582" sldId="283"/>
            <ac:spMk id="2" creationId="{A4660274-85FA-7FC5-6A06-73DC346DC39D}"/>
          </ac:spMkLst>
        </pc:spChg>
        <pc:picChg chg="del">
          <ac:chgData name="Wilson Martins" userId="aa084df00ae5f2d0" providerId="LiveId" clId="{4177AB54-18E6-4907-B7A2-443A0AC10369}" dt="2024-03-19T21:12:01.884" v="6348" actId="478"/>
          <ac:picMkLst>
            <pc:docMk/>
            <pc:sldMk cId="3848948582" sldId="283"/>
            <ac:picMk id="15" creationId="{B15B19CE-EF1A-E8E4-94D6-F48DDAA64B84}"/>
          </ac:picMkLst>
        </pc:picChg>
      </pc:sldChg>
      <pc:sldChg chg="addSp delSp modSp add mod">
        <pc:chgData name="Wilson Martins" userId="aa084df00ae5f2d0" providerId="LiveId" clId="{4177AB54-18E6-4907-B7A2-443A0AC10369}" dt="2024-06-16T17:49:29.491" v="7034" actId="478"/>
        <pc:sldMkLst>
          <pc:docMk/>
          <pc:sldMk cId="2616149473" sldId="284"/>
        </pc:sldMkLst>
        <pc:spChg chg="mod">
          <ac:chgData name="Wilson Martins" userId="aa084df00ae5f2d0" providerId="LiveId" clId="{4177AB54-18E6-4907-B7A2-443A0AC10369}" dt="2024-03-21T16:00:39.213" v="6466" actId="1076"/>
          <ac:spMkLst>
            <pc:docMk/>
            <pc:sldMk cId="2616149473" sldId="284"/>
            <ac:spMk id="2" creationId="{A4660274-85FA-7FC5-6A06-73DC346DC39D}"/>
          </ac:spMkLst>
        </pc:spChg>
        <pc:spChg chg="del">
          <ac:chgData name="Wilson Martins" userId="aa084df00ae5f2d0" providerId="LiveId" clId="{4177AB54-18E6-4907-B7A2-443A0AC10369}" dt="2024-06-16T17:49:29.491" v="7034" actId="478"/>
          <ac:spMkLst>
            <pc:docMk/>
            <pc:sldMk cId="2616149473" sldId="284"/>
            <ac:spMk id="5" creationId="{9B872A77-5FE8-251A-D755-4CDC68B2C020}"/>
          </ac:spMkLst>
        </pc:spChg>
        <pc:spChg chg="add mod">
          <ac:chgData name="Wilson Martins" userId="aa084df00ae5f2d0" providerId="LiveId" clId="{4177AB54-18E6-4907-B7A2-443A0AC10369}" dt="2024-03-21T16:00:33.771" v="6465"/>
          <ac:spMkLst>
            <pc:docMk/>
            <pc:sldMk cId="2616149473" sldId="284"/>
            <ac:spMk id="8" creationId="{5073DDB6-5DF3-D0D9-A991-68EF7391268F}"/>
          </ac:spMkLst>
        </pc:spChg>
      </pc:sldChg>
      <pc:sldChg chg="delSp modSp add mod">
        <pc:chgData name="Wilson Martins" userId="aa084df00ae5f2d0" providerId="LiveId" clId="{4177AB54-18E6-4907-B7A2-443A0AC10369}" dt="2024-03-21T20:34:40.599" v="6599" actId="478"/>
        <pc:sldMkLst>
          <pc:docMk/>
          <pc:sldMk cId="2957153955" sldId="285"/>
        </pc:sldMkLst>
        <pc:spChg chg="del">
          <ac:chgData name="Wilson Martins" userId="aa084df00ae5f2d0" providerId="LiveId" clId="{4177AB54-18E6-4907-B7A2-443A0AC10369}" dt="2024-03-21T20:34:40.599" v="6599" actId="478"/>
          <ac:spMkLst>
            <pc:docMk/>
            <pc:sldMk cId="2957153955" sldId="285"/>
            <ac:spMk id="2" creationId="{77A1DACB-C4F5-6AD2-2089-D07D93744888}"/>
          </ac:spMkLst>
        </pc:spChg>
        <pc:spChg chg="mod">
          <ac:chgData name="Wilson Martins" userId="aa084df00ae5f2d0" providerId="LiveId" clId="{4177AB54-18E6-4907-B7A2-443A0AC10369}" dt="2024-03-21T20:30:40.458" v="6546" actId="1076"/>
          <ac:spMkLst>
            <pc:docMk/>
            <pc:sldMk cId="2957153955" sldId="285"/>
            <ac:spMk id="4" creationId="{75733A62-4ADC-56A4-F5C8-CBA9CF452932}"/>
          </ac:spMkLst>
        </pc:spChg>
        <pc:spChg chg="mod">
          <ac:chgData name="Wilson Martins" userId="aa084df00ae5f2d0" providerId="LiveId" clId="{4177AB54-18E6-4907-B7A2-443A0AC10369}" dt="2024-03-21T20:30:40.458" v="6546" actId="1076"/>
          <ac:spMkLst>
            <pc:docMk/>
            <pc:sldMk cId="2957153955" sldId="285"/>
            <ac:spMk id="6" creationId="{D910BB07-B219-37FD-BC8D-F399179C9064}"/>
          </ac:spMkLst>
        </pc:spChg>
        <pc:spChg chg="mod">
          <ac:chgData name="Wilson Martins" userId="aa084df00ae5f2d0" providerId="LiveId" clId="{4177AB54-18E6-4907-B7A2-443A0AC10369}" dt="2024-03-21T20:30:40.458" v="6546" actId="1076"/>
          <ac:spMkLst>
            <pc:docMk/>
            <pc:sldMk cId="2957153955" sldId="285"/>
            <ac:spMk id="8" creationId="{6073D630-1B76-A781-C71F-4A05C9F7667A}"/>
          </ac:spMkLst>
        </pc:spChg>
        <pc:spChg chg="mod">
          <ac:chgData name="Wilson Martins" userId="aa084df00ae5f2d0" providerId="LiveId" clId="{4177AB54-18E6-4907-B7A2-443A0AC10369}" dt="2024-03-21T20:30:40.458" v="6546" actId="1076"/>
          <ac:spMkLst>
            <pc:docMk/>
            <pc:sldMk cId="2957153955" sldId="285"/>
            <ac:spMk id="15" creationId="{099B6D83-587F-53C2-E351-B600E24B5897}"/>
          </ac:spMkLst>
        </pc:spChg>
        <pc:spChg chg="mod">
          <ac:chgData name="Wilson Martins" userId="aa084df00ae5f2d0" providerId="LiveId" clId="{4177AB54-18E6-4907-B7A2-443A0AC10369}" dt="2024-03-21T20:30:40.458" v="6546" actId="1076"/>
          <ac:spMkLst>
            <pc:docMk/>
            <pc:sldMk cId="2957153955" sldId="285"/>
            <ac:spMk id="16" creationId="{B65AD71C-8CB7-7F30-C9C3-A0430056FF75}"/>
          </ac:spMkLst>
        </pc:spChg>
        <pc:spChg chg="mod">
          <ac:chgData name="Wilson Martins" userId="aa084df00ae5f2d0" providerId="LiveId" clId="{4177AB54-18E6-4907-B7A2-443A0AC10369}" dt="2024-03-21T20:30:40.458" v="6546" actId="1076"/>
          <ac:spMkLst>
            <pc:docMk/>
            <pc:sldMk cId="2957153955" sldId="285"/>
            <ac:spMk id="17" creationId="{C973F49E-E9BF-E95A-7B34-BFD94F3620B5}"/>
          </ac:spMkLst>
        </pc:spChg>
        <pc:spChg chg="mod">
          <ac:chgData name="Wilson Martins" userId="aa084df00ae5f2d0" providerId="LiveId" clId="{4177AB54-18E6-4907-B7A2-443A0AC10369}" dt="2024-03-21T20:30:40.458" v="6546" actId="1076"/>
          <ac:spMkLst>
            <pc:docMk/>
            <pc:sldMk cId="2957153955" sldId="285"/>
            <ac:spMk id="19" creationId="{51BBAEEB-57B7-C341-633C-91D657F37221}"/>
          </ac:spMkLst>
        </pc:spChg>
        <pc:spChg chg="mod">
          <ac:chgData name="Wilson Martins" userId="aa084df00ae5f2d0" providerId="LiveId" clId="{4177AB54-18E6-4907-B7A2-443A0AC10369}" dt="2024-03-21T20:30:40.458" v="6546" actId="1076"/>
          <ac:spMkLst>
            <pc:docMk/>
            <pc:sldMk cId="2957153955" sldId="285"/>
            <ac:spMk id="20" creationId="{CFA058CF-1391-CD56-1E72-A7E047CA43FF}"/>
          </ac:spMkLst>
        </pc:spChg>
      </pc:sldChg>
      <pc:sldChg chg="addSp delSp modSp add mod">
        <pc:chgData name="Wilson Martins" userId="aa084df00ae5f2d0" providerId="LiveId" clId="{4177AB54-18E6-4907-B7A2-443A0AC10369}" dt="2024-03-21T16:11:09.245" v="6531"/>
        <pc:sldMkLst>
          <pc:docMk/>
          <pc:sldMk cId="1143979369" sldId="286"/>
        </pc:sldMkLst>
        <pc:spChg chg="del">
          <ac:chgData name="Wilson Martins" userId="aa084df00ae5f2d0" providerId="LiveId" clId="{4177AB54-18E6-4907-B7A2-443A0AC10369}" dt="2024-03-21T16:09:10.726" v="6525" actId="478"/>
          <ac:spMkLst>
            <pc:docMk/>
            <pc:sldMk cId="1143979369" sldId="286"/>
            <ac:spMk id="3" creationId="{9B35DD90-03FC-F228-34F4-1E5DCAE3892D}"/>
          </ac:spMkLst>
        </pc:spChg>
        <pc:spChg chg="del">
          <ac:chgData name="Wilson Martins" userId="aa084df00ae5f2d0" providerId="LiveId" clId="{4177AB54-18E6-4907-B7A2-443A0AC10369}" dt="2024-03-21T16:08:05.342" v="6513" actId="478"/>
          <ac:spMkLst>
            <pc:docMk/>
            <pc:sldMk cId="1143979369" sldId="286"/>
            <ac:spMk id="5" creationId="{9757369D-4BAE-6A53-52DE-998CD362CF7E}"/>
          </ac:spMkLst>
        </pc:spChg>
        <pc:spChg chg="del mod">
          <ac:chgData name="Wilson Martins" userId="aa084df00ae5f2d0" providerId="LiveId" clId="{4177AB54-18E6-4907-B7A2-443A0AC10369}" dt="2024-03-21T16:09:10.726" v="6525" actId="478"/>
          <ac:spMkLst>
            <pc:docMk/>
            <pc:sldMk cId="1143979369" sldId="286"/>
            <ac:spMk id="6" creationId="{68A886D0-CE92-6285-7B14-1A066442CA8A}"/>
          </ac:spMkLst>
        </pc:spChg>
        <pc:spChg chg="del">
          <ac:chgData name="Wilson Martins" userId="aa084df00ae5f2d0" providerId="LiveId" clId="{4177AB54-18E6-4907-B7A2-443A0AC10369}" dt="2024-03-21T16:09:10.726" v="6525" actId="478"/>
          <ac:spMkLst>
            <pc:docMk/>
            <pc:sldMk cId="1143979369" sldId="286"/>
            <ac:spMk id="10" creationId="{0999E751-B546-DD33-7C04-A6F38E8BCB2B}"/>
          </ac:spMkLst>
        </pc:spChg>
        <pc:spChg chg="del">
          <ac:chgData name="Wilson Martins" userId="aa084df00ae5f2d0" providerId="LiveId" clId="{4177AB54-18E6-4907-B7A2-443A0AC10369}" dt="2024-03-21T16:08:05.342" v="6513" actId="478"/>
          <ac:spMkLst>
            <pc:docMk/>
            <pc:sldMk cId="1143979369" sldId="286"/>
            <ac:spMk id="11" creationId="{26A3F666-EE9C-A19A-A64A-A6D93A50CDAD}"/>
          </ac:spMkLst>
        </pc:spChg>
        <pc:spChg chg="del">
          <ac:chgData name="Wilson Martins" userId="aa084df00ae5f2d0" providerId="LiveId" clId="{4177AB54-18E6-4907-B7A2-443A0AC10369}" dt="2024-03-21T16:08:05.342" v="6513" actId="478"/>
          <ac:spMkLst>
            <pc:docMk/>
            <pc:sldMk cId="1143979369" sldId="286"/>
            <ac:spMk id="12" creationId="{213CAAF8-2477-35C1-1E39-44463EE2E9CB}"/>
          </ac:spMkLst>
        </pc:spChg>
        <pc:spChg chg="del">
          <ac:chgData name="Wilson Martins" userId="aa084df00ae5f2d0" providerId="LiveId" clId="{4177AB54-18E6-4907-B7A2-443A0AC10369}" dt="2024-03-21T16:09:10.726" v="6525" actId="478"/>
          <ac:spMkLst>
            <pc:docMk/>
            <pc:sldMk cId="1143979369" sldId="286"/>
            <ac:spMk id="13" creationId="{04B7C849-DF1C-A809-B221-64B87D6012CB}"/>
          </ac:spMkLst>
        </pc:spChg>
        <pc:spChg chg="del mod">
          <ac:chgData name="Wilson Martins" userId="aa084df00ae5f2d0" providerId="LiveId" clId="{4177AB54-18E6-4907-B7A2-443A0AC10369}" dt="2024-03-21T16:09:10.726" v="6525" actId="478"/>
          <ac:spMkLst>
            <pc:docMk/>
            <pc:sldMk cId="1143979369" sldId="286"/>
            <ac:spMk id="14" creationId="{0448F560-804B-19C5-C477-463BDC9FCBB2}"/>
          </ac:spMkLst>
        </pc:spChg>
        <pc:spChg chg="del">
          <ac:chgData name="Wilson Martins" userId="aa084df00ae5f2d0" providerId="LiveId" clId="{4177AB54-18E6-4907-B7A2-443A0AC10369}" dt="2024-03-21T16:09:10.726" v="6525" actId="478"/>
          <ac:spMkLst>
            <pc:docMk/>
            <pc:sldMk cId="1143979369" sldId="286"/>
            <ac:spMk id="15" creationId="{DF1DC3B2-C2A1-8806-4DED-8171978E1F19}"/>
          </ac:spMkLst>
        </pc:spChg>
        <pc:spChg chg="del">
          <ac:chgData name="Wilson Martins" userId="aa084df00ae5f2d0" providerId="LiveId" clId="{4177AB54-18E6-4907-B7A2-443A0AC10369}" dt="2024-03-21T16:09:10.726" v="6525" actId="478"/>
          <ac:spMkLst>
            <pc:docMk/>
            <pc:sldMk cId="1143979369" sldId="286"/>
            <ac:spMk id="17" creationId="{B15C5D2F-344B-5FFC-359B-D38D27B0E4CE}"/>
          </ac:spMkLst>
        </pc:spChg>
        <pc:spChg chg="del">
          <ac:chgData name="Wilson Martins" userId="aa084df00ae5f2d0" providerId="LiveId" clId="{4177AB54-18E6-4907-B7A2-443A0AC10369}" dt="2024-03-21T16:09:10.726" v="6525" actId="478"/>
          <ac:spMkLst>
            <pc:docMk/>
            <pc:sldMk cId="1143979369" sldId="286"/>
            <ac:spMk id="18" creationId="{82B55B4A-A884-2B99-BFF1-BC6C52B2D2BF}"/>
          </ac:spMkLst>
        </pc:spChg>
        <pc:spChg chg="del">
          <ac:chgData name="Wilson Martins" userId="aa084df00ae5f2d0" providerId="LiveId" clId="{4177AB54-18E6-4907-B7A2-443A0AC10369}" dt="2024-03-21T16:09:10.726" v="6525" actId="478"/>
          <ac:spMkLst>
            <pc:docMk/>
            <pc:sldMk cId="1143979369" sldId="286"/>
            <ac:spMk id="19" creationId="{1E02868E-9FE3-B974-3D25-5AB7564FD934}"/>
          </ac:spMkLst>
        </pc:spChg>
        <pc:spChg chg="del">
          <ac:chgData name="Wilson Martins" userId="aa084df00ae5f2d0" providerId="LiveId" clId="{4177AB54-18E6-4907-B7A2-443A0AC10369}" dt="2024-03-21T16:09:10.726" v="6525" actId="478"/>
          <ac:spMkLst>
            <pc:docMk/>
            <pc:sldMk cId="1143979369" sldId="286"/>
            <ac:spMk id="20" creationId="{CE380DDA-15BF-3F7A-00C3-EA96D0A07121}"/>
          </ac:spMkLst>
        </pc:spChg>
        <pc:spChg chg="del">
          <ac:chgData name="Wilson Martins" userId="aa084df00ae5f2d0" providerId="LiveId" clId="{4177AB54-18E6-4907-B7A2-443A0AC10369}" dt="2024-03-21T16:09:10.726" v="6525" actId="478"/>
          <ac:spMkLst>
            <pc:docMk/>
            <pc:sldMk cId="1143979369" sldId="286"/>
            <ac:spMk id="21" creationId="{E4B788AC-A52A-3B12-34BC-8742213B2003}"/>
          </ac:spMkLst>
        </pc:spChg>
        <pc:spChg chg="del">
          <ac:chgData name="Wilson Martins" userId="aa084df00ae5f2d0" providerId="LiveId" clId="{4177AB54-18E6-4907-B7A2-443A0AC10369}" dt="2024-03-21T16:09:10.726" v="6525" actId="478"/>
          <ac:spMkLst>
            <pc:docMk/>
            <pc:sldMk cId="1143979369" sldId="286"/>
            <ac:spMk id="22" creationId="{78B627D3-59F2-3B74-555D-4E27BAA2C730}"/>
          </ac:spMkLst>
        </pc:spChg>
        <pc:spChg chg="add del mod">
          <ac:chgData name="Wilson Martins" userId="aa084df00ae5f2d0" providerId="LiveId" clId="{4177AB54-18E6-4907-B7A2-443A0AC10369}" dt="2024-03-21T16:09:40.394" v="6527" actId="478"/>
          <ac:spMkLst>
            <pc:docMk/>
            <pc:sldMk cId="1143979369" sldId="286"/>
            <ac:spMk id="23" creationId="{5154A46D-5A98-2BA5-C2E9-D76A81620FDF}"/>
          </ac:spMkLst>
        </pc:spChg>
        <pc:spChg chg="add mod">
          <ac:chgData name="Wilson Martins" userId="aa084df00ae5f2d0" providerId="LiveId" clId="{4177AB54-18E6-4907-B7A2-443A0AC10369}" dt="2024-03-21T16:08:05.871" v="6514"/>
          <ac:spMkLst>
            <pc:docMk/>
            <pc:sldMk cId="1143979369" sldId="286"/>
            <ac:spMk id="24" creationId="{6E248ABD-E555-B18C-064D-230B3668488C}"/>
          </ac:spMkLst>
        </pc:spChg>
        <pc:spChg chg="add mod">
          <ac:chgData name="Wilson Martins" userId="aa084df00ae5f2d0" providerId="LiveId" clId="{4177AB54-18E6-4907-B7A2-443A0AC10369}" dt="2024-03-21T16:08:05.871" v="6514"/>
          <ac:spMkLst>
            <pc:docMk/>
            <pc:sldMk cId="1143979369" sldId="286"/>
            <ac:spMk id="25" creationId="{2EEBBDAC-D7F2-B6FC-3485-C073EF6021D9}"/>
          </ac:spMkLst>
        </pc:spChg>
        <pc:spChg chg="add mod">
          <ac:chgData name="Wilson Martins" userId="aa084df00ae5f2d0" providerId="LiveId" clId="{4177AB54-18E6-4907-B7A2-443A0AC10369}" dt="2024-03-21T16:08:05.871" v="6514"/>
          <ac:spMkLst>
            <pc:docMk/>
            <pc:sldMk cId="1143979369" sldId="286"/>
            <ac:spMk id="28" creationId="{16C1A72B-F976-6F65-53B4-904FEB1E6648}"/>
          </ac:spMkLst>
        </pc:spChg>
        <pc:spChg chg="add mod">
          <ac:chgData name="Wilson Martins" userId="aa084df00ae5f2d0" providerId="LiveId" clId="{4177AB54-18E6-4907-B7A2-443A0AC10369}" dt="2024-03-21T16:08:54.934" v="6523" actId="1076"/>
          <ac:spMkLst>
            <pc:docMk/>
            <pc:sldMk cId="1143979369" sldId="286"/>
            <ac:spMk id="29" creationId="{FA363E9E-AEDC-FAD4-7E11-BE80A828B465}"/>
          </ac:spMkLst>
        </pc:spChg>
        <pc:spChg chg="add mod">
          <ac:chgData name="Wilson Martins" userId="aa084df00ae5f2d0" providerId="LiveId" clId="{4177AB54-18E6-4907-B7A2-443A0AC10369}" dt="2024-03-21T16:09:40.808" v="6528"/>
          <ac:spMkLst>
            <pc:docMk/>
            <pc:sldMk cId="1143979369" sldId="286"/>
            <ac:spMk id="30" creationId="{5AEA8284-E268-0CDD-6181-EF3C719A9C60}"/>
          </ac:spMkLst>
        </pc:spChg>
        <pc:spChg chg="add mod">
          <ac:chgData name="Wilson Martins" userId="aa084df00ae5f2d0" providerId="LiveId" clId="{4177AB54-18E6-4907-B7A2-443A0AC10369}" dt="2024-03-21T16:11:09.245" v="6531"/>
          <ac:spMkLst>
            <pc:docMk/>
            <pc:sldMk cId="1143979369" sldId="286"/>
            <ac:spMk id="31" creationId="{811689BB-442B-F74B-CD82-56DE875918D2}"/>
          </ac:spMkLst>
        </pc:spChg>
        <pc:picChg chg="mod">
          <ac:chgData name="Wilson Martins" userId="aa084df00ae5f2d0" providerId="LiveId" clId="{4177AB54-18E6-4907-B7A2-443A0AC10369}" dt="2024-03-21T16:07:08.384" v="6496" actId="1076"/>
          <ac:picMkLst>
            <pc:docMk/>
            <pc:sldMk cId="1143979369" sldId="286"/>
            <ac:picMk id="16" creationId="{3076E558-8BA9-C728-1F39-135751671B2B}"/>
          </ac:picMkLst>
        </pc:picChg>
        <pc:cxnChg chg="del">
          <ac:chgData name="Wilson Martins" userId="aa084df00ae5f2d0" providerId="LiveId" clId="{4177AB54-18E6-4907-B7A2-443A0AC10369}" dt="2024-03-21T16:08:05.342" v="6513" actId="478"/>
          <ac:cxnSpMkLst>
            <pc:docMk/>
            <pc:sldMk cId="1143979369" sldId="286"/>
            <ac:cxnSpMk id="7" creationId="{477162F4-848F-21D5-0468-1DCA9A82187D}"/>
          </ac:cxnSpMkLst>
        </pc:cxnChg>
        <pc:cxnChg chg="del">
          <ac:chgData name="Wilson Martins" userId="aa084df00ae5f2d0" providerId="LiveId" clId="{4177AB54-18E6-4907-B7A2-443A0AC10369}" dt="2024-03-21T16:08:05.342" v="6513" actId="478"/>
          <ac:cxnSpMkLst>
            <pc:docMk/>
            <pc:sldMk cId="1143979369" sldId="286"/>
            <ac:cxnSpMk id="9" creationId="{5ABF60C0-A47B-8E3B-1B97-B9095E2FAF56}"/>
          </ac:cxnSpMkLst>
        </pc:cxnChg>
        <pc:cxnChg chg="add mod">
          <ac:chgData name="Wilson Martins" userId="aa084df00ae5f2d0" providerId="LiveId" clId="{4177AB54-18E6-4907-B7A2-443A0AC10369}" dt="2024-03-21T16:08:05.871" v="6514"/>
          <ac:cxnSpMkLst>
            <pc:docMk/>
            <pc:sldMk cId="1143979369" sldId="286"/>
            <ac:cxnSpMk id="26" creationId="{A1327EE1-3F6A-ED1C-0E6C-65BC8570F96B}"/>
          </ac:cxnSpMkLst>
        </pc:cxnChg>
        <pc:cxnChg chg="add mod">
          <ac:chgData name="Wilson Martins" userId="aa084df00ae5f2d0" providerId="LiveId" clId="{4177AB54-18E6-4907-B7A2-443A0AC10369}" dt="2024-03-21T16:08:05.871" v="6514"/>
          <ac:cxnSpMkLst>
            <pc:docMk/>
            <pc:sldMk cId="1143979369" sldId="286"/>
            <ac:cxnSpMk id="27" creationId="{06EC3C4C-0826-08E0-62C1-25337A725AA2}"/>
          </ac:cxnSpMkLst>
        </pc:cxnChg>
      </pc:sldChg>
      <pc:sldChg chg="modSp add mod">
        <pc:chgData name="Wilson Martins" userId="aa084df00ae5f2d0" providerId="LiveId" clId="{4177AB54-18E6-4907-B7A2-443A0AC10369}" dt="2024-03-21T16:09:36.078" v="6526" actId="1076"/>
        <pc:sldMkLst>
          <pc:docMk/>
          <pc:sldMk cId="2926266885" sldId="287"/>
        </pc:sldMkLst>
        <pc:spChg chg="mod">
          <ac:chgData name="Wilson Martins" userId="aa084df00ae5f2d0" providerId="LiveId" clId="{4177AB54-18E6-4907-B7A2-443A0AC10369}" dt="2024-03-21T16:09:36.078" v="6526" actId="1076"/>
          <ac:spMkLst>
            <pc:docMk/>
            <pc:sldMk cId="2926266885" sldId="287"/>
            <ac:spMk id="23" creationId="{5154A46D-5A98-2BA5-C2E9-D76A81620FDF}"/>
          </ac:spMkLst>
        </pc:spChg>
      </pc:sldChg>
      <pc:sldChg chg="delSp add mod">
        <pc:chgData name="Wilson Martins" userId="aa084df00ae5f2d0" providerId="LiveId" clId="{4177AB54-18E6-4907-B7A2-443A0AC10369}" dt="2024-03-21T20:34:05.584" v="6596" actId="478"/>
        <pc:sldMkLst>
          <pc:docMk/>
          <pc:sldMk cId="1570154570" sldId="288"/>
        </pc:sldMkLst>
        <pc:spChg chg="del">
          <ac:chgData name="Wilson Martins" userId="aa084df00ae5f2d0" providerId="LiveId" clId="{4177AB54-18E6-4907-B7A2-443A0AC10369}" dt="2024-03-21T20:34:05.584" v="6596" actId="478"/>
          <ac:spMkLst>
            <pc:docMk/>
            <pc:sldMk cId="1570154570" sldId="288"/>
            <ac:spMk id="10" creationId="{1B6D93D3-EEA3-A211-8043-B1DCD54EABA3}"/>
          </ac:spMkLst>
        </pc:spChg>
        <pc:spChg chg="del">
          <ac:chgData name="Wilson Martins" userId="aa084df00ae5f2d0" providerId="LiveId" clId="{4177AB54-18E6-4907-B7A2-443A0AC10369}" dt="2024-03-21T20:34:05.584" v="6596" actId="478"/>
          <ac:spMkLst>
            <pc:docMk/>
            <pc:sldMk cId="1570154570" sldId="288"/>
            <ac:spMk id="21" creationId="{0F25E1D9-588C-0451-3F74-880C4B797FA3}"/>
          </ac:spMkLst>
        </pc:spChg>
        <pc:spChg chg="del">
          <ac:chgData name="Wilson Martins" userId="aa084df00ae5f2d0" providerId="LiveId" clId="{4177AB54-18E6-4907-B7A2-443A0AC10369}" dt="2024-03-21T20:34:05.584" v="6596" actId="478"/>
          <ac:spMkLst>
            <pc:docMk/>
            <pc:sldMk cId="1570154570" sldId="288"/>
            <ac:spMk id="22" creationId="{D81DA8C1-8EBF-0DA8-4FAB-5E86FC0D9B88}"/>
          </ac:spMkLst>
        </pc:spChg>
        <pc:spChg chg="del">
          <ac:chgData name="Wilson Martins" userId="aa084df00ae5f2d0" providerId="LiveId" clId="{4177AB54-18E6-4907-B7A2-443A0AC10369}" dt="2024-03-21T20:34:05.584" v="6596" actId="478"/>
          <ac:spMkLst>
            <pc:docMk/>
            <pc:sldMk cId="1570154570" sldId="288"/>
            <ac:spMk id="23" creationId="{7D273F2B-2172-0EF6-1AAF-D4222EC1E64F}"/>
          </ac:spMkLst>
        </pc:spChg>
        <pc:spChg chg="del">
          <ac:chgData name="Wilson Martins" userId="aa084df00ae5f2d0" providerId="LiveId" clId="{4177AB54-18E6-4907-B7A2-443A0AC10369}" dt="2024-03-21T20:34:05.584" v="6596" actId="478"/>
          <ac:spMkLst>
            <pc:docMk/>
            <pc:sldMk cId="1570154570" sldId="288"/>
            <ac:spMk id="24" creationId="{C50B8D08-B690-847B-D0BA-013240C92BA8}"/>
          </ac:spMkLst>
        </pc:spChg>
      </pc:sldChg>
      <pc:sldChg chg="add">
        <pc:chgData name="Wilson Martins" userId="aa084df00ae5f2d0" providerId="LiveId" clId="{4177AB54-18E6-4907-B7A2-443A0AC10369}" dt="2024-03-21T20:33:50.936" v="6595" actId="2890"/>
        <pc:sldMkLst>
          <pc:docMk/>
          <pc:sldMk cId="707776995" sldId="289"/>
        </pc:sldMkLst>
      </pc:sldChg>
      <pc:sldChg chg="add">
        <pc:chgData name="Wilson Martins" userId="aa084df00ae5f2d0" providerId="LiveId" clId="{4177AB54-18E6-4907-B7A2-443A0AC10369}" dt="2024-03-21T20:34:36.587" v="6598" actId="2890"/>
        <pc:sldMkLst>
          <pc:docMk/>
          <pc:sldMk cId="4183799012" sldId="290"/>
        </pc:sldMkLst>
      </pc:sldChg>
      <pc:sldChg chg="add">
        <pc:chgData name="Wilson Martins" userId="aa084df00ae5f2d0" providerId="LiveId" clId="{4177AB54-18E6-4907-B7A2-443A0AC10369}" dt="2024-03-21T21:21:29.258" v="6600" actId="2890"/>
        <pc:sldMkLst>
          <pc:docMk/>
          <pc:sldMk cId="938710425" sldId="291"/>
        </pc:sldMkLst>
      </pc:sldChg>
      <pc:sldChg chg="add">
        <pc:chgData name="Wilson Martins" userId="aa084df00ae5f2d0" providerId="LiveId" clId="{4177AB54-18E6-4907-B7A2-443A0AC10369}" dt="2024-03-22T07:42:22.798" v="6733" actId="2890"/>
        <pc:sldMkLst>
          <pc:docMk/>
          <pc:sldMk cId="799145963" sldId="292"/>
        </pc:sldMkLst>
      </pc:sldChg>
      <pc:sldChg chg="add del">
        <pc:chgData name="Wilson Martins" userId="aa084df00ae5f2d0" providerId="LiveId" clId="{4177AB54-18E6-4907-B7A2-443A0AC10369}" dt="2024-03-22T08:04:39.928" v="6788" actId="47"/>
        <pc:sldMkLst>
          <pc:docMk/>
          <pc:sldMk cId="489777328" sldId="293"/>
        </pc:sldMkLst>
      </pc:sldChg>
      <pc:sldChg chg="addSp delSp modSp add mod">
        <pc:chgData name="Wilson Martins" userId="aa084df00ae5f2d0" providerId="LiveId" clId="{4177AB54-18E6-4907-B7A2-443A0AC10369}" dt="2024-03-22T08:38:24.059" v="7030" actId="20577"/>
        <pc:sldMkLst>
          <pc:docMk/>
          <pc:sldMk cId="1605684468" sldId="294"/>
        </pc:sldMkLst>
        <pc:spChg chg="add mod">
          <ac:chgData name="Wilson Martins" userId="aa084df00ae5f2d0" providerId="LiveId" clId="{4177AB54-18E6-4907-B7A2-443A0AC10369}" dt="2024-03-22T08:35:40.781" v="7017" actId="1037"/>
          <ac:spMkLst>
            <pc:docMk/>
            <pc:sldMk cId="1605684468" sldId="294"/>
            <ac:spMk id="2" creationId="{82E95884-5FB4-C670-F268-4D01A83A9983}"/>
          </ac:spMkLst>
        </pc:spChg>
        <pc:spChg chg="add mod">
          <ac:chgData name="Wilson Martins" userId="aa084df00ae5f2d0" providerId="LiveId" clId="{4177AB54-18E6-4907-B7A2-443A0AC10369}" dt="2024-03-22T08:35:40.781" v="7017" actId="1037"/>
          <ac:spMkLst>
            <pc:docMk/>
            <pc:sldMk cId="1605684468" sldId="294"/>
            <ac:spMk id="3" creationId="{4BF9A7BF-FC31-0CF1-530E-FA4F7E9EE03D}"/>
          </ac:spMkLst>
        </pc:spChg>
        <pc:spChg chg="del">
          <ac:chgData name="Wilson Martins" userId="aa084df00ae5f2d0" providerId="LiveId" clId="{4177AB54-18E6-4907-B7A2-443A0AC10369}" dt="2024-03-22T08:04:30.880" v="6787" actId="478"/>
          <ac:spMkLst>
            <pc:docMk/>
            <pc:sldMk cId="1605684468" sldId="294"/>
            <ac:spMk id="4" creationId="{B2D6B320-061B-2BBE-922C-993A0B4A173E}"/>
          </ac:spMkLst>
        </pc:spChg>
        <pc:spChg chg="add mod">
          <ac:chgData name="Wilson Martins" userId="aa084df00ae5f2d0" providerId="LiveId" clId="{4177AB54-18E6-4907-B7A2-443A0AC10369}" dt="2024-03-22T08:35:40.781" v="7017" actId="1037"/>
          <ac:spMkLst>
            <pc:docMk/>
            <pc:sldMk cId="1605684468" sldId="294"/>
            <ac:spMk id="5" creationId="{FA5EF013-A2E2-58AC-C64D-FF1BF9552A03}"/>
          </ac:spMkLst>
        </pc:spChg>
        <pc:spChg chg="mod">
          <ac:chgData name="Wilson Martins" userId="aa084df00ae5f2d0" providerId="LiveId" clId="{4177AB54-18E6-4907-B7A2-443A0AC10369}" dt="2024-03-22T08:38:24.059" v="7030" actId="20577"/>
          <ac:spMkLst>
            <pc:docMk/>
            <pc:sldMk cId="1605684468" sldId="294"/>
            <ac:spMk id="6" creationId="{EA5FE567-D34D-F2B2-731F-E3AE669299AD}"/>
          </ac:spMkLst>
        </pc:spChg>
        <pc:spChg chg="add mod">
          <ac:chgData name="Wilson Martins" userId="aa084df00ae5f2d0" providerId="LiveId" clId="{4177AB54-18E6-4907-B7A2-443A0AC10369}" dt="2024-03-22T08:35:40.781" v="7017" actId="1037"/>
          <ac:spMkLst>
            <pc:docMk/>
            <pc:sldMk cId="1605684468" sldId="294"/>
            <ac:spMk id="7" creationId="{EC9ECBF9-E629-5BA8-0799-5355045619F0}"/>
          </ac:spMkLst>
        </pc:spChg>
        <pc:spChg chg="del">
          <ac:chgData name="Wilson Martins" userId="aa084df00ae5f2d0" providerId="LiveId" clId="{4177AB54-18E6-4907-B7A2-443A0AC10369}" dt="2024-03-22T08:04:30.880" v="6787" actId="478"/>
          <ac:spMkLst>
            <pc:docMk/>
            <pc:sldMk cId="1605684468" sldId="294"/>
            <ac:spMk id="8" creationId="{E4783820-2A4A-6A94-1C7E-A5A1603EDFBF}"/>
          </ac:spMkLst>
        </pc:spChg>
        <pc:spChg chg="del">
          <ac:chgData name="Wilson Martins" userId="aa084df00ae5f2d0" providerId="LiveId" clId="{4177AB54-18E6-4907-B7A2-443A0AC10369}" dt="2024-03-22T08:04:30.880" v="6787" actId="478"/>
          <ac:spMkLst>
            <pc:docMk/>
            <pc:sldMk cId="1605684468" sldId="294"/>
            <ac:spMk id="9" creationId="{B4A1F47C-7E82-D9FF-6D1A-3F9DB6ACAD1C}"/>
          </ac:spMkLst>
        </pc:spChg>
        <pc:spChg chg="del">
          <ac:chgData name="Wilson Martins" userId="aa084df00ae5f2d0" providerId="LiveId" clId="{4177AB54-18E6-4907-B7A2-443A0AC10369}" dt="2024-03-22T08:04:30.880" v="6787" actId="478"/>
          <ac:spMkLst>
            <pc:docMk/>
            <pc:sldMk cId="1605684468" sldId="294"/>
            <ac:spMk id="10" creationId="{B577F49E-A8F3-B347-BB38-434B4BD57193}"/>
          </ac:spMkLst>
        </pc:spChg>
        <pc:spChg chg="del">
          <ac:chgData name="Wilson Martins" userId="aa084df00ae5f2d0" providerId="LiveId" clId="{4177AB54-18E6-4907-B7A2-443A0AC10369}" dt="2024-03-22T08:04:30.880" v="6787" actId="478"/>
          <ac:spMkLst>
            <pc:docMk/>
            <pc:sldMk cId="1605684468" sldId="294"/>
            <ac:spMk id="11" creationId="{1DA2B2E3-1715-ED3E-2F2C-6289C7417D19}"/>
          </ac:spMkLst>
        </pc:spChg>
        <pc:spChg chg="del">
          <ac:chgData name="Wilson Martins" userId="aa084df00ae5f2d0" providerId="LiveId" clId="{4177AB54-18E6-4907-B7A2-443A0AC10369}" dt="2024-03-22T08:04:30.880" v="6787" actId="478"/>
          <ac:spMkLst>
            <pc:docMk/>
            <pc:sldMk cId="1605684468" sldId="294"/>
            <ac:spMk id="12" creationId="{78A7B51E-99E1-9FEB-5D6B-8D6556248294}"/>
          </ac:spMkLst>
        </pc:spChg>
        <pc:spChg chg="del">
          <ac:chgData name="Wilson Martins" userId="aa084df00ae5f2d0" providerId="LiveId" clId="{4177AB54-18E6-4907-B7A2-443A0AC10369}" dt="2024-03-22T08:04:30.880" v="6787" actId="478"/>
          <ac:spMkLst>
            <pc:docMk/>
            <pc:sldMk cId="1605684468" sldId="294"/>
            <ac:spMk id="13" creationId="{DCAFFA96-65D2-86E6-E45D-CDF8C9C65D3E}"/>
          </ac:spMkLst>
        </pc:spChg>
        <pc:spChg chg="add mod">
          <ac:chgData name="Wilson Martins" userId="aa084df00ae5f2d0" providerId="LiveId" clId="{4177AB54-18E6-4907-B7A2-443A0AC10369}" dt="2024-03-22T08:35:40.781" v="7017" actId="1037"/>
          <ac:spMkLst>
            <pc:docMk/>
            <pc:sldMk cId="1605684468" sldId="294"/>
            <ac:spMk id="14" creationId="{FE1FA6A2-8802-1F82-4374-0CC7A3BEB5D9}"/>
          </ac:spMkLst>
        </pc:spChg>
        <pc:spChg chg="add mod">
          <ac:chgData name="Wilson Martins" userId="aa084df00ae5f2d0" providerId="LiveId" clId="{4177AB54-18E6-4907-B7A2-443A0AC10369}" dt="2024-03-22T08:35:40.781" v="7017" actId="1037"/>
          <ac:spMkLst>
            <pc:docMk/>
            <pc:sldMk cId="1605684468" sldId="294"/>
            <ac:spMk id="17" creationId="{E426DBF1-1AA5-A9A5-13E6-4C8E6495F84B}"/>
          </ac:spMkLst>
        </pc:spChg>
        <pc:spChg chg="add mod">
          <ac:chgData name="Wilson Martins" userId="aa084df00ae5f2d0" providerId="LiveId" clId="{4177AB54-18E6-4907-B7A2-443A0AC10369}" dt="2024-03-22T08:35:46.260" v="7018" actId="1076"/>
          <ac:spMkLst>
            <pc:docMk/>
            <pc:sldMk cId="1605684468" sldId="294"/>
            <ac:spMk id="19" creationId="{BAB7AB28-D17A-5062-D81D-373A38F5A1BD}"/>
          </ac:spMkLst>
        </pc:spChg>
        <pc:spChg chg="add mod ord">
          <ac:chgData name="Wilson Martins" userId="aa084df00ae5f2d0" providerId="LiveId" clId="{4177AB54-18E6-4907-B7A2-443A0AC10369}" dt="2024-03-22T08:35:40.781" v="7017" actId="1037"/>
          <ac:spMkLst>
            <pc:docMk/>
            <pc:sldMk cId="1605684468" sldId="294"/>
            <ac:spMk id="20" creationId="{0697A929-42B7-A2EE-A362-66311766CE6C}"/>
          </ac:spMkLst>
        </pc:spChg>
      </pc:sldChg>
      <pc:sldMasterChg chg="modSp modSldLayout">
        <pc:chgData name="Wilson Martins" userId="aa084df00ae5f2d0" providerId="LiveId" clId="{4177AB54-18E6-4907-B7A2-443A0AC10369}" dt="2024-02-29T15:14:32.236" v="1441"/>
        <pc:sldMasterMkLst>
          <pc:docMk/>
          <pc:sldMasterMk cId="2201097286" sldId="2147483648"/>
        </pc:sldMasterMkLst>
        <pc:spChg chg="mod">
          <ac:chgData name="Wilson Martins" userId="aa084df00ae5f2d0" providerId="LiveId" clId="{4177AB54-18E6-4907-B7A2-443A0AC10369}" dt="2024-02-29T15:14:32.236" v="1441"/>
          <ac:spMkLst>
            <pc:docMk/>
            <pc:sldMasterMk cId="2201097286" sldId="2147483648"/>
            <ac:spMk id="2" creationId="{CB76BC2F-8B51-4B2E-EE9C-1DCF090C3E5A}"/>
          </ac:spMkLst>
        </pc:spChg>
        <pc:spChg chg="mod">
          <ac:chgData name="Wilson Martins" userId="aa084df00ae5f2d0" providerId="LiveId" clId="{4177AB54-18E6-4907-B7A2-443A0AC10369}" dt="2024-02-29T15:14:32.236" v="1441"/>
          <ac:spMkLst>
            <pc:docMk/>
            <pc:sldMasterMk cId="2201097286" sldId="2147483648"/>
            <ac:spMk id="3" creationId="{3FE72B8D-7A89-61D7-78E0-882ACEF8A144}"/>
          </ac:spMkLst>
        </pc:spChg>
        <pc:spChg chg="mod">
          <ac:chgData name="Wilson Martins" userId="aa084df00ae5f2d0" providerId="LiveId" clId="{4177AB54-18E6-4907-B7A2-443A0AC10369}" dt="2024-02-29T15:14:32.236" v="1441"/>
          <ac:spMkLst>
            <pc:docMk/>
            <pc:sldMasterMk cId="2201097286" sldId="2147483648"/>
            <ac:spMk id="4" creationId="{453E6FD0-614E-A3DC-6E14-0F986DEF041A}"/>
          </ac:spMkLst>
        </pc:spChg>
        <pc:spChg chg="mod">
          <ac:chgData name="Wilson Martins" userId="aa084df00ae5f2d0" providerId="LiveId" clId="{4177AB54-18E6-4907-B7A2-443A0AC10369}" dt="2024-02-29T15:14:32.236" v="1441"/>
          <ac:spMkLst>
            <pc:docMk/>
            <pc:sldMasterMk cId="2201097286" sldId="2147483648"/>
            <ac:spMk id="5" creationId="{9EF4F2F6-77D0-C870-8F30-3CE8375E1CF1}"/>
          </ac:spMkLst>
        </pc:spChg>
        <pc:spChg chg="mod">
          <ac:chgData name="Wilson Martins" userId="aa084df00ae5f2d0" providerId="LiveId" clId="{4177AB54-18E6-4907-B7A2-443A0AC10369}" dt="2024-02-29T15:14:32.236" v="1441"/>
          <ac:spMkLst>
            <pc:docMk/>
            <pc:sldMasterMk cId="2201097286" sldId="2147483648"/>
            <ac:spMk id="6" creationId="{6505F376-0877-9986-9E07-20282DF921AF}"/>
          </ac:spMkLst>
        </pc:spChg>
        <pc:sldLayoutChg chg="modSp">
          <pc:chgData name="Wilson Martins" userId="aa084df00ae5f2d0" providerId="LiveId" clId="{4177AB54-18E6-4907-B7A2-443A0AC10369}" dt="2024-02-29T15:14:32.236" v="1441"/>
          <pc:sldLayoutMkLst>
            <pc:docMk/>
            <pc:sldMasterMk cId="2201097286" sldId="2147483648"/>
            <pc:sldLayoutMk cId="3333049456" sldId="2147483649"/>
          </pc:sldLayoutMkLst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3333049456" sldId="2147483649"/>
              <ac:spMk id="2" creationId="{9AAE80CD-ACB5-A83E-7A3F-9F27EB1CEAA4}"/>
            </ac:spMkLst>
          </pc:spChg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3333049456" sldId="2147483649"/>
              <ac:spMk id="3" creationId="{775FA24E-BD84-0C88-8475-0986C7A33859}"/>
            </ac:spMkLst>
          </pc:spChg>
        </pc:sldLayoutChg>
        <pc:sldLayoutChg chg="modSp">
          <pc:chgData name="Wilson Martins" userId="aa084df00ae5f2d0" providerId="LiveId" clId="{4177AB54-18E6-4907-B7A2-443A0AC10369}" dt="2024-02-29T15:14:32.236" v="1441"/>
          <pc:sldLayoutMkLst>
            <pc:docMk/>
            <pc:sldMasterMk cId="2201097286" sldId="2147483648"/>
            <pc:sldLayoutMk cId="3434309696" sldId="2147483651"/>
          </pc:sldLayoutMkLst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3434309696" sldId="2147483651"/>
              <ac:spMk id="2" creationId="{C6D1F76F-1B55-11C1-D77C-C7E1C51E1A85}"/>
            </ac:spMkLst>
          </pc:spChg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3434309696" sldId="2147483651"/>
              <ac:spMk id="3" creationId="{6175EDFC-8CB3-1DCD-6A62-B948F3E01517}"/>
            </ac:spMkLst>
          </pc:spChg>
        </pc:sldLayoutChg>
        <pc:sldLayoutChg chg="modSp">
          <pc:chgData name="Wilson Martins" userId="aa084df00ae5f2d0" providerId="LiveId" clId="{4177AB54-18E6-4907-B7A2-443A0AC10369}" dt="2024-02-29T15:14:32.236" v="1441"/>
          <pc:sldLayoutMkLst>
            <pc:docMk/>
            <pc:sldMasterMk cId="2201097286" sldId="2147483648"/>
            <pc:sldLayoutMk cId="2124200105" sldId="2147483652"/>
          </pc:sldLayoutMkLst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2124200105" sldId="2147483652"/>
              <ac:spMk id="3" creationId="{A291FF71-FAD9-6484-2558-396ABF2387E2}"/>
            </ac:spMkLst>
          </pc:spChg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2124200105" sldId="2147483652"/>
              <ac:spMk id="4" creationId="{74AAC4F3-0CB5-1423-8551-2375215F73D3}"/>
            </ac:spMkLst>
          </pc:spChg>
        </pc:sldLayoutChg>
        <pc:sldLayoutChg chg="modSp">
          <pc:chgData name="Wilson Martins" userId="aa084df00ae5f2d0" providerId="LiveId" clId="{4177AB54-18E6-4907-B7A2-443A0AC10369}" dt="2024-02-29T15:14:32.236" v="1441"/>
          <pc:sldLayoutMkLst>
            <pc:docMk/>
            <pc:sldMasterMk cId="2201097286" sldId="2147483648"/>
            <pc:sldLayoutMk cId="4220617080" sldId="2147483653"/>
          </pc:sldLayoutMkLst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4220617080" sldId="2147483653"/>
              <ac:spMk id="2" creationId="{5AD944EB-9FFD-572D-F741-FA1E1C085122}"/>
            </ac:spMkLst>
          </pc:spChg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4220617080" sldId="2147483653"/>
              <ac:spMk id="3" creationId="{C66A882E-B7EA-B747-6F18-6187C2E1E48B}"/>
            </ac:spMkLst>
          </pc:spChg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4220617080" sldId="2147483653"/>
              <ac:spMk id="4" creationId="{4F3D3739-FFAE-1494-56F5-888E95016842}"/>
            </ac:spMkLst>
          </pc:spChg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4220617080" sldId="2147483653"/>
              <ac:spMk id="5" creationId="{81CE66B9-8556-FEAB-8596-8B1BED1758C8}"/>
            </ac:spMkLst>
          </pc:spChg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4220617080" sldId="2147483653"/>
              <ac:spMk id="6" creationId="{9A0A42B4-C004-5595-120C-49EC5D10B32E}"/>
            </ac:spMkLst>
          </pc:spChg>
        </pc:sldLayoutChg>
        <pc:sldLayoutChg chg="modSp">
          <pc:chgData name="Wilson Martins" userId="aa084df00ae5f2d0" providerId="LiveId" clId="{4177AB54-18E6-4907-B7A2-443A0AC10369}" dt="2024-02-29T15:14:32.236" v="1441"/>
          <pc:sldLayoutMkLst>
            <pc:docMk/>
            <pc:sldMasterMk cId="2201097286" sldId="2147483648"/>
            <pc:sldLayoutMk cId="892313997" sldId="2147483656"/>
          </pc:sldLayoutMkLst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892313997" sldId="2147483656"/>
              <ac:spMk id="2" creationId="{566F6B52-297B-B58C-0507-653466DBC037}"/>
            </ac:spMkLst>
          </pc:spChg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892313997" sldId="2147483656"/>
              <ac:spMk id="3" creationId="{4A6991C8-B43C-1FB5-FC51-01CC5D2BC7E0}"/>
            </ac:spMkLst>
          </pc:spChg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892313997" sldId="2147483656"/>
              <ac:spMk id="4" creationId="{9C30B226-000D-3899-02E8-0E5EE8EA306B}"/>
            </ac:spMkLst>
          </pc:spChg>
        </pc:sldLayoutChg>
        <pc:sldLayoutChg chg="modSp">
          <pc:chgData name="Wilson Martins" userId="aa084df00ae5f2d0" providerId="LiveId" clId="{4177AB54-18E6-4907-B7A2-443A0AC10369}" dt="2024-02-29T15:14:32.236" v="1441"/>
          <pc:sldLayoutMkLst>
            <pc:docMk/>
            <pc:sldMasterMk cId="2201097286" sldId="2147483648"/>
            <pc:sldLayoutMk cId="4156146045" sldId="2147483657"/>
          </pc:sldLayoutMkLst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4156146045" sldId="2147483657"/>
              <ac:spMk id="2" creationId="{658B4EB5-3A42-5BAB-0F8A-9940655DE361}"/>
            </ac:spMkLst>
          </pc:spChg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4156146045" sldId="2147483657"/>
              <ac:spMk id="3" creationId="{AE7C17C2-3A73-F81E-165D-E52E607A4F58}"/>
            </ac:spMkLst>
          </pc:spChg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4156146045" sldId="2147483657"/>
              <ac:spMk id="4" creationId="{925ADE7E-ADE3-131E-2568-2167E61B703E}"/>
            </ac:spMkLst>
          </pc:spChg>
        </pc:sldLayoutChg>
        <pc:sldLayoutChg chg="modSp">
          <pc:chgData name="Wilson Martins" userId="aa084df00ae5f2d0" providerId="LiveId" clId="{4177AB54-18E6-4907-B7A2-443A0AC10369}" dt="2024-02-29T15:14:32.236" v="1441"/>
          <pc:sldLayoutMkLst>
            <pc:docMk/>
            <pc:sldMasterMk cId="2201097286" sldId="2147483648"/>
            <pc:sldLayoutMk cId="3665682390" sldId="2147483659"/>
          </pc:sldLayoutMkLst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3665682390" sldId="2147483659"/>
              <ac:spMk id="2" creationId="{A5D025BC-A609-D53A-3104-090A48E10AE0}"/>
            </ac:spMkLst>
          </pc:spChg>
          <pc:spChg chg="mod">
            <ac:chgData name="Wilson Martins" userId="aa084df00ae5f2d0" providerId="LiveId" clId="{4177AB54-18E6-4907-B7A2-443A0AC10369}" dt="2024-02-29T15:14:32.236" v="1441"/>
            <ac:spMkLst>
              <pc:docMk/>
              <pc:sldMasterMk cId="2201097286" sldId="2147483648"/>
              <pc:sldLayoutMk cId="3665682390" sldId="2147483659"/>
              <ac:spMk id="3" creationId="{79DFD50A-4D4C-4CA0-F4C9-C4F58E3E6AE4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7BC-EEBD-42AD-A16C-C093291040D1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51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7BC-EEBD-42AD-A16C-C093291040D1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71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7BC-EEBD-42AD-A16C-C093291040D1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22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7BC-EEBD-42AD-A16C-C093291040D1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3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7BC-EEBD-42AD-A16C-C093291040D1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37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7BC-EEBD-42AD-A16C-C093291040D1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65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7BC-EEBD-42AD-A16C-C093291040D1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43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7BC-EEBD-42AD-A16C-C093291040D1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98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7BC-EEBD-42AD-A16C-C093291040D1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42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7BC-EEBD-42AD-A16C-C093291040D1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73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7BC-EEBD-42AD-A16C-C093291040D1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99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3047BC-EEBD-42AD-A16C-C093291040D1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39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1.png"/><Relationship Id="rId3" Type="http://schemas.openxmlformats.org/officeDocument/2006/relationships/image" Target="../media/image9.png"/><Relationship Id="rId7" Type="http://schemas.openxmlformats.org/officeDocument/2006/relationships/image" Target="../media/image51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1.png"/><Relationship Id="rId11" Type="http://schemas.openxmlformats.org/officeDocument/2006/relationships/image" Target="../media/image12.png"/><Relationship Id="rId5" Type="http://schemas.openxmlformats.org/officeDocument/2006/relationships/image" Target="../media/image47.png"/><Relationship Id="rId10" Type="http://schemas.openxmlformats.org/officeDocument/2006/relationships/image" Target="../media/image10.png"/><Relationship Id="rId9" Type="http://schemas.openxmlformats.org/officeDocument/2006/relationships/image" Target="../media/image7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0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0.png"/><Relationship Id="rId5" Type="http://schemas.openxmlformats.org/officeDocument/2006/relationships/image" Target="../media/image181.png"/><Relationship Id="rId4" Type="http://schemas.openxmlformats.org/officeDocument/2006/relationships/image" Target="../media/image24.png"/><Relationship Id="rId9" Type="http://schemas.openxmlformats.org/officeDocument/2006/relationships/image" Target="../media/image2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23.png"/><Relationship Id="rId7" Type="http://schemas.openxmlformats.org/officeDocument/2006/relationships/image" Target="../media/image18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5" Type="http://schemas.openxmlformats.org/officeDocument/2006/relationships/image" Target="../media/image27.png"/><Relationship Id="rId10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0.png"/><Relationship Id="rId7" Type="http://schemas.openxmlformats.org/officeDocument/2006/relationships/image" Target="../media/image48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0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0.png"/><Relationship Id="rId7" Type="http://schemas.openxmlformats.org/officeDocument/2006/relationships/image" Target="../media/image8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79.png"/><Relationship Id="rId9" Type="http://schemas.openxmlformats.org/officeDocument/2006/relationships/image" Target="../media/image8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9.png"/><Relationship Id="rId7" Type="http://schemas.openxmlformats.org/officeDocument/2006/relationships/image" Target="../media/image61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10.png"/><Relationship Id="rId5" Type="http://schemas.openxmlformats.org/officeDocument/2006/relationships/image" Target="../media/image47.png"/><Relationship Id="rId4" Type="http://schemas.openxmlformats.org/officeDocument/2006/relationships/image" Target="../media/image31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1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1.png"/><Relationship Id="rId11" Type="http://schemas.openxmlformats.org/officeDocument/2006/relationships/image" Target="../media/image12.png"/><Relationship Id="rId5" Type="http://schemas.openxmlformats.org/officeDocument/2006/relationships/image" Target="../media/image410.png"/><Relationship Id="rId10" Type="http://schemas.openxmlformats.org/officeDocument/2006/relationships/image" Target="../media/image1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E9EBA-5272-5993-DAB6-CAA02C92CDCC}"/>
              </a:ext>
            </a:extLst>
          </p:cNvPr>
          <p:cNvSpPr txBox="1"/>
          <p:nvPr/>
        </p:nvSpPr>
        <p:spPr>
          <a:xfrm>
            <a:off x="139963" y="227416"/>
            <a:ext cx="864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equilibrium states for quasiperiodic spin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BA68A-8AC5-B8B7-27CA-475E0EDF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95" y="5116327"/>
            <a:ext cx="4058429" cy="12939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221BF3-CDE0-4CF3-5481-058F56361FA0}"/>
              </a:ext>
            </a:extLst>
          </p:cNvPr>
          <p:cNvSpPr txBox="1"/>
          <p:nvPr/>
        </p:nvSpPr>
        <p:spPr>
          <a:xfrm>
            <a:off x="951723" y="3318190"/>
            <a:ext cx="3424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Carollo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Lesanovsky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Brandner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E8E6DF-0203-B82B-54B3-1D2968F1EDEF}"/>
              </a:ext>
            </a:extLst>
          </p:cNvPr>
          <p:cNvSpPr txBox="1"/>
          <p:nvPr/>
        </p:nvSpPr>
        <p:spPr>
          <a:xfrm>
            <a:off x="1588853" y="2271620"/>
            <a:ext cx="6158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March 2024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6022B4B2-8985-2FFD-9D0B-EFDADD902D42}"/>
              </a:ext>
            </a:extLst>
          </p:cNvPr>
          <p:cNvSpPr txBox="1"/>
          <p:nvPr/>
        </p:nvSpPr>
        <p:spPr>
          <a:xfrm>
            <a:off x="1645298" y="1904929"/>
            <a:ext cx="6158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Wilson S. Martins</a:t>
            </a:r>
          </a:p>
        </p:txBody>
      </p:sp>
    </p:spTree>
    <p:extLst>
      <p:ext uri="{BB962C8B-B14F-4D97-AF65-F5344CB8AC3E}">
        <p14:creationId xmlns:p14="http://schemas.microsoft.com/office/powerpoint/2010/main" val="50734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1C3EC04A-65A0-F217-3B2F-6DEB18D7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orma&#10;&#10;Descrição gerada automaticamente">
            <a:extLst>
              <a:ext uri="{FF2B5EF4-FFF2-40B4-BE49-F238E27FC236}">
                <a16:creationId xmlns:a16="http://schemas.microsoft.com/office/drawing/2014/main" id="{694A12BA-C377-3083-BC4F-975CF2BDA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366" y="183450"/>
            <a:ext cx="3669891" cy="26842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FE806E0-C545-0256-7A8C-370B147AF97F}"/>
                  </a:ext>
                </a:extLst>
              </p:cNvPr>
              <p:cNvSpPr txBox="1"/>
              <p:nvPr/>
            </p:nvSpPr>
            <p:spPr>
              <a:xfrm>
                <a:off x="207118" y="748871"/>
                <a:ext cx="4893324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Periodic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Hamiltonian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de-DE" sz="2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Dissipation due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system-environment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interaction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Sincronization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FE806E0-C545-0256-7A8C-370B147AF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18" y="748871"/>
                <a:ext cx="4893324" cy="1231106"/>
              </a:xfrm>
              <a:prstGeom prst="rect">
                <a:avLst/>
              </a:prstGeom>
              <a:blipFill>
                <a:blip r:embed="rId5"/>
                <a:stretch>
                  <a:fillRect l="-2989" t="-6931" b="-113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m 14">
            <a:extLst>
              <a:ext uri="{FF2B5EF4-FFF2-40B4-BE49-F238E27FC236}">
                <a16:creationId xmlns:a16="http://schemas.microsoft.com/office/drawing/2014/main" id="{B15B19CE-EF1A-E8E4-94D6-F48DDAA64B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540" y="3633640"/>
            <a:ext cx="5511615" cy="2518517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A2B1C6C-5AD7-E241-4701-9FA52BA26F7C}"/>
              </a:ext>
            </a:extLst>
          </p:cNvPr>
          <p:cNvSpPr/>
          <p:nvPr/>
        </p:nvSpPr>
        <p:spPr>
          <a:xfrm>
            <a:off x="1216865" y="183450"/>
            <a:ext cx="2873829" cy="41338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3C575CD-5C79-719F-2B77-AC14466C47BA}"/>
                  </a:ext>
                </a:extLst>
              </p:cNvPr>
              <p:cNvSpPr txBox="1"/>
              <p:nvPr/>
            </p:nvSpPr>
            <p:spPr>
              <a:xfrm>
                <a:off x="1346720" y="232062"/>
                <a:ext cx="26564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</m:sSub>
                  </m:oMath>
                </a14:m>
                <a:r>
                  <a:rPr lang="de-DE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3C575CD-5C79-719F-2B77-AC14466C4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720" y="232062"/>
                <a:ext cx="2656433" cy="307777"/>
              </a:xfrm>
              <a:prstGeom prst="rect">
                <a:avLst/>
              </a:prstGeom>
              <a:blipFill>
                <a:blip r:embed="rId7"/>
                <a:stretch>
                  <a:fillRect l="-3440" t="-23529" r="-1376" b="-509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BE425E8-C996-C6D8-43FD-E7AEFE16228C}"/>
                  </a:ext>
                </a:extLst>
              </p:cNvPr>
              <p:cNvSpPr txBox="1"/>
              <p:nvPr/>
            </p:nvSpPr>
            <p:spPr>
              <a:xfrm>
                <a:off x="4969914" y="1193293"/>
                <a:ext cx="8853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BE425E8-C996-C6D8-43FD-E7AEFE162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914" y="1193293"/>
                <a:ext cx="885306" cy="307777"/>
              </a:xfrm>
              <a:prstGeom prst="rect">
                <a:avLst/>
              </a:prstGeom>
              <a:blipFill>
                <a:blip r:embed="rId8"/>
                <a:stretch>
                  <a:fillRect t="-2000" b="-3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29F2476-84A8-A706-2A07-8EB3514EDBFE}"/>
                  </a:ext>
                </a:extLst>
              </p:cNvPr>
              <p:cNvSpPr txBox="1"/>
              <p:nvPr/>
            </p:nvSpPr>
            <p:spPr>
              <a:xfrm>
                <a:off x="8777193" y="2533356"/>
                <a:ext cx="1601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29F2476-84A8-A706-2A07-8EB3514ED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93" y="2533356"/>
                <a:ext cx="160172" cy="307777"/>
              </a:xfrm>
              <a:prstGeom prst="rect">
                <a:avLst/>
              </a:prstGeom>
              <a:blipFill>
                <a:blip r:embed="rId9"/>
                <a:stretch>
                  <a:fillRect l="-34615" r="-30769"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ângulo 24">
            <a:extLst>
              <a:ext uri="{FF2B5EF4-FFF2-40B4-BE49-F238E27FC236}">
                <a16:creationId xmlns:a16="http://schemas.microsoft.com/office/drawing/2014/main" id="{30CFD7FD-8272-041C-FD85-84F07B8044B5}"/>
              </a:ext>
            </a:extLst>
          </p:cNvPr>
          <p:cNvSpPr/>
          <p:nvPr/>
        </p:nvSpPr>
        <p:spPr>
          <a:xfrm>
            <a:off x="7366073" y="284922"/>
            <a:ext cx="1661109" cy="2124521"/>
          </a:xfrm>
          <a:prstGeom prst="rect">
            <a:avLst/>
          </a:prstGeom>
          <a:solidFill>
            <a:srgbClr val="7030A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rgbClr val="FF33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4660274-85FA-7FC5-6A06-73DC346DC39D}"/>
              </a:ext>
            </a:extLst>
          </p:cNvPr>
          <p:cNvSpPr txBox="1"/>
          <p:nvPr/>
        </p:nvSpPr>
        <p:spPr>
          <a:xfrm>
            <a:off x="5614881" y="3565574"/>
            <a:ext cx="3616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56082"/>
                </a:solidFill>
              </a:rPr>
              <a:t>Dissipation rate must be higher than the heating rate;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56082"/>
                </a:solidFill>
              </a:rPr>
              <a:t>Time-dependent part of the Hamiltonian should commute with itself at different times;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56082"/>
                </a:solidFill>
              </a:rPr>
              <a:t>Driving field should be much larger than the environment cutoff frequency.</a:t>
            </a:r>
            <a:endParaRPr lang="de-DE" sz="2000" dirty="0">
              <a:solidFill>
                <a:srgbClr val="156082"/>
              </a:solidFill>
            </a:endParaRPr>
          </a:p>
        </p:txBody>
      </p:sp>
      <p:pic>
        <p:nvPicPr>
          <p:cNvPr id="6" name="Imagem 5" descr="Gráfico, Gráfico de linhas&#10;&#10;Descrição gerada automaticamente">
            <a:extLst>
              <a:ext uri="{FF2B5EF4-FFF2-40B4-BE49-F238E27FC236}">
                <a16:creationId xmlns:a16="http://schemas.microsoft.com/office/drawing/2014/main" id="{4BBE9CF7-72CD-74D3-4E01-C3DF2BE516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0" y="1762290"/>
            <a:ext cx="4743481" cy="215768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AD0939E-B063-A5AD-2BEB-2BFB3108A9CE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lgerian" panose="04020705040A02060702" pitchFamily="82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073DDB6-5DF3-D0D9-A991-68EF7391268F}"/>
                  </a:ext>
                </a:extLst>
              </p:cNvPr>
              <p:cNvSpPr txBox="1"/>
              <p:nvPr/>
            </p:nvSpPr>
            <p:spPr>
              <a:xfrm>
                <a:off x="5855220" y="2952041"/>
                <a:ext cx="1547475" cy="465448"/>
              </a:xfrm>
              <a:prstGeom prst="rect">
                <a:avLst/>
              </a:prstGeom>
              <a:solidFill>
                <a:srgbClr val="C1E5F5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eff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073DDB6-5DF3-D0D9-A991-68EF73912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220" y="2952041"/>
                <a:ext cx="1547475" cy="4654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149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27602-1B02-572B-E0A1-9CFCA81E6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4881A86-8A18-8382-7B6D-E11AED9FCFDB}"/>
              </a:ext>
            </a:extLst>
          </p:cNvPr>
          <p:cNvSpPr txBox="1"/>
          <p:nvPr/>
        </p:nvSpPr>
        <p:spPr>
          <a:xfrm>
            <a:off x="2258008" y="69287"/>
            <a:ext cx="4212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Periodically</a:t>
            </a: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spin</a:t>
            </a: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10" name="Imagem 9" descr="Uma imagem contendo Texto&#10;&#10;Descrição gerada automaticamente">
            <a:extLst>
              <a:ext uri="{FF2B5EF4-FFF2-40B4-BE49-F238E27FC236}">
                <a16:creationId xmlns:a16="http://schemas.microsoft.com/office/drawing/2014/main" id="{6BC041A3-8540-850C-4D4A-259E0B09B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619" y="469397"/>
            <a:ext cx="4020737" cy="24110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809BA3D-5ACE-98CF-2CE8-D5DF900BD12A}"/>
                  </a:ext>
                </a:extLst>
              </p:cNvPr>
              <p:cNvSpPr txBox="1"/>
              <p:nvPr/>
            </p:nvSpPr>
            <p:spPr>
              <a:xfrm>
                <a:off x="1261680" y="626100"/>
                <a:ext cx="26890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000" b="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sz="2000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000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</m:sSub>
                  </m:oMath>
                </a14:m>
                <a:r>
                  <a:rPr lang="de-DE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809BA3D-5ACE-98CF-2CE8-D5DF900BD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680" y="626100"/>
                <a:ext cx="2689069" cy="307777"/>
              </a:xfrm>
              <a:prstGeom prst="rect">
                <a:avLst/>
              </a:prstGeom>
              <a:blipFill>
                <a:blip r:embed="rId3"/>
                <a:stretch>
                  <a:fillRect l="-3401" t="-24000" b="-5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4D7F54D-A0DA-93E0-1526-48EF76942507}"/>
                  </a:ext>
                </a:extLst>
              </p:cNvPr>
              <p:cNvSpPr txBox="1"/>
              <p:nvPr/>
            </p:nvSpPr>
            <p:spPr>
              <a:xfrm>
                <a:off x="869166" y="916909"/>
                <a:ext cx="347409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de-DE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el</m:t>
                          </m:r>
                        </m:sub>
                      </m:sSub>
                      <m:r>
                        <a:rPr lang="de-D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4D7F54D-A0DA-93E0-1526-48EF76942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66" y="916909"/>
                <a:ext cx="3474098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C3D0A43-830C-5DDA-2E42-EB3363184604}"/>
                  </a:ext>
                </a:extLst>
              </p:cNvPr>
              <p:cNvSpPr txBox="1"/>
              <p:nvPr/>
            </p:nvSpPr>
            <p:spPr>
              <a:xfrm>
                <a:off x="147320" y="1633416"/>
                <a:ext cx="5343299" cy="9578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el</m:t>
                          </m:r>
                        </m:sub>
                      </m:sSub>
                      <m:d>
                        <m:dPr>
                          <m:ctrlPr>
                            <a:rPr lang="de-DE" sz="2000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000" i="1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2000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2000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Sup>
                            <m:sSubSupPr>
                              <m:ctrlPr>
                                <a:rPr lang="el-GR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de-DE" sz="2000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de-DE" sz="2000" b="0" i="0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l-GR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nary>
                      <m:r>
                        <a:rPr lang="de-DE" sz="2000" i="1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2000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2000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sSubSup>
                            <m:sSubSupPr>
                              <m:ctrlPr>
                                <a:rPr lang="el-GR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2000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sz="2000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sz="2000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de-DE" sz="2000" i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  <m:r>
                                    <a:rPr lang="de-DE" sz="2000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l-GR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l-GR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l-GR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de-DE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de-DE" sz="2000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  <m:r>
                                <a:rPr lang="de-DE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de-DE" sz="2000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sz="2000" dirty="0">
                  <a:solidFill>
                    <a:srgbClr val="FF3300"/>
                  </a:solidFill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C3D0A43-830C-5DDA-2E42-EB3363184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20" y="1633416"/>
                <a:ext cx="5343299" cy="9578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854CA8C-FB11-224F-99B5-5D6B35C6EFD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606215" y="1317019"/>
            <a:ext cx="0" cy="356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E52E753-6186-78BD-8339-5C127A722807}"/>
                  </a:ext>
                </a:extLst>
              </p:cNvPr>
              <p:cNvSpPr txBox="1"/>
              <p:nvPr/>
            </p:nvSpPr>
            <p:spPr>
              <a:xfrm>
                <a:off x="680720" y="2880421"/>
                <a:ext cx="3891280" cy="403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r>
                        <m:rPr>
                          <m:sty m:val="p"/>
                        </m:rPr>
                        <a:rPr lang="el-G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E52E753-6186-78BD-8339-5C127A722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20" y="2880421"/>
                <a:ext cx="3891280" cy="403637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92E6E51F-8A62-B673-CC0E-3F7AA27E3B7B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lgerian" panose="04020705040A02060702" pitchFamily="8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98066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27602-1B02-572B-E0A1-9CFCA81E6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4881A86-8A18-8382-7B6D-E11AED9FCFDB}"/>
              </a:ext>
            </a:extLst>
          </p:cNvPr>
          <p:cNvSpPr txBox="1"/>
          <p:nvPr/>
        </p:nvSpPr>
        <p:spPr>
          <a:xfrm>
            <a:off x="2258008" y="69287"/>
            <a:ext cx="4212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Periodically</a:t>
            </a: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spin</a:t>
            </a: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10" name="Imagem 9" descr="Uma imagem contendo Texto&#10;&#10;Descrição gerada automaticamente">
            <a:extLst>
              <a:ext uri="{FF2B5EF4-FFF2-40B4-BE49-F238E27FC236}">
                <a16:creationId xmlns:a16="http://schemas.microsoft.com/office/drawing/2014/main" id="{6BC041A3-8540-850C-4D4A-259E0B09B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619" y="469397"/>
            <a:ext cx="4020737" cy="24110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809BA3D-5ACE-98CF-2CE8-D5DF900BD12A}"/>
                  </a:ext>
                </a:extLst>
              </p:cNvPr>
              <p:cNvSpPr txBox="1"/>
              <p:nvPr/>
            </p:nvSpPr>
            <p:spPr>
              <a:xfrm>
                <a:off x="1261680" y="626100"/>
                <a:ext cx="26890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000" b="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sz="2000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000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</m:sSub>
                  </m:oMath>
                </a14:m>
                <a:r>
                  <a:rPr lang="de-DE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809BA3D-5ACE-98CF-2CE8-D5DF900BD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680" y="626100"/>
                <a:ext cx="2689069" cy="307777"/>
              </a:xfrm>
              <a:prstGeom prst="rect">
                <a:avLst/>
              </a:prstGeom>
              <a:blipFill>
                <a:blip r:embed="rId3"/>
                <a:stretch>
                  <a:fillRect l="-3401" t="-24000" b="-5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4D7F54D-A0DA-93E0-1526-48EF76942507}"/>
                  </a:ext>
                </a:extLst>
              </p:cNvPr>
              <p:cNvSpPr txBox="1"/>
              <p:nvPr/>
            </p:nvSpPr>
            <p:spPr>
              <a:xfrm>
                <a:off x="869166" y="916909"/>
                <a:ext cx="347409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de-DE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el</m:t>
                          </m:r>
                        </m:sub>
                      </m:sSub>
                      <m:r>
                        <a:rPr lang="de-D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4D7F54D-A0DA-93E0-1526-48EF76942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66" y="916909"/>
                <a:ext cx="3474098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C3D0A43-830C-5DDA-2E42-EB3363184604}"/>
                  </a:ext>
                </a:extLst>
              </p:cNvPr>
              <p:cNvSpPr txBox="1"/>
              <p:nvPr/>
            </p:nvSpPr>
            <p:spPr>
              <a:xfrm>
                <a:off x="147320" y="1706134"/>
                <a:ext cx="5343299" cy="9578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el</m:t>
                          </m:r>
                        </m:sub>
                      </m:sSub>
                      <m:d>
                        <m:dPr>
                          <m:ctrlPr>
                            <a:rPr lang="de-DE" sz="2000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000" i="1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2000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2000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Sup>
                            <m:sSubSupPr>
                              <m:ctrlPr>
                                <a:rPr lang="el-GR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de-DE" sz="2000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de-DE" sz="2000" b="0" i="0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l-GR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nary>
                      <m:r>
                        <a:rPr lang="de-DE" sz="2000" i="1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2000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2000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sSubSup>
                            <m:sSubSupPr>
                              <m:ctrlPr>
                                <a:rPr lang="el-GR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2000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sz="2000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sz="2000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de-DE" sz="2000" i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  <m:r>
                                    <a:rPr lang="de-DE" sz="2000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l-GR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l-GR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l-GR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de-DE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de-DE" sz="2000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  <m:r>
                                <a:rPr lang="de-DE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de-DE" sz="2000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sz="2000" dirty="0">
                  <a:solidFill>
                    <a:srgbClr val="FF3300"/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C3D0A43-830C-5DDA-2E42-EB3363184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20" y="1706134"/>
                <a:ext cx="5343299" cy="9578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CFD75132-5F7B-707F-F6C1-046D65A5E3B6}"/>
              </a:ext>
            </a:extLst>
          </p:cNvPr>
          <p:cNvSpPr txBox="1"/>
          <p:nvPr/>
        </p:nvSpPr>
        <p:spPr>
          <a:xfrm>
            <a:off x="374183" y="3512243"/>
            <a:ext cx="8395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eliminate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de-DE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Rotating</a:t>
            </a:r>
            <a:r>
              <a:rPr lang="de-DE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 </a:t>
            </a:r>
            <a:r>
              <a:rPr lang="de-DE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laser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6F89184-0C33-06BE-18AC-F6C7B2A59587}"/>
                  </a:ext>
                </a:extLst>
              </p:cNvPr>
              <p:cNvSpPr txBox="1"/>
              <p:nvPr/>
            </p:nvSpPr>
            <p:spPr>
              <a:xfrm>
                <a:off x="1690491" y="4304199"/>
                <a:ext cx="6228080" cy="417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sSubSup>
                              <m:sSubSupPr>
                                <m:ctrlPr>
                                  <a:rPr lang="el-G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l-G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de-DE" sz="20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>
                                <a:latin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sz="2000" dirty="0"/>
                  <a:t>,</a:t>
                </a: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6F89184-0C33-06BE-18AC-F6C7B2A59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491" y="4304199"/>
                <a:ext cx="6228080" cy="417743"/>
              </a:xfrm>
              <a:prstGeom prst="rect">
                <a:avLst/>
              </a:prstGeom>
              <a:blipFill>
                <a:blip r:embed="rId6"/>
                <a:stretch>
                  <a:fillRect t="-113043" b="-1739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 descr="Tela de celular com texto preto sobre fundo escuro&#10;&#10;Descrição gerada automaticamente">
            <a:extLst>
              <a:ext uri="{FF2B5EF4-FFF2-40B4-BE49-F238E27FC236}">
                <a16:creationId xmlns:a16="http://schemas.microsoft.com/office/drawing/2014/main" id="{6D31717A-C38C-9367-281A-1353DBE9F9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85" y="4966122"/>
            <a:ext cx="4267445" cy="1422481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854CA8C-FB11-224F-99B5-5D6B35C6EFD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606215" y="1317019"/>
            <a:ext cx="0" cy="356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E52E753-6186-78BD-8339-5C127A722807}"/>
                  </a:ext>
                </a:extLst>
              </p:cNvPr>
              <p:cNvSpPr txBox="1"/>
              <p:nvPr/>
            </p:nvSpPr>
            <p:spPr>
              <a:xfrm>
                <a:off x="680720" y="2880421"/>
                <a:ext cx="3891280" cy="403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r>
                        <m:rPr>
                          <m:sty m:val="p"/>
                        </m:rPr>
                        <a:rPr lang="el-G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E52E753-6186-78BD-8339-5C127A722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20" y="2880421"/>
                <a:ext cx="3891280" cy="403637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92E6E51F-8A62-B673-CC0E-3F7AA27E3B7B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lgerian" panose="04020705040A02060702" pitchFamily="82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CA40D87-D5D1-A811-9665-7318E8F72684}"/>
                  </a:ext>
                </a:extLst>
              </p:cNvPr>
              <p:cNvSpPr txBox="1"/>
              <p:nvPr/>
            </p:nvSpPr>
            <p:spPr>
              <a:xfrm>
                <a:off x="7364300" y="4406302"/>
                <a:ext cx="12082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2000" dirty="0"/>
                  <a:t>-</a:t>
                </a:r>
                <a:r>
                  <a:rPr lang="de-D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CA40D87-D5D1-A811-9665-7318E8F72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300" y="4406302"/>
                <a:ext cx="1208216" cy="307777"/>
              </a:xfrm>
              <a:prstGeom prst="rect">
                <a:avLst/>
              </a:prstGeom>
              <a:blipFill>
                <a:blip r:embed="rId9"/>
                <a:stretch>
                  <a:fillRect l="-7071" t="-24000" r="-4545" b="-5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145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B791E-C271-F1E0-9C27-DB35CE9C0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6A3F666-EE9C-A19A-A64A-A6D93A50CDAD}"/>
                  </a:ext>
                </a:extLst>
              </p:cNvPr>
              <p:cNvSpPr txBox="1"/>
              <p:nvPr/>
            </p:nvSpPr>
            <p:spPr>
              <a:xfrm>
                <a:off x="934533" y="400582"/>
                <a:ext cx="1243096" cy="3592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Sup>
                        <m:sSubSup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6A3F666-EE9C-A19A-A64A-A6D93A50C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33" y="400582"/>
                <a:ext cx="1243096" cy="359266"/>
              </a:xfrm>
              <a:prstGeom prst="rect">
                <a:avLst/>
              </a:prstGeom>
              <a:blipFill>
                <a:blip r:embed="rId2"/>
                <a:stretch>
                  <a:fillRect l="-4412" t="-1695" r="-3922" b="-169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E90227A8-045D-535C-557F-F8760DB5CA01}"/>
                  </a:ext>
                </a:extLst>
              </p:cNvPr>
              <p:cNvSpPr txBox="1"/>
              <p:nvPr/>
            </p:nvSpPr>
            <p:spPr>
              <a:xfrm>
                <a:off x="6139976" y="1523367"/>
                <a:ext cx="22602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</a:rPr>
                            <m:t>SE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)⨂</m:t>
                      </m:r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E90227A8-045D-535C-557F-F8760DB5C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976" y="1523367"/>
                <a:ext cx="2260234" cy="307777"/>
              </a:xfrm>
              <a:prstGeom prst="rect">
                <a:avLst/>
              </a:prstGeom>
              <a:blipFill>
                <a:blip r:embed="rId3"/>
                <a:stretch>
                  <a:fillRect l="-2156" t="-2000" r="-2156" b="-3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F3F718-B044-FE01-7270-AABF5D9ABA28}"/>
                  </a:ext>
                </a:extLst>
              </p:cNvPr>
              <p:cNvSpPr txBox="1"/>
              <p:nvPr/>
            </p:nvSpPr>
            <p:spPr>
              <a:xfrm>
                <a:off x="6142133" y="311770"/>
                <a:ext cx="2481513" cy="3592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</m:sSub>
                    <m:sSubSup>
                      <m:sSubSup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r>
                      <a:rPr lang="de-DE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r>
                      <a:rPr lang="de-DE" sz="2000" i="1">
                        <a:latin typeface="Cambria Math" panose="02040503050406030204" pitchFamily="18" charset="0"/>
                      </a:rPr>
                      <m:t>⨂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F3F718-B044-FE01-7270-AABF5D9AB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133" y="311770"/>
                <a:ext cx="2481513" cy="359266"/>
              </a:xfrm>
              <a:prstGeom prst="rect">
                <a:avLst/>
              </a:prstGeom>
              <a:blipFill>
                <a:blip r:embed="rId4"/>
                <a:stretch>
                  <a:fillRect l="-3686" t="-1695" r="-2457" b="-186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757369D-4BAE-6A53-52DE-998CD362CF7E}"/>
                  </a:ext>
                </a:extLst>
              </p:cNvPr>
              <p:cNvSpPr txBox="1"/>
              <p:nvPr/>
            </p:nvSpPr>
            <p:spPr>
              <a:xfrm>
                <a:off x="1386740" y="1368841"/>
                <a:ext cx="3386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757369D-4BAE-6A53-52DE-998CD362C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740" y="1368841"/>
                <a:ext cx="338682" cy="307777"/>
              </a:xfrm>
              <a:prstGeom prst="rect">
                <a:avLst/>
              </a:prstGeom>
              <a:blipFill>
                <a:blip r:embed="rId5"/>
                <a:stretch>
                  <a:fillRect l="-16071" r="-8929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77162F4-848F-21D5-0468-1DCA9A82187D}"/>
              </a:ext>
            </a:extLst>
          </p:cNvPr>
          <p:cNvCxnSpPr>
            <a:cxnSpLocks/>
          </p:cNvCxnSpPr>
          <p:nvPr/>
        </p:nvCxnSpPr>
        <p:spPr>
          <a:xfrm>
            <a:off x="1556081" y="794546"/>
            <a:ext cx="0" cy="536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573A69E-2963-B779-F71C-E827637C2403}"/>
              </a:ext>
            </a:extLst>
          </p:cNvPr>
          <p:cNvCxnSpPr>
            <a:cxnSpLocks/>
          </p:cNvCxnSpPr>
          <p:nvPr/>
        </p:nvCxnSpPr>
        <p:spPr>
          <a:xfrm>
            <a:off x="7315912" y="759848"/>
            <a:ext cx="0" cy="674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3D00DFEB-2C94-4716-E606-4E26F08D8775}"/>
                  </a:ext>
                </a:extLst>
              </p:cNvPr>
              <p:cNvSpPr txBox="1"/>
              <p:nvPr/>
            </p:nvSpPr>
            <p:spPr>
              <a:xfrm>
                <a:off x="3697369" y="246693"/>
                <a:ext cx="12082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2000" dirty="0"/>
                  <a:t>-</a:t>
                </a:r>
                <a:r>
                  <a:rPr lang="de-D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3D00DFEB-2C94-4716-E606-4E26F08D8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369" y="246693"/>
                <a:ext cx="1208216" cy="307777"/>
              </a:xfrm>
              <a:prstGeom prst="rect">
                <a:avLst/>
              </a:prstGeom>
              <a:blipFill>
                <a:blip r:embed="rId6"/>
                <a:stretch>
                  <a:fillRect l="-7576" t="-23529" r="-4040" b="-509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ixaDeTexto 26">
            <a:extLst>
              <a:ext uri="{FF2B5EF4-FFF2-40B4-BE49-F238E27FC236}">
                <a16:creationId xmlns:a16="http://schemas.microsoft.com/office/drawing/2014/main" id="{0384033A-94A4-E1EA-E6CF-A064B37874DF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lgerian" panose="04020705040A02060702" pitchFamily="8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8103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B791E-C271-F1E0-9C27-DB35CE9C0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E90227A8-045D-535C-557F-F8760DB5CA01}"/>
                  </a:ext>
                </a:extLst>
              </p:cNvPr>
              <p:cNvSpPr txBox="1"/>
              <p:nvPr/>
            </p:nvSpPr>
            <p:spPr>
              <a:xfrm>
                <a:off x="6139976" y="1523367"/>
                <a:ext cx="22602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</a:rPr>
                            <m:t>SE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)⨂</m:t>
                      </m:r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E90227A8-045D-535C-557F-F8760DB5C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976" y="1523367"/>
                <a:ext cx="2260234" cy="307777"/>
              </a:xfrm>
              <a:prstGeom prst="rect">
                <a:avLst/>
              </a:prstGeom>
              <a:blipFill>
                <a:blip r:embed="rId2"/>
                <a:stretch>
                  <a:fillRect l="-2156" t="-2000" r="-2156" b="-3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F3F718-B044-FE01-7270-AABF5D9ABA28}"/>
                  </a:ext>
                </a:extLst>
              </p:cNvPr>
              <p:cNvSpPr txBox="1"/>
              <p:nvPr/>
            </p:nvSpPr>
            <p:spPr>
              <a:xfrm>
                <a:off x="6142133" y="311770"/>
                <a:ext cx="2481513" cy="3592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</m:sSub>
                    <m:sSubSup>
                      <m:sSubSup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r>
                      <a:rPr lang="de-DE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r>
                      <a:rPr lang="de-DE" sz="2000" i="1">
                        <a:latin typeface="Cambria Math" panose="02040503050406030204" pitchFamily="18" charset="0"/>
                      </a:rPr>
                      <m:t>⨂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F3F718-B044-FE01-7270-AABF5D9AB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133" y="311770"/>
                <a:ext cx="2481513" cy="359266"/>
              </a:xfrm>
              <a:prstGeom prst="rect">
                <a:avLst/>
              </a:prstGeom>
              <a:blipFill>
                <a:blip r:embed="rId3"/>
                <a:stretch>
                  <a:fillRect l="-3686" t="-1695" r="-2457" b="-186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573A69E-2963-B779-F71C-E827637C2403}"/>
              </a:ext>
            </a:extLst>
          </p:cNvPr>
          <p:cNvCxnSpPr>
            <a:cxnSpLocks/>
          </p:cNvCxnSpPr>
          <p:nvPr/>
        </p:nvCxnSpPr>
        <p:spPr>
          <a:xfrm>
            <a:off x="7315912" y="759848"/>
            <a:ext cx="0" cy="674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agem 15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3076E558-8BA9-C728-1F39-135751671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68" y="600861"/>
            <a:ext cx="2816426" cy="21922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6E248ABD-E555-B18C-064D-230B3668488C}"/>
                  </a:ext>
                </a:extLst>
              </p:cNvPr>
              <p:cNvSpPr txBox="1"/>
              <p:nvPr/>
            </p:nvSpPr>
            <p:spPr>
              <a:xfrm>
                <a:off x="934533" y="400582"/>
                <a:ext cx="1243096" cy="3592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Sup>
                        <m:sSubSup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6E248ABD-E555-B18C-064D-230B36684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33" y="400582"/>
                <a:ext cx="1243096" cy="359266"/>
              </a:xfrm>
              <a:prstGeom prst="rect">
                <a:avLst/>
              </a:prstGeom>
              <a:blipFill>
                <a:blip r:embed="rId5"/>
                <a:stretch>
                  <a:fillRect l="-4412" t="-1695" r="-3922" b="-169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EEBBDAC-D7F2-B6FC-3485-C073EF6021D9}"/>
                  </a:ext>
                </a:extLst>
              </p:cNvPr>
              <p:cNvSpPr txBox="1"/>
              <p:nvPr/>
            </p:nvSpPr>
            <p:spPr>
              <a:xfrm>
                <a:off x="1386740" y="1368841"/>
                <a:ext cx="3386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EEBBDAC-D7F2-B6FC-3485-C073EF602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740" y="1368841"/>
                <a:ext cx="338682" cy="307777"/>
              </a:xfrm>
              <a:prstGeom prst="rect">
                <a:avLst/>
              </a:prstGeom>
              <a:blipFill>
                <a:blip r:embed="rId6"/>
                <a:stretch>
                  <a:fillRect l="-16071" r="-8929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A1327EE1-3F6A-ED1C-0E6C-65BC8570F96B}"/>
              </a:ext>
            </a:extLst>
          </p:cNvPr>
          <p:cNvCxnSpPr>
            <a:cxnSpLocks/>
          </p:cNvCxnSpPr>
          <p:nvPr/>
        </p:nvCxnSpPr>
        <p:spPr>
          <a:xfrm>
            <a:off x="1556081" y="794546"/>
            <a:ext cx="0" cy="536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6EC3C4C-0826-08E0-62C1-25337A725AA2}"/>
              </a:ext>
            </a:extLst>
          </p:cNvPr>
          <p:cNvCxnSpPr>
            <a:cxnSpLocks/>
          </p:cNvCxnSpPr>
          <p:nvPr/>
        </p:nvCxnSpPr>
        <p:spPr>
          <a:xfrm>
            <a:off x="1540926" y="1675127"/>
            <a:ext cx="0" cy="629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16C1A72B-F976-6F65-53B4-904FEB1E6648}"/>
                  </a:ext>
                </a:extLst>
              </p:cNvPr>
              <p:cNvSpPr txBox="1"/>
              <p:nvPr/>
            </p:nvSpPr>
            <p:spPr>
              <a:xfrm>
                <a:off x="1222427" y="2373580"/>
                <a:ext cx="6575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16C1A72B-F976-6F65-53B4-904FEB1E6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427" y="2373580"/>
                <a:ext cx="657552" cy="307777"/>
              </a:xfrm>
              <a:prstGeom prst="rect">
                <a:avLst/>
              </a:prstGeom>
              <a:blipFill>
                <a:blip r:embed="rId7"/>
                <a:stretch>
                  <a:fillRect l="-9346" t="-1961" r="-14953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FA363E9E-AEDC-FAD4-7E11-BE80A828B465}"/>
                  </a:ext>
                </a:extLst>
              </p:cNvPr>
              <p:cNvSpPr txBox="1"/>
              <p:nvPr/>
            </p:nvSpPr>
            <p:spPr>
              <a:xfrm>
                <a:off x="361048" y="1789463"/>
                <a:ext cx="10833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de-DE" sz="2000" dirty="0"/>
                  <a:t>(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sz="2000" dirty="0"/>
                  <a:t>)</a:t>
                </a: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FA363E9E-AEDC-FAD4-7E11-BE80A828B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48" y="1789463"/>
                <a:ext cx="1083310" cy="307777"/>
              </a:xfrm>
              <a:prstGeom prst="rect">
                <a:avLst/>
              </a:prstGeom>
              <a:blipFill>
                <a:blip r:embed="rId8"/>
                <a:stretch>
                  <a:fillRect l="-7865" t="-24000" r="-13483" b="-5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5AEA8284-E268-0CDD-6181-EF3C719A9C60}"/>
                  </a:ext>
                </a:extLst>
              </p:cNvPr>
              <p:cNvSpPr txBox="1"/>
              <p:nvPr/>
            </p:nvSpPr>
            <p:spPr>
              <a:xfrm>
                <a:off x="3697369" y="246693"/>
                <a:ext cx="12082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2000" dirty="0"/>
                  <a:t>-</a:t>
                </a:r>
                <a:r>
                  <a:rPr lang="de-D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5AEA8284-E268-0CDD-6181-EF3C719A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369" y="246693"/>
                <a:ext cx="1208216" cy="307777"/>
              </a:xfrm>
              <a:prstGeom prst="rect">
                <a:avLst/>
              </a:prstGeom>
              <a:blipFill>
                <a:blip r:embed="rId9"/>
                <a:stretch>
                  <a:fillRect l="-7576" t="-23529" r="-4040" b="-509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aixaDeTexto 30">
            <a:extLst>
              <a:ext uri="{FF2B5EF4-FFF2-40B4-BE49-F238E27FC236}">
                <a16:creationId xmlns:a16="http://schemas.microsoft.com/office/drawing/2014/main" id="{811689BB-442B-F74B-CD82-56DE875918D2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lgerian" panose="04020705040A02060702" pitchFamily="8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43979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B791E-C271-F1E0-9C27-DB35CE9C0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0448F560-804B-19C5-C477-463BDC9FCBB2}"/>
              </a:ext>
            </a:extLst>
          </p:cNvPr>
          <p:cNvSpPr/>
          <p:nvPr/>
        </p:nvSpPr>
        <p:spPr>
          <a:xfrm>
            <a:off x="2355711" y="2828096"/>
            <a:ext cx="4432578" cy="998719"/>
          </a:xfrm>
          <a:prstGeom prst="rect">
            <a:avLst/>
          </a:prstGeom>
          <a:solidFill>
            <a:srgbClr val="156082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E90227A8-045D-535C-557F-F8760DB5CA01}"/>
                  </a:ext>
                </a:extLst>
              </p:cNvPr>
              <p:cNvSpPr txBox="1"/>
              <p:nvPr/>
            </p:nvSpPr>
            <p:spPr>
              <a:xfrm>
                <a:off x="6139976" y="1523367"/>
                <a:ext cx="22602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</a:rPr>
                            <m:t>SE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)⨂</m:t>
                      </m:r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E90227A8-045D-535C-557F-F8760DB5C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976" y="1523367"/>
                <a:ext cx="2260234" cy="307777"/>
              </a:xfrm>
              <a:prstGeom prst="rect">
                <a:avLst/>
              </a:prstGeom>
              <a:blipFill>
                <a:blip r:embed="rId2"/>
                <a:stretch>
                  <a:fillRect l="-2156" t="-2000" r="-2156" b="-3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F3F718-B044-FE01-7270-AABF5D9ABA28}"/>
                  </a:ext>
                </a:extLst>
              </p:cNvPr>
              <p:cNvSpPr txBox="1"/>
              <p:nvPr/>
            </p:nvSpPr>
            <p:spPr>
              <a:xfrm>
                <a:off x="6142133" y="311770"/>
                <a:ext cx="2481513" cy="3592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</m:sSub>
                    <m:sSubSup>
                      <m:sSubSup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r>
                      <a:rPr lang="de-DE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r>
                      <a:rPr lang="de-DE" sz="2000" i="1">
                        <a:latin typeface="Cambria Math" panose="02040503050406030204" pitchFamily="18" charset="0"/>
                      </a:rPr>
                      <m:t>⨂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F3F718-B044-FE01-7270-AABF5D9AB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133" y="311770"/>
                <a:ext cx="2481513" cy="359266"/>
              </a:xfrm>
              <a:prstGeom prst="rect">
                <a:avLst/>
              </a:prstGeom>
              <a:blipFill>
                <a:blip r:embed="rId3"/>
                <a:stretch>
                  <a:fillRect l="-3686" t="-1695" r="-2457" b="-186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573A69E-2963-B779-F71C-E827637C2403}"/>
              </a:ext>
            </a:extLst>
          </p:cNvPr>
          <p:cNvCxnSpPr>
            <a:cxnSpLocks/>
          </p:cNvCxnSpPr>
          <p:nvPr/>
        </p:nvCxnSpPr>
        <p:spPr>
          <a:xfrm>
            <a:off x="7315912" y="759848"/>
            <a:ext cx="0" cy="674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agem 15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3076E558-8BA9-C728-1F39-135751671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68" y="600861"/>
            <a:ext cx="2816426" cy="21922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8A886D0-CE92-6285-7B14-1A066442CA8A}"/>
                  </a:ext>
                </a:extLst>
              </p:cNvPr>
              <p:cNvSpPr txBox="1"/>
              <p:nvPr/>
            </p:nvSpPr>
            <p:spPr>
              <a:xfrm>
                <a:off x="2456934" y="3004614"/>
                <a:ext cx="4230132" cy="5740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](</m:t>
                      </m:r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8A886D0-CE92-6285-7B14-1A066442C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34" y="3004614"/>
                <a:ext cx="4230132" cy="5740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>
            <a:extLst>
              <a:ext uri="{FF2B5EF4-FFF2-40B4-BE49-F238E27FC236}">
                <a16:creationId xmlns:a16="http://schemas.microsoft.com/office/drawing/2014/main" id="{B15C5D2F-344B-5FFC-359B-D38D27B0E4CE}"/>
              </a:ext>
            </a:extLst>
          </p:cNvPr>
          <p:cNvSpPr txBox="1"/>
          <p:nvPr/>
        </p:nvSpPr>
        <p:spPr>
          <a:xfrm>
            <a:off x="5429574" y="4109000"/>
            <a:ext cx="34946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1560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Non-equilibrium </a:t>
            </a:r>
            <a:r>
              <a:rPr lang="de-DE" sz="2000" b="1" dirty="0" err="1">
                <a:solidFill>
                  <a:srgbClr val="1560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de-DE" sz="2000" b="1" dirty="0">
                <a:solidFill>
                  <a:srgbClr val="1560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non-equilibrium </a:t>
            </a:r>
            <a:r>
              <a:rPr lang="de-DE" sz="2000" b="1" dirty="0" err="1">
                <a:solidFill>
                  <a:srgbClr val="1560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de-DE" sz="2000" dirty="0">
                <a:solidFill>
                  <a:srgbClr val="1560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1560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we anticipate the emergence of a </a:t>
            </a:r>
            <a:r>
              <a:rPr lang="en-US" sz="2000" b="1" dirty="0">
                <a:solidFill>
                  <a:srgbClr val="1560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stroboscopic equilibrium state</a:t>
            </a:r>
            <a:r>
              <a:rPr lang="en-US" sz="2000" dirty="0">
                <a:solidFill>
                  <a:srgbClr val="1560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de-DE" sz="2000" dirty="0">
                <a:solidFill>
                  <a:srgbClr val="1560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B35DD90-03FC-F228-34F4-1E5DCAE3892D}"/>
              </a:ext>
            </a:extLst>
          </p:cNvPr>
          <p:cNvSpPr/>
          <p:nvPr/>
        </p:nvSpPr>
        <p:spPr>
          <a:xfrm>
            <a:off x="80776" y="4021794"/>
            <a:ext cx="5169159" cy="237788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3300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999E751-B546-DD33-7C04-A6F38E8BCB2B}"/>
              </a:ext>
            </a:extLst>
          </p:cNvPr>
          <p:cNvSpPr/>
          <p:nvPr/>
        </p:nvSpPr>
        <p:spPr>
          <a:xfrm>
            <a:off x="614080" y="4721665"/>
            <a:ext cx="2183364" cy="11445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Seta: para a Esquerda 12">
            <a:extLst>
              <a:ext uri="{FF2B5EF4-FFF2-40B4-BE49-F238E27FC236}">
                <a16:creationId xmlns:a16="http://schemas.microsoft.com/office/drawing/2014/main" id="{04B7C849-DF1C-A809-B221-64B87D6012CB}"/>
              </a:ext>
            </a:extLst>
          </p:cNvPr>
          <p:cNvSpPr/>
          <p:nvPr/>
        </p:nvSpPr>
        <p:spPr>
          <a:xfrm rot="13239676">
            <a:off x="134742" y="4483209"/>
            <a:ext cx="1184637" cy="712155"/>
          </a:xfrm>
          <a:prstGeom prst="leftArrow">
            <a:avLst/>
          </a:prstGeom>
          <a:solidFill>
            <a:srgbClr val="FF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3300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1DC3B2-C2A1-8806-4DED-8171978E1F19}"/>
              </a:ext>
            </a:extLst>
          </p:cNvPr>
          <p:cNvSpPr txBox="1"/>
          <p:nvPr/>
        </p:nvSpPr>
        <p:spPr>
          <a:xfrm>
            <a:off x="1307260" y="5286035"/>
            <a:ext cx="106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System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2B55B4A-A884-2B99-BFF1-BC6C52B2D2BF}"/>
              </a:ext>
            </a:extLst>
          </p:cNvPr>
          <p:cNvSpPr txBox="1"/>
          <p:nvPr/>
        </p:nvSpPr>
        <p:spPr>
          <a:xfrm>
            <a:off x="3118228" y="4924608"/>
            <a:ext cx="1860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Environment</a:t>
            </a:r>
          </a:p>
        </p:txBody>
      </p:sp>
      <p:sp>
        <p:nvSpPr>
          <p:cNvPr id="19" name="Seta: para a Esquerda 18">
            <a:extLst>
              <a:ext uri="{FF2B5EF4-FFF2-40B4-BE49-F238E27FC236}">
                <a16:creationId xmlns:a16="http://schemas.microsoft.com/office/drawing/2014/main" id="{1E02868E-9FE3-B974-3D25-5AB7564FD934}"/>
              </a:ext>
            </a:extLst>
          </p:cNvPr>
          <p:cNvSpPr/>
          <p:nvPr/>
        </p:nvSpPr>
        <p:spPr>
          <a:xfrm rot="19890014">
            <a:off x="2342103" y="4878632"/>
            <a:ext cx="465430" cy="195179"/>
          </a:xfrm>
          <a:prstGeom prst="lef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0" name="Seta: para a Esquerda 19">
            <a:extLst>
              <a:ext uri="{FF2B5EF4-FFF2-40B4-BE49-F238E27FC236}">
                <a16:creationId xmlns:a16="http://schemas.microsoft.com/office/drawing/2014/main" id="{CE380DDA-15BF-3F7A-00C3-EA96D0A07121}"/>
              </a:ext>
            </a:extLst>
          </p:cNvPr>
          <p:cNvSpPr/>
          <p:nvPr/>
        </p:nvSpPr>
        <p:spPr>
          <a:xfrm rot="19890014" flipH="1">
            <a:off x="2410215" y="5052303"/>
            <a:ext cx="693937" cy="300667"/>
          </a:xfrm>
          <a:prstGeom prst="lef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sp>
        <p:nvSpPr>
          <p:cNvPr id="21" name="Seta: para a Esquerda 20">
            <a:extLst>
              <a:ext uri="{FF2B5EF4-FFF2-40B4-BE49-F238E27FC236}">
                <a16:creationId xmlns:a16="http://schemas.microsoft.com/office/drawing/2014/main" id="{E4B788AC-A52A-3B12-34BC-8742213B2003}"/>
              </a:ext>
            </a:extLst>
          </p:cNvPr>
          <p:cNvSpPr/>
          <p:nvPr/>
        </p:nvSpPr>
        <p:spPr>
          <a:xfrm rot="13239676" flipH="1" flipV="1">
            <a:off x="2799871" y="5469469"/>
            <a:ext cx="893037" cy="685156"/>
          </a:xfrm>
          <a:prstGeom prst="leftArrow">
            <a:avLst/>
          </a:prstGeom>
          <a:solidFill>
            <a:srgbClr val="FF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3300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8B627D3-59F2-3B74-555D-4E27BAA2C730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lgerian" panose="04020705040A02060702" pitchFamily="82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5154A46D-5A98-2BA5-C2E9-D76A81620FDF}"/>
                  </a:ext>
                </a:extLst>
              </p:cNvPr>
              <p:cNvSpPr txBox="1"/>
              <p:nvPr/>
            </p:nvSpPr>
            <p:spPr>
              <a:xfrm>
                <a:off x="3697369" y="246693"/>
                <a:ext cx="12082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2000" dirty="0"/>
                  <a:t>-</a:t>
                </a:r>
                <a:r>
                  <a:rPr lang="de-D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5154A46D-5A98-2BA5-C2E9-D76A81620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369" y="246693"/>
                <a:ext cx="1208216" cy="307777"/>
              </a:xfrm>
              <a:prstGeom prst="rect">
                <a:avLst/>
              </a:prstGeom>
              <a:blipFill>
                <a:blip r:embed="rId6"/>
                <a:stretch>
                  <a:fillRect l="-7576" t="-23529" r="-4040" b="-509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6E248ABD-E555-B18C-064D-230B3668488C}"/>
                  </a:ext>
                </a:extLst>
              </p:cNvPr>
              <p:cNvSpPr txBox="1"/>
              <p:nvPr/>
            </p:nvSpPr>
            <p:spPr>
              <a:xfrm>
                <a:off x="934533" y="400582"/>
                <a:ext cx="1243096" cy="3592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Sup>
                        <m:sSubSup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6E248ABD-E555-B18C-064D-230B36684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33" y="400582"/>
                <a:ext cx="1243096" cy="359266"/>
              </a:xfrm>
              <a:prstGeom prst="rect">
                <a:avLst/>
              </a:prstGeom>
              <a:blipFill>
                <a:blip r:embed="rId7"/>
                <a:stretch>
                  <a:fillRect l="-4412" t="-1695" r="-3922" b="-169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EEBBDAC-D7F2-B6FC-3485-C073EF6021D9}"/>
                  </a:ext>
                </a:extLst>
              </p:cNvPr>
              <p:cNvSpPr txBox="1"/>
              <p:nvPr/>
            </p:nvSpPr>
            <p:spPr>
              <a:xfrm>
                <a:off x="1386740" y="1368841"/>
                <a:ext cx="3386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EEBBDAC-D7F2-B6FC-3485-C073EF602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740" y="1368841"/>
                <a:ext cx="338682" cy="307777"/>
              </a:xfrm>
              <a:prstGeom prst="rect">
                <a:avLst/>
              </a:prstGeom>
              <a:blipFill>
                <a:blip r:embed="rId8"/>
                <a:stretch>
                  <a:fillRect l="-16071" r="-8929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A1327EE1-3F6A-ED1C-0E6C-65BC8570F96B}"/>
              </a:ext>
            </a:extLst>
          </p:cNvPr>
          <p:cNvCxnSpPr>
            <a:cxnSpLocks/>
          </p:cNvCxnSpPr>
          <p:nvPr/>
        </p:nvCxnSpPr>
        <p:spPr>
          <a:xfrm>
            <a:off x="1556081" y="794546"/>
            <a:ext cx="0" cy="536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6EC3C4C-0826-08E0-62C1-25337A725AA2}"/>
              </a:ext>
            </a:extLst>
          </p:cNvPr>
          <p:cNvCxnSpPr>
            <a:cxnSpLocks/>
          </p:cNvCxnSpPr>
          <p:nvPr/>
        </p:nvCxnSpPr>
        <p:spPr>
          <a:xfrm>
            <a:off x="1540926" y="1675127"/>
            <a:ext cx="0" cy="629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16C1A72B-F976-6F65-53B4-904FEB1E6648}"/>
                  </a:ext>
                </a:extLst>
              </p:cNvPr>
              <p:cNvSpPr txBox="1"/>
              <p:nvPr/>
            </p:nvSpPr>
            <p:spPr>
              <a:xfrm>
                <a:off x="1222427" y="2373580"/>
                <a:ext cx="6575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16C1A72B-F976-6F65-53B4-904FEB1E6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427" y="2373580"/>
                <a:ext cx="657552" cy="307777"/>
              </a:xfrm>
              <a:prstGeom prst="rect">
                <a:avLst/>
              </a:prstGeom>
              <a:blipFill>
                <a:blip r:embed="rId9"/>
                <a:stretch>
                  <a:fillRect l="-9346" t="-1961" r="-14953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FA363E9E-AEDC-FAD4-7E11-BE80A828B465}"/>
                  </a:ext>
                </a:extLst>
              </p:cNvPr>
              <p:cNvSpPr txBox="1"/>
              <p:nvPr/>
            </p:nvSpPr>
            <p:spPr>
              <a:xfrm>
                <a:off x="361048" y="1789463"/>
                <a:ext cx="10833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de-DE" sz="2000" dirty="0"/>
                  <a:t>(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sz="2000" dirty="0"/>
                  <a:t>)</a:t>
                </a: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FA363E9E-AEDC-FAD4-7E11-BE80A828B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48" y="1789463"/>
                <a:ext cx="1083310" cy="307777"/>
              </a:xfrm>
              <a:prstGeom prst="rect">
                <a:avLst/>
              </a:prstGeom>
              <a:blipFill>
                <a:blip r:embed="rId10"/>
                <a:stretch>
                  <a:fillRect l="-7865" t="-24000" r="-13483" b="-5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266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3AF4C-34AC-9C62-CA38-61448552F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79D3E91-81CB-F89B-4EA1-282CCEF6AE2B}"/>
                  </a:ext>
                </a:extLst>
              </p:cNvPr>
              <p:cNvSpPr txBox="1"/>
              <p:nvPr/>
            </p:nvSpPr>
            <p:spPr>
              <a:xfrm>
                <a:off x="667139" y="888032"/>
                <a:ext cx="82567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YES!</a:t>
                </a:r>
                <a:r>
                  <a:rPr lang="de-DE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de-DE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𝝎</m:t>
                        </m:r>
                      </m:e>
                      <m:sub>
                        <m:r>
                          <a:rPr lang="de-DE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sub>
                    </m:sSub>
                    <m:r>
                      <a:rPr lang="de-DE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≫</m:t>
                    </m:r>
                    <m:r>
                      <a:rPr lang="de-DE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𝝎</m:t>
                    </m:r>
                    <m:r>
                      <a:rPr lang="de-DE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de-DE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𝒔</m:t>
                    </m:r>
                    <m:r>
                      <a:rPr lang="de-DE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de-DE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r>
                      <a:rPr lang="de-DE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still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effective</a:t>
                </a:r>
                <a:r>
                  <a:rPr lang="de-DE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Floquet</a:t>
                </a:r>
                <a:r>
                  <a:rPr lang="de-DE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Gibbs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states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79D3E91-81CB-F89B-4EA1-282CCEF6A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39" y="888032"/>
                <a:ext cx="8256762" cy="400110"/>
              </a:xfrm>
              <a:prstGeom prst="rect">
                <a:avLst/>
              </a:prstGeom>
              <a:blipFill>
                <a:blip r:embed="rId2"/>
                <a:stretch>
                  <a:fillRect l="-738" t="-9231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1B0C80A3-1451-392C-DE71-8A55E4B49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1" y="1764212"/>
            <a:ext cx="7381238" cy="316338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DC458F0-FC55-35B2-2050-992A2AB4C523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lgerian" panose="04020705040A02060702" pitchFamily="82" charset="0"/>
              </a:rPr>
              <a:t>5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9C76EA0-C373-6461-F224-91BBE0F20193}"/>
              </a:ext>
            </a:extLst>
          </p:cNvPr>
          <p:cNvSpPr txBox="1"/>
          <p:nvPr/>
        </p:nvSpPr>
        <p:spPr>
          <a:xfrm>
            <a:off x="667139" y="5203615"/>
            <a:ext cx="8256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de-DE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Floquet</a:t>
            </a:r>
            <a:r>
              <a:rPr lang="de-DE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r>
              <a:rPr lang="de-DE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Redfield </a:t>
            </a:r>
            <a:r>
              <a:rPr lang="de-DE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14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B559B-8ED8-630E-76C4-0999F4056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B4BF9FE-11EF-6E50-4D8C-0E98D8C46EAB}"/>
                  </a:ext>
                </a:extLst>
              </p:cNvPr>
              <p:cNvSpPr txBox="1"/>
              <p:nvPr/>
            </p:nvSpPr>
            <p:spPr>
              <a:xfrm>
                <a:off x="342122" y="242596"/>
                <a:ext cx="8005666" cy="413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Floquet‘s </a:t>
                </a:r>
                <a:r>
                  <a:rPr lang="de-DE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</a:t>
                </a:r>
                <a:r>
                  <a:rPr lang="de-DE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r>
                          <a:rPr lang="de-DE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de-DE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de-DE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r>
                          <a:rPr lang="de-DE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de-DE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B4BF9FE-11EF-6E50-4D8C-0E98D8C46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22" y="242596"/>
                <a:ext cx="8005666" cy="413511"/>
              </a:xfrm>
              <a:prstGeom prst="rect">
                <a:avLst/>
              </a:prstGeom>
              <a:blipFill>
                <a:blip r:embed="rId2"/>
                <a:stretch>
                  <a:fillRect l="-762" t="-8824" b="-220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EA607E9-8504-042F-DB7C-4E8EA9D7131D}"/>
                  </a:ext>
                </a:extLst>
              </p:cNvPr>
              <p:cNvSpPr txBox="1"/>
              <p:nvPr/>
            </p:nvSpPr>
            <p:spPr>
              <a:xfrm>
                <a:off x="342121" y="811763"/>
                <a:ext cx="854062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>
                    <a:solidFill>
                      <a:srgbClr val="15608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</a:t>
                </a:r>
                <a:r>
                  <a:rPr lang="de-DE" sz="2000" dirty="0">
                    <a:solidFill>
                      <a:srgbClr val="1560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rgbClr val="156082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sz="2000" b="0" i="1" smtClean="0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b="0" i="1" smtClean="0">
                        <a:solidFill>
                          <a:srgbClr val="1560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rgbClr val="156082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sz="2000" b="0" i="1" smtClean="0">
                        <a:solidFill>
                          <a:srgbClr val="1560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b="0" i="1" smtClean="0">
                        <a:solidFill>
                          <a:srgbClr val="1560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000" b="0" i="1" smtClean="0">
                        <a:solidFill>
                          <a:srgbClr val="1560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solidFill>
                          <a:srgbClr val="1560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de-DE" sz="2000" b="0" i="1" smtClean="0">
                        <a:solidFill>
                          <a:srgbClr val="1560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>
                    <a:solidFill>
                      <a:srgbClr val="156082"/>
                    </a:solidFill>
                  </a:rPr>
                  <a:t> </a:t>
                </a:r>
                <a:r>
                  <a:rPr lang="de-DE" sz="2000" dirty="0">
                    <a:solidFill>
                      <a:srgbClr val="15608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a </a:t>
                </a:r>
                <a:r>
                  <a:rPr lang="de-DE" sz="2000" dirty="0" err="1">
                    <a:solidFill>
                      <a:srgbClr val="15608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periodic</a:t>
                </a:r>
                <a:r>
                  <a:rPr lang="de-DE" sz="2000" dirty="0">
                    <a:solidFill>
                      <a:srgbClr val="15608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2000" dirty="0" err="1">
                    <a:solidFill>
                      <a:srgbClr val="15608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Hamiltonian</a:t>
                </a:r>
                <a:r>
                  <a:rPr lang="de-DE" sz="2000" dirty="0">
                    <a:solidFill>
                      <a:srgbClr val="15608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:r>
                  <a:rPr lang="de-DE" sz="2000" dirty="0">
                    <a:solidFill>
                      <a:srgbClr val="15608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000" b="0" i="1" smtClean="0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rgbClr val="1560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rgbClr val="1560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rgbClr val="1560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de-DE" sz="2000" b="0" i="1" smtClean="0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2000" b="0" i="1" smtClean="0">
                        <a:solidFill>
                          <a:srgbClr val="1560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rgbClr val="156082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sz="2000" b="0" i="1" smtClean="0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de-DE" sz="2000" b="0" i="1" smtClean="0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srgbClr val="156082"/>
                    </a:solidFill>
                  </a:rPr>
                  <a:t>, </a:t>
                </a:r>
                <a:r>
                  <a:rPr lang="de-DE" sz="2000" dirty="0">
                    <a:solidFill>
                      <a:srgbClr val="15608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de-DE" sz="2000" dirty="0" err="1">
                    <a:solidFill>
                      <a:srgbClr val="15608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  <a:r>
                  <a:rPr lang="de-DE" sz="2000" dirty="0">
                    <a:solidFill>
                      <a:srgbClr val="15608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2000" dirty="0" err="1">
                    <a:solidFill>
                      <a:srgbClr val="15608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DE" sz="2000" dirty="0">
                    <a:solidFill>
                      <a:srgbClr val="15608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2000" dirty="0" err="1">
                    <a:solidFill>
                      <a:srgbClr val="15608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2000" dirty="0">
                    <a:solidFill>
                      <a:srgbClr val="15608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Schrödinger </a:t>
                </a:r>
                <a:r>
                  <a:rPr lang="de-DE" sz="2000" dirty="0" err="1">
                    <a:solidFill>
                      <a:srgbClr val="15608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</a:t>
                </a:r>
                <a:r>
                  <a:rPr lang="de-DE" sz="2000" dirty="0">
                    <a:solidFill>
                      <a:srgbClr val="15608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de-DE" sz="2000" dirty="0" err="1">
                    <a:solidFill>
                      <a:srgbClr val="15608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de-DE" sz="2000" dirty="0">
                    <a:solidFill>
                      <a:srgbClr val="15608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de-DE" sz="2000" i="1" dirty="0" err="1">
                    <a:solidFill>
                      <a:srgbClr val="15608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</a:t>
                </a:r>
                <a:r>
                  <a:rPr lang="de-DE" sz="2000" i="1" dirty="0">
                    <a:solidFill>
                      <a:srgbClr val="15608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2000" i="1" dirty="0" err="1">
                    <a:solidFill>
                      <a:srgbClr val="15608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</a:t>
                </a:r>
                <a:r>
                  <a:rPr lang="de-DE" sz="2000" i="1" dirty="0">
                    <a:solidFill>
                      <a:srgbClr val="15608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2000" i="1" dirty="0" err="1">
                    <a:solidFill>
                      <a:srgbClr val="15608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conditions</a:t>
                </a:r>
                <a:r>
                  <a:rPr lang="de-DE" sz="2000" dirty="0">
                    <a:solidFill>
                      <a:srgbClr val="15608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de-DE" sz="2000" dirty="0" err="1">
                    <a:solidFill>
                      <a:srgbClr val="15608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</a:t>
                </a:r>
                <a:r>
                  <a:rPr lang="de-DE" sz="2000" dirty="0">
                    <a:solidFill>
                      <a:srgbClr val="15608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2000" dirty="0" err="1">
                    <a:solidFill>
                      <a:srgbClr val="15608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de-DE" sz="2000" dirty="0">
                    <a:solidFill>
                      <a:srgbClr val="15608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srgbClr val="156082"/>
                    </a:solidFill>
                  </a:rPr>
                  <a:t>, </a:t>
                </a:r>
                <a:r>
                  <a:rPr lang="de-DE" sz="2000" dirty="0">
                    <a:solidFill>
                      <a:srgbClr val="15608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de-DE" sz="2000" dirty="0">
                    <a:solidFill>
                      <a:srgbClr val="15608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srgbClr val="156082"/>
                    </a:solidFill>
                  </a:rPr>
                  <a:t> </a:t>
                </a:r>
                <a:r>
                  <a:rPr lang="de-DE" sz="2000" dirty="0">
                    <a:solidFill>
                      <a:srgbClr val="15608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</a:t>
                </a:r>
                <a:r>
                  <a:rPr lang="de-DE" sz="2000" dirty="0" err="1">
                    <a:solidFill>
                      <a:srgbClr val="15608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  <a:endParaRPr lang="de-DE" sz="2000" dirty="0">
                  <a:solidFill>
                    <a:srgbClr val="15608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EA607E9-8504-042F-DB7C-4E8EA9D71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21" y="811763"/>
                <a:ext cx="8540621" cy="1015663"/>
              </a:xfrm>
              <a:prstGeom prst="rect">
                <a:avLst/>
              </a:prstGeom>
              <a:blipFill>
                <a:blip r:embed="rId3"/>
                <a:stretch>
                  <a:fillRect l="-714" t="-3593" r="-143" b="-9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A7AAED2-E87A-C27E-9127-89FC0AB84417}"/>
                  </a:ext>
                </a:extLst>
              </p:cNvPr>
              <p:cNvSpPr txBox="1"/>
              <p:nvPr/>
            </p:nvSpPr>
            <p:spPr>
              <a:xfrm>
                <a:off x="3354061" y="1934928"/>
                <a:ext cx="1810752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000" i="1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de-DE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  <m:sSub>
                            <m:sSubPr>
                              <m:ctrlPr>
                                <a:rPr lang="de-DE" sz="2000" i="1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  <m:r>
                            <a:rPr lang="de-DE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sup>
                      </m:sSup>
                      <m:r>
                        <a:rPr lang="de-DE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sz="2000" dirty="0">
                  <a:solidFill>
                    <a:srgbClr val="156082"/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A7AAED2-E87A-C27E-9127-89FC0AB84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061" y="1934928"/>
                <a:ext cx="1810752" cy="319318"/>
              </a:xfrm>
              <a:prstGeom prst="rect">
                <a:avLst/>
              </a:prstGeom>
              <a:blipFill>
                <a:blip r:embed="rId4"/>
                <a:stretch>
                  <a:fillRect l="-2694" t="-5660" r="-337" b="-132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EE4A2A4-5960-F523-0004-0DE30F666F7E}"/>
                  </a:ext>
                </a:extLst>
              </p:cNvPr>
              <p:cNvSpPr txBox="1"/>
              <p:nvPr/>
            </p:nvSpPr>
            <p:spPr>
              <a:xfrm>
                <a:off x="5932419" y="1918476"/>
                <a:ext cx="11131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,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EE4A2A4-5960-F523-0004-0DE30F66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419" y="1918476"/>
                <a:ext cx="1113190" cy="307777"/>
              </a:xfrm>
              <a:prstGeom prst="rect">
                <a:avLst/>
              </a:prstGeom>
              <a:blipFill>
                <a:blip r:embed="rId5"/>
                <a:stretch>
                  <a:fillRect l="-7650" t="-24000" r="-13115" b="-5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AFC0211-82E9-E663-97A2-CB3FA6ACB13C}"/>
                  </a:ext>
                </a:extLst>
              </p:cNvPr>
              <p:cNvSpPr txBox="1"/>
              <p:nvPr/>
            </p:nvSpPr>
            <p:spPr>
              <a:xfrm>
                <a:off x="5856513" y="2226253"/>
                <a:ext cx="24912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Time-</a:t>
                </a:r>
                <a:r>
                  <a:rPr lang="de-DE" sz="2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</a:t>
                </a:r>
                <a:r>
                  <a:rPr lang="de-DE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srgbClr val="FF0000"/>
                    </a:solidFill>
                  </a:rPr>
                  <a:t>. </a:t>
                </a:r>
                <a:endParaRPr lang="de-DE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AFC0211-82E9-E663-97A2-CB3FA6ACB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513" y="2226253"/>
                <a:ext cx="2491275" cy="400110"/>
              </a:xfrm>
              <a:prstGeom prst="rect">
                <a:avLst/>
              </a:prstGeom>
              <a:blipFill>
                <a:blip r:embed="rId6"/>
                <a:stretch>
                  <a:fillRect l="-2696" t="-9091" r="-3186" b="-272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5A0854EA-958C-F1B2-45BE-6DFBF9DFDBBD}"/>
              </a:ext>
            </a:extLst>
          </p:cNvPr>
          <p:cNvSpPr/>
          <p:nvPr/>
        </p:nvSpPr>
        <p:spPr>
          <a:xfrm>
            <a:off x="342121" y="811764"/>
            <a:ext cx="8540621" cy="1814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5D16DDAD-961A-515F-B918-F750EBDBF0C8}"/>
                  </a:ext>
                </a:extLst>
              </p:cNvPr>
              <p:cNvSpPr txBox="1"/>
              <p:nvPr/>
            </p:nvSpPr>
            <p:spPr>
              <a:xfrm>
                <a:off x="312274" y="2733866"/>
                <a:ext cx="8298026" cy="411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Notice: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𝑖𝑇</m:t>
                        </m:r>
                        <m:sSub>
                          <m:sSubPr>
                            <m:ctrlPr>
                              <a:rPr lang="de-D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</m:sup>
                    </m:sSup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⟶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𝑖𝑇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</m:sup>
                    </m:sSup>
                  </m:oMath>
                </a14:m>
                <a:endParaRPr lang="de-DE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5D16DDAD-961A-515F-B918-F750EBDBF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74" y="2733866"/>
                <a:ext cx="8298026" cy="411651"/>
              </a:xfrm>
              <a:prstGeom prst="rect">
                <a:avLst/>
              </a:prstGeom>
              <a:blipFill>
                <a:blip r:embed="rId7"/>
                <a:stretch>
                  <a:fillRect l="-735" t="-4412" b="-2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2DB6160-B35A-921F-C585-81A88C98334C}"/>
                  </a:ext>
                </a:extLst>
              </p:cNvPr>
              <p:cNvSpPr txBox="1"/>
              <p:nvPr/>
            </p:nvSpPr>
            <p:spPr>
              <a:xfrm>
                <a:off x="3534046" y="3429000"/>
                <a:ext cx="1420325" cy="318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de-DE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de-DE" sz="2000" dirty="0"/>
                  <a:t>,</a:t>
                </a: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2DB6160-B35A-921F-C585-81A88C983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046" y="3429000"/>
                <a:ext cx="1420325" cy="318805"/>
              </a:xfrm>
              <a:prstGeom prst="rect">
                <a:avLst/>
              </a:prstGeom>
              <a:blipFill>
                <a:blip r:embed="rId8"/>
                <a:stretch>
                  <a:fillRect l="-6438" t="-19231" r="-9871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DDE8C3B-1F76-2087-95DD-4E4D3DFA3299}"/>
                  </a:ext>
                </a:extLst>
              </p:cNvPr>
              <p:cNvSpPr txBox="1"/>
              <p:nvPr/>
            </p:nvSpPr>
            <p:spPr>
              <a:xfrm>
                <a:off x="5259350" y="3440028"/>
                <a:ext cx="6730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ℓ∈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DDE8C3B-1F76-2087-95DD-4E4D3DFA3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350" y="3440028"/>
                <a:ext cx="673069" cy="307777"/>
              </a:xfrm>
              <a:prstGeom prst="rect">
                <a:avLst/>
              </a:prstGeom>
              <a:blipFill>
                <a:blip r:embed="rId9"/>
                <a:stretch>
                  <a:fillRect l="-9091" r="-9091" b="-58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AA389D95-AA95-788F-A02B-33E50DC2F51F}"/>
              </a:ext>
            </a:extLst>
          </p:cNvPr>
          <p:cNvSpPr txBox="1"/>
          <p:nvPr/>
        </p:nvSpPr>
        <p:spPr>
          <a:xfrm>
            <a:off x="312274" y="3724745"/>
            <a:ext cx="2001718" cy="411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de-DE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generaly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de-DE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6BB88E3-F132-E527-DA89-9E5CBBBA9CBE}"/>
                  </a:ext>
                </a:extLst>
              </p:cNvPr>
              <p:cNvSpPr txBox="1"/>
              <p:nvPr/>
            </p:nvSpPr>
            <p:spPr>
              <a:xfrm>
                <a:off x="973922" y="4446018"/>
                <a:ext cx="3615733" cy="74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0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/ℏ</m:t>
                              </m:r>
                            </m:sup>
                          </m:sSup>
                        </m:e>
                      </m:nary>
                      <m:d>
                        <m:dPr>
                          <m:begChr m:val=""/>
                          <m:endChr m:val="⟩"/>
                          <m:ctrlPr>
                            <a:rPr lang="de-DE" sz="200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sz="2000" i="1" smtClean="0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de-DE" sz="200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sz="2000" i="1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000" i="1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de-DE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6BB88E3-F132-E527-DA89-9E5CBBBA9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922" y="4446018"/>
                <a:ext cx="3615733" cy="7468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700B18D-C61C-3C27-FA6D-26A0AD35D8A4}"/>
                  </a:ext>
                </a:extLst>
              </p:cNvPr>
              <p:cNvSpPr txBox="1"/>
              <p:nvPr/>
            </p:nvSpPr>
            <p:spPr>
              <a:xfrm>
                <a:off x="5349978" y="4051957"/>
                <a:ext cx="3089628" cy="74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sz="2000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de-DE" sz="20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"/>
                          <m:endChr m:val="⟩"/>
                          <m:ctrlPr>
                            <a:rPr lang="de-DE" sz="200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sz="2000" i="1" smtClean="0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de-DE" sz="200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sz="2000" i="1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000" i="1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de-DE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700B18D-C61C-3C27-FA6D-26A0AD35D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978" y="4051957"/>
                <a:ext cx="3089628" cy="7468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1A6248A-33CD-44F5-C2CC-51DC7AD3539A}"/>
                  </a:ext>
                </a:extLst>
              </p:cNvPr>
              <p:cNvSpPr txBox="1"/>
              <p:nvPr/>
            </p:nvSpPr>
            <p:spPr>
              <a:xfrm>
                <a:off x="5359309" y="4798828"/>
                <a:ext cx="2624821" cy="74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de-DE" sz="2000" i="1" smtClean="0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i="1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de-DE" sz="2000" i="1">
                                      <a:solidFill>
                                        <a:srgbClr val="15608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solidFill>
                                        <a:srgbClr val="156082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solidFill>
                                        <a:srgbClr val="15608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DE" sz="2000" i="1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000" i="1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2000" i="1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lang="de-DE" sz="2000" i="1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000" i="1">
                                      <a:solidFill>
                                        <a:srgbClr val="15608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solidFill>
                                        <a:srgbClr val="156082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solidFill>
                                        <a:srgbClr val="15608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sz="2000" i="1">
                                      <a:solidFill>
                                        <a:srgbClr val="15608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i="1">
                                      <a:solidFill>
                                        <a:srgbClr val="15608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de-DE" sz="2000" i="1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1A6248A-33CD-44F5-C2CC-51DC7AD35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309" y="4798828"/>
                <a:ext cx="2624821" cy="7468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have Esquerda 21">
            <a:extLst>
              <a:ext uri="{FF2B5EF4-FFF2-40B4-BE49-F238E27FC236}">
                <a16:creationId xmlns:a16="http://schemas.microsoft.com/office/drawing/2014/main" id="{EC232823-E9A6-C4C7-8E44-3B3D02008499}"/>
              </a:ext>
            </a:extLst>
          </p:cNvPr>
          <p:cNvSpPr/>
          <p:nvPr/>
        </p:nvSpPr>
        <p:spPr>
          <a:xfrm>
            <a:off x="4954371" y="4229660"/>
            <a:ext cx="353755" cy="11383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63DF25A-33EB-2DE2-8764-943E1E8E9B6A}"/>
              </a:ext>
            </a:extLst>
          </p:cNvPr>
          <p:cNvSpPr txBox="1"/>
          <p:nvPr/>
        </p:nvSpPr>
        <p:spPr>
          <a:xfrm>
            <a:off x="312274" y="5339873"/>
            <a:ext cx="2001718" cy="411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quasienergies</a:t>
            </a:r>
            <a:endParaRPr lang="de-DE" sz="20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D7D2079-FCF7-A00A-E4D6-60A6D0B78C4A}"/>
              </a:ext>
            </a:extLst>
          </p:cNvPr>
          <p:cNvSpPr txBox="1"/>
          <p:nvPr/>
        </p:nvSpPr>
        <p:spPr>
          <a:xfrm>
            <a:off x="312274" y="5751524"/>
            <a:ext cx="2001718" cy="411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rgbClr val="1560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Floquet</a:t>
            </a:r>
            <a:r>
              <a:rPr lang="de-DE" sz="2000" dirty="0">
                <a:solidFill>
                  <a:srgbClr val="1560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1560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modes</a:t>
            </a:r>
            <a:endParaRPr lang="de-DE" sz="2000" dirty="0">
              <a:solidFill>
                <a:srgbClr val="1560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111FB7A-A560-BF6A-0100-71107075C91D}"/>
                  </a:ext>
                </a:extLst>
              </p:cNvPr>
              <p:cNvSpPr txBox="1"/>
              <p:nvPr/>
            </p:nvSpPr>
            <p:spPr>
              <a:xfrm>
                <a:off x="2199819" y="5803460"/>
                <a:ext cx="22054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de-DE" sz="2000" i="1" smtClean="0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de-DE" sz="2000" i="1" smtClean="0">
                                <a:solidFill>
                                  <a:srgbClr val="1560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rgbClr val="15608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rgbClr val="1560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sz="2000" b="0" i="1" smtClean="0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000" b="0" i="1" smtClean="0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de-DE" sz="2000" dirty="0"/>
                  <a:t>=</a:t>
                </a:r>
                <a:r>
                  <a:rPr lang="de-DE" sz="2000" dirty="0">
                    <a:solidFill>
                      <a:srgbClr val="156082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de-DE" sz="2000" i="1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de-DE" sz="2000" i="1">
                                <a:solidFill>
                                  <a:srgbClr val="1560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rgbClr val="15608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2000" i="1">
                                <a:solidFill>
                                  <a:srgbClr val="1560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sz="2000" i="1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000" b="0" i="1" smtClean="0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 smtClean="0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de-DE" sz="2000" i="1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111FB7A-A560-BF6A-0100-71107075C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819" y="5803460"/>
                <a:ext cx="2205412" cy="307777"/>
              </a:xfrm>
              <a:prstGeom prst="rect">
                <a:avLst/>
              </a:prstGeom>
              <a:blipFill>
                <a:blip r:embed="rId13"/>
                <a:stretch>
                  <a:fillRect l="-5525" t="-176000" r="-26796" b="-25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DA0DFA29-5D85-DBE5-FDEF-F8E69935C8B1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lgerian" panose="04020705040A02060702" pitchFamily="8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90071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C5BC5-7F91-9128-A7FA-0B6DEF230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86D9294-271E-F98C-0DFF-E4477365E283}"/>
                  </a:ext>
                </a:extLst>
              </p:cNvPr>
              <p:cNvSpPr txBox="1"/>
              <p:nvPr/>
            </p:nvSpPr>
            <p:spPr>
              <a:xfrm>
                <a:off x="503854" y="1901985"/>
                <a:ext cx="864014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</a:t>
                </a:r>
                <a:r>
                  <a:rPr lang="de-DE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usualy</a:t>
                </a:r>
                <a:r>
                  <a:rPr lang="de-DE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</a:t>
                </a:r>
                <a:r>
                  <a:rPr lang="de-DE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found</a:t>
                </a:r>
                <a:r>
                  <a:rPr lang="de-DE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a </a:t>
                </a:r>
                <a:r>
                  <a:rPr lang="de-DE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closed</a:t>
                </a:r>
                <a:r>
                  <a:rPr lang="de-DE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form </a:t>
                </a:r>
                <a:r>
                  <a:rPr lang="de-DE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de-DE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very</a:t>
                </a:r>
                <a:r>
                  <a:rPr lang="de-DE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few</a:t>
                </a:r>
                <a:r>
                  <a:rPr lang="de-DE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de-DE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Important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limit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fast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driving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field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de-DE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Magnus </a:t>
                </a:r>
                <a:r>
                  <a:rPr lang="de-DE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series</a:t>
                </a:r>
                <a:r>
                  <a:rPr lang="de-DE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86D9294-271E-F98C-0DFF-E4477365E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4" y="1901985"/>
                <a:ext cx="8640146" cy="1015663"/>
              </a:xfrm>
              <a:prstGeom prst="rect">
                <a:avLst/>
              </a:prstGeom>
              <a:blipFill>
                <a:blip r:embed="rId2"/>
                <a:stretch>
                  <a:fillRect l="-635" t="-2994" b="-9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2EFC2CC-53FD-A71C-7F42-B38431475DEC}"/>
                  </a:ext>
                </a:extLst>
              </p:cNvPr>
              <p:cNvSpPr txBox="1"/>
              <p:nvPr/>
            </p:nvSpPr>
            <p:spPr>
              <a:xfrm>
                <a:off x="3447822" y="2794911"/>
                <a:ext cx="2097818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sSup>
                            <m:s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2EFC2CC-53FD-A71C-7F42-B38431475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822" y="2794911"/>
                <a:ext cx="2097818" cy="839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53585CF-D41D-EB7F-3F8E-0F143887FB16}"/>
                  </a:ext>
                </a:extLst>
              </p:cNvPr>
              <p:cNvSpPr txBox="1"/>
              <p:nvPr/>
            </p:nvSpPr>
            <p:spPr>
              <a:xfrm>
                <a:off x="921558" y="396532"/>
                <a:ext cx="3615733" cy="74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0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/ℏ</m:t>
                              </m:r>
                            </m:sup>
                          </m:sSup>
                        </m:e>
                      </m:nary>
                      <m:d>
                        <m:dPr>
                          <m:begChr m:val=""/>
                          <m:endChr m:val="⟩"/>
                          <m:ctrlPr>
                            <a:rPr lang="de-DE" sz="200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sz="2000" i="1" smtClean="0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de-DE" sz="200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sz="2000" i="1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000" i="1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de-DE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53585CF-D41D-EB7F-3F8E-0F143887F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58" y="396532"/>
                <a:ext cx="3615733" cy="7468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305F76EF-2E1D-32C0-7C43-F0C16D941829}"/>
              </a:ext>
            </a:extLst>
          </p:cNvPr>
          <p:cNvSpPr txBox="1"/>
          <p:nvPr/>
        </p:nvSpPr>
        <p:spPr>
          <a:xfrm>
            <a:off x="4735079" y="522334"/>
            <a:ext cx="2001718" cy="411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rgbClr val="1560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lang="de-DE" sz="2000" dirty="0">
              <a:solidFill>
                <a:srgbClr val="1560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E9DD6A2-140F-E04E-46AB-B837FFEB064C}"/>
                  </a:ext>
                </a:extLst>
              </p:cNvPr>
              <p:cNvSpPr txBox="1"/>
              <p:nvPr/>
            </p:nvSpPr>
            <p:spPr>
              <a:xfrm>
                <a:off x="5651788" y="574270"/>
                <a:ext cx="22054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de-DE" sz="2000" i="1" smtClean="0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de-DE" sz="2000" i="1" smtClean="0">
                                <a:solidFill>
                                  <a:srgbClr val="1560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rgbClr val="15608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rgbClr val="1560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sz="2000" b="0" i="1" smtClean="0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000" b="0" i="1" smtClean="0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de-DE" sz="2000" dirty="0">
                    <a:solidFill>
                      <a:srgbClr val="156082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de-DE" sz="2000" i="1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de-DE" sz="2000" i="1">
                                <a:solidFill>
                                  <a:srgbClr val="1560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rgbClr val="15608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2000" i="1">
                                <a:solidFill>
                                  <a:srgbClr val="1560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sz="2000" i="1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000" b="0" i="1" smtClean="0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 smtClean="0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de-DE" sz="2000" i="1">
                            <a:solidFill>
                              <a:srgbClr val="15608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E9DD6A2-140F-E04E-46AB-B837FFEB0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788" y="574270"/>
                <a:ext cx="2205412" cy="307777"/>
              </a:xfrm>
              <a:prstGeom prst="rect">
                <a:avLst/>
              </a:prstGeom>
              <a:blipFill>
                <a:blip r:embed="rId5"/>
                <a:stretch>
                  <a:fillRect l="-5249" t="-172549" r="-27072" b="-2509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F076484-DB77-C449-8483-690A5E40FB48}"/>
                  </a:ext>
                </a:extLst>
              </p:cNvPr>
              <p:cNvSpPr txBox="1"/>
              <p:nvPr/>
            </p:nvSpPr>
            <p:spPr>
              <a:xfrm>
                <a:off x="921558" y="1250890"/>
                <a:ext cx="19874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𝑛𝑚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F076484-DB77-C449-8483-690A5E40F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58" y="1250890"/>
                <a:ext cx="1987404" cy="307777"/>
              </a:xfrm>
              <a:prstGeom prst="rect">
                <a:avLst/>
              </a:prstGeom>
              <a:blipFill>
                <a:blip r:embed="rId6"/>
                <a:stretch>
                  <a:fillRect l="-1227" b="-98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743FF92-6372-84FB-E261-1471E5232975}"/>
                  </a:ext>
                </a:extLst>
              </p:cNvPr>
              <p:cNvSpPr txBox="1"/>
              <p:nvPr/>
            </p:nvSpPr>
            <p:spPr>
              <a:xfrm>
                <a:off x="3083459" y="1228362"/>
                <a:ext cx="7287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de-DE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743FF92-6372-84FB-E261-1471E5232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459" y="1228362"/>
                <a:ext cx="728726" cy="307777"/>
              </a:xfrm>
              <a:prstGeom prst="rect">
                <a:avLst/>
              </a:prstGeom>
              <a:blipFill>
                <a:blip r:embed="rId7"/>
                <a:stretch>
                  <a:fillRect l="-5042" r="-8403" b="-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9AD8B2E7-B653-2A96-BFB7-F7D61C8DDC98}"/>
              </a:ext>
            </a:extLst>
          </p:cNvPr>
          <p:cNvSpPr txBox="1"/>
          <p:nvPr/>
        </p:nvSpPr>
        <p:spPr>
          <a:xfrm>
            <a:off x="625152" y="4027204"/>
            <a:ext cx="8640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1560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0th </a:t>
            </a:r>
            <a:r>
              <a:rPr lang="de-DE" sz="2000" dirty="0" err="1">
                <a:solidFill>
                  <a:srgbClr val="1560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de-DE" sz="2000" dirty="0">
                <a:solidFill>
                  <a:srgbClr val="1560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2E31A0C-E74F-1420-2BA4-A2A09A8941CA}"/>
                  </a:ext>
                </a:extLst>
              </p:cNvPr>
              <p:cNvSpPr txBox="1"/>
              <p:nvPr/>
            </p:nvSpPr>
            <p:spPr>
              <a:xfrm>
                <a:off x="3398577" y="4081193"/>
                <a:ext cx="2147063" cy="692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00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de-DE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  <m:r>
                        <a:rPr lang="de-DE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de-DE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de-DE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𝑑𝑡𝐻</m:t>
                          </m:r>
                          <m:d>
                            <m:dPr>
                              <m:ctrlPr>
                                <a:rPr lang="de-DE" sz="2000" b="0" i="1" smtClean="0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de-DE" sz="2000" dirty="0">
                  <a:solidFill>
                    <a:srgbClr val="156082"/>
                  </a:solidFill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2E31A0C-E74F-1420-2BA4-A2A09A894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77" y="4081193"/>
                <a:ext cx="2147063" cy="6922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BA39D73A-7514-F2B3-61FC-570E1CE5CE19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lgerian" panose="04020705040A02060702" pitchFamily="8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0733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FBD36-2A10-F002-E2F2-62D46F2FE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2D6B320-061B-2BBE-922C-993A0B4A173E}"/>
              </a:ext>
            </a:extLst>
          </p:cNvPr>
          <p:cNvSpPr txBox="1"/>
          <p:nvPr/>
        </p:nvSpPr>
        <p:spPr>
          <a:xfrm>
            <a:off x="342122" y="242596"/>
            <a:ext cx="235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Redfield </a:t>
            </a:r>
            <a:r>
              <a:rPr 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  <a:endParaRPr 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8C35919-0460-700A-A240-25CE2A2257D1}"/>
                  </a:ext>
                </a:extLst>
              </p:cNvPr>
              <p:cNvSpPr txBox="1"/>
              <p:nvPr/>
            </p:nvSpPr>
            <p:spPr>
              <a:xfrm>
                <a:off x="1078304" y="1575766"/>
                <a:ext cx="4455899" cy="617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de-D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bSup>
                            <m:sSub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8C35919-0460-700A-A240-25CE2A225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304" y="1575766"/>
                <a:ext cx="4455899" cy="6175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2ED8FD4-451D-2086-1F42-6486E5506B32}"/>
                  </a:ext>
                </a:extLst>
              </p:cNvPr>
              <p:cNvSpPr txBox="1"/>
              <p:nvPr/>
            </p:nvSpPr>
            <p:spPr>
              <a:xfrm>
                <a:off x="1165144" y="800113"/>
                <a:ext cx="2218364" cy="4476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de-D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</m:den>
                    </m:f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r>
                  <a:rPr lang="de-DE" sz="2000" dirty="0"/>
                  <a:t>,</a:t>
                </a: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2ED8FD4-451D-2086-1F42-6486E5506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44" y="800113"/>
                <a:ext cx="2218364" cy="447623"/>
              </a:xfrm>
              <a:prstGeom prst="rect">
                <a:avLst/>
              </a:prstGeom>
              <a:blipFill>
                <a:blip r:embed="rId3"/>
                <a:stretch>
                  <a:fillRect r="-6044" b="-216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F3D46BA5-732D-FABB-1BCC-DD58F688A532}"/>
                  </a:ext>
                </a:extLst>
              </p:cNvPr>
              <p:cNvSpPr txBox="1"/>
              <p:nvPr/>
            </p:nvSpPr>
            <p:spPr>
              <a:xfrm>
                <a:off x="4282751" y="885424"/>
                <a:ext cx="21875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</a:rPr>
                            <m:t>SE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F3D46BA5-732D-FABB-1BCC-DD58F688A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751" y="885424"/>
                <a:ext cx="2187522" cy="307777"/>
              </a:xfrm>
              <a:prstGeom prst="rect">
                <a:avLst/>
              </a:prstGeom>
              <a:blipFill>
                <a:blip r:embed="rId4"/>
                <a:stretch>
                  <a:fillRect l="-2514" r="-1397"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424B4CB-3FF4-EA84-CECA-4990B3BDD0BF}"/>
                  </a:ext>
                </a:extLst>
              </p:cNvPr>
              <p:cNvSpPr txBox="1"/>
              <p:nvPr/>
            </p:nvSpPr>
            <p:spPr>
              <a:xfrm>
                <a:off x="6767511" y="1730649"/>
                <a:ext cx="14788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</a:rPr>
                            <m:t>SE</m:t>
                          </m:r>
                        </m:sub>
                      </m:sSub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⨂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424B4CB-3FF4-EA84-CECA-4990B3BDD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511" y="1730649"/>
                <a:ext cx="1478803" cy="307777"/>
              </a:xfrm>
              <a:prstGeom prst="rect">
                <a:avLst/>
              </a:prstGeom>
              <a:blipFill>
                <a:blip r:embed="rId5"/>
                <a:stretch>
                  <a:fillRect l="-3704" r="-3292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34A50E1-08A6-0E7A-8684-B7A068F06830}"/>
                  </a:ext>
                </a:extLst>
              </p:cNvPr>
              <p:cNvSpPr txBox="1"/>
              <p:nvPr/>
            </p:nvSpPr>
            <p:spPr>
              <a:xfrm>
                <a:off x="3333686" y="2606650"/>
                <a:ext cx="2204001" cy="666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sSub>
                            <m:sSubPr>
                              <m:ctrlPr>
                                <a:rPr lang="de-DE" sz="2000" b="0" i="1" smtClean="0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2000" b="0" i="1" smtClean="0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000" b="0" i="1" smtClean="0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2000" b="0" i="1" smtClean="0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000" i="1">
                                  <a:solidFill>
                                    <a:srgbClr val="1560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34A50E1-08A6-0E7A-8684-B7A068F06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686" y="2606650"/>
                <a:ext cx="2204001" cy="666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CE587F-0AB1-EE83-FA25-2C871DD40B55}"/>
                  </a:ext>
                </a:extLst>
              </p:cNvPr>
              <p:cNvSpPr txBox="1"/>
              <p:nvPr/>
            </p:nvSpPr>
            <p:spPr>
              <a:xfrm>
                <a:off x="5763903" y="3433596"/>
                <a:ext cx="2007216" cy="666016"/>
              </a:xfrm>
              <a:prstGeom prst="rect">
                <a:avLst/>
              </a:prstGeom>
              <a:solidFill>
                <a:srgbClr val="FF330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𝐸𝐸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CE587F-0AB1-EE83-FA25-2C871DD40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3" y="3433596"/>
                <a:ext cx="2007216" cy="666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9B0F4DD-538E-CAF0-E15A-668125BCCA24}"/>
                  </a:ext>
                </a:extLst>
              </p:cNvPr>
              <p:cNvSpPr txBox="1"/>
              <p:nvPr/>
            </p:nvSpPr>
            <p:spPr>
              <a:xfrm>
                <a:off x="1165144" y="3583734"/>
                <a:ext cx="2660793" cy="365741"/>
              </a:xfrm>
              <a:prstGeom prst="rect">
                <a:avLst/>
              </a:prstGeom>
              <a:solidFill>
                <a:srgbClr val="C1E5F5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de-D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  <m:sup>
                          <m:r>
                            <a:rPr lang="de-D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sSubSup>
                        <m:sSubSupPr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9B0F4DD-538E-CAF0-E15A-668125BCC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44" y="3583734"/>
                <a:ext cx="2660793" cy="365741"/>
              </a:xfrm>
              <a:prstGeom prst="rect">
                <a:avLst/>
              </a:prstGeom>
              <a:blipFill>
                <a:blip r:embed="rId8"/>
                <a:stretch>
                  <a:fillRect l="-1595" r="-1139"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A9ECDA1C-7D8F-CB6E-B4AC-B25F81C72265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lgerian" panose="04020705040A02060702" pitchFamily="8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9590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A6525A7-7DD9-6F04-33D3-957FFD8D1D31}"/>
              </a:ext>
            </a:extLst>
          </p:cNvPr>
          <p:cNvSpPr txBox="1"/>
          <p:nvPr/>
        </p:nvSpPr>
        <p:spPr>
          <a:xfrm>
            <a:off x="958754" y="573966"/>
            <a:ext cx="3340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CEB181-BE67-03B9-9875-211CBB91D37B}"/>
              </a:ext>
            </a:extLst>
          </p:cNvPr>
          <p:cNvSpPr txBox="1"/>
          <p:nvPr/>
        </p:nvSpPr>
        <p:spPr>
          <a:xfrm>
            <a:off x="2646784" y="173856"/>
            <a:ext cx="347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Equilibrium…?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lgerian" panose="04020705040A02060702" pitchFamily="82" charset="0"/>
              </a:rPr>
              <a:t>1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3727436-8BC2-3285-5BB6-BE3E55DE535B}"/>
              </a:ext>
            </a:extLst>
          </p:cNvPr>
          <p:cNvSpPr/>
          <p:nvPr/>
        </p:nvSpPr>
        <p:spPr>
          <a:xfrm>
            <a:off x="1920454" y="1122601"/>
            <a:ext cx="5169159" cy="237788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>
              <a:solidFill>
                <a:srgbClr val="FF3300"/>
              </a:solidFill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E05594D-2632-874C-713F-9DED104ABC1B}"/>
              </a:ext>
            </a:extLst>
          </p:cNvPr>
          <p:cNvSpPr/>
          <p:nvPr/>
        </p:nvSpPr>
        <p:spPr>
          <a:xfrm>
            <a:off x="2453758" y="1822472"/>
            <a:ext cx="2183364" cy="11445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783DC5C-571F-D6C4-150C-E51AF9D11707}"/>
              </a:ext>
            </a:extLst>
          </p:cNvPr>
          <p:cNvSpPr txBox="1"/>
          <p:nvPr/>
        </p:nvSpPr>
        <p:spPr>
          <a:xfrm>
            <a:off x="3146938" y="2386842"/>
            <a:ext cx="106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System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7AACDCF-2354-ACAC-A87A-5F8545453D2D}"/>
              </a:ext>
            </a:extLst>
          </p:cNvPr>
          <p:cNvSpPr txBox="1"/>
          <p:nvPr/>
        </p:nvSpPr>
        <p:spPr>
          <a:xfrm>
            <a:off x="4957905" y="2025415"/>
            <a:ext cx="1693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Environment</a:t>
            </a:r>
          </a:p>
        </p:txBody>
      </p:sp>
      <p:sp>
        <p:nvSpPr>
          <p:cNvPr id="30" name="Seta: para a Esquerda 29">
            <a:extLst>
              <a:ext uri="{FF2B5EF4-FFF2-40B4-BE49-F238E27FC236}">
                <a16:creationId xmlns:a16="http://schemas.microsoft.com/office/drawing/2014/main" id="{5A3A4AFD-CD47-9A0C-F209-D9723002FB89}"/>
              </a:ext>
            </a:extLst>
          </p:cNvPr>
          <p:cNvSpPr/>
          <p:nvPr/>
        </p:nvSpPr>
        <p:spPr>
          <a:xfrm rot="19890014">
            <a:off x="4181781" y="1979439"/>
            <a:ext cx="465430" cy="195179"/>
          </a:xfrm>
          <a:prstGeom prst="lef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31" name="Seta: para a Esquerda 30">
            <a:extLst>
              <a:ext uri="{FF2B5EF4-FFF2-40B4-BE49-F238E27FC236}">
                <a16:creationId xmlns:a16="http://schemas.microsoft.com/office/drawing/2014/main" id="{00CFAE0C-E945-4B41-A489-19828A9E9332}"/>
              </a:ext>
            </a:extLst>
          </p:cNvPr>
          <p:cNvSpPr/>
          <p:nvPr/>
        </p:nvSpPr>
        <p:spPr>
          <a:xfrm rot="19890014" flipH="1">
            <a:off x="4249893" y="2153110"/>
            <a:ext cx="693937" cy="300667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411F107-9A42-6DAE-405B-1B6E4D117E3D}"/>
                  </a:ext>
                </a:extLst>
              </p:cNvPr>
              <p:cNvSpPr txBox="1"/>
              <p:nvPr/>
            </p:nvSpPr>
            <p:spPr>
              <a:xfrm>
                <a:off x="6034991" y="687804"/>
                <a:ext cx="20703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sz="2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</m:sSub>
                  </m:oMath>
                </a14:m>
                <a:r>
                  <a:rPr lang="de-DE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411F107-9A42-6DAE-405B-1B6E4D117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991" y="687804"/>
                <a:ext cx="2070310" cy="307777"/>
              </a:xfrm>
              <a:prstGeom prst="rect">
                <a:avLst/>
              </a:prstGeom>
              <a:blipFill>
                <a:blip r:embed="rId2"/>
                <a:stretch>
                  <a:fillRect l="-4412" t="-24000" r="-588" b="-5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726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FBD36-2A10-F002-E2F2-62D46F2FE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2D6B320-061B-2BBE-922C-993A0B4A173E}"/>
              </a:ext>
            </a:extLst>
          </p:cNvPr>
          <p:cNvSpPr txBox="1"/>
          <p:nvPr/>
        </p:nvSpPr>
        <p:spPr>
          <a:xfrm>
            <a:off x="342122" y="242596"/>
            <a:ext cx="235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Redfield </a:t>
            </a:r>
            <a:r>
              <a:rPr 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  <a:endParaRPr 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72302EF-1B27-23BF-0190-415419678DFB}"/>
                  </a:ext>
                </a:extLst>
              </p:cNvPr>
              <p:cNvSpPr txBox="1"/>
              <p:nvPr/>
            </p:nvSpPr>
            <p:spPr>
              <a:xfrm>
                <a:off x="2043209" y="717643"/>
                <a:ext cx="4455899" cy="617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de-D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bSup>
                            <m:sSub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72302EF-1B27-23BF-0190-415419678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09" y="717643"/>
                <a:ext cx="4455899" cy="6175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D0260A2-B1E3-2C51-81A7-DC94840AE4C3}"/>
                  </a:ext>
                </a:extLst>
              </p:cNvPr>
              <p:cNvSpPr txBox="1"/>
              <p:nvPr/>
            </p:nvSpPr>
            <p:spPr>
              <a:xfrm>
                <a:off x="503854" y="1901985"/>
                <a:ext cx="8640146" cy="110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Kick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operator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referential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de-DE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sSubSup>
                      <m:sSubSup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de-DE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Floquet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Hamiltonian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referential</a:t>
                </a:r>
                <a:r>
                  <a:rPr lang="de-DE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de-DE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  <m:sSub>
                          <m:sSubPr>
                            <m:ctrlPr>
                              <a:rPr lang="de-D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</m:sup>
                    </m:sSup>
                  </m:oMath>
                </a14:m>
                <a:r>
                  <a:rPr lang="de-DE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  <m:sSup>
                      <m:sSup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  <m:sSub>
                          <m:sSubPr>
                            <m:ctrlPr>
                              <a:rPr lang="de-D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</m:sup>
                    </m:sSup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̃"/>
                                <m:ctrlP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de-DE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Expand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resulting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operators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terms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Fourier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series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de-DE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D0260A2-B1E3-2C51-81A7-DC94840AE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4" y="1901985"/>
                <a:ext cx="8640146" cy="1107226"/>
              </a:xfrm>
              <a:prstGeom prst="rect">
                <a:avLst/>
              </a:prstGeom>
              <a:blipFill>
                <a:blip r:embed="rId3"/>
                <a:stretch>
                  <a:fillRect l="-635" b="-60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6E73E898-0FE4-C20A-B9BC-E0DFAAEAD459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lgerian" panose="04020705040A02060702" pitchFamily="8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27271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FBD36-2A10-F002-E2F2-62D46F2FE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2D6B320-061B-2BBE-922C-993A0B4A173E}"/>
              </a:ext>
            </a:extLst>
          </p:cNvPr>
          <p:cNvSpPr txBox="1"/>
          <p:nvPr/>
        </p:nvSpPr>
        <p:spPr>
          <a:xfrm>
            <a:off x="342122" y="242596"/>
            <a:ext cx="235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Redfield </a:t>
            </a:r>
            <a:r>
              <a:rPr 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  <a:endParaRPr 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72302EF-1B27-23BF-0190-415419678DFB}"/>
                  </a:ext>
                </a:extLst>
              </p:cNvPr>
              <p:cNvSpPr txBox="1"/>
              <p:nvPr/>
            </p:nvSpPr>
            <p:spPr>
              <a:xfrm>
                <a:off x="2043209" y="717643"/>
                <a:ext cx="4455899" cy="617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de-D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bSup>
                            <m:sSub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72302EF-1B27-23BF-0190-415419678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09" y="717643"/>
                <a:ext cx="4455899" cy="6175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7362934-E305-A9DE-3E7C-C4C943D15FEA}"/>
                  </a:ext>
                </a:extLst>
              </p:cNvPr>
              <p:cNvSpPr txBox="1"/>
              <p:nvPr/>
            </p:nvSpPr>
            <p:spPr>
              <a:xfrm>
                <a:off x="6955673" y="866754"/>
                <a:ext cx="1810752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de-DE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  <m:sSub>
                            <m:sSubPr>
                              <m:ctrlPr>
                                <a:rPr lang="de-DE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  <m:r>
                            <a:rPr lang="de-DE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sup>
                      </m:sSup>
                      <m:r>
                        <a:rPr lang="de-DE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sz="2000" dirty="0">
                  <a:solidFill>
                    <a:srgbClr val="156082"/>
                  </a:solidFill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7362934-E305-A9DE-3E7C-C4C943D15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673" y="866754"/>
                <a:ext cx="1810752" cy="319318"/>
              </a:xfrm>
              <a:prstGeom prst="rect">
                <a:avLst/>
              </a:prstGeom>
              <a:blipFill>
                <a:blip r:embed="rId3"/>
                <a:stretch>
                  <a:fillRect l="-2694" t="-7547" r="-337" b="-132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8C075BF2-8ED7-AC69-7A94-97BE88BCA533}"/>
                  </a:ext>
                </a:extLst>
              </p:cNvPr>
              <p:cNvSpPr txBox="1"/>
              <p:nvPr/>
            </p:nvSpPr>
            <p:spPr>
              <a:xfrm>
                <a:off x="407436" y="1667371"/>
                <a:ext cx="3914598" cy="74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i="1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Sup>
                        <m:sSubSup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𝑛𝑚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8C075BF2-8ED7-AC69-7A94-97BE88BCA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36" y="1667371"/>
                <a:ext cx="3914598" cy="7468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3620A87-AADE-2B63-31E9-111A9E038CF7}"/>
                  </a:ext>
                </a:extLst>
              </p:cNvPr>
              <p:cNvSpPr txBox="1"/>
              <p:nvPr/>
            </p:nvSpPr>
            <p:spPr>
              <a:xfrm>
                <a:off x="5098668" y="1583735"/>
                <a:ext cx="3909917" cy="74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Sup>
                        <m:sSubSup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𝑛𝑚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3620A87-AADE-2B63-31E9-111A9E038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68" y="1583735"/>
                <a:ext cx="3909917" cy="7468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CE98384-23FC-5E80-2D40-8CFCE66C5E8C}"/>
                  </a:ext>
                </a:extLst>
              </p:cNvPr>
              <p:cNvSpPr txBox="1"/>
              <p:nvPr/>
            </p:nvSpPr>
            <p:spPr>
              <a:xfrm>
                <a:off x="67011" y="4235019"/>
                <a:ext cx="64320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„Interaction </a:t>
                </a:r>
                <a:r>
                  <a:rPr lang="de-DE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picture</a:t>
                </a:r>
                <a:r>
                  <a:rPr lang="de-DE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respect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CE98384-23FC-5E80-2D40-8CFCE66C5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1" y="4235019"/>
                <a:ext cx="6432097" cy="400110"/>
              </a:xfrm>
              <a:prstGeom prst="rect">
                <a:avLst/>
              </a:prstGeom>
              <a:blipFill>
                <a:blip r:embed="rId6"/>
                <a:stretch>
                  <a:fillRect l="-1043" t="-9231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8A42A63-7F74-C4D1-40A2-E62E379AC457}"/>
                  </a:ext>
                </a:extLst>
              </p:cNvPr>
              <p:cNvSpPr txBox="1"/>
              <p:nvPr/>
            </p:nvSpPr>
            <p:spPr>
              <a:xfrm>
                <a:off x="407436" y="2406278"/>
                <a:ext cx="3794693" cy="772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de-D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</m:e>
                      </m:nary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8A42A63-7F74-C4D1-40A2-E62E379AC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36" y="2406278"/>
                <a:ext cx="3794693" cy="7724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B11E073-412E-E84B-DE39-68A725A99DE2}"/>
                  </a:ext>
                </a:extLst>
              </p:cNvPr>
              <p:cNvSpPr txBox="1"/>
              <p:nvPr/>
            </p:nvSpPr>
            <p:spPr>
              <a:xfrm>
                <a:off x="695986" y="5274265"/>
                <a:ext cx="7938968" cy="757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̃"/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𝜘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de-DE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de-DE" sz="2000" dirty="0">
                                      <a:solidFill>
                                        <a:srgbClr val="FF0000"/>
                                      </a:solidFill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′)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de-DE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DE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+(</m:t>
                                  </m:r>
                                  <m:r>
                                    <a:rPr lang="de-DE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′)</m:t>
                                  </m:r>
                                  <m:sSub>
                                    <m:sSubPr>
                                      <m:ctrlPr>
                                        <a:rPr lang="de-DE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DE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+(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de-DE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𝜘</m:t>
                                  </m:r>
                                  <m:r>
                                    <a:rPr lang="de-DE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𝜘</m:t>
                                  </m:r>
                                  <m:r>
                                    <a:rPr lang="de-DE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′)</m:t>
                                  </m:r>
                                  <m:r>
                                    <a:rPr lang="de-DE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de-DE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de-DE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</m:e>
                      </m:nary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B11E073-412E-E84B-DE39-68A725A99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86" y="5274265"/>
                <a:ext cx="7938968" cy="7572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89398B6-5309-1707-BBC0-33616E10245D}"/>
                  </a:ext>
                </a:extLst>
              </p:cNvPr>
              <p:cNvSpPr txBox="1"/>
              <p:nvPr/>
            </p:nvSpPr>
            <p:spPr>
              <a:xfrm>
                <a:off x="5032390" y="3492246"/>
                <a:ext cx="2828659" cy="369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de-D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𝑛𝑚</m:t>
                                  </m:r>
                                </m:sub>
                                <m:sup>
                                  <m:r>
                                    <a:rPr lang="de-D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de-D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𝜘</m:t>
                                  </m:r>
                                </m:e>
                              </m:d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𝜘</m:t>
                              </m:r>
                            </m:e>
                          </m:d>
                        </m:e>
                      </m:d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89398B6-5309-1707-BBC0-33616E102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390" y="3492246"/>
                <a:ext cx="2828659" cy="369845"/>
              </a:xfrm>
              <a:prstGeom prst="rect">
                <a:avLst/>
              </a:prstGeom>
              <a:blipFill>
                <a:blip r:embed="rId9"/>
                <a:stretch>
                  <a:fillRect t="-1639" r="-1509" b="-98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3BF802D-3500-2F1D-9D65-05E3BBDD0EA4}"/>
                  </a:ext>
                </a:extLst>
              </p:cNvPr>
              <p:cNvSpPr txBox="1"/>
              <p:nvPr/>
            </p:nvSpPr>
            <p:spPr>
              <a:xfrm>
                <a:off x="1458003" y="3554314"/>
                <a:ext cx="28977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𝑛𝑚</m:t>
                            </m:r>
                          </m:sub>
                        </m:sSub>
                        <m:d>
                          <m:dPr>
                            <m:ctrlPr>
                              <a:rPr lang="de-D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de-D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𝜘</m:t>
                            </m:r>
                          </m:e>
                        </m:d>
                      </m:e>
                    </m:d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brk m:alnAt="7"/>
                          </m:r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𝜘</m:t>
                        </m:r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d>
                      <m:d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𝜘</m:t>
                        </m:r>
                      </m:e>
                    </m:d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,</a:t>
                </a: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3BF802D-3500-2F1D-9D65-05E3BBDD0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003" y="3554314"/>
                <a:ext cx="2897716" cy="307777"/>
              </a:xfrm>
              <a:prstGeom prst="rect">
                <a:avLst/>
              </a:prstGeom>
              <a:blipFill>
                <a:blip r:embed="rId10"/>
                <a:stretch>
                  <a:fillRect t="-23529" r="-5042" b="-509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2E60873B-05C1-E8E6-004C-BC6C809CBF67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lgerian" panose="04020705040A02060702" pitchFamily="82" charset="0"/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670C866-68A4-E008-7241-D5403BA7B1C2}"/>
                  </a:ext>
                </a:extLst>
              </p:cNvPr>
              <p:cNvSpPr txBox="1"/>
              <p:nvPr/>
            </p:nvSpPr>
            <p:spPr>
              <a:xfrm>
                <a:off x="4791312" y="4235019"/>
                <a:ext cx="4213461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000" i="1" smtClean="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i="1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sz="2000" i="1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  <m:sSub>
                              <m:sSubPr>
                                <m:ctrlPr>
                                  <a:rPr lang="de-DE" sz="2000" i="1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i="1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DE" sz="200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sub>
                            </m:sSub>
                            <m:r>
                              <a:rPr lang="de-DE" sz="2000" i="1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2000" i="1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sup>
                        </m:sSup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d>
                      <m:d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𝜘</m:t>
                        </m:r>
                      </m:e>
                    </m:d>
                    <m:sSup>
                      <m:sSupPr>
                        <m:ctrlPr>
                          <a:rPr lang="de-DE" sz="200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sz="200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00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  <m:sSub>
                          <m:sSubPr>
                            <m:ctrlPr>
                              <a:rPr lang="de-DE" sz="2000" i="1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  <m:r>
                          <a:rPr lang="de-DE" sz="200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de-DE" sz="200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</m:sup>
                    </m:sSup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brk m:alnAt="7"/>
                              </m:rPr>
                              <a:rPr lang="de-D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𝜘</m:t>
                            </m:r>
                            <m:r>
                              <a:rPr lang="de-D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d>
                      <m:d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𝜘</m:t>
                        </m:r>
                      </m:e>
                    </m:d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,</a:t>
                </a: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670C866-68A4-E008-7241-D5403BA7B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312" y="4235019"/>
                <a:ext cx="4213461" cy="319318"/>
              </a:xfrm>
              <a:prstGeom prst="rect">
                <a:avLst/>
              </a:prstGeom>
              <a:blipFill>
                <a:blip r:embed="rId11"/>
                <a:stretch>
                  <a:fillRect l="-1592" t="-19231" r="-2750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240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FBD36-2A10-F002-E2F2-62D46F2FE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2D6B320-061B-2BBE-922C-993A0B4A173E}"/>
              </a:ext>
            </a:extLst>
          </p:cNvPr>
          <p:cNvSpPr txBox="1"/>
          <p:nvPr/>
        </p:nvSpPr>
        <p:spPr>
          <a:xfrm>
            <a:off x="342122" y="242596"/>
            <a:ext cx="235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Redfield </a:t>
            </a:r>
            <a:r>
              <a:rPr 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  <a:endParaRPr 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8C35919-0460-700A-A240-25CE2A2257D1}"/>
                  </a:ext>
                </a:extLst>
              </p:cNvPr>
              <p:cNvSpPr txBox="1"/>
              <p:nvPr/>
            </p:nvSpPr>
            <p:spPr>
              <a:xfrm>
                <a:off x="2207080" y="2764436"/>
                <a:ext cx="6737165" cy="772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𝑛𝑚</m:t>
                          </m:r>
                          <m:r>
                            <m:rPr>
                              <m:brk m:alnAt="7"/>
                            </m:r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𝑛𝑚</m:t>
                              </m:r>
                            </m:sub>
                          </m:sSub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𝜘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𝑛𝑚</m:t>
                                      </m:r>
                                    </m:sub>
                                    <m:sup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𝜘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de-DE" sz="2000"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sub>
                                  </m:s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𝑛𝑚</m:t>
                                  </m:r>
                                </m:sub>
                              </m:sSub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7"/>
                                </m:r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𝜘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)−</m:t>
                              </m:r>
                              <m:f>
                                <m:f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sSubSup>
                                <m:sSubSup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𝑛𝑚</m:t>
                                  </m:r>
                                </m:sub>
                                <m:sup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𝜘</m:t>
                                      </m:r>
                                    </m:e>
                                  </m:d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𝜘</m:t>
                                  </m:r>
                                </m:e>
                              </m:d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20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sub>
                              </m:sSub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8C35919-0460-700A-A240-25CE2A225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080" y="2764436"/>
                <a:ext cx="6737165" cy="7724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0566EBE1-1587-B971-F2ED-C43EA2C49CDB}"/>
                  </a:ext>
                </a:extLst>
              </p:cNvPr>
              <p:cNvSpPr txBox="1"/>
              <p:nvPr/>
            </p:nvSpPr>
            <p:spPr>
              <a:xfrm>
                <a:off x="1495172" y="2068701"/>
                <a:ext cx="2872325" cy="5740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de-D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 b="0" i="0" smtClean="0">
                                  <a:latin typeface="Cambria Math" panose="02040503050406030204" pitchFamily="18" charset="0"/>
                                </a:rPr>
                                <m:t>LS</m:t>
                              </m:r>
                            </m:sub>
                          </m:sSub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0566EBE1-1587-B971-F2ED-C43EA2C49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172" y="2068701"/>
                <a:ext cx="2872325" cy="5740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80E04BB-C471-3EEC-217F-FA7D22E2B843}"/>
                  </a:ext>
                </a:extLst>
              </p:cNvPr>
              <p:cNvSpPr txBox="1"/>
              <p:nvPr/>
            </p:nvSpPr>
            <p:spPr>
              <a:xfrm>
                <a:off x="435428" y="863578"/>
                <a:ext cx="4255204" cy="504625"/>
              </a:xfrm>
              <a:prstGeom prst="rect">
                <a:avLst/>
              </a:prstGeom>
              <a:solidFill>
                <a:srgbClr val="C1E5F5"/>
              </a:solidFill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e-DE" sz="2000" dirty="0">
                              <a:solidFill>
                                <a:srgbClr val="FF0000"/>
                              </a:solidFill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  <m:r>
                            <m:rPr>
                              <m:brk m:alnAt="7"/>
                            </m:rP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</m:t>
                          </m:r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  <m:sSub>
                            <m:sSubPr>
                              <m:ctrlPr>
                                <a:rPr lang="de-DE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de-DE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𝜘</m:t>
                          </m:r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𝜘</m:t>
                          </m:r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sSup>
                            <m:sSupPr>
                              <m:ctrlPr>
                                <a:rPr lang="de-DE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de-DE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80E04BB-C471-3EEC-217F-FA7D22E2B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28" y="863578"/>
                <a:ext cx="4255204" cy="5046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CFEEE5AD-A463-F746-F1A6-474D58447E82}"/>
              </a:ext>
            </a:extLst>
          </p:cNvPr>
          <p:cNvSpPr txBox="1"/>
          <p:nvPr/>
        </p:nvSpPr>
        <p:spPr>
          <a:xfrm>
            <a:off x="4941412" y="761947"/>
            <a:ext cx="4002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de-DE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  <a:r>
              <a:rPr lang="de-DE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oscillate</a:t>
            </a:r>
            <a:r>
              <a:rPr lang="de-DE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de-DE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fast: </a:t>
            </a:r>
            <a:r>
              <a:rPr lang="de-DE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secular</a:t>
            </a:r>
            <a:r>
              <a:rPr lang="de-DE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de-DE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rotating</a:t>
            </a:r>
            <a:r>
              <a:rPr lang="de-DE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</a:t>
            </a:r>
            <a:r>
              <a:rPr lang="de-DE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</a:t>
            </a:r>
            <a:r>
              <a:rPr lang="de-DE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5FE567-D34D-F2B2-731F-E3AE669299AD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lgerian" panose="04020705040A02060702" pitchFamily="82" charset="0"/>
              </a:rPr>
              <a:t>11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6DD0A34-5F47-9DE1-A756-E0EA2C095123}"/>
              </a:ext>
            </a:extLst>
          </p:cNvPr>
          <p:cNvSpPr txBox="1"/>
          <p:nvPr/>
        </p:nvSpPr>
        <p:spPr>
          <a:xfrm>
            <a:off x="342122" y="4368057"/>
            <a:ext cx="3742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Floquet-Lindblad</a:t>
            </a:r>
            <a:r>
              <a:rPr lang="de-DE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  <a:r>
              <a:rPr lang="de-DE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990174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FBD36-2A10-F002-E2F2-62D46F2FE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2D6B320-061B-2BBE-922C-993A0B4A173E}"/>
              </a:ext>
            </a:extLst>
          </p:cNvPr>
          <p:cNvSpPr txBox="1"/>
          <p:nvPr/>
        </p:nvSpPr>
        <p:spPr>
          <a:xfrm>
            <a:off x="342122" y="242596"/>
            <a:ext cx="4533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Decay </a:t>
            </a:r>
            <a:r>
              <a:rPr 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rates</a:t>
            </a: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thermodynamics</a:t>
            </a:r>
            <a:endParaRPr 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5FE567-D34D-F2B2-731F-E3AE669299AD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lgerian" panose="04020705040A02060702" pitchFamily="82" charset="0"/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4783820-2A4A-6A94-1C7E-A5A1603EDFBF}"/>
                  </a:ext>
                </a:extLst>
              </p:cNvPr>
              <p:cNvSpPr txBox="1"/>
              <p:nvPr/>
            </p:nvSpPr>
            <p:spPr>
              <a:xfrm>
                <a:off x="961053" y="1059025"/>
                <a:ext cx="3785011" cy="390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𝜘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𝜘</m:t>
                                </m:r>
                              </m:e>
                            </m:d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4783820-2A4A-6A94-1C7E-A5A1603ED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53" y="1059025"/>
                <a:ext cx="3785011" cy="390043"/>
              </a:xfrm>
              <a:prstGeom prst="rect">
                <a:avLst/>
              </a:prstGeom>
              <a:blipFill>
                <a:blip r:embed="rId2"/>
                <a:stretch>
                  <a:fillRect l="-966" t="-165625" r="-161" b="-2390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4A1F47C-7E82-D9FF-6D1A-3F9DB6ACAD1C}"/>
                  </a:ext>
                </a:extLst>
              </p:cNvPr>
              <p:cNvSpPr txBox="1"/>
              <p:nvPr/>
            </p:nvSpPr>
            <p:spPr>
              <a:xfrm>
                <a:off x="1097902" y="2165302"/>
                <a:ext cx="2669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4A1F47C-7E82-D9FF-6D1A-3F9DB6ACA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02" y="2165302"/>
                <a:ext cx="2669641" cy="307777"/>
              </a:xfrm>
              <a:prstGeom prst="rect">
                <a:avLst/>
              </a:prstGeom>
              <a:blipFill>
                <a:blip r:embed="rId3"/>
                <a:stretch>
                  <a:fillRect l="-1826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577F49E-A8F3-B347-BB38-434B4BD57193}"/>
                  </a:ext>
                </a:extLst>
              </p:cNvPr>
              <p:cNvSpPr txBox="1"/>
              <p:nvPr/>
            </p:nvSpPr>
            <p:spPr>
              <a:xfrm>
                <a:off x="5243770" y="2150811"/>
                <a:ext cx="2560573" cy="322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brk m:alnAt="7"/>
                            </m:r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brk m:alnAt="7"/>
                        </m:rP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𝜘</m:t>
                      </m:r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m:rPr>
                              <m:brk m:alnAt="7"/>
                            </m:r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𝜘</m:t>
                          </m:r>
                        </m:sup>
                      </m:sSup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brk m:alnAt="7"/>
                        </m:rP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𝜘</m:t>
                      </m:r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577F49E-A8F3-B347-BB38-434B4BD57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770" y="2150811"/>
                <a:ext cx="2560573" cy="322268"/>
              </a:xfrm>
              <a:prstGeom prst="rect">
                <a:avLst/>
              </a:prstGeom>
              <a:blipFill>
                <a:blip r:embed="rId4"/>
                <a:stretch>
                  <a:fillRect l="-1905" t="-7547" r="-3095" b="-320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DA2B2E3-1715-ED3E-2F2C-6289C7417D19}"/>
                  </a:ext>
                </a:extLst>
              </p:cNvPr>
              <p:cNvSpPr txBox="1"/>
              <p:nvPr/>
            </p:nvSpPr>
            <p:spPr>
              <a:xfrm>
                <a:off x="6388841" y="1059025"/>
                <a:ext cx="13650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DA2B2E3-1715-ED3E-2F2C-6289C7417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841" y="1059025"/>
                <a:ext cx="1365054" cy="307777"/>
              </a:xfrm>
              <a:prstGeom prst="rect">
                <a:avLst/>
              </a:prstGeom>
              <a:blipFill>
                <a:blip r:embed="rId5"/>
                <a:stretch>
                  <a:fillRect l="-4018" b="-3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8A7B51E-99E1-9FEB-5D6B-8D6556248294}"/>
                  </a:ext>
                </a:extLst>
              </p:cNvPr>
              <p:cNvSpPr txBox="1"/>
              <p:nvPr/>
            </p:nvSpPr>
            <p:spPr>
              <a:xfrm>
                <a:off x="342122" y="1595095"/>
                <a:ext cx="77444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Riemman-Lebesgue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lemma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terms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8A7B51E-99E1-9FEB-5D6B-8D6556248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22" y="1595095"/>
                <a:ext cx="7744408" cy="400110"/>
              </a:xfrm>
              <a:prstGeom prst="rect">
                <a:avLst/>
              </a:prstGeom>
              <a:blipFill>
                <a:blip r:embed="rId6"/>
                <a:stretch>
                  <a:fillRect l="-787" t="-9231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DCAFFA96-65D2-86E6-E45D-CDF8C9C65D3E}"/>
                  </a:ext>
                </a:extLst>
              </p:cNvPr>
              <p:cNvSpPr txBox="1"/>
              <p:nvPr/>
            </p:nvSpPr>
            <p:spPr>
              <a:xfrm>
                <a:off x="3520839" y="2728318"/>
                <a:ext cx="1722931" cy="4146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SS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DCAFFA96-65D2-86E6-E45D-CDF8C9C65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839" y="2728318"/>
                <a:ext cx="1722931" cy="414601"/>
              </a:xfrm>
              <a:prstGeom prst="rect">
                <a:avLst/>
              </a:prstGeom>
              <a:blipFill>
                <a:blip r:embed="rId7"/>
                <a:stretch>
                  <a:fillRect b="-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169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FBD36-2A10-F002-E2F2-62D46F2FE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0697A929-42B7-A2EE-A362-66311766CE6C}"/>
              </a:ext>
            </a:extLst>
          </p:cNvPr>
          <p:cNvSpPr/>
          <p:nvPr/>
        </p:nvSpPr>
        <p:spPr>
          <a:xfrm>
            <a:off x="5150498" y="1604865"/>
            <a:ext cx="2586926" cy="950399"/>
          </a:xfrm>
          <a:prstGeom prst="rect">
            <a:avLst/>
          </a:prstGeom>
          <a:solidFill>
            <a:srgbClr val="156082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5FE567-D34D-F2B2-731F-E3AE669299AD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lgerian" panose="04020705040A02060702" pitchFamily="82" charset="0"/>
              </a:rPr>
              <a:t>13</a:t>
            </a:r>
          </a:p>
        </p:txBody>
      </p:sp>
      <p:pic>
        <p:nvPicPr>
          <p:cNvPr id="15" name="Imagem 14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47736AB7-798B-B760-BA3C-7A59F0A2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50" y="3303171"/>
            <a:ext cx="6371121" cy="29221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2E95884-5FB4-C670-F268-4D01A83A9983}"/>
                  </a:ext>
                </a:extLst>
              </p:cNvPr>
              <p:cNvSpPr txBox="1"/>
              <p:nvPr/>
            </p:nvSpPr>
            <p:spPr>
              <a:xfrm>
                <a:off x="729438" y="214940"/>
                <a:ext cx="6228080" cy="417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de-DE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sSubSup>
                              <m:sSubSupPr>
                                <m:ctrlPr>
                                  <a:rPr lang="el-G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l-G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de-DE" sz="20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>
                                <a:latin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sz="2000" dirty="0"/>
                  <a:t>,</a:t>
                </a: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2E95884-5FB4-C670-F268-4D01A83A9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38" y="214940"/>
                <a:ext cx="6228080" cy="417743"/>
              </a:xfrm>
              <a:prstGeom prst="rect">
                <a:avLst/>
              </a:prstGeom>
              <a:blipFill>
                <a:blip r:embed="rId3"/>
                <a:stretch>
                  <a:fillRect t="-113043" b="-1739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4BF9A7BF-FC31-0CF1-530E-FA4F7E9EE03D}"/>
                  </a:ext>
                </a:extLst>
              </p:cNvPr>
              <p:cNvSpPr txBox="1"/>
              <p:nvPr/>
            </p:nvSpPr>
            <p:spPr>
              <a:xfrm>
                <a:off x="729438" y="843201"/>
                <a:ext cx="6228080" cy="8392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𝑖𝑘𝑠</m:t>
                          </m:r>
                        </m:sub>
                        <m:sup/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de-DE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  <m:r>
                                    <a:rPr lang="de-DE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de-DE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  <m:r>
                                    <a:rPr lang="de-DE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d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𝑠𝑘</m:t>
                              </m:r>
                            </m:sub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𝑠𝑘</m:t>
                              </m:r>
                            </m:sub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𝑘𝑠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4BF9A7BF-FC31-0CF1-530E-FA4F7E9EE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38" y="843201"/>
                <a:ext cx="6228080" cy="8392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A5EF013-A2E2-58AC-C64D-FF1BF9552A03}"/>
                  </a:ext>
                </a:extLst>
              </p:cNvPr>
              <p:cNvSpPr txBox="1"/>
              <p:nvPr/>
            </p:nvSpPr>
            <p:spPr>
              <a:xfrm>
                <a:off x="729438" y="1682470"/>
                <a:ext cx="2900170" cy="8392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𝑘𝑠</m:t>
                          </m:r>
                        </m:sub>
                        <m:sup/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  <m: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𝑠𝑘</m:t>
                              </m:r>
                            </m:sub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𝑘𝑠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A5EF013-A2E2-58AC-C64D-FF1BF9552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38" y="1682470"/>
                <a:ext cx="2900170" cy="839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C9ECBF9-E629-5BA8-0799-5355045619F0}"/>
                  </a:ext>
                </a:extLst>
              </p:cNvPr>
              <p:cNvSpPr txBox="1"/>
              <p:nvPr/>
            </p:nvSpPr>
            <p:spPr>
              <a:xfrm>
                <a:off x="3517305" y="1976385"/>
                <a:ext cx="1432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=+1, −1→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C9ECBF9-E629-5BA8-0799-535504561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305" y="1976385"/>
                <a:ext cx="1432252" cy="276999"/>
              </a:xfrm>
              <a:prstGeom prst="rect">
                <a:avLst/>
              </a:prstGeom>
              <a:blipFill>
                <a:blip r:embed="rId6"/>
                <a:stretch>
                  <a:fillRect l="-2128" r="-2128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E1FA6A2-8802-1F82-4374-0CC7A3BEB5D9}"/>
                  </a:ext>
                </a:extLst>
              </p:cNvPr>
              <p:cNvSpPr txBox="1"/>
              <p:nvPr/>
            </p:nvSpPr>
            <p:spPr>
              <a:xfrm>
                <a:off x="5310249" y="1730143"/>
                <a:ext cx="8896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E1FA6A2-8802-1F82-4374-0CC7A3BEB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249" y="1730143"/>
                <a:ext cx="889603" cy="276999"/>
              </a:xfrm>
              <a:prstGeom prst="rect">
                <a:avLst/>
              </a:prstGeom>
              <a:blipFill>
                <a:blip r:embed="rId7"/>
                <a:stretch>
                  <a:fillRect r="-1370"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426DBF1-1AA5-A9A5-13E6-4C8E6495F84B}"/>
                  </a:ext>
                </a:extLst>
              </p:cNvPr>
              <p:cNvSpPr txBox="1"/>
              <p:nvPr/>
            </p:nvSpPr>
            <p:spPr>
              <a:xfrm>
                <a:off x="5065194" y="2061045"/>
                <a:ext cx="13316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𝑛𝑚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426DBF1-1AA5-A9A5-13E6-4C8E6495F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194" y="2061045"/>
                <a:ext cx="133162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AB7AB28-D17A-5062-D81D-373A38F5A1BD}"/>
                  </a:ext>
                </a:extLst>
              </p:cNvPr>
              <p:cNvSpPr txBox="1"/>
              <p:nvPr/>
            </p:nvSpPr>
            <p:spPr>
              <a:xfrm>
                <a:off x="4572000" y="1884920"/>
                <a:ext cx="47306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+1, −1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AB7AB28-D17A-5062-D81D-373A38F5A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884920"/>
                <a:ext cx="47306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684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876A9-0DC4-2871-2715-7293B42B2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B9618DA-D156-B334-B63D-FD82B020554D}"/>
              </a:ext>
            </a:extLst>
          </p:cNvPr>
          <p:cNvSpPr txBox="1"/>
          <p:nvPr/>
        </p:nvSpPr>
        <p:spPr>
          <a:xfrm>
            <a:off x="569167" y="359746"/>
            <a:ext cx="800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  <a:endParaRPr 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CAE24E4-F561-AE4D-F811-2C62E67B904A}"/>
              </a:ext>
            </a:extLst>
          </p:cNvPr>
          <p:cNvSpPr txBox="1"/>
          <p:nvPr/>
        </p:nvSpPr>
        <p:spPr>
          <a:xfrm>
            <a:off x="138506" y="1486886"/>
            <a:ext cx="8538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stroboscopic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equilibrium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experimentaly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relevant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cold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platforms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EFG.</a:t>
            </a: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multiple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frequencies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thermalization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polichromatic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Floquet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E961C52-4329-E7A6-43D0-0D2A52AE1BF5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lgerian" panose="04020705040A02060702" pitchFamily="82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54205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A6525A7-7DD9-6F04-33D3-957FFD8D1D31}"/>
              </a:ext>
            </a:extLst>
          </p:cNvPr>
          <p:cNvSpPr txBox="1"/>
          <p:nvPr/>
        </p:nvSpPr>
        <p:spPr>
          <a:xfrm>
            <a:off x="958754" y="573966"/>
            <a:ext cx="3340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CEB181-BE67-03B9-9875-211CBB91D37B}"/>
              </a:ext>
            </a:extLst>
          </p:cNvPr>
          <p:cNvSpPr txBox="1"/>
          <p:nvPr/>
        </p:nvSpPr>
        <p:spPr>
          <a:xfrm>
            <a:off x="2646784" y="173856"/>
            <a:ext cx="347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Equilibrium…?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lgerian" panose="04020705040A02060702" pitchFamily="82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5A4F047-1F22-E294-98BF-2F613AA89845}"/>
                  </a:ext>
                </a:extLst>
              </p:cNvPr>
              <p:cNvSpPr txBox="1"/>
              <p:nvPr/>
            </p:nvSpPr>
            <p:spPr>
              <a:xfrm>
                <a:off x="817951" y="3880466"/>
                <a:ext cx="7695248" cy="460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begChr m:val="["/>
                        <m:endChr m:val="]"/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𝛽𝜔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brk m:alnAt="7"/>
                          </m:r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  <m: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†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brk m:alnAt="7"/>
                              </m:r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)−</m:t>
                            </m:r>
                            <m:f>
                              <m:f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</m:t>
                            </m:r>
                            <m:sSubSup>
                              <m:sSubSup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  <m:sup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e>
                        </m:d>
                      </m:e>
                    </m:nary>
                  </m:oMath>
                </a14:m>
                <a:r>
                  <a:rPr lang="de-DE" sz="2000" dirty="0"/>
                  <a:t>,</a:t>
                </a: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5A4F047-1F22-E294-98BF-2F613AA89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51" y="3880466"/>
                <a:ext cx="7695248" cy="460639"/>
              </a:xfrm>
              <a:prstGeom prst="rect">
                <a:avLst/>
              </a:prstGeom>
              <a:blipFill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2D6D78EC-9832-A3A0-A0C5-33D63E44D52A}"/>
              </a:ext>
            </a:extLst>
          </p:cNvPr>
          <p:cNvSpPr txBox="1"/>
          <p:nvPr/>
        </p:nvSpPr>
        <p:spPr>
          <a:xfrm>
            <a:off x="382661" y="3429000"/>
            <a:ext cx="601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Born, Markov, </a:t>
            </a:r>
            <a:r>
              <a:rPr lang="de-DE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secular</a:t>
            </a:r>
            <a:r>
              <a:rPr lang="de-DE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</a:t>
            </a:r>
            <a:r>
              <a:rPr lang="de-DE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3727436-8BC2-3285-5BB6-BE3E55DE535B}"/>
              </a:ext>
            </a:extLst>
          </p:cNvPr>
          <p:cNvSpPr/>
          <p:nvPr/>
        </p:nvSpPr>
        <p:spPr>
          <a:xfrm>
            <a:off x="1920454" y="1122601"/>
            <a:ext cx="5169159" cy="237788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>
              <a:solidFill>
                <a:srgbClr val="FF3300"/>
              </a:solidFill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E05594D-2632-874C-713F-9DED104ABC1B}"/>
              </a:ext>
            </a:extLst>
          </p:cNvPr>
          <p:cNvSpPr/>
          <p:nvPr/>
        </p:nvSpPr>
        <p:spPr>
          <a:xfrm>
            <a:off x="2453758" y="1822472"/>
            <a:ext cx="2183364" cy="11445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783DC5C-571F-D6C4-150C-E51AF9D11707}"/>
              </a:ext>
            </a:extLst>
          </p:cNvPr>
          <p:cNvSpPr txBox="1"/>
          <p:nvPr/>
        </p:nvSpPr>
        <p:spPr>
          <a:xfrm>
            <a:off x="3146938" y="2386842"/>
            <a:ext cx="106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System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7AACDCF-2354-ACAC-A87A-5F8545453D2D}"/>
              </a:ext>
            </a:extLst>
          </p:cNvPr>
          <p:cNvSpPr txBox="1"/>
          <p:nvPr/>
        </p:nvSpPr>
        <p:spPr>
          <a:xfrm>
            <a:off x="4957905" y="2025415"/>
            <a:ext cx="1693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Environment</a:t>
            </a:r>
          </a:p>
        </p:txBody>
      </p:sp>
      <p:sp>
        <p:nvSpPr>
          <p:cNvPr id="30" name="Seta: para a Esquerda 29">
            <a:extLst>
              <a:ext uri="{FF2B5EF4-FFF2-40B4-BE49-F238E27FC236}">
                <a16:creationId xmlns:a16="http://schemas.microsoft.com/office/drawing/2014/main" id="{5A3A4AFD-CD47-9A0C-F209-D9723002FB89}"/>
              </a:ext>
            </a:extLst>
          </p:cNvPr>
          <p:cNvSpPr/>
          <p:nvPr/>
        </p:nvSpPr>
        <p:spPr>
          <a:xfrm rot="19890014">
            <a:off x="4181781" y="1979439"/>
            <a:ext cx="465430" cy="195179"/>
          </a:xfrm>
          <a:prstGeom prst="lef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31" name="Seta: para a Esquerda 30">
            <a:extLst>
              <a:ext uri="{FF2B5EF4-FFF2-40B4-BE49-F238E27FC236}">
                <a16:creationId xmlns:a16="http://schemas.microsoft.com/office/drawing/2014/main" id="{00CFAE0C-E945-4B41-A489-19828A9E9332}"/>
              </a:ext>
            </a:extLst>
          </p:cNvPr>
          <p:cNvSpPr/>
          <p:nvPr/>
        </p:nvSpPr>
        <p:spPr>
          <a:xfrm rot="19890014" flipH="1">
            <a:off x="4249893" y="2153110"/>
            <a:ext cx="693937" cy="300667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411F107-9A42-6DAE-405B-1B6E4D117E3D}"/>
                  </a:ext>
                </a:extLst>
              </p:cNvPr>
              <p:cNvSpPr txBox="1"/>
              <p:nvPr/>
            </p:nvSpPr>
            <p:spPr>
              <a:xfrm>
                <a:off x="6034991" y="687804"/>
                <a:ext cx="20703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sz="2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</m:sSub>
                  </m:oMath>
                </a14:m>
                <a:r>
                  <a:rPr lang="de-DE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411F107-9A42-6DAE-405B-1B6E4D117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991" y="687804"/>
                <a:ext cx="2070310" cy="307777"/>
              </a:xfrm>
              <a:prstGeom prst="rect">
                <a:avLst/>
              </a:prstGeom>
              <a:blipFill>
                <a:blip r:embed="rId3"/>
                <a:stretch>
                  <a:fillRect l="-4412" t="-24000" r="-588" b="-5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71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A6525A7-7DD9-6F04-33D3-957FFD8D1D31}"/>
              </a:ext>
            </a:extLst>
          </p:cNvPr>
          <p:cNvSpPr txBox="1"/>
          <p:nvPr/>
        </p:nvSpPr>
        <p:spPr>
          <a:xfrm>
            <a:off x="958754" y="573966"/>
            <a:ext cx="3340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CEB181-BE67-03B9-9875-211CBB91D37B}"/>
              </a:ext>
            </a:extLst>
          </p:cNvPr>
          <p:cNvSpPr txBox="1"/>
          <p:nvPr/>
        </p:nvSpPr>
        <p:spPr>
          <a:xfrm>
            <a:off x="2646784" y="173856"/>
            <a:ext cx="347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Equilibrium…?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lgerian" panose="04020705040A02060702" pitchFamily="82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5A4F047-1F22-E294-98BF-2F613AA89845}"/>
                  </a:ext>
                </a:extLst>
              </p:cNvPr>
              <p:cNvSpPr txBox="1"/>
              <p:nvPr/>
            </p:nvSpPr>
            <p:spPr>
              <a:xfrm>
                <a:off x="817951" y="3880466"/>
                <a:ext cx="7695248" cy="460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begChr m:val="["/>
                        <m:endChr m:val="]"/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𝛽𝜔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brk m:alnAt="7"/>
                          </m:r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  <m: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†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brk m:alnAt="7"/>
                              </m:r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)−</m:t>
                            </m:r>
                            <m:f>
                              <m:f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</m:t>
                            </m:r>
                            <m:sSubSup>
                              <m:sSubSup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  <m:sup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e>
                        </m:d>
                      </m:e>
                    </m:nary>
                  </m:oMath>
                </a14:m>
                <a:r>
                  <a:rPr lang="de-DE" sz="2000" dirty="0"/>
                  <a:t>,</a:t>
                </a: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5A4F047-1F22-E294-98BF-2F613AA89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51" y="3880466"/>
                <a:ext cx="7695248" cy="460639"/>
              </a:xfrm>
              <a:prstGeom prst="rect">
                <a:avLst/>
              </a:prstGeom>
              <a:blipFill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2D6D78EC-9832-A3A0-A0C5-33D63E44D52A}"/>
              </a:ext>
            </a:extLst>
          </p:cNvPr>
          <p:cNvSpPr txBox="1"/>
          <p:nvPr/>
        </p:nvSpPr>
        <p:spPr>
          <a:xfrm>
            <a:off x="382661" y="3429000"/>
            <a:ext cx="601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Born, Markov, </a:t>
            </a:r>
            <a:r>
              <a:rPr lang="de-DE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secular</a:t>
            </a:r>
            <a:r>
              <a:rPr lang="de-DE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</a:t>
            </a:r>
            <a:r>
              <a:rPr lang="de-DE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19C7773-5030-FBB8-AAD2-A4F9BA47A67D}"/>
                  </a:ext>
                </a:extLst>
              </p:cNvPr>
              <p:cNvSpPr txBox="1"/>
              <p:nvPr/>
            </p:nvSpPr>
            <p:spPr>
              <a:xfrm>
                <a:off x="5346987" y="4432278"/>
                <a:ext cx="2443489" cy="458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  <m:sup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19C7773-5030-FBB8-AAD2-A4F9BA47A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987" y="4432278"/>
                <a:ext cx="2443489" cy="458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EE457BD-59BA-C4B4-633C-AFC679C69FBC}"/>
                  </a:ext>
                </a:extLst>
              </p:cNvPr>
              <p:cNvSpPr txBox="1"/>
              <p:nvPr/>
            </p:nvSpPr>
            <p:spPr>
              <a:xfrm>
                <a:off x="1845425" y="4549392"/>
                <a:ext cx="26500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7"/>
                            </m:r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EE457BD-59BA-C4B4-633C-AFC679C69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425" y="4549392"/>
                <a:ext cx="2650084" cy="307777"/>
              </a:xfrm>
              <a:prstGeom prst="rect">
                <a:avLst/>
              </a:prstGeom>
              <a:blipFill>
                <a:blip r:embed="rId4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ipse 24">
            <a:extLst>
              <a:ext uri="{FF2B5EF4-FFF2-40B4-BE49-F238E27FC236}">
                <a16:creationId xmlns:a16="http://schemas.microsoft.com/office/drawing/2014/main" id="{E3727436-8BC2-3285-5BB6-BE3E55DE535B}"/>
              </a:ext>
            </a:extLst>
          </p:cNvPr>
          <p:cNvSpPr/>
          <p:nvPr/>
        </p:nvSpPr>
        <p:spPr>
          <a:xfrm>
            <a:off x="1920454" y="1122601"/>
            <a:ext cx="5169159" cy="237788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>
              <a:solidFill>
                <a:srgbClr val="FF3300"/>
              </a:solidFill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E05594D-2632-874C-713F-9DED104ABC1B}"/>
              </a:ext>
            </a:extLst>
          </p:cNvPr>
          <p:cNvSpPr/>
          <p:nvPr/>
        </p:nvSpPr>
        <p:spPr>
          <a:xfrm>
            <a:off x="2453758" y="1822472"/>
            <a:ext cx="2183364" cy="11445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783DC5C-571F-D6C4-150C-E51AF9D11707}"/>
              </a:ext>
            </a:extLst>
          </p:cNvPr>
          <p:cNvSpPr txBox="1"/>
          <p:nvPr/>
        </p:nvSpPr>
        <p:spPr>
          <a:xfrm>
            <a:off x="3146938" y="2386842"/>
            <a:ext cx="106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System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7AACDCF-2354-ACAC-A87A-5F8545453D2D}"/>
              </a:ext>
            </a:extLst>
          </p:cNvPr>
          <p:cNvSpPr txBox="1"/>
          <p:nvPr/>
        </p:nvSpPr>
        <p:spPr>
          <a:xfrm>
            <a:off x="4957905" y="2025415"/>
            <a:ext cx="1693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Environment</a:t>
            </a:r>
          </a:p>
        </p:txBody>
      </p:sp>
      <p:sp>
        <p:nvSpPr>
          <p:cNvPr id="30" name="Seta: para a Esquerda 29">
            <a:extLst>
              <a:ext uri="{FF2B5EF4-FFF2-40B4-BE49-F238E27FC236}">
                <a16:creationId xmlns:a16="http://schemas.microsoft.com/office/drawing/2014/main" id="{5A3A4AFD-CD47-9A0C-F209-D9723002FB89}"/>
              </a:ext>
            </a:extLst>
          </p:cNvPr>
          <p:cNvSpPr/>
          <p:nvPr/>
        </p:nvSpPr>
        <p:spPr>
          <a:xfrm rot="19890014">
            <a:off x="4181781" y="1979439"/>
            <a:ext cx="465430" cy="195179"/>
          </a:xfrm>
          <a:prstGeom prst="lef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31" name="Seta: para a Esquerda 30">
            <a:extLst>
              <a:ext uri="{FF2B5EF4-FFF2-40B4-BE49-F238E27FC236}">
                <a16:creationId xmlns:a16="http://schemas.microsoft.com/office/drawing/2014/main" id="{00CFAE0C-E945-4B41-A489-19828A9E9332}"/>
              </a:ext>
            </a:extLst>
          </p:cNvPr>
          <p:cNvSpPr/>
          <p:nvPr/>
        </p:nvSpPr>
        <p:spPr>
          <a:xfrm rot="19890014" flipH="1">
            <a:off x="4249893" y="2153110"/>
            <a:ext cx="693937" cy="300667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411F107-9A42-6DAE-405B-1B6E4D117E3D}"/>
                  </a:ext>
                </a:extLst>
              </p:cNvPr>
              <p:cNvSpPr txBox="1"/>
              <p:nvPr/>
            </p:nvSpPr>
            <p:spPr>
              <a:xfrm>
                <a:off x="6034991" y="687804"/>
                <a:ext cx="20703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sz="2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</m:sSub>
                  </m:oMath>
                </a14:m>
                <a:r>
                  <a:rPr lang="de-DE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411F107-9A42-6DAE-405B-1B6E4D117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991" y="687804"/>
                <a:ext cx="2070310" cy="307777"/>
              </a:xfrm>
              <a:prstGeom prst="rect">
                <a:avLst/>
              </a:prstGeom>
              <a:blipFill>
                <a:blip r:embed="rId5"/>
                <a:stretch>
                  <a:fillRect l="-4412" t="-24000" r="-588" b="-5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15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A6525A7-7DD9-6F04-33D3-957FFD8D1D31}"/>
              </a:ext>
            </a:extLst>
          </p:cNvPr>
          <p:cNvSpPr txBox="1"/>
          <p:nvPr/>
        </p:nvSpPr>
        <p:spPr>
          <a:xfrm>
            <a:off x="958754" y="573966"/>
            <a:ext cx="3340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CEB181-BE67-03B9-9875-211CBB91D37B}"/>
              </a:ext>
            </a:extLst>
          </p:cNvPr>
          <p:cNvSpPr txBox="1"/>
          <p:nvPr/>
        </p:nvSpPr>
        <p:spPr>
          <a:xfrm>
            <a:off x="2646784" y="173856"/>
            <a:ext cx="347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Equilibrium…?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lgerian" panose="04020705040A02060702" pitchFamily="82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5A4F047-1F22-E294-98BF-2F613AA89845}"/>
                  </a:ext>
                </a:extLst>
              </p:cNvPr>
              <p:cNvSpPr txBox="1"/>
              <p:nvPr/>
            </p:nvSpPr>
            <p:spPr>
              <a:xfrm>
                <a:off x="817951" y="3880466"/>
                <a:ext cx="7695248" cy="460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begChr m:val="["/>
                        <m:endChr m:val="]"/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𝛽𝜔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brk m:alnAt="7"/>
                          </m:r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  <m: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†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brk m:alnAt="7"/>
                              </m:r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)−</m:t>
                            </m:r>
                            <m:f>
                              <m:f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</m:t>
                            </m:r>
                            <m:sSubSup>
                              <m:sSubSup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  <m:sup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e>
                        </m:d>
                      </m:e>
                    </m:nary>
                  </m:oMath>
                </a14:m>
                <a:r>
                  <a:rPr lang="de-DE" sz="2000" dirty="0"/>
                  <a:t>,</a:t>
                </a: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5A4F047-1F22-E294-98BF-2F613AA89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51" y="3880466"/>
                <a:ext cx="7695248" cy="460639"/>
              </a:xfrm>
              <a:prstGeom prst="rect">
                <a:avLst/>
              </a:prstGeom>
              <a:blipFill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B6D93D3-EEA3-A211-8043-B1DCD54EABA3}"/>
                  </a:ext>
                </a:extLst>
              </p:cNvPr>
              <p:cNvSpPr txBox="1"/>
              <p:nvPr/>
            </p:nvSpPr>
            <p:spPr>
              <a:xfrm>
                <a:off x="3804110" y="6093087"/>
                <a:ext cx="1722931" cy="4146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SS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B6D93D3-EEA3-A211-8043-B1DCD54EA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110" y="6093087"/>
                <a:ext cx="1722931" cy="414601"/>
              </a:xfrm>
              <a:prstGeom prst="rect">
                <a:avLst/>
              </a:prstGeom>
              <a:blipFill>
                <a:blip r:embed="rId3"/>
                <a:stretch>
                  <a:fillRect b="-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2D6D78EC-9832-A3A0-A0C5-33D63E44D52A}"/>
              </a:ext>
            </a:extLst>
          </p:cNvPr>
          <p:cNvSpPr txBox="1"/>
          <p:nvPr/>
        </p:nvSpPr>
        <p:spPr>
          <a:xfrm>
            <a:off x="382661" y="3429000"/>
            <a:ext cx="601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Born, Markov, </a:t>
            </a:r>
            <a:r>
              <a:rPr lang="de-DE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secular</a:t>
            </a:r>
            <a:r>
              <a:rPr lang="de-DE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</a:t>
            </a:r>
            <a:r>
              <a:rPr lang="de-DE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19C7773-5030-FBB8-AAD2-A4F9BA47A67D}"/>
                  </a:ext>
                </a:extLst>
              </p:cNvPr>
              <p:cNvSpPr txBox="1"/>
              <p:nvPr/>
            </p:nvSpPr>
            <p:spPr>
              <a:xfrm>
                <a:off x="5346987" y="4432278"/>
                <a:ext cx="2443489" cy="458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  <m:sup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19C7773-5030-FBB8-AAD2-A4F9BA47A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987" y="4432278"/>
                <a:ext cx="2443489" cy="4583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EE457BD-59BA-C4B4-633C-AFC679C69FBC}"/>
                  </a:ext>
                </a:extLst>
              </p:cNvPr>
              <p:cNvSpPr txBox="1"/>
              <p:nvPr/>
            </p:nvSpPr>
            <p:spPr>
              <a:xfrm>
                <a:off x="1845425" y="4549392"/>
                <a:ext cx="26500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7"/>
                            </m:r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EE457BD-59BA-C4B4-633C-AFC679C69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425" y="4549392"/>
                <a:ext cx="2650084" cy="307777"/>
              </a:xfrm>
              <a:prstGeom prst="rect">
                <a:avLst/>
              </a:prstGeom>
              <a:blipFill>
                <a:blip r:embed="rId5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>
            <a:extLst>
              <a:ext uri="{FF2B5EF4-FFF2-40B4-BE49-F238E27FC236}">
                <a16:creationId xmlns:a16="http://schemas.microsoft.com/office/drawing/2014/main" id="{0F25E1D9-588C-0451-3F74-880C4B797FA3}"/>
              </a:ext>
            </a:extLst>
          </p:cNvPr>
          <p:cNvSpPr txBox="1"/>
          <p:nvPr/>
        </p:nvSpPr>
        <p:spPr>
          <a:xfrm>
            <a:off x="311541" y="4853101"/>
            <a:ext cx="477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D81DA8C1-8EBF-0DA8-4FAB-5E86FC0D9B88}"/>
                  </a:ext>
                </a:extLst>
              </p:cNvPr>
              <p:cNvSpPr txBox="1"/>
              <p:nvPr/>
            </p:nvSpPr>
            <p:spPr>
              <a:xfrm>
                <a:off x="1117018" y="5346642"/>
                <a:ext cx="3103285" cy="335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D81DA8C1-8EBF-0DA8-4FAB-5E86FC0D9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018" y="5346642"/>
                <a:ext cx="3103285" cy="335092"/>
              </a:xfrm>
              <a:prstGeom prst="rect">
                <a:avLst/>
              </a:prstGeom>
              <a:blipFill>
                <a:blip r:embed="rId6"/>
                <a:stretch>
                  <a:fillRect l="-1375" b="-272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7D273F2B-2172-0EF6-1AAF-D4222EC1E64F}"/>
                  </a:ext>
                </a:extLst>
              </p:cNvPr>
              <p:cNvSpPr txBox="1"/>
              <p:nvPr/>
            </p:nvSpPr>
            <p:spPr>
              <a:xfrm>
                <a:off x="5338453" y="5253211"/>
                <a:ext cx="2766848" cy="356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brk m:alnAt="7"/>
                        </m:rP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m:rPr>
                              <m:brk m:alnAt="7"/>
                            </m:r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brk m:alnAt="7"/>
                        </m:rP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7D273F2B-2172-0EF6-1AAF-D4222EC1E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453" y="5253211"/>
                <a:ext cx="2766848" cy="356701"/>
              </a:xfrm>
              <a:prstGeom prst="rect">
                <a:avLst/>
              </a:prstGeom>
              <a:blipFill>
                <a:blip r:embed="rId7"/>
                <a:stretch>
                  <a:fillRect l="-1982" t="-3448" r="-2863" b="-241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>
            <a:extLst>
              <a:ext uri="{FF2B5EF4-FFF2-40B4-BE49-F238E27FC236}">
                <a16:creationId xmlns:a16="http://schemas.microsoft.com/office/drawing/2014/main" id="{C50B8D08-B690-847B-D0BA-013240C92BA8}"/>
              </a:ext>
            </a:extLst>
          </p:cNvPr>
          <p:cNvSpPr txBox="1"/>
          <p:nvPr/>
        </p:nvSpPr>
        <p:spPr>
          <a:xfrm>
            <a:off x="291221" y="5674826"/>
            <a:ext cx="6187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Off-diagonal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vanish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-times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3727436-8BC2-3285-5BB6-BE3E55DE535B}"/>
              </a:ext>
            </a:extLst>
          </p:cNvPr>
          <p:cNvSpPr/>
          <p:nvPr/>
        </p:nvSpPr>
        <p:spPr>
          <a:xfrm>
            <a:off x="1920454" y="1122601"/>
            <a:ext cx="5169159" cy="237788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>
              <a:solidFill>
                <a:srgbClr val="FF3300"/>
              </a:solidFill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E05594D-2632-874C-713F-9DED104ABC1B}"/>
              </a:ext>
            </a:extLst>
          </p:cNvPr>
          <p:cNvSpPr/>
          <p:nvPr/>
        </p:nvSpPr>
        <p:spPr>
          <a:xfrm>
            <a:off x="2453758" y="1822472"/>
            <a:ext cx="2183364" cy="11445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783DC5C-571F-D6C4-150C-E51AF9D11707}"/>
              </a:ext>
            </a:extLst>
          </p:cNvPr>
          <p:cNvSpPr txBox="1"/>
          <p:nvPr/>
        </p:nvSpPr>
        <p:spPr>
          <a:xfrm>
            <a:off x="3146938" y="2386842"/>
            <a:ext cx="106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System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7AACDCF-2354-ACAC-A87A-5F8545453D2D}"/>
              </a:ext>
            </a:extLst>
          </p:cNvPr>
          <p:cNvSpPr txBox="1"/>
          <p:nvPr/>
        </p:nvSpPr>
        <p:spPr>
          <a:xfrm>
            <a:off x="4957905" y="2025415"/>
            <a:ext cx="1693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Environment</a:t>
            </a:r>
          </a:p>
        </p:txBody>
      </p:sp>
      <p:sp>
        <p:nvSpPr>
          <p:cNvPr id="30" name="Seta: para a Esquerda 29">
            <a:extLst>
              <a:ext uri="{FF2B5EF4-FFF2-40B4-BE49-F238E27FC236}">
                <a16:creationId xmlns:a16="http://schemas.microsoft.com/office/drawing/2014/main" id="{5A3A4AFD-CD47-9A0C-F209-D9723002FB89}"/>
              </a:ext>
            </a:extLst>
          </p:cNvPr>
          <p:cNvSpPr/>
          <p:nvPr/>
        </p:nvSpPr>
        <p:spPr>
          <a:xfrm rot="19890014">
            <a:off x="4181781" y="1979439"/>
            <a:ext cx="465430" cy="195179"/>
          </a:xfrm>
          <a:prstGeom prst="lef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31" name="Seta: para a Esquerda 30">
            <a:extLst>
              <a:ext uri="{FF2B5EF4-FFF2-40B4-BE49-F238E27FC236}">
                <a16:creationId xmlns:a16="http://schemas.microsoft.com/office/drawing/2014/main" id="{00CFAE0C-E945-4B41-A489-19828A9E9332}"/>
              </a:ext>
            </a:extLst>
          </p:cNvPr>
          <p:cNvSpPr/>
          <p:nvPr/>
        </p:nvSpPr>
        <p:spPr>
          <a:xfrm rot="19890014" flipH="1">
            <a:off x="4249893" y="2153110"/>
            <a:ext cx="693937" cy="300667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411F107-9A42-6DAE-405B-1B6E4D117E3D}"/>
                  </a:ext>
                </a:extLst>
              </p:cNvPr>
              <p:cNvSpPr txBox="1"/>
              <p:nvPr/>
            </p:nvSpPr>
            <p:spPr>
              <a:xfrm>
                <a:off x="6034991" y="687804"/>
                <a:ext cx="20703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sz="2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</m:sSub>
                  </m:oMath>
                </a14:m>
                <a:r>
                  <a:rPr lang="de-DE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411F107-9A42-6DAE-405B-1B6E4D117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991" y="687804"/>
                <a:ext cx="2070310" cy="307777"/>
              </a:xfrm>
              <a:prstGeom prst="rect">
                <a:avLst/>
              </a:prstGeom>
              <a:blipFill>
                <a:blip r:embed="rId8"/>
                <a:stretch>
                  <a:fillRect l="-4412" t="-24000" r="-588" b="-5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77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A6525A7-7DD9-6F04-33D3-957FFD8D1D31}"/>
              </a:ext>
            </a:extLst>
          </p:cNvPr>
          <p:cNvSpPr txBox="1"/>
          <p:nvPr/>
        </p:nvSpPr>
        <p:spPr>
          <a:xfrm>
            <a:off x="958754" y="573966"/>
            <a:ext cx="3340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A73FB9-9CB8-2ED9-0348-D7F27912F1F3}"/>
              </a:ext>
            </a:extLst>
          </p:cNvPr>
          <p:cNvSpPr txBox="1"/>
          <p:nvPr/>
        </p:nvSpPr>
        <p:spPr>
          <a:xfrm>
            <a:off x="4939976" y="593612"/>
            <a:ext cx="4433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de-DE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perturbation</a:t>
            </a:r>
            <a:r>
              <a:rPr lang="de-DE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de-DE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dissipation</a:t>
            </a:r>
            <a:endParaRPr lang="de-DE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DE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(out-</a:t>
            </a:r>
            <a:r>
              <a:rPr lang="de-DE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-equilibrium)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CEB181-BE67-03B9-9875-211CBB91D37B}"/>
              </a:ext>
            </a:extLst>
          </p:cNvPr>
          <p:cNvSpPr txBox="1"/>
          <p:nvPr/>
        </p:nvSpPr>
        <p:spPr>
          <a:xfrm>
            <a:off x="2646784" y="173856"/>
            <a:ext cx="347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Equilibrium…?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5733A62-4ADC-56A4-F5C8-CBA9CF452932}"/>
              </a:ext>
            </a:extLst>
          </p:cNvPr>
          <p:cNvSpPr/>
          <p:nvPr/>
        </p:nvSpPr>
        <p:spPr>
          <a:xfrm>
            <a:off x="1920454" y="1122601"/>
            <a:ext cx="5169159" cy="237788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>
              <a:solidFill>
                <a:srgbClr val="FF3300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910BB07-B219-37FD-BC8D-F399179C9064}"/>
              </a:ext>
            </a:extLst>
          </p:cNvPr>
          <p:cNvSpPr/>
          <p:nvPr/>
        </p:nvSpPr>
        <p:spPr>
          <a:xfrm>
            <a:off x="2453758" y="1822472"/>
            <a:ext cx="2183364" cy="11445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5" name="Seta: para a Esquerda 14">
            <a:extLst>
              <a:ext uri="{FF2B5EF4-FFF2-40B4-BE49-F238E27FC236}">
                <a16:creationId xmlns:a16="http://schemas.microsoft.com/office/drawing/2014/main" id="{099B6D83-587F-53C2-E351-B600E24B5897}"/>
              </a:ext>
            </a:extLst>
          </p:cNvPr>
          <p:cNvSpPr/>
          <p:nvPr/>
        </p:nvSpPr>
        <p:spPr>
          <a:xfrm rot="13239676">
            <a:off x="2111924" y="1678537"/>
            <a:ext cx="1118273" cy="634895"/>
          </a:xfrm>
          <a:prstGeom prst="leftArrow">
            <a:avLst/>
          </a:prstGeom>
          <a:solidFill>
            <a:srgbClr val="FF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>
              <a:solidFill>
                <a:srgbClr val="FF3300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65AD71C-8CB7-7F30-C9C3-A0430056FF75}"/>
              </a:ext>
            </a:extLst>
          </p:cNvPr>
          <p:cNvSpPr txBox="1"/>
          <p:nvPr/>
        </p:nvSpPr>
        <p:spPr>
          <a:xfrm>
            <a:off x="3146938" y="2386842"/>
            <a:ext cx="106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System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973F49E-E9BF-E95A-7B34-BFD94F3620B5}"/>
              </a:ext>
            </a:extLst>
          </p:cNvPr>
          <p:cNvSpPr txBox="1"/>
          <p:nvPr/>
        </p:nvSpPr>
        <p:spPr>
          <a:xfrm>
            <a:off x="4957905" y="2025415"/>
            <a:ext cx="1693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Environment</a:t>
            </a:r>
          </a:p>
        </p:txBody>
      </p:sp>
      <p:sp>
        <p:nvSpPr>
          <p:cNvPr id="19" name="Seta: para a Esquerda 18">
            <a:extLst>
              <a:ext uri="{FF2B5EF4-FFF2-40B4-BE49-F238E27FC236}">
                <a16:creationId xmlns:a16="http://schemas.microsoft.com/office/drawing/2014/main" id="{51BBAEEB-57B7-C341-633C-91D657F37221}"/>
              </a:ext>
            </a:extLst>
          </p:cNvPr>
          <p:cNvSpPr/>
          <p:nvPr/>
        </p:nvSpPr>
        <p:spPr>
          <a:xfrm rot="19890014">
            <a:off x="4181781" y="1979439"/>
            <a:ext cx="465430" cy="195179"/>
          </a:xfrm>
          <a:prstGeom prst="lef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0" name="Seta: para a Esquerda 19">
            <a:extLst>
              <a:ext uri="{FF2B5EF4-FFF2-40B4-BE49-F238E27FC236}">
                <a16:creationId xmlns:a16="http://schemas.microsoft.com/office/drawing/2014/main" id="{CFA058CF-1391-CD56-1E72-A7E047CA43FF}"/>
              </a:ext>
            </a:extLst>
          </p:cNvPr>
          <p:cNvSpPr/>
          <p:nvPr/>
        </p:nvSpPr>
        <p:spPr>
          <a:xfrm rot="19890014" flipH="1">
            <a:off x="4249893" y="2153110"/>
            <a:ext cx="693937" cy="300667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lgerian" panose="04020705040A02060702" pitchFamily="82" charset="0"/>
              </a:rPr>
              <a:t>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073D630-1B76-A781-C71F-4A05C9F7667A}"/>
              </a:ext>
            </a:extLst>
          </p:cNvPr>
          <p:cNvSpPr txBox="1"/>
          <p:nvPr/>
        </p:nvSpPr>
        <p:spPr>
          <a:xfrm>
            <a:off x="1071369" y="1147675"/>
            <a:ext cx="3666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perturbation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5715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29C2-C547-9E38-6691-AB18E9854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A6525A7-7DD9-6F04-33D3-957FFD8D1D31}"/>
              </a:ext>
            </a:extLst>
          </p:cNvPr>
          <p:cNvSpPr txBox="1"/>
          <p:nvPr/>
        </p:nvSpPr>
        <p:spPr>
          <a:xfrm>
            <a:off x="958754" y="573966"/>
            <a:ext cx="3340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A73FB9-9CB8-2ED9-0348-D7F27912F1F3}"/>
              </a:ext>
            </a:extLst>
          </p:cNvPr>
          <p:cNvSpPr txBox="1"/>
          <p:nvPr/>
        </p:nvSpPr>
        <p:spPr>
          <a:xfrm>
            <a:off x="4939976" y="593612"/>
            <a:ext cx="4433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de-DE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perturbation</a:t>
            </a:r>
            <a:r>
              <a:rPr lang="de-DE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de-DE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dissipation</a:t>
            </a:r>
            <a:endParaRPr lang="de-DE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DE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(out-</a:t>
            </a:r>
            <a:r>
              <a:rPr lang="de-DE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-equilibrium)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CEB181-BE67-03B9-9875-211CBB91D37B}"/>
              </a:ext>
            </a:extLst>
          </p:cNvPr>
          <p:cNvSpPr txBox="1"/>
          <p:nvPr/>
        </p:nvSpPr>
        <p:spPr>
          <a:xfrm>
            <a:off x="2646784" y="173856"/>
            <a:ext cx="347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Equilibrium…?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A1DACB-C4F5-6AD2-2089-D07D93744888}"/>
              </a:ext>
            </a:extLst>
          </p:cNvPr>
          <p:cNvSpPr txBox="1"/>
          <p:nvPr/>
        </p:nvSpPr>
        <p:spPr>
          <a:xfrm>
            <a:off x="1071369" y="4411960"/>
            <a:ext cx="6846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Long-time </a:t>
            </a:r>
            <a:r>
              <a:rPr lang="de-DE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de-DE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lang="de-DE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de-DE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-body </a:t>
            </a:r>
            <a:r>
              <a:rPr lang="de-DE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de-DE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de-DE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de-DE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complicated</a:t>
            </a:r>
            <a:r>
              <a:rPr lang="de-DE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de-DE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possible </a:t>
            </a:r>
            <a:r>
              <a:rPr lang="de-DE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characterise</a:t>
            </a:r>
            <a:r>
              <a:rPr lang="de-DE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de-DE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-time </a:t>
            </a:r>
            <a:r>
              <a:rPr lang="de-DE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dynamics</a:t>
            </a:r>
            <a:r>
              <a:rPr lang="de-DE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de-DE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  <a:r>
              <a:rPr lang="de-DE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time-independent</a:t>
            </a:r>
            <a:r>
              <a:rPr lang="de-DE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de-DE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5733A62-4ADC-56A4-F5C8-CBA9CF452932}"/>
              </a:ext>
            </a:extLst>
          </p:cNvPr>
          <p:cNvSpPr/>
          <p:nvPr/>
        </p:nvSpPr>
        <p:spPr>
          <a:xfrm>
            <a:off x="1920454" y="1122601"/>
            <a:ext cx="5169159" cy="237788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>
              <a:solidFill>
                <a:srgbClr val="FF3300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910BB07-B219-37FD-BC8D-F399179C9064}"/>
              </a:ext>
            </a:extLst>
          </p:cNvPr>
          <p:cNvSpPr/>
          <p:nvPr/>
        </p:nvSpPr>
        <p:spPr>
          <a:xfrm>
            <a:off x="2453758" y="1822472"/>
            <a:ext cx="2183364" cy="11445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5" name="Seta: para a Esquerda 14">
            <a:extLst>
              <a:ext uri="{FF2B5EF4-FFF2-40B4-BE49-F238E27FC236}">
                <a16:creationId xmlns:a16="http://schemas.microsoft.com/office/drawing/2014/main" id="{099B6D83-587F-53C2-E351-B600E24B5897}"/>
              </a:ext>
            </a:extLst>
          </p:cNvPr>
          <p:cNvSpPr/>
          <p:nvPr/>
        </p:nvSpPr>
        <p:spPr>
          <a:xfrm rot="13239676">
            <a:off x="2111924" y="1678537"/>
            <a:ext cx="1118273" cy="634895"/>
          </a:xfrm>
          <a:prstGeom prst="leftArrow">
            <a:avLst/>
          </a:prstGeom>
          <a:solidFill>
            <a:srgbClr val="FF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>
              <a:solidFill>
                <a:srgbClr val="FF3300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65AD71C-8CB7-7F30-C9C3-A0430056FF75}"/>
              </a:ext>
            </a:extLst>
          </p:cNvPr>
          <p:cNvSpPr txBox="1"/>
          <p:nvPr/>
        </p:nvSpPr>
        <p:spPr>
          <a:xfrm>
            <a:off x="3146938" y="2386842"/>
            <a:ext cx="106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System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973F49E-E9BF-E95A-7B34-BFD94F3620B5}"/>
              </a:ext>
            </a:extLst>
          </p:cNvPr>
          <p:cNvSpPr txBox="1"/>
          <p:nvPr/>
        </p:nvSpPr>
        <p:spPr>
          <a:xfrm>
            <a:off x="4957905" y="2025415"/>
            <a:ext cx="1693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Environment</a:t>
            </a:r>
          </a:p>
        </p:txBody>
      </p:sp>
      <p:sp>
        <p:nvSpPr>
          <p:cNvPr id="19" name="Seta: para a Esquerda 18">
            <a:extLst>
              <a:ext uri="{FF2B5EF4-FFF2-40B4-BE49-F238E27FC236}">
                <a16:creationId xmlns:a16="http://schemas.microsoft.com/office/drawing/2014/main" id="{51BBAEEB-57B7-C341-633C-91D657F37221}"/>
              </a:ext>
            </a:extLst>
          </p:cNvPr>
          <p:cNvSpPr/>
          <p:nvPr/>
        </p:nvSpPr>
        <p:spPr>
          <a:xfrm rot="19890014">
            <a:off x="4181781" y="1979439"/>
            <a:ext cx="465430" cy="195179"/>
          </a:xfrm>
          <a:prstGeom prst="lef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0" name="Seta: para a Esquerda 19">
            <a:extLst>
              <a:ext uri="{FF2B5EF4-FFF2-40B4-BE49-F238E27FC236}">
                <a16:creationId xmlns:a16="http://schemas.microsoft.com/office/drawing/2014/main" id="{CFA058CF-1391-CD56-1E72-A7E047CA43FF}"/>
              </a:ext>
            </a:extLst>
          </p:cNvPr>
          <p:cNvSpPr/>
          <p:nvPr/>
        </p:nvSpPr>
        <p:spPr>
          <a:xfrm rot="19890014" flipH="1">
            <a:off x="4249893" y="2153110"/>
            <a:ext cx="693937" cy="300667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E6E7348-3245-2F93-3B2D-955B922C42B4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lgerian" panose="04020705040A02060702" pitchFamily="82" charset="0"/>
              </a:rPr>
              <a:t>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073D630-1B76-A781-C71F-4A05C9F7667A}"/>
              </a:ext>
            </a:extLst>
          </p:cNvPr>
          <p:cNvSpPr txBox="1"/>
          <p:nvPr/>
        </p:nvSpPr>
        <p:spPr>
          <a:xfrm>
            <a:off x="1071369" y="1147675"/>
            <a:ext cx="3666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perturbation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8379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1C3EC04A-65A0-F217-3B2F-6DEB18D7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orma&#10;&#10;Descrição gerada automaticamente">
            <a:extLst>
              <a:ext uri="{FF2B5EF4-FFF2-40B4-BE49-F238E27FC236}">
                <a16:creationId xmlns:a16="http://schemas.microsoft.com/office/drawing/2014/main" id="{694A12BA-C377-3083-BC4F-975CF2BDA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366" y="183450"/>
            <a:ext cx="3669891" cy="26842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B872A77-5FE8-251A-D755-4CDC68B2C020}"/>
                  </a:ext>
                </a:extLst>
              </p:cNvPr>
              <p:cNvSpPr txBox="1"/>
              <p:nvPr/>
            </p:nvSpPr>
            <p:spPr>
              <a:xfrm>
                <a:off x="7523148" y="1364424"/>
                <a:ext cx="1438599" cy="322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de-DE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de-DE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de-DE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eff</m:t>
                            </m:r>
                          </m:sub>
                        </m:sSub>
                      </m:sup>
                    </m:sSup>
                    <m:r>
                      <a:rPr lang="de-DE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/>
                  <a:t>?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B872A77-5FE8-251A-D755-4CDC68B2C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148" y="1364424"/>
                <a:ext cx="1438599" cy="322268"/>
              </a:xfrm>
              <a:prstGeom prst="rect">
                <a:avLst/>
              </a:prstGeom>
              <a:blipFill>
                <a:blip r:embed="rId4"/>
                <a:stretch>
                  <a:fillRect l="-6356" t="-18868" r="-10169" b="-471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FE806E0-C545-0256-7A8C-370B147AF97F}"/>
                  </a:ext>
                </a:extLst>
              </p:cNvPr>
              <p:cNvSpPr txBox="1"/>
              <p:nvPr/>
            </p:nvSpPr>
            <p:spPr>
              <a:xfrm>
                <a:off x="207118" y="748871"/>
                <a:ext cx="4893324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Periodic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Hamiltonian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de-DE" sz="2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Dissipation due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system-environment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interaction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Sincronization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FE806E0-C545-0256-7A8C-370B147AF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18" y="748871"/>
                <a:ext cx="4893324" cy="1231106"/>
              </a:xfrm>
              <a:prstGeom prst="rect">
                <a:avLst/>
              </a:prstGeom>
              <a:blipFill>
                <a:blip r:embed="rId5"/>
                <a:stretch>
                  <a:fillRect l="-2989" t="-6931" b="-113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tângulo 18">
            <a:extLst>
              <a:ext uri="{FF2B5EF4-FFF2-40B4-BE49-F238E27FC236}">
                <a16:creationId xmlns:a16="http://schemas.microsoft.com/office/drawing/2014/main" id="{6A2B1C6C-5AD7-E241-4701-9FA52BA26F7C}"/>
              </a:ext>
            </a:extLst>
          </p:cNvPr>
          <p:cNvSpPr/>
          <p:nvPr/>
        </p:nvSpPr>
        <p:spPr>
          <a:xfrm>
            <a:off x="1216865" y="183450"/>
            <a:ext cx="2873829" cy="41338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3C575CD-5C79-719F-2B77-AC14466C47BA}"/>
                  </a:ext>
                </a:extLst>
              </p:cNvPr>
              <p:cNvSpPr txBox="1"/>
              <p:nvPr/>
            </p:nvSpPr>
            <p:spPr>
              <a:xfrm>
                <a:off x="1346720" y="232062"/>
                <a:ext cx="26564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</m:sSub>
                  </m:oMath>
                </a14:m>
                <a:r>
                  <a:rPr lang="de-DE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3C575CD-5C79-719F-2B77-AC14466C4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720" y="232062"/>
                <a:ext cx="2656433" cy="307777"/>
              </a:xfrm>
              <a:prstGeom prst="rect">
                <a:avLst/>
              </a:prstGeom>
              <a:blipFill>
                <a:blip r:embed="rId6"/>
                <a:stretch>
                  <a:fillRect l="-3440" t="-23529" r="-1376" b="-509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BE425E8-C996-C6D8-43FD-E7AEFE16228C}"/>
                  </a:ext>
                </a:extLst>
              </p:cNvPr>
              <p:cNvSpPr txBox="1"/>
              <p:nvPr/>
            </p:nvSpPr>
            <p:spPr>
              <a:xfrm>
                <a:off x="4969914" y="1193293"/>
                <a:ext cx="8853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BE425E8-C996-C6D8-43FD-E7AEFE162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914" y="1193293"/>
                <a:ext cx="885306" cy="307777"/>
              </a:xfrm>
              <a:prstGeom prst="rect">
                <a:avLst/>
              </a:prstGeom>
              <a:blipFill>
                <a:blip r:embed="rId7"/>
                <a:stretch>
                  <a:fillRect t="-2000" b="-3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29F2476-84A8-A706-2A07-8EB3514EDBFE}"/>
                  </a:ext>
                </a:extLst>
              </p:cNvPr>
              <p:cNvSpPr txBox="1"/>
              <p:nvPr/>
            </p:nvSpPr>
            <p:spPr>
              <a:xfrm>
                <a:off x="8777193" y="2533356"/>
                <a:ext cx="1601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29F2476-84A8-A706-2A07-8EB3514ED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93" y="2533356"/>
                <a:ext cx="160172" cy="307777"/>
              </a:xfrm>
              <a:prstGeom prst="rect">
                <a:avLst/>
              </a:prstGeom>
              <a:blipFill>
                <a:blip r:embed="rId8"/>
                <a:stretch>
                  <a:fillRect l="-34615" r="-30769"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ângulo 24">
            <a:extLst>
              <a:ext uri="{FF2B5EF4-FFF2-40B4-BE49-F238E27FC236}">
                <a16:creationId xmlns:a16="http://schemas.microsoft.com/office/drawing/2014/main" id="{30CFD7FD-8272-041C-FD85-84F07B8044B5}"/>
              </a:ext>
            </a:extLst>
          </p:cNvPr>
          <p:cNvSpPr/>
          <p:nvPr/>
        </p:nvSpPr>
        <p:spPr>
          <a:xfrm>
            <a:off x="7366073" y="284922"/>
            <a:ext cx="1661109" cy="2124521"/>
          </a:xfrm>
          <a:prstGeom prst="rect">
            <a:avLst/>
          </a:prstGeom>
          <a:solidFill>
            <a:srgbClr val="7030A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rgbClr val="FF3300"/>
              </a:solidFill>
            </a:endParaRPr>
          </a:p>
        </p:txBody>
      </p:sp>
      <p:pic>
        <p:nvPicPr>
          <p:cNvPr id="6" name="Imagem 5" descr="Gráfico, Gráfico de linhas&#10;&#10;Descrição gerada automaticamente">
            <a:extLst>
              <a:ext uri="{FF2B5EF4-FFF2-40B4-BE49-F238E27FC236}">
                <a16:creationId xmlns:a16="http://schemas.microsoft.com/office/drawing/2014/main" id="{4BBE9CF7-72CD-74D3-4E01-C3DF2BE516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0" y="1762290"/>
            <a:ext cx="4743481" cy="215768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AD0939E-B063-A5AD-2BEB-2BFB3108A9CE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lgerian" panose="04020705040A02060702" pitchFamily="8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48948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1C3EC04A-65A0-F217-3B2F-6DEB18D7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orma&#10;&#10;Descrição gerada automaticamente">
            <a:extLst>
              <a:ext uri="{FF2B5EF4-FFF2-40B4-BE49-F238E27FC236}">
                <a16:creationId xmlns:a16="http://schemas.microsoft.com/office/drawing/2014/main" id="{694A12BA-C377-3083-BC4F-975CF2BDA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366" y="183450"/>
            <a:ext cx="3669891" cy="26842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B872A77-5FE8-251A-D755-4CDC68B2C020}"/>
                  </a:ext>
                </a:extLst>
              </p:cNvPr>
              <p:cNvSpPr txBox="1"/>
              <p:nvPr/>
            </p:nvSpPr>
            <p:spPr>
              <a:xfrm>
                <a:off x="7523148" y="1364424"/>
                <a:ext cx="1438599" cy="322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de-DE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de-DE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de-DE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eff</m:t>
                            </m:r>
                          </m:sub>
                        </m:sSub>
                      </m:sup>
                    </m:sSup>
                    <m:r>
                      <a:rPr lang="de-DE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/>
                  <a:t>?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B872A77-5FE8-251A-D755-4CDC68B2C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148" y="1364424"/>
                <a:ext cx="1438599" cy="322268"/>
              </a:xfrm>
              <a:prstGeom prst="rect">
                <a:avLst/>
              </a:prstGeom>
              <a:blipFill>
                <a:blip r:embed="rId4"/>
                <a:stretch>
                  <a:fillRect l="-6356" t="-18868" r="-10169" b="-471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FE806E0-C545-0256-7A8C-370B147AF97F}"/>
                  </a:ext>
                </a:extLst>
              </p:cNvPr>
              <p:cNvSpPr txBox="1"/>
              <p:nvPr/>
            </p:nvSpPr>
            <p:spPr>
              <a:xfrm>
                <a:off x="207118" y="748871"/>
                <a:ext cx="4893324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Periodic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Hamiltonian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de-DE" sz="2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Dissipation due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system-environment </a:t>
                </a: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interaction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de-DE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Sincronization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FE806E0-C545-0256-7A8C-370B147AF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18" y="748871"/>
                <a:ext cx="4893324" cy="1231106"/>
              </a:xfrm>
              <a:prstGeom prst="rect">
                <a:avLst/>
              </a:prstGeom>
              <a:blipFill>
                <a:blip r:embed="rId5"/>
                <a:stretch>
                  <a:fillRect l="-2989" t="-6931" b="-113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m 14">
            <a:extLst>
              <a:ext uri="{FF2B5EF4-FFF2-40B4-BE49-F238E27FC236}">
                <a16:creationId xmlns:a16="http://schemas.microsoft.com/office/drawing/2014/main" id="{B15B19CE-EF1A-E8E4-94D6-F48DDAA64B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540" y="3633640"/>
            <a:ext cx="5511615" cy="2518517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A2B1C6C-5AD7-E241-4701-9FA52BA26F7C}"/>
              </a:ext>
            </a:extLst>
          </p:cNvPr>
          <p:cNvSpPr/>
          <p:nvPr/>
        </p:nvSpPr>
        <p:spPr>
          <a:xfrm>
            <a:off x="1216865" y="183450"/>
            <a:ext cx="2873829" cy="41338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3C575CD-5C79-719F-2B77-AC14466C47BA}"/>
                  </a:ext>
                </a:extLst>
              </p:cNvPr>
              <p:cNvSpPr txBox="1"/>
              <p:nvPr/>
            </p:nvSpPr>
            <p:spPr>
              <a:xfrm>
                <a:off x="1346720" y="232062"/>
                <a:ext cx="26564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</m:sSub>
                  </m:oMath>
                </a14:m>
                <a:r>
                  <a:rPr lang="de-DE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3C575CD-5C79-719F-2B77-AC14466C4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720" y="232062"/>
                <a:ext cx="2656433" cy="307777"/>
              </a:xfrm>
              <a:prstGeom prst="rect">
                <a:avLst/>
              </a:prstGeom>
              <a:blipFill>
                <a:blip r:embed="rId7"/>
                <a:stretch>
                  <a:fillRect l="-3440" t="-23529" r="-1376" b="-509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BE425E8-C996-C6D8-43FD-E7AEFE16228C}"/>
                  </a:ext>
                </a:extLst>
              </p:cNvPr>
              <p:cNvSpPr txBox="1"/>
              <p:nvPr/>
            </p:nvSpPr>
            <p:spPr>
              <a:xfrm>
                <a:off x="4969914" y="1193293"/>
                <a:ext cx="8853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BE425E8-C996-C6D8-43FD-E7AEFE162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914" y="1193293"/>
                <a:ext cx="885306" cy="307777"/>
              </a:xfrm>
              <a:prstGeom prst="rect">
                <a:avLst/>
              </a:prstGeom>
              <a:blipFill>
                <a:blip r:embed="rId7"/>
                <a:stretch>
                  <a:fillRect t="-2000" b="-3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29F2476-84A8-A706-2A07-8EB3514EDBFE}"/>
                  </a:ext>
                </a:extLst>
              </p:cNvPr>
              <p:cNvSpPr txBox="1"/>
              <p:nvPr/>
            </p:nvSpPr>
            <p:spPr>
              <a:xfrm>
                <a:off x="8777193" y="2533356"/>
                <a:ext cx="1601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29F2476-84A8-A706-2A07-8EB3514ED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93" y="2533356"/>
                <a:ext cx="160172" cy="307777"/>
              </a:xfrm>
              <a:prstGeom prst="rect">
                <a:avLst/>
              </a:prstGeom>
              <a:blipFill>
                <a:blip r:embed="rId9"/>
                <a:stretch>
                  <a:fillRect l="-34615" r="-30769"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ângulo 24">
            <a:extLst>
              <a:ext uri="{FF2B5EF4-FFF2-40B4-BE49-F238E27FC236}">
                <a16:creationId xmlns:a16="http://schemas.microsoft.com/office/drawing/2014/main" id="{30CFD7FD-8272-041C-FD85-84F07B8044B5}"/>
              </a:ext>
            </a:extLst>
          </p:cNvPr>
          <p:cNvSpPr/>
          <p:nvPr/>
        </p:nvSpPr>
        <p:spPr>
          <a:xfrm>
            <a:off x="7366073" y="284922"/>
            <a:ext cx="1661109" cy="2124521"/>
          </a:xfrm>
          <a:prstGeom prst="rect">
            <a:avLst/>
          </a:prstGeom>
          <a:solidFill>
            <a:srgbClr val="7030A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rgbClr val="FF33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AD0939E-B063-A5AD-2BEB-2BFB3108A9CE}"/>
              </a:ext>
            </a:extLst>
          </p:cNvPr>
          <p:cNvSpPr txBox="1"/>
          <p:nvPr/>
        </p:nvSpPr>
        <p:spPr>
          <a:xfrm>
            <a:off x="8447802" y="6166286"/>
            <a:ext cx="101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lgerian" panose="04020705040A02060702" pitchFamily="82" charset="0"/>
              </a:rPr>
              <a:t>2</a:t>
            </a:r>
          </a:p>
        </p:txBody>
      </p:sp>
      <p:pic>
        <p:nvPicPr>
          <p:cNvPr id="2" name="Imagem 1" descr="Gráfico, Gráfico de linhas&#10;&#10;Descrição gerada automaticamente">
            <a:extLst>
              <a:ext uri="{FF2B5EF4-FFF2-40B4-BE49-F238E27FC236}">
                <a16:creationId xmlns:a16="http://schemas.microsoft.com/office/drawing/2014/main" id="{96682485-20F6-D6F2-A192-437107C1AD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0" y="1762290"/>
            <a:ext cx="4743481" cy="21576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2ED1BAE-D064-0BB1-1F19-AD5C9506A170}"/>
                  </a:ext>
                </a:extLst>
              </p:cNvPr>
              <p:cNvSpPr txBox="1"/>
              <p:nvPr/>
            </p:nvSpPr>
            <p:spPr>
              <a:xfrm>
                <a:off x="5855220" y="2952041"/>
                <a:ext cx="1547475" cy="465448"/>
              </a:xfrm>
              <a:prstGeom prst="rect">
                <a:avLst/>
              </a:prstGeom>
              <a:solidFill>
                <a:srgbClr val="C1E5F5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eff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2ED1BAE-D064-0BB1-1F19-AD5C9506A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220" y="2952041"/>
                <a:ext cx="1547475" cy="4654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468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Tema do 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Tema do 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Tema do 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1115</Words>
  <Application>Microsoft Office PowerPoint</Application>
  <PresentationFormat>Apresentação na tela (4:3)</PresentationFormat>
  <Paragraphs>220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Algerian</vt:lpstr>
      <vt:lpstr>Aptos</vt:lpstr>
      <vt:lpstr>Aptos Display</vt:lpstr>
      <vt:lpstr>Arial</vt:lpstr>
      <vt:lpstr>Cambria Math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Wilson Martins</dc:creator>
  <cp:lastModifiedBy>Wilson Martins</cp:lastModifiedBy>
  <cp:revision>1</cp:revision>
  <dcterms:created xsi:type="dcterms:W3CDTF">2024-02-06T15:30:05Z</dcterms:created>
  <dcterms:modified xsi:type="dcterms:W3CDTF">2024-06-16T17:49:41Z</dcterms:modified>
</cp:coreProperties>
</file>