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3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A5F80-C92D-4D24-ACFE-28C432C77164}" v="90" dt="2024-02-17T23:23:56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Martins" userId="aa084df00ae5f2d0" providerId="LiveId" clId="{893A5F80-C92D-4D24-ACFE-28C432C77164}"/>
    <pc:docChg chg="custSel addSld delSld modSld sldOrd">
      <pc:chgData name="Wilson Martins" userId="aa084df00ae5f2d0" providerId="LiveId" clId="{893A5F80-C92D-4D24-ACFE-28C432C77164}" dt="2024-02-17T23:32:29.640" v="347" actId="20577"/>
      <pc:docMkLst>
        <pc:docMk/>
      </pc:docMkLst>
      <pc:sldChg chg="addSp modSp mod ord">
        <pc:chgData name="Wilson Martins" userId="aa084df00ae5f2d0" providerId="LiveId" clId="{893A5F80-C92D-4D24-ACFE-28C432C77164}" dt="2024-02-17T23:21:43.235" v="262" actId="114"/>
        <pc:sldMkLst>
          <pc:docMk/>
          <pc:sldMk cId="2406401724" sldId="256"/>
        </pc:sldMkLst>
        <pc:spChg chg="add mod">
          <ac:chgData name="Wilson Martins" userId="aa084df00ae5f2d0" providerId="LiveId" clId="{893A5F80-C92D-4D24-ACFE-28C432C77164}" dt="2024-02-17T23:21:43.235" v="262" actId="114"/>
          <ac:spMkLst>
            <pc:docMk/>
            <pc:sldMk cId="2406401724" sldId="256"/>
            <ac:spMk id="2" creationId="{8436D998-5DF0-3FBE-76C7-09AD9F19B859}"/>
          </ac:spMkLst>
        </pc:spChg>
        <pc:spChg chg="mod">
          <ac:chgData name="Wilson Martins" userId="aa084df00ae5f2d0" providerId="LiveId" clId="{893A5F80-C92D-4D24-ACFE-28C432C77164}" dt="2024-02-14T13:31:34.521" v="155" actId="20577"/>
          <ac:spMkLst>
            <pc:docMk/>
            <pc:sldMk cId="2406401724" sldId="256"/>
            <ac:spMk id="4" creationId="{CDF83ED8-5A51-B7A7-EA25-FC6E2EA6AECA}"/>
          </ac:spMkLst>
        </pc:spChg>
        <pc:spChg chg="add mod">
          <ac:chgData name="Wilson Martins" userId="aa084df00ae5f2d0" providerId="LiveId" clId="{893A5F80-C92D-4D24-ACFE-28C432C77164}" dt="2024-02-17T23:21:33.355" v="261" actId="114"/>
          <ac:spMkLst>
            <pc:docMk/>
            <pc:sldMk cId="2406401724" sldId="256"/>
            <ac:spMk id="5" creationId="{8FE982CA-4883-7A78-0D89-170B7B4FDEDD}"/>
          </ac:spMkLst>
        </pc:spChg>
        <pc:picChg chg="add mod">
          <ac:chgData name="Wilson Martins" userId="aa084df00ae5f2d0" providerId="LiveId" clId="{893A5F80-C92D-4D24-ACFE-28C432C77164}" dt="2024-02-17T23:19:16.988" v="258" actId="1076"/>
          <ac:picMkLst>
            <pc:docMk/>
            <pc:sldMk cId="2406401724" sldId="256"/>
            <ac:picMk id="6" creationId="{6863A594-B493-5B9E-4E7B-7B1E88E51D4C}"/>
          </ac:picMkLst>
        </pc:picChg>
      </pc:sldChg>
      <pc:sldChg chg="delSp modSp mod">
        <pc:chgData name="Wilson Martins" userId="aa084df00ae5f2d0" providerId="LiveId" clId="{893A5F80-C92D-4D24-ACFE-28C432C77164}" dt="2024-02-17T23:26:41.754" v="274" actId="478"/>
        <pc:sldMkLst>
          <pc:docMk/>
          <pc:sldMk cId="507348886" sldId="257"/>
        </pc:sldMkLst>
        <pc:spChg chg="del mod">
          <ac:chgData name="Wilson Martins" userId="aa084df00ae5f2d0" providerId="LiveId" clId="{893A5F80-C92D-4D24-ACFE-28C432C77164}" dt="2024-02-17T23:23:06.828" v="266" actId="478"/>
          <ac:spMkLst>
            <pc:docMk/>
            <pc:sldMk cId="507348886" sldId="257"/>
            <ac:spMk id="3" creationId="{8110E3A5-E3DB-A4CC-58C1-0A4EFF3C0C21}"/>
          </ac:spMkLst>
        </pc:spChg>
        <pc:spChg chg="del mod">
          <ac:chgData name="Wilson Martins" userId="aa084df00ae5f2d0" providerId="LiveId" clId="{893A5F80-C92D-4D24-ACFE-28C432C77164}" dt="2024-02-17T23:26:41.754" v="274" actId="478"/>
          <ac:spMkLst>
            <pc:docMk/>
            <pc:sldMk cId="507348886" sldId="257"/>
            <ac:spMk id="8" creationId="{6DB1D57D-08AA-71EB-8B0E-24D57341EF42}"/>
          </ac:spMkLst>
        </pc:spChg>
        <pc:picChg chg="mod">
          <ac:chgData name="Wilson Martins" userId="aa084df00ae5f2d0" providerId="LiveId" clId="{893A5F80-C92D-4D24-ACFE-28C432C77164}" dt="2024-02-17T23:23:12.911" v="267" actId="14100"/>
          <ac:picMkLst>
            <pc:docMk/>
            <pc:sldMk cId="507348886" sldId="257"/>
            <ac:picMk id="5" creationId="{9AEBA68A-8AC5-B8B7-27CA-475E0EDFD636}"/>
          </ac:picMkLst>
        </pc:picChg>
        <pc:picChg chg="del">
          <ac:chgData name="Wilson Martins" userId="aa084df00ae5f2d0" providerId="LiveId" clId="{893A5F80-C92D-4D24-ACFE-28C432C77164}" dt="2024-02-17T23:22:49.761" v="264" actId="478"/>
          <ac:picMkLst>
            <pc:docMk/>
            <pc:sldMk cId="507348886" sldId="257"/>
            <ac:picMk id="6" creationId="{ED246A46-8F47-A6B2-256E-C719AB623A87}"/>
          </ac:picMkLst>
        </pc:pic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2417541690" sldId="258"/>
        </pc:sldMkLst>
        <pc:spChg chg="mod">
          <ac:chgData name="Wilson Martins" userId="aa084df00ae5f2d0" providerId="LiveId" clId="{893A5F80-C92D-4D24-ACFE-28C432C77164}" dt="2024-02-06T15:58:07.411" v="33" actId="20577"/>
          <ac:spMkLst>
            <pc:docMk/>
            <pc:sldMk cId="2417541690" sldId="258"/>
            <ac:spMk id="4" creationId="{8D89E370-E820-0EA4-0B39-8445B2B4699B}"/>
          </ac:spMkLst>
        </pc:spChg>
      </pc:sldChg>
      <pc:sldChg chg="modSp add del mod">
        <pc:chgData name="Wilson Martins" userId="aa084df00ae5f2d0" providerId="LiveId" clId="{893A5F80-C92D-4D24-ACFE-28C432C77164}" dt="2024-02-14T13:47:16.803" v="156" actId="47"/>
        <pc:sldMkLst>
          <pc:docMk/>
          <pc:sldMk cId="4058062785" sldId="259"/>
        </pc:sldMkLst>
        <pc:spChg chg="mod">
          <ac:chgData name="Wilson Martins" userId="aa084df00ae5f2d0" providerId="LiveId" clId="{893A5F80-C92D-4D24-ACFE-28C432C77164}" dt="2024-02-06T15:58:20.655" v="36" actId="20577"/>
          <ac:spMkLst>
            <pc:docMk/>
            <pc:sldMk cId="4058062785" sldId="259"/>
            <ac:spMk id="4" creationId="{485615FF-6B74-213B-D43E-25ABFCD3C0B2}"/>
          </ac:spMkLst>
        </pc:spChg>
      </pc:sldChg>
      <pc:sldChg chg="modSp add mod">
        <pc:chgData name="Wilson Martins" userId="aa084df00ae5f2d0" providerId="LiveId" clId="{893A5F80-C92D-4D24-ACFE-28C432C77164}" dt="2024-02-06T15:59:03.919" v="55" actId="20577"/>
        <pc:sldMkLst>
          <pc:docMk/>
          <pc:sldMk cId="4190071890" sldId="260"/>
        </pc:sldMkLst>
        <pc:spChg chg="mod">
          <ac:chgData name="Wilson Martins" userId="aa084df00ae5f2d0" providerId="LiveId" clId="{893A5F80-C92D-4D24-ACFE-28C432C77164}" dt="2024-02-06T15:59:03.919" v="55" actId="20577"/>
          <ac:spMkLst>
            <pc:docMk/>
            <pc:sldMk cId="4190071890" sldId="260"/>
            <ac:spMk id="4" creationId="{6B4BF9FE-11EF-6E50-4D8C-0E98D8C46EAB}"/>
          </ac:spMkLst>
        </pc:spChg>
      </pc:sldChg>
      <pc:sldChg chg="addSp modSp add mod">
        <pc:chgData name="Wilson Martins" userId="aa084df00ae5f2d0" providerId="LiveId" clId="{893A5F80-C92D-4D24-ACFE-28C432C77164}" dt="2024-02-17T23:25:03.492" v="273" actId="167"/>
        <pc:sldMkLst>
          <pc:docMk/>
          <pc:sldMk cId="3141328610" sldId="261"/>
        </pc:sldMkLst>
        <pc:spChg chg="add mod ord">
          <ac:chgData name="Wilson Martins" userId="aa084df00ae5f2d0" providerId="LiveId" clId="{893A5F80-C92D-4D24-ACFE-28C432C77164}" dt="2024-02-17T23:25:03.492" v="273" actId="167"/>
          <ac:spMkLst>
            <pc:docMk/>
            <pc:sldMk cId="3141328610" sldId="261"/>
            <ac:spMk id="2" creationId="{C5F6C2CA-D1D9-F3F0-AE54-8BC5B23B5C8F}"/>
          </ac:spMkLst>
        </pc:spChg>
        <pc:spChg chg="mod">
          <ac:chgData name="Wilson Martins" userId="aa084df00ae5f2d0" providerId="LiveId" clId="{893A5F80-C92D-4D24-ACFE-28C432C77164}" dt="2024-02-14T13:49:03.778" v="180" actId="20577"/>
          <ac:spMkLst>
            <pc:docMk/>
            <pc:sldMk cId="3141328610" sldId="261"/>
            <ac:spMk id="4" creationId="{9AD60E3D-233E-421B-36A8-3D200600C4C3}"/>
          </ac:spMkLst>
        </pc:spChg>
        <pc:spChg chg="mod">
          <ac:chgData name="Wilson Martins" userId="aa084df00ae5f2d0" providerId="LiveId" clId="{893A5F80-C92D-4D24-ACFE-28C432C77164}" dt="2024-02-17T23:24:07.023" v="270" actId="1076"/>
          <ac:spMkLst>
            <pc:docMk/>
            <pc:sldMk cId="3141328610" sldId="261"/>
            <ac:spMk id="5" creationId="{78AC93FB-0398-4F56-B76D-0EACF4CD4471}"/>
          </ac:spMkLst>
        </pc:spChg>
      </pc:sldChg>
      <pc:sldChg chg="new del">
        <pc:chgData name="Wilson Martins" userId="aa084df00ae5f2d0" providerId="LiveId" clId="{893A5F80-C92D-4D24-ACFE-28C432C77164}" dt="2024-02-14T13:48:17.682" v="158" actId="47"/>
        <pc:sldMkLst>
          <pc:docMk/>
          <pc:sldMk cId="3792933079" sldId="262"/>
        </pc:sldMkLst>
      </pc:sldChg>
      <pc:sldChg chg="modSp add mod">
        <pc:chgData name="Wilson Martins" userId="aa084df00ae5f2d0" providerId="LiveId" clId="{893A5F80-C92D-4D24-ACFE-28C432C77164}" dt="2024-02-14T13:48:40.920" v="178" actId="20577"/>
        <pc:sldMkLst>
          <pc:docMk/>
          <pc:sldMk cId="3840360115" sldId="262"/>
        </pc:sldMkLst>
        <pc:spChg chg="mod">
          <ac:chgData name="Wilson Martins" userId="aa084df00ae5f2d0" providerId="LiveId" clId="{893A5F80-C92D-4D24-ACFE-28C432C77164}" dt="2024-02-14T13:48:40.920" v="178" actId="20577"/>
          <ac:spMkLst>
            <pc:docMk/>
            <pc:sldMk cId="3840360115" sldId="262"/>
            <ac:spMk id="4" creationId="{6F113662-47F8-DD99-1527-E45DE5B44533}"/>
          </ac:spMkLst>
        </pc:spChg>
      </pc:sldChg>
      <pc:sldChg chg="add">
        <pc:chgData name="Wilson Martins" userId="aa084df00ae5f2d0" providerId="LiveId" clId="{893A5F80-C92D-4D24-ACFE-28C432C77164}" dt="2024-02-17T23:14:54.122" v="234" actId="2890"/>
        <pc:sldMkLst>
          <pc:docMk/>
          <pc:sldMk cId="1959278077" sldId="263"/>
        </pc:sldMkLst>
      </pc:sldChg>
      <pc:sldChg chg="addSp delSp modSp add mod">
        <pc:chgData name="Wilson Martins" userId="aa084df00ae5f2d0" providerId="LiveId" clId="{893A5F80-C92D-4D24-ACFE-28C432C77164}" dt="2024-02-17T23:32:29.640" v="347" actId="20577"/>
        <pc:sldMkLst>
          <pc:docMk/>
          <pc:sldMk cId="2884604722" sldId="264"/>
        </pc:sldMkLst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2" creationId="{A324A994-00E3-3430-72FC-2351B7477AC9}"/>
          </ac:spMkLst>
        </pc:spChg>
        <pc:spChg chg="mod">
          <ac:chgData name="Wilson Martins" userId="aa084df00ae5f2d0" providerId="LiveId" clId="{893A5F80-C92D-4D24-ACFE-28C432C77164}" dt="2024-02-17T23:32:29.640" v="347" actId="20577"/>
          <ac:spMkLst>
            <pc:docMk/>
            <pc:sldMk cId="2884604722" sldId="264"/>
            <ac:spMk id="4" creationId="{7ACE6F1C-C3CE-AD8F-ACF8-6F6B9D8F668D}"/>
          </ac:spMkLst>
        </pc:spChg>
        <pc:spChg chg="del">
          <ac:chgData name="Wilson Martins" userId="aa084df00ae5f2d0" providerId="LiveId" clId="{893A5F80-C92D-4D24-ACFE-28C432C77164}" dt="2024-02-17T23:29:02.814" v="339" actId="478"/>
          <ac:spMkLst>
            <pc:docMk/>
            <pc:sldMk cId="2884604722" sldId="264"/>
            <ac:spMk id="5" creationId="{C6F966EC-1A4F-B22A-2D70-F5CBBE40C4EB}"/>
          </ac:spMkLst>
        </pc:spChg>
        <pc:picChg chg="add del">
          <ac:chgData name="Wilson Martins" userId="aa084df00ae5f2d0" providerId="LiveId" clId="{893A5F80-C92D-4D24-ACFE-28C432C77164}" dt="2024-02-17T23:31:59.837" v="341" actId="478"/>
          <ac:picMkLst>
            <pc:docMk/>
            <pc:sldMk cId="2884604722" sldId="264"/>
            <ac:picMk id="6" creationId="{2FD46C42-EB25-3739-BBCD-6A669D192D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E80CD-ACB5-A83E-7A3F-9F27EB1C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FA24E-BD84-0C88-8475-0986C7A3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C0845-F269-A409-36AF-CEC95468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4F9D3-7411-B431-4B79-8E3B5E90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07A58-F0EB-CE5E-D2FE-5997365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E95A0-901F-D065-1F64-A78EF23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A07B3-6A8B-EECF-65B6-DAB47B76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E8042-8F6E-60CE-F996-E4777104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DDC28-EE81-F484-EC64-6E37AA9F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CA1E5-7FD4-0F54-F9C2-D204229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025BC-A609-D53A-3104-090A48E10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DFD50A-4D4C-4CA0-F4C9-C4F58E3E6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7E523-2B17-A010-4EBB-8BE32D7A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BB898-7C39-F7F6-B297-03377315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13452-5B9A-878E-5E91-4AF5E3F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6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0555-265C-E4D9-30A5-7DEBEAE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40B25-AE08-D3DA-7603-BE080194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351A1-BEA2-D110-57B2-5405F6D7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5682F-D557-7599-BC00-B3D1566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51EC7-4EB2-9965-8E61-AF680D2A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2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1F76F-1B55-11C1-D77C-C7E1C51E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5EDFC-8CB3-1DCD-6A62-B948F3E0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B44F7-E061-4AAC-7F18-D294EF5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8C1D7-A739-24AE-884F-858F175D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4D985-6C0F-F989-6AAC-FD1B9CA4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30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CFE61-9C90-7A59-21F4-3701F660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1FF71-FAD9-6484-2558-396ABF23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AAC4F3-0CB5-1423-8551-2375215F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69A8F-B651-CFE9-F530-2680F1AF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DDEEC-40C9-65CA-E111-EC6283F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91A932-305F-9DFB-5F5D-8D0B3D9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44EB-9FFD-572D-F741-FA1E1C08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A882E-B7EA-B747-6F18-6187C2E1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3D3739-FFAE-1494-56F5-888E9501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CE66B9-8556-FEAB-8596-8B1BED17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0A42B4-C004-5595-120C-49EC5D10B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EF5F36-AEDB-2C8C-6326-F24F5CB0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FE5B7F-0159-BF34-B08E-81E7672F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614667-77FF-D5E5-6547-BC4CC1C6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DE990-42F7-559D-E5CC-330CC80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277D6E-3ADB-3E32-8209-2908E4A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E359F5-3C3C-9DD2-AE01-FC85A15D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D8A493-DD0E-6779-53AB-FDB41A2F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AE1BF4-4512-6C58-C2B2-4B34079B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3BDFC3-B0E5-2CCA-FB09-E383FC38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C9D1F6-564B-2478-54F8-221BC0F6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2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F6B52-297B-B58C-0507-653466D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991C8-B43C-1FB5-FC51-01CC5D2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30B226-000D-3899-02E8-0E5EE8EA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B36B00-BB25-A892-B0C5-7CB7BAAD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E861E-0D6F-9989-5F45-9B19ECBA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95ACA-BBC5-5E7A-5467-4D2F3418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1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B4EB5-3A42-5BAB-0F8A-9940655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7C17C2-3A73-F81E-165D-E52E607A4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ADE7E-ADE3-131E-2568-2167E61B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41AE7-3924-EE83-C4BF-4D597AF8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67CF4B-979E-DAC9-EE9F-DD747B3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99A38-9BA4-5EBF-2100-0F45B617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76BC2F-8B51-4B2E-EE9C-1DCF090C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72B8D-7A89-61D7-78E0-882ACEF8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3E6FD0-614E-A3DC-6E14-0F986DEF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47BC-EEBD-42AD-A16C-C093291040D1}" type="datetimeFigureOut">
              <a:rPr lang="de-DE" smtClean="0"/>
              <a:t>17.02.2024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4F2F6-77D0-C870-8F30-3CE8375E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5F376-0877-9986-9E07-20282DF9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F15AA-125A-41F3-B0EB-F1438A7D66A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E9EBA-5272-5993-DAB6-CAA02C92CDCC}"/>
              </a:ext>
            </a:extLst>
          </p:cNvPr>
          <p:cNvSpPr txBox="1"/>
          <p:nvPr/>
        </p:nvSpPr>
        <p:spPr>
          <a:xfrm>
            <a:off x="1663962" y="227415"/>
            <a:ext cx="8640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equilibrium states for a class of quasiperiodic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A68A-8AC5-B8B7-27CA-475E0EDF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144318"/>
            <a:ext cx="4058429" cy="1293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21BF3-CDE0-4CF3-5481-058F56361FA0}"/>
              </a:ext>
            </a:extLst>
          </p:cNvPr>
          <p:cNvSpPr txBox="1"/>
          <p:nvPr/>
        </p:nvSpPr>
        <p:spPr>
          <a:xfrm>
            <a:off x="3016898" y="1752528"/>
            <a:ext cx="615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Wilson S. Martins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8E6DF-0203-B82B-54B3-1D2968F1EDEF}"/>
              </a:ext>
            </a:extLst>
          </p:cNvPr>
          <p:cNvSpPr txBox="1"/>
          <p:nvPr/>
        </p:nvSpPr>
        <p:spPr>
          <a:xfrm>
            <a:off x="3112853" y="2271619"/>
            <a:ext cx="615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March 2024</a:t>
            </a:r>
          </a:p>
        </p:txBody>
      </p:sp>
    </p:spTree>
    <p:extLst>
      <p:ext uri="{BB962C8B-B14F-4D97-AF65-F5344CB8AC3E}">
        <p14:creationId xmlns:p14="http://schemas.microsoft.com/office/powerpoint/2010/main" val="5073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DF90-17D8-4906-B595-509C7C1F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F6C2CA-D1D9-F3F0-AE54-8BC5B23B5C8F}"/>
              </a:ext>
            </a:extLst>
          </p:cNvPr>
          <p:cNvSpPr/>
          <p:nvPr/>
        </p:nvSpPr>
        <p:spPr>
          <a:xfrm>
            <a:off x="4460033" y="4338735"/>
            <a:ext cx="2603240" cy="9610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D60E3D-233E-421B-36A8-3D200600C4C3}"/>
              </a:ext>
            </a:extLst>
          </p:cNvPr>
          <p:cNvSpPr txBox="1"/>
          <p:nvPr/>
        </p:nvSpPr>
        <p:spPr>
          <a:xfrm>
            <a:off x="690464" y="401216"/>
            <a:ext cx="1124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(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Floquet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-Gibbs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8AC93FB-0398-4F56-B76D-0EACF4CD4471}"/>
                  </a:ext>
                </a:extLst>
              </p:cNvPr>
              <p:cNvSpPr txBox="1"/>
              <p:nvPr/>
            </p:nvSpPr>
            <p:spPr>
              <a:xfrm>
                <a:off x="4594788" y="4483359"/>
                <a:ext cx="235327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8AC93FB-0398-4F56-B76D-0EACF4CD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88" y="4483359"/>
                <a:ext cx="2353273" cy="580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2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F83ED8-5A51-B7A7-EA25-FC6E2EA6AECA}"/>
              </a:ext>
            </a:extLst>
          </p:cNvPr>
          <p:cNvSpPr txBox="1"/>
          <p:nvPr/>
        </p:nvSpPr>
        <p:spPr>
          <a:xfrm>
            <a:off x="690465" y="401216"/>
            <a:ext cx="1121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FE982CA-4883-7A78-0D89-170B7B4FDEDD}"/>
                  </a:ext>
                </a:extLst>
              </p:cNvPr>
              <p:cNvSpPr txBox="1"/>
              <p:nvPr/>
            </p:nvSpPr>
            <p:spPr>
              <a:xfrm>
                <a:off x="1385057" y="5267131"/>
                <a:ext cx="235327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FE982CA-4883-7A78-0D89-170B7B4F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57" y="5267131"/>
                <a:ext cx="2353273" cy="580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436D998-5DF0-3FBE-76C7-09AD9F19B859}"/>
                  </a:ext>
                </a:extLst>
              </p:cNvPr>
              <p:cNvSpPr txBox="1"/>
              <p:nvPr/>
            </p:nvSpPr>
            <p:spPr>
              <a:xfrm>
                <a:off x="1058258" y="3637192"/>
                <a:ext cx="29655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)⨂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436D998-5DF0-3FBE-76C7-09AD9F19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58" y="3637192"/>
                <a:ext cx="29655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>
            <a:extLst>
              <a:ext uri="{FF2B5EF4-FFF2-40B4-BE49-F238E27FC236}">
                <a16:creationId xmlns:a16="http://schemas.microsoft.com/office/drawing/2014/main" id="{6863A594-B493-5B9E-4E7B-7B1E88E5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673" y="1556282"/>
            <a:ext cx="5615530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C05A-ACFD-06A6-C029-21AA36ABF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64B411-8076-C5AE-6DC6-B37FDB7739F3}"/>
              </a:ext>
            </a:extLst>
          </p:cNvPr>
          <p:cNvSpPr txBox="1"/>
          <p:nvPr/>
        </p:nvSpPr>
        <p:spPr>
          <a:xfrm>
            <a:off x="690465" y="401216"/>
            <a:ext cx="1121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BDC4189-148F-4808-49A5-779E5C403980}"/>
                  </a:ext>
                </a:extLst>
              </p:cNvPr>
              <p:cNvSpPr txBox="1"/>
              <p:nvPr/>
            </p:nvSpPr>
            <p:spPr>
              <a:xfrm>
                <a:off x="4772069" y="4558005"/>
                <a:ext cx="2479910" cy="595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BDC4189-148F-4808-49A5-779E5C40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69" y="4558005"/>
                <a:ext cx="2479910" cy="595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886D0-CE92-6285-7B14-1A066442CA8A}"/>
                  </a:ext>
                </a:extLst>
              </p:cNvPr>
              <p:cNvSpPr txBox="1"/>
              <p:nvPr/>
            </p:nvSpPr>
            <p:spPr>
              <a:xfrm>
                <a:off x="3488224" y="1842796"/>
                <a:ext cx="5432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]()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886D0-CE92-6285-7B14-1A066442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24" y="1842796"/>
                <a:ext cx="54323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2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B748-2859-A7EA-E524-BD90A041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CE6F1C-C3CE-AD8F-ACF8-6F6B9D8F668D}"/>
              </a:ext>
            </a:extLst>
          </p:cNvPr>
          <p:cNvSpPr txBox="1"/>
          <p:nvPr/>
        </p:nvSpPr>
        <p:spPr>
          <a:xfrm>
            <a:off x="690465" y="401216"/>
            <a:ext cx="1121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EFG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ensembles</a:t>
            </a:r>
            <a:r>
              <a:rPr lang="de-DE" sz="400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559B-8ED8-630E-76C4-0999F405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BF9FE-11EF-6E50-4D8C-0E98D8C46EAB}"/>
              </a:ext>
            </a:extLst>
          </p:cNvPr>
          <p:cNvSpPr txBox="1"/>
          <p:nvPr/>
        </p:nvSpPr>
        <p:spPr>
          <a:xfrm>
            <a:off x="690465" y="401216"/>
            <a:ext cx="800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Floquet</a:t>
            </a:r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27AE8-DE85-681D-A136-B9BEAA5BC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113662-47F8-DD99-1527-E45DE5B44533}"/>
              </a:ext>
            </a:extLst>
          </p:cNvPr>
          <p:cNvSpPr txBox="1"/>
          <p:nvPr/>
        </p:nvSpPr>
        <p:spPr>
          <a:xfrm>
            <a:off x="690465" y="401216"/>
            <a:ext cx="800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Redfield </a:t>
            </a:r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0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Martins</dc:creator>
  <cp:lastModifiedBy>Wilson Martins</cp:lastModifiedBy>
  <cp:revision>1</cp:revision>
  <dcterms:created xsi:type="dcterms:W3CDTF">2024-02-06T15:30:05Z</dcterms:created>
  <dcterms:modified xsi:type="dcterms:W3CDTF">2024-02-17T23:32:33Z</dcterms:modified>
</cp:coreProperties>
</file>