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A4B"/>
    <a:srgbClr val="222A35"/>
    <a:srgbClr val="5B9BD5"/>
    <a:srgbClr val="D20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135-1F9F-4BF9-8C21-E4380E4D8B4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5911-5B0F-495E-9D90-A419B5D7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E135-1F9F-4BF9-8C21-E4380E4D8B4D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5911-5B0F-495E-9D90-A419B5D7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5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单圆角矩形 29"/>
          <p:cNvSpPr/>
          <p:nvPr/>
        </p:nvSpPr>
        <p:spPr>
          <a:xfrm flipV="1">
            <a:off x="10206781" y="4894423"/>
            <a:ext cx="1310711" cy="45719"/>
          </a:xfrm>
          <a:prstGeom prst="round1Rect">
            <a:avLst>
              <a:gd name="adj" fmla="val 50000"/>
            </a:avLst>
          </a:prstGeom>
          <a:solidFill>
            <a:srgbClr val="C11A2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 Regular" panose="020B0500000000000000" charset="-122"/>
              <a:ea typeface="Source Han Sans CN Regular" panose="020B0500000000000000" charset="-122"/>
              <a:cs typeface="+mn-cs"/>
            </a:endParaRPr>
          </a:p>
        </p:txBody>
      </p:sp>
      <p:sp>
        <p:nvSpPr>
          <p:cNvPr id="13" name="projectName">
            <a:extLst>
              <a:ext uri="{FF2B5EF4-FFF2-40B4-BE49-F238E27FC236}">
                <a16:creationId xmlns:a16="http://schemas.microsoft.com/office/drawing/2014/main" id="{F3FB7F25-B883-48D7-8E4D-77391D8BCD68}"/>
              </a:ext>
            </a:extLst>
          </p:cNvPr>
          <p:cNvSpPr txBox="1"/>
          <p:nvPr/>
        </p:nvSpPr>
        <p:spPr>
          <a:xfrm>
            <a:off x="1242390" y="5006506"/>
            <a:ext cx="10359629" cy="11541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Source Han Sans CN Bold" panose="020B0500000000000000" charset="-122"/>
                <a:sym typeface="+mn-ea"/>
              </a:rPr>
              <a:t>{{projectName}}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ource Han Sans CN Bold" panose="020B0500000000000000" charset="-122"/>
                <a:sym typeface="+mn-ea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spcBef>
                <a:spcPts val="180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{{company}}</a:t>
            </a:r>
          </a:p>
        </p:txBody>
      </p:sp>
      <p:sp>
        <p:nvSpPr>
          <p:cNvPr id="14" name="report_date">
            <a:extLst>
              <a:ext uri="{FF2B5EF4-FFF2-40B4-BE49-F238E27FC236}">
                <a16:creationId xmlns:a16="http://schemas.microsoft.com/office/drawing/2014/main" id="{1F8E2F8D-A261-4639-8902-562157685290}"/>
              </a:ext>
            </a:extLst>
          </p:cNvPr>
          <p:cNvSpPr txBox="1"/>
          <p:nvPr/>
        </p:nvSpPr>
        <p:spPr>
          <a:xfrm>
            <a:off x="5043376" y="4520392"/>
            <a:ext cx="6558644" cy="3173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{{report_date}}</a:t>
            </a:r>
          </a:p>
        </p:txBody>
      </p:sp>
    </p:spTree>
    <p:extLst>
      <p:ext uri="{BB962C8B-B14F-4D97-AF65-F5344CB8AC3E}">
        <p14:creationId xmlns:p14="http://schemas.microsoft.com/office/powerpoint/2010/main" val="279548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Source Han Sans CN Regular</vt:lpstr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wenfei</dc:creator>
  <cp:lastModifiedBy>湜 汪</cp:lastModifiedBy>
  <cp:revision>20</cp:revision>
  <dcterms:created xsi:type="dcterms:W3CDTF">2022-11-04T10:41:59Z</dcterms:created>
  <dcterms:modified xsi:type="dcterms:W3CDTF">2024-03-27T07:30:39Z</dcterms:modified>
</cp:coreProperties>
</file>