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50180-878A-469B-A7C0-96B1BA62315F}">
          <p14:sldIdLst>
            <p14:sldId id="256"/>
          </p14:sldIdLst>
        </p14:section>
        <p14:section name="stopping rods from moving" id="{CF3491EC-D22E-44D6-90B1-0AB86329411F}">
          <p14:sldIdLst>
            <p14:sldId id="259"/>
            <p14:sldId id="260"/>
            <p14:sldId id="257"/>
            <p14:sldId id="261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72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A72E-B997-487D-AF5B-12BD3AECC9E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9B44-0716-42BC-8A0B-202EBC24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Mechanisms for </a:t>
            </a:r>
            <a:r>
              <a:rPr lang="en-US" dirty="0" err="1" smtClean="0"/>
              <a:t>supersmarticle</a:t>
            </a:r>
            <a:r>
              <a:rPr lang="en-US" dirty="0" smtClean="0"/>
              <a:t> boundary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669" y="1690688"/>
            <a:ext cx="485021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0" y="2281473"/>
            <a:ext cx="4737724" cy="31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14" y="2018660"/>
            <a:ext cx="7990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http://www.mechanisms.co/jigs-and-fixtures/table-clamp/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33" y="3158287"/>
            <a:ext cx="3300506" cy="31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1038957" flipH="1">
            <a:off x="1898995" y="3068255"/>
            <a:ext cx="1683945" cy="28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362115" flipH="1">
            <a:off x="3731416" y="3067504"/>
            <a:ext cx="1683945" cy="28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504" y="3891914"/>
            <a:ext cx="5226129" cy="240995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337819" y="3209394"/>
            <a:ext cx="595797" cy="634615"/>
            <a:chOff x="3286359" y="3185026"/>
            <a:chExt cx="704662" cy="750573"/>
          </a:xfrm>
        </p:grpSpPr>
        <p:sp>
          <p:nvSpPr>
            <p:cNvPr id="6" name="Oval 5"/>
            <p:cNvSpPr/>
            <p:nvPr/>
          </p:nvSpPr>
          <p:spPr>
            <a:xfrm>
              <a:off x="3408582" y="3185026"/>
              <a:ext cx="460216" cy="6156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86359" y="3319963"/>
              <a:ext cx="704662" cy="6156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70005" y="3512678"/>
              <a:ext cx="125564" cy="1349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42605" y="2782773"/>
            <a:ext cx="360150" cy="1819211"/>
            <a:chOff x="5034115" y="2450592"/>
            <a:chExt cx="360150" cy="18192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214191" y="2559350"/>
              <a:ext cx="0" cy="1629623"/>
            </a:xfrm>
            <a:prstGeom prst="line">
              <a:avLst/>
            </a:prstGeom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34116" y="2450592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34115" y="4161045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8635" y="1792483"/>
            <a:ext cx="31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motor rotates cam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35571" y="2690911"/>
            <a:ext cx="360150" cy="1819211"/>
            <a:chOff x="5034115" y="2450592"/>
            <a:chExt cx="360150" cy="181921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214191" y="2559350"/>
              <a:ext cx="0" cy="1629623"/>
            </a:xfrm>
            <a:prstGeom prst="line">
              <a:avLst/>
            </a:prstGeom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34116" y="2450592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34115" y="4161045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>
            <a:stCxn id="26" idx="2"/>
            <a:endCxn id="11" idx="6"/>
          </p:cNvCxnSpPr>
          <p:nvPr/>
        </p:nvCxnSpPr>
        <p:spPr>
          <a:xfrm>
            <a:off x="2250363" y="2161815"/>
            <a:ext cx="1433446" cy="138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272094" y="3949479"/>
            <a:ext cx="4786112" cy="2293129"/>
            <a:chOff x="1272094" y="3949479"/>
            <a:chExt cx="4786112" cy="2293129"/>
          </a:xfrm>
        </p:grpSpPr>
        <p:sp>
          <p:nvSpPr>
            <p:cNvPr id="39" name="Oval 38"/>
            <p:cNvSpPr/>
            <p:nvPr/>
          </p:nvSpPr>
          <p:spPr>
            <a:xfrm>
              <a:off x="1390298" y="4059663"/>
              <a:ext cx="4559523" cy="2102559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70005" y="3949479"/>
              <a:ext cx="150847" cy="211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12618" y="6031042"/>
              <a:ext cx="150847" cy="211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72094" y="5028772"/>
              <a:ext cx="234800" cy="126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23406" y="5028772"/>
              <a:ext cx="234800" cy="126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9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2055068" y="4812542"/>
            <a:ext cx="6816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89586" y="4816067"/>
            <a:ext cx="6816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48020" y="2673632"/>
            <a:ext cx="6816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82538" y="2677157"/>
            <a:ext cx="6816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to power DC motor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6656" y="1894289"/>
            <a:ext cx="5546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774224" y="2712880"/>
            <a:ext cx="3097992" cy="2280060"/>
            <a:chOff x="7417608" y="2933378"/>
            <a:chExt cx="3097992" cy="228006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7909560" y="2933378"/>
              <a:ext cx="0" cy="19220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7813341" y="4821936"/>
              <a:ext cx="23163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7927848" y="2980944"/>
              <a:ext cx="2587752" cy="1728225"/>
            </a:xfrm>
            <a:custGeom>
              <a:avLst/>
              <a:gdLst>
                <a:gd name="connsiteX0" fmla="*/ 0 w 2587752"/>
                <a:gd name="connsiteY0" fmla="*/ 0 h 1728225"/>
                <a:gd name="connsiteX1" fmla="*/ 9144 w 2587752"/>
                <a:gd name="connsiteY1" fmla="*/ 45720 h 1728225"/>
                <a:gd name="connsiteX2" fmla="*/ 36576 w 2587752"/>
                <a:gd name="connsiteY2" fmla="*/ 164592 h 1728225"/>
                <a:gd name="connsiteX3" fmla="*/ 100584 w 2587752"/>
                <a:gd name="connsiteY3" fmla="*/ 265176 h 1728225"/>
                <a:gd name="connsiteX4" fmla="*/ 118872 w 2587752"/>
                <a:gd name="connsiteY4" fmla="*/ 301752 h 1728225"/>
                <a:gd name="connsiteX5" fmla="*/ 146304 w 2587752"/>
                <a:gd name="connsiteY5" fmla="*/ 347472 h 1728225"/>
                <a:gd name="connsiteX6" fmla="*/ 155448 w 2587752"/>
                <a:gd name="connsiteY6" fmla="*/ 384048 h 1728225"/>
                <a:gd name="connsiteX7" fmla="*/ 173736 w 2587752"/>
                <a:gd name="connsiteY7" fmla="*/ 438912 h 1728225"/>
                <a:gd name="connsiteX8" fmla="*/ 182880 w 2587752"/>
                <a:gd name="connsiteY8" fmla="*/ 493776 h 1728225"/>
                <a:gd name="connsiteX9" fmla="*/ 192024 w 2587752"/>
                <a:gd name="connsiteY9" fmla="*/ 521208 h 1728225"/>
                <a:gd name="connsiteX10" fmla="*/ 237744 w 2587752"/>
                <a:gd name="connsiteY10" fmla="*/ 685800 h 1728225"/>
                <a:gd name="connsiteX11" fmla="*/ 246888 w 2587752"/>
                <a:gd name="connsiteY11" fmla="*/ 749808 h 1728225"/>
                <a:gd name="connsiteX12" fmla="*/ 265176 w 2587752"/>
                <a:gd name="connsiteY12" fmla="*/ 777240 h 1728225"/>
                <a:gd name="connsiteX13" fmla="*/ 274320 w 2587752"/>
                <a:gd name="connsiteY13" fmla="*/ 813816 h 1728225"/>
                <a:gd name="connsiteX14" fmla="*/ 329184 w 2587752"/>
                <a:gd name="connsiteY14" fmla="*/ 923544 h 1728225"/>
                <a:gd name="connsiteX15" fmla="*/ 356616 w 2587752"/>
                <a:gd name="connsiteY15" fmla="*/ 978408 h 1728225"/>
                <a:gd name="connsiteX16" fmla="*/ 365760 w 2587752"/>
                <a:gd name="connsiteY16" fmla="*/ 1005840 h 1728225"/>
                <a:gd name="connsiteX17" fmla="*/ 621792 w 2587752"/>
                <a:gd name="connsiteY17" fmla="*/ 1261872 h 1728225"/>
                <a:gd name="connsiteX18" fmla="*/ 658368 w 2587752"/>
                <a:gd name="connsiteY18" fmla="*/ 1289304 h 1728225"/>
                <a:gd name="connsiteX19" fmla="*/ 758952 w 2587752"/>
                <a:gd name="connsiteY19" fmla="*/ 1353312 h 1728225"/>
                <a:gd name="connsiteX20" fmla="*/ 859536 w 2587752"/>
                <a:gd name="connsiteY20" fmla="*/ 1417320 h 1728225"/>
                <a:gd name="connsiteX21" fmla="*/ 914400 w 2587752"/>
                <a:gd name="connsiteY21" fmla="*/ 1435608 h 1728225"/>
                <a:gd name="connsiteX22" fmla="*/ 969264 w 2587752"/>
                <a:gd name="connsiteY22" fmla="*/ 1463040 h 1728225"/>
                <a:gd name="connsiteX23" fmla="*/ 1033272 w 2587752"/>
                <a:gd name="connsiteY23" fmla="*/ 1481328 h 1728225"/>
                <a:gd name="connsiteX24" fmla="*/ 1170432 w 2587752"/>
                <a:gd name="connsiteY24" fmla="*/ 1545336 h 1728225"/>
                <a:gd name="connsiteX25" fmla="*/ 1234440 w 2587752"/>
                <a:gd name="connsiteY25" fmla="*/ 1563624 h 1728225"/>
                <a:gd name="connsiteX26" fmla="*/ 1316736 w 2587752"/>
                <a:gd name="connsiteY26" fmla="*/ 1600200 h 1728225"/>
                <a:gd name="connsiteX27" fmla="*/ 1517904 w 2587752"/>
                <a:gd name="connsiteY27" fmla="*/ 1655064 h 1728225"/>
                <a:gd name="connsiteX28" fmla="*/ 1645920 w 2587752"/>
                <a:gd name="connsiteY28" fmla="*/ 1682496 h 1728225"/>
                <a:gd name="connsiteX29" fmla="*/ 1847088 w 2587752"/>
                <a:gd name="connsiteY29" fmla="*/ 1709928 h 1728225"/>
                <a:gd name="connsiteX30" fmla="*/ 1993392 w 2587752"/>
                <a:gd name="connsiteY30" fmla="*/ 1728216 h 1728225"/>
                <a:gd name="connsiteX31" fmla="*/ 2587752 w 2587752"/>
                <a:gd name="connsiteY31" fmla="*/ 1719072 h 172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87752" h="1728225">
                  <a:moveTo>
                    <a:pt x="0" y="0"/>
                  </a:moveTo>
                  <a:cubicBezTo>
                    <a:pt x="3048" y="15240"/>
                    <a:pt x="6364" y="30429"/>
                    <a:pt x="9144" y="45720"/>
                  </a:cubicBezTo>
                  <a:cubicBezTo>
                    <a:pt x="18934" y="99564"/>
                    <a:pt x="16788" y="110174"/>
                    <a:pt x="36576" y="164592"/>
                  </a:cubicBezTo>
                  <a:cubicBezTo>
                    <a:pt x="51547" y="205761"/>
                    <a:pt x="75878" y="226352"/>
                    <a:pt x="100584" y="265176"/>
                  </a:cubicBezTo>
                  <a:cubicBezTo>
                    <a:pt x="107902" y="276676"/>
                    <a:pt x="112252" y="289836"/>
                    <a:pt x="118872" y="301752"/>
                  </a:cubicBezTo>
                  <a:cubicBezTo>
                    <a:pt x="127503" y="317288"/>
                    <a:pt x="137160" y="332232"/>
                    <a:pt x="146304" y="347472"/>
                  </a:cubicBezTo>
                  <a:cubicBezTo>
                    <a:pt x="149352" y="359664"/>
                    <a:pt x="151837" y="372011"/>
                    <a:pt x="155448" y="384048"/>
                  </a:cubicBezTo>
                  <a:cubicBezTo>
                    <a:pt x="160987" y="402512"/>
                    <a:pt x="169061" y="420210"/>
                    <a:pt x="173736" y="438912"/>
                  </a:cubicBezTo>
                  <a:cubicBezTo>
                    <a:pt x="178233" y="456899"/>
                    <a:pt x="178858" y="475677"/>
                    <a:pt x="182880" y="493776"/>
                  </a:cubicBezTo>
                  <a:cubicBezTo>
                    <a:pt x="184971" y="503185"/>
                    <a:pt x="189540" y="511895"/>
                    <a:pt x="192024" y="521208"/>
                  </a:cubicBezTo>
                  <a:cubicBezTo>
                    <a:pt x="234834" y="681745"/>
                    <a:pt x="202061" y="578752"/>
                    <a:pt x="237744" y="685800"/>
                  </a:cubicBezTo>
                  <a:cubicBezTo>
                    <a:pt x="240792" y="707136"/>
                    <a:pt x="240695" y="729164"/>
                    <a:pt x="246888" y="749808"/>
                  </a:cubicBezTo>
                  <a:cubicBezTo>
                    <a:pt x="250046" y="760334"/>
                    <a:pt x="260847" y="767139"/>
                    <a:pt x="265176" y="777240"/>
                  </a:cubicBezTo>
                  <a:cubicBezTo>
                    <a:pt x="270126" y="788791"/>
                    <a:pt x="269283" y="802302"/>
                    <a:pt x="274320" y="813816"/>
                  </a:cubicBezTo>
                  <a:cubicBezTo>
                    <a:pt x="290711" y="851281"/>
                    <a:pt x="310896" y="886968"/>
                    <a:pt x="329184" y="923544"/>
                  </a:cubicBezTo>
                  <a:cubicBezTo>
                    <a:pt x="338328" y="941832"/>
                    <a:pt x="350150" y="959011"/>
                    <a:pt x="356616" y="978408"/>
                  </a:cubicBezTo>
                  <a:cubicBezTo>
                    <a:pt x="359664" y="987552"/>
                    <a:pt x="360060" y="998067"/>
                    <a:pt x="365760" y="1005840"/>
                  </a:cubicBezTo>
                  <a:cubicBezTo>
                    <a:pt x="437576" y="1103771"/>
                    <a:pt x="524718" y="1189067"/>
                    <a:pt x="621792" y="1261872"/>
                  </a:cubicBezTo>
                  <a:cubicBezTo>
                    <a:pt x="633984" y="1271016"/>
                    <a:pt x="645688" y="1280850"/>
                    <a:pt x="658368" y="1289304"/>
                  </a:cubicBezTo>
                  <a:cubicBezTo>
                    <a:pt x="691435" y="1311348"/>
                    <a:pt x="727159" y="1329467"/>
                    <a:pt x="758952" y="1353312"/>
                  </a:cubicBezTo>
                  <a:cubicBezTo>
                    <a:pt x="796939" y="1381802"/>
                    <a:pt x="811721" y="1395251"/>
                    <a:pt x="859536" y="1417320"/>
                  </a:cubicBezTo>
                  <a:cubicBezTo>
                    <a:pt x="877039" y="1425398"/>
                    <a:pt x="896606" y="1428194"/>
                    <a:pt x="914400" y="1435608"/>
                  </a:cubicBezTo>
                  <a:cubicBezTo>
                    <a:pt x="933274" y="1443472"/>
                    <a:pt x="950180" y="1455700"/>
                    <a:pt x="969264" y="1463040"/>
                  </a:cubicBezTo>
                  <a:cubicBezTo>
                    <a:pt x="989975" y="1471006"/>
                    <a:pt x="1012669" y="1473087"/>
                    <a:pt x="1033272" y="1481328"/>
                  </a:cubicBezTo>
                  <a:cubicBezTo>
                    <a:pt x="1171982" y="1536812"/>
                    <a:pt x="1043224" y="1499905"/>
                    <a:pt x="1170432" y="1545336"/>
                  </a:cubicBezTo>
                  <a:cubicBezTo>
                    <a:pt x="1191329" y="1552799"/>
                    <a:pt x="1213663" y="1555833"/>
                    <a:pt x="1234440" y="1563624"/>
                  </a:cubicBezTo>
                  <a:cubicBezTo>
                    <a:pt x="1262548" y="1574164"/>
                    <a:pt x="1288683" y="1589513"/>
                    <a:pt x="1316736" y="1600200"/>
                  </a:cubicBezTo>
                  <a:cubicBezTo>
                    <a:pt x="1419317" y="1639278"/>
                    <a:pt x="1418195" y="1635122"/>
                    <a:pt x="1517904" y="1655064"/>
                  </a:cubicBezTo>
                  <a:cubicBezTo>
                    <a:pt x="1576959" y="1694434"/>
                    <a:pt x="1523331" y="1664983"/>
                    <a:pt x="1645920" y="1682496"/>
                  </a:cubicBezTo>
                  <a:cubicBezTo>
                    <a:pt x="1895683" y="1718176"/>
                    <a:pt x="1561936" y="1686165"/>
                    <a:pt x="1847088" y="1709928"/>
                  </a:cubicBezTo>
                  <a:cubicBezTo>
                    <a:pt x="1905031" y="1729242"/>
                    <a:pt x="1894560" y="1728216"/>
                    <a:pt x="1993392" y="1728216"/>
                  </a:cubicBezTo>
                  <a:cubicBezTo>
                    <a:pt x="2191535" y="1728216"/>
                    <a:pt x="2389609" y="1719072"/>
                    <a:pt x="2587752" y="17190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17608" y="3543212"/>
              <a:ext cx="59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19851" y="4844106"/>
              <a:ext cx="59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62513" y="5053232"/>
            <a:ext cx="282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small range can supply enough voltage to overcome friction to rotate cam into position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02752" y="4708460"/>
            <a:ext cx="338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41392" y="2712880"/>
            <a:ext cx="0" cy="1888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9957" y="1967826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RC circuit discharge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62455" y="2421470"/>
            <a:ext cx="1675465" cy="910581"/>
            <a:chOff x="1898995" y="2690911"/>
            <a:chExt cx="3516366" cy="1911073"/>
          </a:xfrm>
        </p:grpSpPr>
        <p:sp>
          <p:nvSpPr>
            <p:cNvPr id="17" name="Rectangle 16"/>
            <p:cNvSpPr/>
            <p:nvPr/>
          </p:nvSpPr>
          <p:spPr>
            <a:xfrm rot="21038957" flipH="1">
              <a:off x="1898995" y="3068255"/>
              <a:ext cx="1683945" cy="289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337819" y="3209394"/>
              <a:ext cx="595797" cy="634615"/>
              <a:chOff x="3286359" y="3185026"/>
              <a:chExt cx="704662" cy="7505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408582" y="3185026"/>
                <a:ext cx="460216" cy="6156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286359" y="3319963"/>
                <a:ext cx="704662" cy="6156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70005" y="3512678"/>
                <a:ext cx="125564" cy="1349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042605" y="2782773"/>
              <a:ext cx="360150" cy="1819211"/>
              <a:chOff x="5034115" y="2450592"/>
              <a:chExt cx="360150" cy="1819211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214191" y="2559350"/>
                <a:ext cx="0" cy="1629623"/>
              </a:xfrm>
              <a:prstGeom prst="line">
                <a:avLst/>
              </a:prstGeom>
              <a:ln w="152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034116" y="2450592"/>
                <a:ext cx="360149" cy="1087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34115" y="4161045"/>
                <a:ext cx="360149" cy="1087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935571" y="2690911"/>
              <a:ext cx="360150" cy="1819211"/>
              <a:chOff x="5034115" y="2450592"/>
              <a:chExt cx="360150" cy="18192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14191" y="2559350"/>
                <a:ext cx="0" cy="1629623"/>
              </a:xfrm>
              <a:prstGeom prst="line">
                <a:avLst/>
              </a:prstGeom>
              <a:ln w="152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5034116" y="2450592"/>
                <a:ext cx="360149" cy="1087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034115" y="4161045"/>
                <a:ext cx="360149" cy="1087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rot="362115" flipH="1">
              <a:off x="3731416" y="3067504"/>
              <a:ext cx="1683945" cy="289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 flipH="1">
            <a:off x="1373337" y="4700781"/>
            <a:ext cx="802360" cy="13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2258314" y="4700781"/>
            <a:ext cx="802360" cy="13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 rot="4662437">
            <a:off x="2088585" y="4853983"/>
            <a:ext cx="283883" cy="302379"/>
            <a:chOff x="3286359" y="3185026"/>
            <a:chExt cx="704662" cy="750573"/>
          </a:xfrm>
        </p:grpSpPr>
        <p:sp>
          <p:nvSpPr>
            <p:cNvPr id="44" name="Oval 43"/>
            <p:cNvSpPr/>
            <p:nvPr/>
          </p:nvSpPr>
          <p:spPr>
            <a:xfrm>
              <a:off x="3408582" y="3185026"/>
              <a:ext cx="460216" cy="6156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86359" y="3319963"/>
              <a:ext cx="704662" cy="6156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570005" y="3512678"/>
              <a:ext cx="125564" cy="1349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83065" y="4565113"/>
            <a:ext cx="171603" cy="866811"/>
            <a:chOff x="5034115" y="2450592"/>
            <a:chExt cx="360150" cy="1819211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214191" y="2559350"/>
              <a:ext cx="0" cy="1629623"/>
            </a:xfrm>
            <a:prstGeom prst="line">
              <a:avLst/>
            </a:prstGeom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034116" y="2450592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34115" y="4161045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02637" y="4521343"/>
            <a:ext cx="171603" cy="866811"/>
            <a:chOff x="5034115" y="2450592"/>
            <a:chExt cx="360150" cy="181921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214191" y="2559350"/>
              <a:ext cx="0" cy="1629623"/>
            </a:xfrm>
            <a:prstGeom prst="line">
              <a:avLst/>
            </a:prstGeom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034116" y="2450592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34115" y="4161045"/>
              <a:ext cx="360149" cy="108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1356571" y="2736526"/>
            <a:ext cx="691449" cy="99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5136" y="3655903"/>
            <a:ext cx="299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bumps to create a high walled potential well 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68517" y="2388304"/>
            <a:ext cx="0" cy="1355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072299" y="3690546"/>
            <a:ext cx="1561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05153" y="2686500"/>
            <a:ext cx="16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62515" y="3644582"/>
            <a:ext cx="16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>
            <a:off x="4170329" y="2713932"/>
            <a:ext cx="1234440" cy="886968"/>
          </a:xfrm>
          <a:custGeom>
            <a:avLst/>
            <a:gdLst>
              <a:gd name="connsiteX0" fmla="*/ 0 w 1234440"/>
              <a:gd name="connsiteY0" fmla="*/ 886968 h 886968"/>
              <a:gd name="connsiteX1" fmla="*/ 128016 w 1234440"/>
              <a:gd name="connsiteY1" fmla="*/ 877824 h 886968"/>
              <a:gd name="connsiteX2" fmla="*/ 155448 w 1234440"/>
              <a:gd name="connsiteY2" fmla="*/ 859536 h 886968"/>
              <a:gd name="connsiteX3" fmla="*/ 192024 w 1234440"/>
              <a:gd name="connsiteY3" fmla="*/ 758952 h 886968"/>
              <a:gd name="connsiteX4" fmla="*/ 192024 w 1234440"/>
              <a:gd name="connsiteY4" fmla="*/ 256032 h 886968"/>
              <a:gd name="connsiteX5" fmla="*/ 201168 w 1234440"/>
              <a:gd name="connsiteY5" fmla="*/ 192024 h 886968"/>
              <a:gd name="connsiteX6" fmla="*/ 210312 w 1234440"/>
              <a:gd name="connsiteY6" fmla="*/ 109728 h 886968"/>
              <a:gd name="connsiteX7" fmla="*/ 228600 w 1234440"/>
              <a:gd name="connsiteY7" fmla="*/ 73152 h 886968"/>
              <a:gd name="connsiteX8" fmla="*/ 256032 w 1234440"/>
              <a:gd name="connsiteY8" fmla="*/ 18288 h 886968"/>
              <a:gd name="connsiteX9" fmla="*/ 283464 w 1234440"/>
              <a:gd name="connsiteY9" fmla="*/ 0 h 886968"/>
              <a:gd name="connsiteX10" fmla="*/ 365760 w 1234440"/>
              <a:gd name="connsiteY10" fmla="*/ 18288 h 886968"/>
              <a:gd name="connsiteX11" fmla="*/ 384048 w 1234440"/>
              <a:gd name="connsiteY11" fmla="*/ 45720 h 886968"/>
              <a:gd name="connsiteX12" fmla="*/ 411480 w 1234440"/>
              <a:gd name="connsiteY12" fmla="*/ 73152 h 886968"/>
              <a:gd name="connsiteX13" fmla="*/ 420624 w 1234440"/>
              <a:gd name="connsiteY13" fmla="*/ 109728 h 886968"/>
              <a:gd name="connsiteX14" fmla="*/ 429768 w 1234440"/>
              <a:gd name="connsiteY14" fmla="*/ 137160 h 886968"/>
              <a:gd name="connsiteX15" fmla="*/ 420624 w 1234440"/>
              <a:gd name="connsiteY15" fmla="*/ 320040 h 886968"/>
              <a:gd name="connsiteX16" fmla="*/ 438912 w 1234440"/>
              <a:gd name="connsiteY16" fmla="*/ 694944 h 886968"/>
              <a:gd name="connsiteX17" fmla="*/ 457200 w 1234440"/>
              <a:gd name="connsiteY17" fmla="*/ 768096 h 886968"/>
              <a:gd name="connsiteX18" fmla="*/ 466344 w 1234440"/>
              <a:gd name="connsiteY18" fmla="*/ 795528 h 886968"/>
              <a:gd name="connsiteX19" fmla="*/ 493776 w 1234440"/>
              <a:gd name="connsiteY19" fmla="*/ 813816 h 886968"/>
              <a:gd name="connsiteX20" fmla="*/ 548640 w 1234440"/>
              <a:gd name="connsiteY20" fmla="*/ 832104 h 886968"/>
              <a:gd name="connsiteX21" fmla="*/ 640080 w 1234440"/>
              <a:gd name="connsiteY21" fmla="*/ 822960 h 886968"/>
              <a:gd name="connsiteX22" fmla="*/ 713232 w 1234440"/>
              <a:gd name="connsiteY22" fmla="*/ 804672 h 886968"/>
              <a:gd name="connsiteX23" fmla="*/ 740664 w 1234440"/>
              <a:gd name="connsiteY23" fmla="*/ 786384 h 886968"/>
              <a:gd name="connsiteX24" fmla="*/ 768096 w 1234440"/>
              <a:gd name="connsiteY24" fmla="*/ 777240 h 886968"/>
              <a:gd name="connsiteX25" fmla="*/ 795528 w 1234440"/>
              <a:gd name="connsiteY25" fmla="*/ 740664 h 886968"/>
              <a:gd name="connsiteX26" fmla="*/ 804672 w 1234440"/>
              <a:gd name="connsiteY26" fmla="*/ 667512 h 886968"/>
              <a:gd name="connsiteX27" fmla="*/ 859536 w 1234440"/>
              <a:gd name="connsiteY27" fmla="*/ 27432 h 886968"/>
              <a:gd name="connsiteX28" fmla="*/ 941832 w 1234440"/>
              <a:gd name="connsiteY28" fmla="*/ 73152 h 886968"/>
              <a:gd name="connsiteX29" fmla="*/ 960120 w 1234440"/>
              <a:gd name="connsiteY29" fmla="*/ 100584 h 886968"/>
              <a:gd name="connsiteX30" fmla="*/ 996696 w 1234440"/>
              <a:gd name="connsiteY30" fmla="*/ 219456 h 886968"/>
              <a:gd name="connsiteX31" fmla="*/ 1005840 w 1234440"/>
              <a:gd name="connsiteY31" fmla="*/ 265176 h 886968"/>
              <a:gd name="connsiteX32" fmla="*/ 1014984 w 1234440"/>
              <a:gd name="connsiteY32" fmla="*/ 301752 h 886968"/>
              <a:gd name="connsiteX33" fmla="*/ 1024128 w 1234440"/>
              <a:gd name="connsiteY33" fmla="*/ 749808 h 886968"/>
              <a:gd name="connsiteX34" fmla="*/ 1033272 w 1234440"/>
              <a:gd name="connsiteY34" fmla="*/ 777240 h 886968"/>
              <a:gd name="connsiteX35" fmla="*/ 1088136 w 1234440"/>
              <a:gd name="connsiteY35" fmla="*/ 804672 h 886968"/>
              <a:gd name="connsiteX36" fmla="*/ 1188720 w 1234440"/>
              <a:gd name="connsiteY36" fmla="*/ 795528 h 886968"/>
              <a:gd name="connsiteX37" fmla="*/ 1234440 w 1234440"/>
              <a:gd name="connsiteY37" fmla="*/ 786384 h 88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4440" h="886968">
                <a:moveTo>
                  <a:pt x="0" y="886968"/>
                </a:moveTo>
                <a:cubicBezTo>
                  <a:pt x="42672" y="883920"/>
                  <a:pt x="85886" y="885259"/>
                  <a:pt x="128016" y="877824"/>
                </a:cubicBezTo>
                <a:cubicBezTo>
                  <a:pt x="138838" y="875914"/>
                  <a:pt x="147677" y="867307"/>
                  <a:pt x="155448" y="859536"/>
                </a:cubicBezTo>
                <a:cubicBezTo>
                  <a:pt x="181630" y="833354"/>
                  <a:pt x="185257" y="792787"/>
                  <a:pt x="192024" y="758952"/>
                </a:cubicBezTo>
                <a:cubicBezTo>
                  <a:pt x="182469" y="500958"/>
                  <a:pt x="177090" y="517384"/>
                  <a:pt x="192024" y="256032"/>
                </a:cubicBezTo>
                <a:cubicBezTo>
                  <a:pt x="193254" y="234514"/>
                  <a:pt x="198495" y="213410"/>
                  <a:pt x="201168" y="192024"/>
                </a:cubicBezTo>
                <a:cubicBezTo>
                  <a:pt x="204591" y="164636"/>
                  <a:pt x="204106" y="136622"/>
                  <a:pt x="210312" y="109728"/>
                </a:cubicBezTo>
                <a:cubicBezTo>
                  <a:pt x="213377" y="96446"/>
                  <a:pt x="223230" y="85681"/>
                  <a:pt x="228600" y="73152"/>
                </a:cubicBezTo>
                <a:cubicBezTo>
                  <a:pt x="239756" y="47122"/>
                  <a:pt x="234066" y="40254"/>
                  <a:pt x="256032" y="18288"/>
                </a:cubicBezTo>
                <a:cubicBezTo>
                  <a:pt x="263803" y="10517"/>
                  <a:pt x="274320" y="6096"/>
                  <a:pt x="283464" y="0"/>
                </a:cubicBezTo>
                <a:cubicBezTo>
                  <a:pt x="284025" y="94"/>
                  <a:pt x="353912" y="8810"/>
                  <a:pt x="365760" y="18288"/>
                </a:cubicBezTo>
                <a:cubicBezTo>
                  <a:pt x="374342" y="25153"/>
                  <a:pt x="377013" y="37277"/>
                  <a:pt x="384048" y="45720"/>
                </a:cubicBezTo>
                <a:cubicBezTo>
                  <a:pt x="392327" y="55654"/>
                  <a:pt x="402336" y="64008"/>
                  <a:pt x="411480" y="73152"/>
                </a:cubicBezTo>
                <a:cubicBezTo>
                  <a:pt x="414528" y="85344"/>
                  <a:pt x="417172" y="97644"/>
                  <a:pt x="420624" y="109728"/>
                </a:cubicBezTo>
                <a:cubicBezTo>
                  <a:pt x="423272" y="118996"/>
                  <a:pt x="429768" y="127521"/>
                  <a:pt x="429768" y="137160"/>
                </a:cubicBezTo>
                <a:cubicBezTo>
                  <a:pt x="429768" y="198196"/>
                  <a:pt x="423672" y="259080"/>
                  <a:pt x="420624" y="320040"/>
                </a:cubicBezTo>
                <a:cubicBezTo>
                  <a:pt x="421977" y="364678"/>
                  <a:pt x="419371" y="590724"/>
                  <a:pt x="438912" y="694944"/>
                </a:cubicBezTo>
                <a:cubicBezTo>
                  <a:pt x="443544" y="719648"/>
                  <a:pt x="449252" y="744251"/>
                  <a:pt x="457200" y="768096"/>
                </a:cubicBezTo>
                <a:cubicBezTo>
                  <a:pt x="460248" y="777240"/>
                  <a:pt x="460323" y="788002"/>
                  <a:pt x="466344" y="795528"/>
                </a:cubicBezTo>
                <a:cubicBezTo>
                  <a:pt x="473209" y="804110"/>
                  <a:pt x="483733" y="809353"/>
                  <a:pt x="493776" y="813816"/>
                </a:cubicBezTo>
                <a:cubicBezTo>
                  <a:pt x="511392" y="821645"/>
                  <a:pt x="548640" y="832104"/>
                  <a:pt x="548640" y="832104"/>
                </a:cubicBezTo>
                <a:cubicBezTo>
                  <a:pt x="579120" y="829056"/>
                  <a:pt x="609865" y="827996"/>
                  <a:pt x="640080" y="822960"/>
                </a:cubicBezTo>
                <a:cubicBezTo>
                  <a:pt x="664872" y="818828"/>
                  <a:pt x="713232" y="804672"/>
                  <a:pt x="713232" y="804672"/>
                </a:cubicBezTo>
                <a:cubicBezTo>
                  <a:pt x="722376" y="798576"/>
                  <a:pt x="730834" y="791299"/>
                  <a:pt x="740664" y="786384"/>
                </a:cubicBezTo>
                <a:cubicBezTo>
                  <a:pt x="749285" y="782073"/>
                  <a:pt x="760691" y="783410"/>
                  <a:pt x="768096" y="777240"/>
                </a:cubicBezTo>
                <a:cubicBezTo>
                  <a:pt x="779804" y="767484"/>
                  <a:pt x="786384" y="752856"/>
                  <a:pt x="795528" y="740664"/>
                </a:cubicBezTo>
                <a:cubicBezTo>
                  <a:pt x="798576" y="716280"/>
                  <a:pt x="804026" y="692077"/>
                  <a:pt x="804672" y="667512"/>
                </a:cubicBezTo>
                <a:cubicBezTo>
                  <a:pt x="821546" y="26312"/>
                  <a:pt x="620762" y="122941"/>
                  <a:pt x="859536" y="27432"/>
                </a:cubicBezTo>
                <a:cubicBezTo>
                  <a:pt x="912542" y="45101"/>
                  <a:pt x="910245" y="35248"/>
                  <a:pt x="941832" y="73152"/>
                </a:cubicBezTo>
                <a:cubicBezTo>
                  <a:pt x="948867" y="81595"/>
                  <a:pt x="954024" y="91440"/>
                  <a:pt x="960120" y="100584"/>
                </a:cubicBezTo>
                <a:cubicBezTo>
                  <a:pt x="980914" y="204554"/>
                  <a:pt x="952844" y="76937"/>
                  <a:pt x="996696" y="219456"/>
                </a:cubicBezTo>
                <a:cubicBezTo>
                  <a:pt x="1001267" y="234311"/>
                  <a:pt x="1002469" y="250004"/>
                  <a:pt x="1005840" y="265176"/>
                </a:cubicBezTo>
                <a:cubicBezTo>
                  <a:pt x="1008566" y="277444"/>
                  <a:pt x="1011936" y="289560"/>
                  <a:pt x="1014984" y="301752"/>
                </a:cubicBezTo>
                <a:cubicBezTo>
                  <a:pt x="1018032" y="451104"/>
                  <a:pt x="1018387" y="600535"/>
                  <a:pt x="1024128" y="749808"/>
                </a:cubicBezTo>
                <a:cubicBezTo>
                  <a:pt x="1024498" y="759440"/>
                  <a:pt x="1027251" y="769714"/>
                  <a:pt x="1033272" y="777240"/>
                </a:cubicBezTo>
                <a:cubicBezTo>
                  <a:pt x="1046164" y="793354"/>
                  <a:pt x="1070065" y="798648"/>
                  <a:pt x="1088136" y="804672"/>
                </a:cubicBezTo>
                <a:cubicBezTo>
                  <a:pt x="1121664" y="801624"/>
                  <a:pt x="1155314" y="799704"/>
                  <a:pt x="1188720" y="795528"/>
                </a:cubicBezTo>
                <a:cubicBezTo>
                  <a:pt x="1204142" y="793600"/>
                  <a:pt x="1234440" y="786384"/>
                  <a:pt x="1234440" y="7863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001917" y="3955905"/>
            <a:ext cx="84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Entrance</a:t>
            </a:r>
          </a:p>
          <a:p>
            <a:r>
              <a:rPr lang="en-US" sz="1400" dirty="0" smtClean="0"/>
              <a:t>bump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234420" y="3926528"/>
            <a:ext cx="84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</a:p>
          <a:p>
            <a:r>
              <a:rPr lang="en-US" sz="1400" dirty="0" smtClean="0"/>
              <a:t>bump</a:t>
            </a:r>
            <a:endParaRPr 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23809" y="3455571"/>
            <a:ext cx="38107" cy="43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5081561" y="3507380"/>
            <a:ext cx="163890" cy="4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http://www.mechanisms.co/jigs-and-fixtures/fastener-2/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72" y="3097637"/>
            <a:ext cx="3222229" cy="32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Mechanisms for supersmarticle boundary</vt:lpstr>
      <vt:lpstr>PowerPoint Presentation</vt:lpstr>
      <vt:lpstr>PowerPoint Presentation</vt:lpstr>
      <vt:lpstr>Table clamp</vt:lpstr>
      <vt:lpstr>PowerPoint Presentation</vt:lpstr>
      <vt:lpstr>Capacitor to power DC motor </vt:lpstr>
      <vt:lpstr>Fastener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for supersmarticle boundary</dc:title>
  <dc:creator>root</dc:creator>
  <cp:lastModifiedBy>root</cp:lastModifiedBy>
  <cp:revision>13</cp:revision>
  <dcterms:created xsi:type="dcterms:W3CDTF">2017-03-14T14:19:07Z</dcterms:created>
  <dcterms:modified xsi:type="dcterms:W3CDTF">2017-03-14T17:27:12Z</dcterms:modified>
</cp:coreProperties>
</file>