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27"/>
  </p:notesMasterIdLst>
  <p:handoutMasterIdLst>
    <p:handoutMasterId r:id="rId28"/>
  </p:handoutMasterIdLst>
  <p:sldIdLst>
    <p:sldId id="627" r:id="rId2"/>
    <p:sldId id="603" r:id="rId3"/>
    <p:sldId id="586" r:id="rId4"/>
    <p:sldId id="587" r:id="rId5"/>
    <p:sldId id="674" r:id="rId6"/>
    <p:sldId id="676" r:id="rId7"/>
    <p:sldId id="677" r:id="rId8"/>
    <p:sldId id="688" r:id="rId9"/>
    <p:sldId id="687" r:id="rId10"/>
    <p:sldId id="689" r:id="rId11"/>
    <p:sldId id="691" r:id="rId12"/>
    <p:sldId id="575" r:id="rId13"/>
    <p:sldId id="679" r:id="rId14"/>
    <p:sldId id="589" r:id="rId15"/>
    <p:sldId id="678" r:id="rId16"/>
    <p:sldId id="680" r:id="rId17"/>
    <p:sldId id="681" r:id="rId18"/>
    <p:sldId id="682" r:id="rId19"/>
    <p:sldId id="692" r:id="rId20"/>
    <p:sldId id="683" r:id="rId21"/>
    <p:sldId id="684" r:id="rId22"/>
    <p:sldId id="675" r:id="rId23"/>
    <p:sldId id="685" r:id="rId24"/>
    <p:sldId id="686" r:id="rId25"/>
    <p:sldId id="640" r:id="rId26"/>
  </p:sldIdLst>
  <p:sldSz cx="12192000" cy="6858000"/>
  <p:notesSz cx="6858000" cy="9144000"/>
  <p:custDataLst>
    <p:tags r:id="rId2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inkiewicz, Robert" initials="MR" lastIdx="1" clrIdx="0">
    <p:extLst>
      <p:ext uri="{19B8F6BF-5375-455C-9EA6-DF929625EA0E}">
        <p15:presenceInfo xmlns:p15="http://schemas.microsoft.com/office/powerpoint/2012/main" userId="S::robert.malinkiewicz@capgemini.com::216cf8f6-2138-4df7-918a-f5333f6fdc9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8D6"/>
    <a:srgbClr val="95E616"/>
    <a:srgbClr val="12ABDB"/>
    <a:srgbClr val="FF7E83"/>
    <a:srgbClr val="FFC000"/>
    <a:srgbClr val="FF304C"/>
    <a:srgbClr val="FFFF00"/>
    <a:srgbClr val="45EAED"/>
    <a:srgbClr val="70AD10"/>
    <a:srgbClr val="FF83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A4B449-C327-40EE-B3CE-3DBAE2382A86}" v="285" dt="2021-11-17T13:20:21.6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autoAdjust="0"/>
    <p:restoredTop sz="87283" autoAdjust="0"/>
  </p:normalViewPr>
  <p:slideViewPr>
    <p:cSldViewPr>
      <p:cViewPr varScale="1">
        <p:scale>
          <a:sx n="142" d="100"/>
          <a:sy n="142" d="100"/>
        </p:scale>
        <p:origin x="684" y="114"/>
      </p:cViewPr>
      <p:guideLst>
        <p:guide orient="horz" pos="2160"/>
        <p:guide orient="horz" pos="1207"/>
        <p:guide orient="horz" pos="1117"/>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p:scale>
          <a:sx n="100" d="100"/>
          <a:sy n="100" d="100"/>
        </p:scale>
        <p:origin x="5472" y="77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pski, Maciej" userId="f442d205-fb9d-4bae-814b-f8f639f57599" providerId="ADAL" clId="{ABA4B449-C327-40EE-B3CE-3DBAE2382A86}"/>
    <pc:docChg chg="undo custSel modSld modMainMaster">
      <pc:chgData name="Lipski, Maciej" userId="f442d205-fb9d-4bae-814b-f8f639f57599" providerId="ADAL" clId="{ABA4B449-C327-40EE-B3CE-3DBAE2382A86}" dt="2021-11-17T13:20:21.655" v="2014"/>
      <pc:docMkLst>
        <pc:docMk/>
      </pc:docMkLst>
      <pc:sldChg chg="addSp delSp modSp mod">
        <pc:chgData name="Lipski, Maciej" userId="f442d205-fb9d-4bae-814b-f8f639f57599" providerId="ADAL" clId="{ABA4B449-C327-40EE-B3CE-3DBAE2382A86}" dt="2021-11-17T13:20:13.545" v="1891"/>
        <pc:sldMkLst>
          <pc:docMk/>
          <pc:sldMk cId="1633393186" sldId="575"/>
        </pc:sldMkLst>
        <pc:spChg chg="mod">
          <ac:chgData name="Lipski, Maciej" userId="f442d205-fb9d-4bae-814b-f8f639f57599" providerId="ADAL" clId="{ABA4B449-C327-40EE-B3CE-3DBAE2382A86}" dt="2021-11-17T11:04:19.559" v="474" actId="790"/>
          <ac:spMkLst>
            <pc:docMk/>
            <pc:sldMk cId="1633393186" sldId="575"/>
            <ac:spMk id="2" creationId="{00000000-0000-0000-0000-000000000000}"/>
          </ac:spMkLst>
        </pc:spChg>
        <pc:spChg chg="mod">
          <ac:chgData name="Lipski, Maciej" userId="f442d205-fb9d-4bae-814b-f8f639f57599" providerId="ADAL" clId="{ABA4B449-C327-40EE-B3CE-3DBAE2382A86}" dt="2021-11-17T11:04:19.561" v="476" actId="790"/>
          <ac:spMkLst>
            <pc:docMk/>
            <pc:sldMk cId="1633393186" sldId="575"/>
            <ac:spMk id="3" creationId="{46919663-CB01-46C8-8B1A-7D7C5FFB79D0}"/>
          </ac:spMkLst>
        </pc:spChg>
        <pc:spChg chg="mod">
          <ac:chgData name="Lipski, Maciej" userId="f442d205-fb9d-4bae-814b-f8f639f57599" providerId="ADAL" clId="{ABA4B449-C327-40EE-B3CE-3DBAE2382A86}" dt="2021-11-17T11:04:19.562" v="477" actId="790"/>
          <ac:spMkLst>
            <pc:docMk/>
            <pc:sldMk cId="1633393186" sldId="575"/>
            <ac:spMk id="4" creationId="{07A11129-008D-4898-86B9-B6C83562FA3A}"/>
          </ac:spMkLst>
        </pc:spChg>
        <pc:spChg chg="mod">
          <ac:chgData name="Lipski, Maciej" userId="f442d205-fb9d-4bae-814b-f8f639f57599" providerId="ADAL" clId="{ABA4B449-C327-40EE-B3CE-3DBAE2382A86}" dt="2021-11-17T11:04:19.562" v="478" actId="790"/>
          <ac:spMkLst>
            <pc:docMk/>
            <pc:sldMk cId="1633393186" sldId="575"/>
            <ac:spMk id="5" creationId="{92D1F7AF-5F53-4627-A1CF-B58FCC387FCC}"/>
          </ac:spMkLst>
        </pc:spChg>
        <pc:spChg chg="mod">
          <ac:chgData name="Lipski, Maciej" userId="f442d205-fb9d-4bae-814b-f8f639f57599" providerId="ADAL" clId="{ABA4B449-C327-40EE-B3CE-3DBAE2382A86}" dt="2021-11-17T11:04:19.563" v="479" actId="790"/>
          <ac:spMkLst>
            <pc:docMk/>
            <pc:sldMk cId="1633393186" sldId="575"/>
            <ac:spMk id="6" creationId="{C5DBDB28-88AB-4F14-9F73-9D7C1E6EE4B1}"/>
          </ac:spMkLst>
        </pc:spChg>
        <pc:spChg chg="mod">
          <ac:chgData name="Lipski, Maciej" userId="f442d205-fb9d-4bae-814b-f8f639f57599" providerId="ADAL" clId="{ABA4B449-C327-40EE-B3CE-3DBAE2382A86}" dt="2021-11-17T11:04:19.564" v="480" actId="790"/>
          <ac:spMkLst>
            <pc:docMk/>
            <pc:sldMk cId="1633393186" sldId="575"/>
            <ac:spMk id="7" creationId="{2F532516-8DF9-44A4-935A-3131E96D437E}"/>
          </ac:spMkLst>
        </pc:spChg>
        <pc:spChg chg="mod">
          <ac:chgData name="Lipski, Maciej" userId="f442d205-fb9d-4bae-814b-f8f639f57599" providerId="ADAL" clId="{ABA4B449-C327-40EE-B3CE-3DBAE2382A86}" dt="2021-11-17T11:04:19.565" v="481" actId="790"/>
          <ac:spMkLst>
            <pc:docMk/>
            <pc:sldMk cId="1633393186" sldId="575"/>
            <ac:spMk id="8" creationId="{41ACABC2-6590-4E4B-9507-376785C34C7E}"/>
          </ac:spMkLst>
        </pc:spChg>
        <pc:spChg chg="add mod">
          <ac:chgData name="Lipski, Maciej" userId="f442d205-fb9d-4bae-814b-f8f639f57599" providerId="ADAL" clId="{ABA4B449-C327-40EE-B3CE-3DBAE2382A86}" dt="2021-11-17T11:54:21.278" v="929" actId="20577"/>
          <ac:spMkLst>
            <pc:docMk/>
            <pc:sldMk cId="1633393186" sldId="575"/>
            <ac:spMk id="9" creationId="{713D0D00-8614-4B84-A3D4-B67EB371F40F}"/>
          </ac:spMkLst>
        </pc:spChg>
        <pc:spChg chg="add del mod">
          <ac:chgData name="Lipski, Maciej" userId="f442d205-fb9d-4bae-814b-f8f639f57599" providerId="ADAL" clId="{ABA4B449-C327-40EE-B3CE-3DBAE2382A86}" dt="2021-11-17T13:18:53.446" v="1765"/>
          <ac:spMkLst>
            <pc:docMk/>
            <pc:sldMk cId="1633393186" sldId="575"/>
            <ac:spMk id="10" creationId="{8AEB2BF3-20F3-4B66-9E38-7D033F2977B3}"/>
          </ac:spMkLst>
        </pc:spChg>
        <pc:spChg chg="add mod ord">
          <ac:chgData name="Lipski, Maciej" userId="f442d205-fb9d-4bae-814b-f8f639f57599" providerId="ADAL" clId="{ABA4B449-C327-40EE-B3CE-3DBAE2382A86}" dt="2021-11-17T13:20:13.545" v="1891"/>
          <ac:spMkLst>
            <pc:docMk/>
            <pc:sldMk cId="1633393186" sldId="575"/>
            <ac:spMk id="11" creationId="{8D348070-3FEA-4F5F-B645-7383FBA8A49F}"/>
          </ac:spMkLst>
        </pc:spChg>
        <pc:spChg chg="del mod">
          <ac:chgData name="Lipski, Maciej" userId="f442d205-fb9d-4bae-814b-f8f639f57599" providerId="ADAL" clId="{ABA4B449-C327-40EE-B3CE-3DBAE2382A86}" dt="2021-11-17T13:20:13.541" v="1884"/>
          <ac:spMkLst>
            <pc:docMk/>
            <pc:sldMk cId="1633393186" sldId="575"/>
            <ac:spMk id="13" creationId="{563BC101-EC06-4402-B869-F7DF755E36F7}"/>
          </ac:spMkLst>
        </pc:spChg>
        <pc:spChg chg="mod">
          <ac:chgData name="Lipski, Maciej" userId="f442d205-fb9d-4bae-814b-f8f639f57599" providerId="ADAL" clId="{ABA4B449-C327-40EE-B3CE-3DBAE2382A86}" dt="2021-11-17T11:04:19.566" v="482" actId="790"/>
          <ac:spMkLst>
            <pc:docMk/>
            <pc:sldMk cId="1633393186" sldId="575"/>
            <ac:spMk id="15" creationId="{6EA9DB1E-7539-46A1-9A03-6542333AAC84}"/>
          </ac:spMkLst>
        </pc:spChg>
        <pc:spChg chg="mod">
          <ac:chgData name="Lipski, Maciej" userId="f442d205-fb9d-4bae-814b-f8f639f57599" providerId="ADAL" clId="{ABA4B449-C327-40EE-B3CE-3DBAE2382A86}" dt="2021-11-17T11:04:19.569" v="483" actId="790"/>
          <ac:spMkLst>
            <pc:docMk/>
            <pc:sldMk cId="1633393186" sldId="575"/>
            <ac:spMk id="16" creationId="{75274B2E-8793-4B8B-A3DB-BFA011A97CBB}"/>
          </ac:spMkLst>
        </pc:spChg>
        <pc:spChg chg="mod">
          <ac:chgData name="Lipski, Maciej" userId="f442d205-fb9d-4bae-814b-f8f639f57599" providerId="ADAL" clId="{ABA4B449-C327-40EE-B3CE-3DBAE2382A86}" dt="2021-11-17T11:04:19.572" v="484" actId="790"/>
          <ac:spMkLst>
            <pc:docMk/>
            <pc:sldMk cId="1633393186" sldId="575"/>
            <ac:spMk id="17" creationId="{20D12679-5B74-4281-B81F-25186A63B8F3}"/>
          </ac:spMkLst>
        </pc:spChg>
        <pc:spChg chg="mod">
          <ac:chgData name="Lipski, Maciej" userId="f442d205-fb9d-4bae-814b-f8f639f57599" providerId="ADAL" clId="{ABA4B449-C327-40EE-B3CE-3DBAE2382A86}" dt="2021-11-17T11:04:19.572" v="485" actId="790"/>
          <ac:spMkLst>
            <pc:docMk/>
            <pc:sldMk cId="1633393186" sldId="575"/>
            <ac:spMk id="22" creationId="{00000000-0000-0000-0000-000000000000}"/>
          </ac:spMkLst>
        </pc:spChg>
        <pc:spChg chg="mod">
          <ac:chgData name="Lipski, Maciej" userId="f442d205-fb9d-4bae-814b-f8f639f57599" providerId="ADAL" clId="{ABA4B449-C327-40EE-B3CE-3DBAE2382A86}" dt="2021-11-17T11:04:19.561" v="475" actId="790"/>
          <ac:spMkLst>
            <pc:docMk/>
            <pc:sldMk cId="1633393186" sldId="575"/>
            <ac:spMk id="24" creationId="{00000000-0000-0000-0000-000000000000}"/>
          </ac:spMkLst>
        </pc:spChg>
      </pc:sldChg>
      <pc:sldChg chg="addSp delSp modSp mod">
        <pc:chgData name="Lipski, Maciej" userId="f442d205-fb9d-4bae-814b-f8f639f57599" providerId="ADAL" clId="{ABA4B449-C327-40EE-B3CE-3DBAE2382A86}" dt="2021-11-17T13:20:13.501" v="1810"/>
        <pc:sldMkLst>
          <pc:docMk/>
          <pc:sldMk cId="3917220986" sldId="586"/>
        </pc:sldMkLst>
        <pc:spChg chg="add del mod">
          <ac:chgData name="Lipski, Maciej" userId="f442d205-fb9d-4bae-814b-f8f639f57599" providerId="ADAL" clId="{ABA4B449-C327-40EE-B3CE-3DBAE2382A86}" dt="2021-11-17T13:18:53.446" v="1765"/>
          <ac:spMkLst>
            <pc:docMk/>
            <pc:sldMk cId="3917220986" sldId="586"/>
            <ac:spMk id="2" creationId="{52732EB5-FED2-4B23-9628-A260C73DA10E}"/>
          </ac:spMkLst>
        </pc:spChg>
        <pc:spChg chg="del mod">
          <ac:chgData name="Lipski, Maciej" userId="f442d205-fb9d-4bae-814b-f8f639f57599" providerId="ADAL" clId="{ABA4B449-C327-40EE-B3CE-3DBAE2382A86}" dt="2021-11-17T13:20:13.498" v="1803"/>
          <ac:spMkLst>
            <pc:docMk/>
            <pc:sldMk cId="3917220986" sldId="586"/>
            <ac:spMk id="3" creationId="{0FFB28FF-9854-451B-8197-B1A9391C53EA}"/>
          </ac:spMkLst>
        </pc:spChg>
        <pc:spChg chg="mod">
          <ac:chgData name="Lipski, Maciej" userId="f442d205-fb9d-4bae-814b-f8f639f57599" providerId="ADAL" clId="{ABA4B449-C327-40EE-B3CE-3DBAE2382A86}" dt="2021-11-17T11:04:19.330" v="418" actId="790"/>
          <ac:spMkLst>
            <pc:docMk/>
            <pc:sldMk cId="3917220986" sldId="586"/>
            <ac:spMk id="4" creationId="{BAD3FAA8-650A-4E1B-B561-D86BE9AFB0F0}"/>
          </ac:spMkLst>
        </pc:spChg>
        <pc:spChg chg="add del mod">
          <ac:chgData name="Lipski, Maciej" userId="f442d205-fb9d-4bae-814b-f8f639f57599" providerId="ADAL" clId="{ABA4B449-C327-40EE-B3CE-3DBAE2382A86}" dt="2021-11-17T13:19:17.824" v="1771"/>
          <ac:spMkLst>
            <pc:docMk/>
            <pc:sldMk cId="3917220986" sldId="586"/>
            <ac:spMk id="5" creationId="{A769CD9F-02DC-43DD-B32F-A620D45B846E}"/>
          </ac:spMkLst>
        </pc:spChg>
        <pc:spChg chg="add mod ord">
          <ac:chgData name="Lipski, Maciej" userId="f442d205-fb9d-4bae-814b-f8f639f57599" providerId="ADAL" clId="{ABA4B449-C327-40EE-B3CE-3DBAE2382A86}" dt="2021-11-17T13:20:13.501" v="1810"/>
          <ac:spMkLst>
            <pc:docMk/>
            <pc:sldMk cId="3917220986" sldId="586"/>
            <ac:spMk id="6" creationId="{126DC516-C594-4649-8795-93079E95BD7E}"/>
          </ac:spMkLst>
        </pc:spChg>
        <pc:spChg chg="mod">
          <ac:chgData name="Lipski, Maciej" userId="f442d205-fb9d-4bae-814b-f8f639f57599" providerId="ADAL" clId="{ABA4B449-C327-40EE-B3CE-3DBAE2382A86}" dt="2021-11-17T11:04:19.332" v="421" actId="790"/>
          <ac:spMkLst>
            <pc:docMk/>
            <pc:sldMk cId="3917220986" sldId="586"/>
            <ac:spMk id="14" creationId="{00000000-0000-0000-0000-000000000000}"/>
          </ac:spMkLst>
        </pc:spChg>
        <pc:spChg chg="mod">
          <ac:chgData name="Lipski, Maciej" userId="f442d205-fb9d-4bae-814b-f8f639f57599" providerId="ADAL" clId="{ABA4B449-C327-40EE-B3CE-3DBAE2382A86}" dt="2021-11-17T11:04:19.341" v="422" actId="790"/>
          <ac:spMkLst>
            <pc:docMk/>
            <pc:sldMk cId="3917220986" sldId="586"/>
            <ac:spMk id="18" creationId="{A2C04903-FFC5-4407-9753-FAE4A1237D52}"/>
          </ac:spMkLst>
        </pc:spChg>
        <pc:spChg chg="mod">
          <ac:chgData name="Lipski, Maciej" userId="f442d205-fb9d-4bae-814b-f8f639f57599" providerId="ADAL" clId="{ABA4B449-C327-40EE-B3CE-3DBAE2382A86}" dt="2021-11-17T11:04:19.331" v="419" actId="790"/>
          <ac:spMkLst>
            <pc:docMk/>
            <pc:sldMk cId="3917220986" sldId="586"/>
            <ac:spMk id="22" creationId="{00000000-0000-0000-0000-000000000000}"/>
          </ac:spMkLst>
        </pc:spChg>
        <pc:spChg chg="mod">
          <ac:chgData name="Lipski, Maciej" userId="f442d205-fb9d-4bae-814b-f8f639f57599" providerId="ADAL" clId="{ABA4B449-C327-40EE-B3CE-3DBAE2382A86}" dt="2021-11-17T11:04:19.331" v="420" actId="790"/>
          <ac:spMkLst>
            <pc:docMk/>
            <pc:sldMk cId="3917220986" sldId="586"/>
            <ac:spMk id="23" creationId="{00000000-0000-0000-0000-000000000000}"/>
          </ac:spMkLst>
        </pc:spChg>
      </pc:sldChg>
      <pc:sldChg chg="addSp delSp modSp mod">
        <pc:chgData name="Lipski, Maciej" userId="f442d205-fb9d-4bae-814b-f8f639f57599" providerId="ADAL" clId="{ABA4B449-C327-40EE-B3CE-3DBAE2382A86}" dt="2021-11-17T13:20:13.506" v="1819"/>
        <pc:sldMkLst>
          <pc:docMk/>
          <pc:sldMk cId="567785029" sldId="587"/>
        </pc:sldMkLst>
        <pc:spChg chg="add del mod">
          <ac:chgData name="Lipski, Maciej" userId="f442d205-fb9d-4bae-814b-f8f639f57599" providerId="ADAL" clId="{ABA4B449-C327-40EE-B3CE-3DBAE2382A86}" dt="2021-11-17T13:18:53.446" v="1765"/>
          <ac:spMkLst>
            <pc:docMk/>
            <pc:sldMk cId="567785029" sldId="587"/>
            <ac:spMk id="2" creationId="{E0EDA988-FDC4-4303-87D7-C3A0DCD2F63A}"/>
          </ac:spMkLst>
        </pc:spChg>
        <pc:spChg chg="del mod">
          <ac:chgData name="Lipski, Maciej" userId="f442d205-fb9d-4bae-814b-f8f639f57599" providerId="ADAL" clId="{ABA4B449-C327-40EE-B3CE-3DBAE2382A86}" dt="2021-11-17T13:20:13.502" v="1812"/>
          <ac:spMkLst>
            <pc:docMk/>
            <pc:sldMk cId="567785029" sldId="587"/>
            <ac:spMk id="3" creationId="{873D2BB6-F487-461E-91A6-A7D4EC580A44}"/>
          </ac:spMkLst>
        </pc:spChg>
        <pc:spChg chg="add mod ord">
          <ac:chgData name="Lipski, Maciej" userId="f442d205-fb9d-4bae-814b-f8f639f57599" providerId="ADAL" clId="{ABA4B449-C327-40EE-B3CE-3DBAE2382A86}" dt="2021-11-17T13:20:13.506" v="1819"/>
          <ac:spMkLst>
            <pc:docMk/>
            <pc:sldMk cId="567785029" sldId="587"/>
            <ac:spMk id="4" creationId="{BE3C7AD4-CB23-4FD1-AA08-99DF0B63F7AB}"/>
          </ac:spMkLst>
        </pc:spChg>
        <pc:spChg chg="mod">
          <ac:chgData name="Lipski, Maciej" userId="f442d205-fb9d-4bae-814b-f8f639f57599" providerId="ADAL" clId="{ABA4B449-C327-40EE-B3CE-3DBAE2382A86}" dt="2021-11-17T11:04:19.345" v="424" actId="790"/>
          <ac:spMkLst>
            <pc:docMk/>
            <pc:sldMk cId="567785029" sldId="587"/>
            <ac:spMk id="12" creationId="{00000000-0000-0000-0000-000000000000}"/>
          </ac:spMkLst>
        </pc:spChg>
        <pc:spChg chg="mod">
          <ac:chgData name="Lipski, Maciej" userId="f442d205-fb9d-4bae-814b-f8f639f57599" providerId="ADAL" clId="{ABA4B449-C327-40EE-B3CE-3DBAE2382A86}" dt="2021-11-17T11:04:19.351" v="427" actId="790"/>
          <ac:spMkLst>
            <pc:docMk/>
            <pc:sldMk cId="567785029" sldId="587"/>
            <ac:spMk id="14" creationId="{068A3C61-5406-4D0F-9D3A-0D29F80FC7E1}"/>
          </ac:spMkLst>
        </pc:spChg>
        <pc:spChg chg="mod">
          <ac:chgData name="Lipski, Maciej" userId="f442d205-fb9d-4bae-814b-f8f639f57599" providerId="ADAL" clId="{ABA4B449-C327-40EE-B3CE-3DBAE2382A86}" dt="2021-11-17T11:04:19.366" v="428" actId="790"/>
          <ac:spMkLst>
            <pc:docMk/>
            <pc:sldMk cId="567785029" sldId="587"/>
            <ac:spMk id="15" creationId="{881CB16C-D148-43C9-917A-BB2FA2F62DBE}"/>
          </ac:spMkLst>
        </pc:spChg>
        <pc:spChg chg="mod">
          <ac:chgData name="Lipski, Maciej" userId="f442d205-fb9d-4bae-814b-f8f639f57599" providerId="ADAL" clId="{ABA4B449-C327-40EE-B3CE-3DBAE2382A86}" dt="2021-11-17T11:04:19.348" v="425" actId="790"/>
          <ac:spMkLst>
            <pc:docMk/>
            <pc:sldMk cId="567785029" sldId="587"/>
            <ac:spMk id="18" creationId="{00000000-0000-0000-0000-000000000000}"/>
          </ac:spMkLst>
        </pc:spChg>
        <pc:spChg chg="mod">
          <ac:chgData name="Lipski, Maciej" userId="f442d205-fb9d-4bae-814b-f8f639f57599" providerId="ADAL" clId="{ABA4B449-C327-40EE-B3CE-3DBAE2382A86}" dt="2021-11-17T11:04:19.349" v="426" actId="790"/>
          <ac:spMkLst>
            <pc:docMk/>
            <pc:sldMk cId="567785029" sldId="587"/>
            <ac:spMk id="21" creationId="{00000000-0000-0000-0000-000000000000}"/>
          </ac:spMkLst>
        </pc:spChg>
        <pc:spChg chg="mod">
          <ac:chgData name="Lipski, Maciej" userId="f442d205-fb9d-4bae-814b-f8f639f57599" providerId="ADAL" clId="{ABA4B449-C327-40EE-B3CE-3DBAE2382A86}" dt="2021-11-17T11:04:19.367" v="429" actId="790"/>
          <ac:spMkLst>
            <pc:docMk/>
            <pc:sldMk cId="567785029" sldId="587"/>
            <ac:spMk id="24" creationId="{DDEC9B01-8207-4EDE-A265-84160DD985DE}"/>
          </ac:spMkLst>
        </pc:spChg>
        <pc:spChg chg="mod">
          <ac:chgData name="Lipski, Maciej" userId="f442d205-fb9d-4bae-814b-f8f639f57599" providerId="ADAL" clId="{ABA4B449-C327-40EE-B3CE-3DBAE2382A86}" dt="2021-11-17T11:04:19.379" v="430" actId="790"/>
          <ac:spMkLst>
            <pc:docMk/>
            <pc:sldMk cId="567785029" sldId="587"/>
            <ac:spMk id="25" creationId="{6EEC98D5-9B76-419D-BF19-888BEB2150D2}"/>
          </ac:spMkLst>
        </pc:spChg>
      </pc:sldChg>
      <pc:sldChg chg="addSp delSp modSp mod">
        <pc:chgData name="Lipski, Maciej" userId="f442d205-fb9d-4bae-814b-f8f639f57599" providerId="ADAL" clId="{ABA4B449-C327-40EE-B3CE-3DBAE2382A86}" dt="2021-11-17T13:20:13.554" v="1909"/>
        <pc:sldMkLst>
          <pc:docMk/>
          <pc:sldMk cId="1082268069" sldId="589"/>
        </pc:sldMkLst>
        <pc:spChg chg="add del mod">
          <ac:chgData name="Lipski, Maciej" userId="f442d205-fb9d-4bae-814b-f8f639f57599" providerId="ADAL" clId="{ABA4B449-C327-40EE-B3CE-3DBAE2382A86}" dt="2021-11-17T13:18:53.446" v="1765"/>
          <ac:spMkLst>
            <pc:docMk/>
            <pc:sldMk cId="1082268069" sldId="589"/>
            <ac:spMk id="2" creationId="{42377B26-1ED8-4D37-A375-24269D809836}"/>
          </ac:spMkLst>
        </pc:spChg>
        <pc:spChg chg="del mod">
          <ac:chgData name="Lipski, Maciej" userId="f442d205-fb9d-4bae-814b-f8f639f57599" providerId="ADAL" clId="{ABA4B449-C327-40EE-B3CE-3DBAE2382A86}" dt="2021-11-17T13:20:13.550" v="1902"/>
          <ac:spMkLst>
            <pc:docMk/>
            <pc:sldMk cId="1082268069" sldId="589"/>
            <ac:spMk id="3" creationId="{EE8B932D-8508-44D7-8C4B-918A13EACB3F}"/>
          </ac:spMkLst>
        </pc:spChg>
        <pc:spChg chg="add mod ord">
          <ac:chgData name="Lipski, Maciej" userId="f442d205-fb9d-4bae-814b-f8f639f57599" providerId="ADAL" clId="{ABA4B449-C327-40EE-B3CE-3DBAE2382A86}" dt="2021-11-17T13:20:13.554" v="1909"/>
          <ac:spMkLst>
            <pc:docMk/>
            <pc:sldMk cId="1082268069" sldId="589"/>
            <ac:spMk id="4" creationId="{D356E080-428F-462C-AD6B-858E109AD4A0}"/>
          </ac:spMkLst>
        </pc:spChg>
        <pc:spChg chg="mod">
          <ac:chgData name="Lipski, Maciej" userId="f442d205-fb9d-4bae-814b-f8f639f57599" providerId="ADAL" clId="{ABA4B449-C327-40EE-B3CE-3DBAE2382A86}" dt="2021-11-17T11:04:19.625" v="499" actId="790"/>
          <ac:spMkLst>
            <pc:docMk/>
            <pc:sldMk cId="1082268069" sldId="589"/>
            <ac:spMk id="5" creationId="{00000000-0000-0000-0000-000000000000}"/>
          </ac:spMkLst>
        </pc:spChg>
        <pc:spChg chg="mod">
          <ac:chgData name="Lipski, Maciej" userId="f442d205-fb9d-4bae-814b-f8f639f57599" providerId="ADAL" clId="{ABA4B449-C327-40EE-B3CE-3DBAE2382A86}" dt="2021-11-17T11:04:19.625" v="500" actId="790"/>
          <ac:spMkLst>
            <pc:docMk/>
            <pc:sldMk cId="1082268069" sldId="589"/>
            <ac:spMk id="6" creationId="{00000000-0000-0000-0000-000000000000}"/>
          </ac:spMkLst>
        </pc:spChg>
        <pc:spChg chg="mod">
          <ac:chgData name="Lipski, Maciej" userId="f442d205-fb9d-4bae-814b-f8f639f57599" providerId="ADAL" clId="{ABA4B449-C327-40EE-B3CE-3DBAE2382A86}" dt="2021-11-17T11:04:19.627" v="501" actId="790"/>
          <ac:spMkLst>
            <pc:docMk/>
            <pc:sldMk cId="1082268069" sldId="589"/>
            <ac:spMk id="7" creationId="{FAEDCFE1-3231-46D7-956E-6530805D900C}"/>
          </ac:spMkLst>
        </pc:spChg>
        <pc:spChg chg="mod">
          <ac:chgData name="Lipski, Maciej" userId="f442d205-fb9d-4bae-814b-f8f639f57599" providerId="ADAL" clId="{ABA4B449-C327-40EE-B3CE-3DBAE2382A86}" dt="2021-11-17T11:04:19.603" v="493" actId="790"/>
          <ac:spMkLst>
            <pc:docMk/>
            <pc:sldMk cId="1082268069" sldId="589"/>
            <ac:spMk id="12" creationId="{00000000-0000-0000-0000-000000000000}"/>
          </ac:spMkLst>
        </pc:spChg>
        <pc:spChg chg="mod">
          <ac:chgData name="Lipski, Maciej" userId="f442d205-fb9d-4bae-814b-f8f639f57599" providerId="ADAL" clId="{ABA4B449-C327-40EE-B3CE-3DBAE2382A86}" dt="2021-11-17T11:04:19.604" v="494" actId="790"/>
          <ac:spMkLst>
            <pc:docMk/>
            <pc:sldMk cId="1082268069" sldId="589"/>
            <ac:spMk id="13" creationId="{00000000-0000-0000-0000-000000000000}"/>
          </ac:spMkLst>
        </pc:spChg>
        <pc:spChg chg="mod">
          <ac:chgData name="Lipski, Maciej" userId="f442d205-fb9d-4bae-814b-f8f639f57599" providerId="ADAL" clId="{ABA4B449-C327-40EE-B3CE-3DBAE2382A86}" dt="2021-11-17T11:04:19.607" v="495" actId="790"/>
          <ac:spMkLst>
            <pc:docMk/>
            <pc:sldMk cId="1082268069" sldId="589"/>
            <ac:spMk id="14" creationId="{00000000-0000-0000-0000-000000000000}"/>
          </ac:spMkLst>
        </pc:spChg>
        <pc:spChg chg="mod">
          <ac:chgData name="Lipski, Maciej" userId="f442d205-fb9d-4bae-814b-f8f639f57599" providerId="ADAL" clId="{ABA4B449-C327-40EE-B3CE-3DBAE2382A86}" dt="2021-11-17T11:04:19.608" v="496" actId="790"/>
          <ac:spMkLst>
            <pc:docMk/>
            <pc:sldMk cId="1082268069" sldId="589"/>
            <ac:spMk id="15" creationId="{00000000-0000-0000-0000-000000000000}"/>
          </ac:spMkLst>
        </pc:spChg>
        <pc:spChg chg="mod">
          <ac:chgData name="Lipski, Maciej" userId="f442d205-fb9d-4bae-814b-f8f639f57599" providerId="ADAL" clId="{ABA4B449-C327-40EE-B3CE-3DBAE2382A86}" dt="2021-11-17T11:04:19.622" v="497" actId="790"/>
          <ac:spMkLst>
            <pc:docMk/>
            <pc:sldMk cId="1082268069" sldId="589"/>
            <ac:spMk id="16" creationId="{00000000-0000-0000-0000-000000000000}"/>
          </ac:spMkLst>
        </pc:spChg>
        <pc:spChg chg="mod">
          <ac:chgData name="Lipski, Maciej" userId="f442d205-fb9d-4bae-814b-f8f639f57599" providerId="ADAL" clId="{ABA4B449-C327-40EE-B3CE-3DBAE2382A86}" dt="2021-11-17T11:04:19.623" v="498" actId="790"/>
          <ac:spMkLst>
            <pc:docMk/>
            <pc:sldMk cId="1082268069" sldId="589"/>
            <ac:spMk id="17" creationId="{00000000-0000-0000-0000-000000000000}"/>
          </ac:spMkLst>
        </pc:spChg>
      </pc:sldChg>
      <pc:sldChg chg="addSp delSp modSp mod">
        <pc:chgData name="Lipski, Maciej" userId="f442d205-fb9d-4bae-814b-f8f639f57599" providerId="ADAL" clId="{ABA4B449-C327-40EE-B3CE-3DBAE2382A86}" dt="2021-11-17T13:20:13.497" v="1801"/>
        <pc:sldMkLst>
          <pc:docMk/>
          <pc:sldMk cId="1297044235" sldId="603"/>
        </pc:sldMkLst>
        <pc:spChg chg="add del mod">
          <ac:chgData name="Lipski, Maciej" userId="f442d205-fb9d-4bae-814b-f8f639f57599" providerId="ADAL" clId="{ABA4B449-C327-40EE-B3CE-3DBAE2382A86}" dt="2021-11-17T13:18:53.446" v="1765"/>
          <ac:spMkLst>
            <pc:docMk/>
            <pc:sldMk cId="1297044235" sldId="603"/>
            <ac:spMk id="2" creationId="{8459773A-05ED-497D-8CDF-1B1550E7EE03}"/>
          </ac:spMkLst>
        </pc:spChg>
        <pc:spChg chg="del mod">
          <ac:chgData name="Lipski, Maciej" userId="f442d205-fb9d-4bae-814b-f8f639f57599" providerId="ADAL" clId="{ABA4B449-C327-40EE-B3CE-3DBAE2382A86}" dt="2021-11-17T13:20:13.492" v="1794"/>
          <ac:spMkLst>
            <pc:docMk/>
            <pc:sldMk cId="1297044235" sldId="603"/>
            <ac:spMk id="3" creationId="{12EE98A0-AAFA-4AAF-8FE0-F750526B1365}"/>
          </ac:spMkLst>
        </pc:spChg>
        <pc:spChg chg="mod">
          <ac:chgData name="Lipski, Maciej" userId="f442d205-fb9d-4bae-814b-f8f639f57599" providerId="ADAL" clId="{ABA4B449-C327-40EE-B3CE-3DBAE2382A86}" dt="2021-11-17T11:04:19.325" v="414" actId="790"/>
          <ac:spMkLst>
            <pc:docMk/>
            <pc:sldMk cId="1297044235" sldId="603"/>
            <ac:spMk id="4" creationId="{00000000-0000-0000-0000-000000000000}"/>
          </ac:spMkLst>
        </pc:spChg>
        <pc:spChg chg="add mod ord">
          <ac:chgData name="Lipski, Maciej" userId="f442d205-fb9d-4bae-814b-f8f639f57599" providerId="ADAL" clId="{ABA4B449-C327-40EE-B3CE-3DBAE2382A86}" dt="2021-11-17T13:20:13.497" v="1801"/>
          <ac:spMkLst>
            <pc:docMk/>
            <pc:sldMk cId="1297044235" sldId="603"/>
            <ac:spMk id="5" creationId="{F126B47F-2B02-415D-BB1B-E0680B0AFBB8}"/>
          </ac:spMkLst>
        </pc:spChg>
        <pc:spChg chg="mod">
          <ac:chgData name="Lipski, Maciej" userId="f442d205-fb9d-4bae-814b-f8f639f57599" providerId="ADAL" clId="{ABA4B449-C327-40EE-B3CE-3DBAE2382A86}" dt="2021-11-17T11:04:19.326" v="415" actId="790"/>
          <ac:spMkLst>
            <pc:docMk/>
            <pc:sldMk cId="1297044235" sldId="603"/>
            <ac:spMk id="6" creationId="{00000000-0000-0000-0000-000000000000}"/>
          </ac:spMkLst>
        </pc:spChg>
        <pc:spChg chg="mod">
          <ac:chgData name="Lipski, Maciej" userId="f442d205-fb9d-4bae-814b-f8f639f57599" providerId="ADAL" clId="{ABA4B449-C327-40EE-B3CE-3DBAE2382A86}" dt="2021-11-17T11:04:19.327" v="416" actId="790"/>
          <ac:spMkLst>
            <pc:docMk/>
            <pc:sldMk cId="1297044235" sldId="603"/>
            <ac:spMk id="12" creationId="{00000000-0000-0000-0000-000000000000}"/>
          </ac:spMkLst>
        </pc:spChg>
        <pc:spChg chg="mod">
          <ac:chgData name="Lipski, Maciej" userId="f442d205-fb9d-4bae-814b-f8f639f57599" providerId="ADAL" clId="{ABA4B449-C327-40EE-B3CE-3DBAE2382A86}" dt="2021-11-17T11:04:19.324" v="413" actId="790"/>
          <ac:spMkLst>
            <pc:docMk/>
            <pc:sldMk cId="1297044235" sldId="603"/>
            <ac:spMk id="18" creationId="{00000000-0000-0000-0000-000000000000}"/>
          </ac:spMkLst>
        </pc:spChg>
      </pc:sldChg>
      <pc:sldChg chg="addSp delSp modSp mod">
        <pc:chgData name="Lipski, Maciej" userId="f442d205-fb9d-4bae-814b-f8f639f57599" providerId="ADAL" clId="{ABA4B449-C327-40EE-B3CE-3DBAE2382A86}" dt="2021-11-17T13:19:53.850" v="1792"/>
        <pc:sldMkLst>
          <pc:docMk/>
          <pc:sldMk cId="1694368425" sldId="627"/>
        </pc:sldMkLst>
        <pc:spChg chg="add del mod">
          <ac:chgData name="Lipski, Maciej" userId="f442d205-fb9d-4bae-814b-f8f639f57599" providerId="ADAL" clId="{ABA4B449-C327-40EE-B3CE-3DBAE2382A86}" dt="2021-11-17T13:18:53.446" v="1765"/>
          <ac:spMkLst>
            <pc:docMk/>
            <pc:sldMk cId="1694368425" sldId="627"/>
            <ac:spMk id="2" creationId="{34B6BE87-6914-4AA5-878B-5C0ABA0B8A5D}"/>
          </ac:spMkLst>
        </pc:spChg>
        <pc:spChg chg="mod">
          <ac:chgData name="Lipski, Maciej" userId="f442d205-fb9d-4bae-814b-f8f639f57599" providerId="ADAL" clId="{ABA4B449-C327-40EE-B3CE-3DBAE2382A86}" dt="2021-11-17T13:17:45.832" v="964" actId="20577"/>
          <ac:spMkLst>
            <pc:docMk/>
            <pc:sldMk cId="1694368425" sldId="627"/>
            <ac:spMk id="5" creationId="{00000000-0000-0000-0000-000000000000}"/>
          </ac:spMkLst>
        </pc:spChg>
        <pc:spChg chg="add del mod modVis">
          <ac:chgData name="Lipski, Maciej" userId="f442d205-fb9d-4bae-814b-f8f639f57599" providerId="ADAL" clId="{ABA4B449-C327-40EE-B3CE-3DBAE2382A86}" dt="2021-11-17T13:19:53.850" v="1792"/>
          <ac:spMkLst>
            <pc:docMk/>
            <pc:sldMk cId="1694368425" sldId="627"/>
            <ac:spMk id="6" creationId="{54DC0804-CAEF-46D5-BC39-D6E8802A3ADE}"/>
          </ac:spMkLst>
        </pc:spChg>
        <pc:spChg chg="mod">
          <ac:chgData name="Lipski, Maciej" userId="f442d205-fb9d-4bae-814b-f8f639f57599" providerId="ADAL" clId="{ABA4B449-C327-40EE-B3CE-3DBAE2382A86}" dt="2021-11-17T11:04:19.320" v="411" actId="790"/>
          <ac:spMkLst>
            <pc:docMk/>
            <pc:sldMk cId="1694368425" sldId="627"/>
            <ac:spMk id="7" creationId="{B673D50B-C7B9-499F-8FFA-AFE6DC0CB54B}"/>
          </ac:spMkLst>
        </pc:spChg>
      </pc:sldChg>
      <pc:sldChg chg="addSp delSp modSp mod">
        <pc:chgData name="Lipski, Maciej" userId="f442d205-fb9d-4bae-814b-f8f639f57599" providerId="ADAL" clId="{ABA4B449-C327-40EE-B3CE-3DBAE2382A86}" dt="2021-11-17T13:20:13.601" v="2006"/>
        <pc:sldMkLst>
          <pc:docMk/>
          <pc:sldMk cId="2163548450" sldId="640"/>
        </pc:sldMkLst>
        <pc:spChg chg="add del mod">
          <ac:chgData name="Lipski, Maciej" userId="f442d205-fb9d-4bae-814b-f8f639f57599" providerId="ADAL" clId="{ABA4B449-C327-40EE-B3CE-3DBAE2382A86}" dt="2021-11-17T13:18:53.446" v="1765"/>
          <ac:spMkLst>
            <pc:docMk/>
            <pc:sldMk cId="2163548450" sldId="640"/>
            <ac:spMk id="2" creationId="{90667C57-477F-4592-B26B-37CD9857E079}"/>
          </ac:spMkLst>
        </pc:spChg>
        <pc:spChg chg="del mod">
          <ac:chgData name="Lipski, Maciej" userId="f442d205-fb9d-4bae-814b-f8f639f57599" providerId="ADAL" clId="{ABA4B449-C327-40EE-B3CE-3DBAE2382A86}" dt="2021-11-17T13:20:13.599" v="2001"/>
          <ac:spMkLst>
            <pc:docMk/>
            <pc:sldMk cId="2163548450" sldId="640"/>
            <ac:spMk id="3" creationId="{44899B96-2472-4B60-AB40-0F1F467E1A33}"/>
          </ac:spMkLst>
        </pc:spChg>
        <pc:spChg chg="add mod">
          <ac:chgData name="Lipski, Maciej" userId="f442d205-fb9d-4bae-814b-f8f639f57599" providerId="ADAL" clId="{ABA4B449-C327-40EE-B3CE-3DBAE2382A86}" dt="2021-11-17T13:20:13.601" v="2006"/>
          <ac:spMkLst>
            <pc:docMk/>
            <pc:sldMk cId="2163548450" sldId="640"/>
            <ac:spMk id="4" creationId="{96E1A914-1374-4E2B-991C-14407421F499}"/>
          </ac:spMkLst>
        </pc:spChg>
      </pc:sldChg>
      <pc:sldChg chg="addSp delSp modSp mod">
        <pc:chgData name="Lipski, Maciej" userId="f442d205-fb9d-4bae-814b-f8f639f57599" providerId="ADAL" clId="{ABA4B449-C327-40EE-B3CE-3DBAE2382A86}" dt="2021-11-17T13:20:13.510" v="1828"/>
        <pc:sldMkLst>
          <pc:docMk/>
          <pc:sldMk cId="2729517901" sldId="674"/>
        </pc:sldMkLst>
        <pc:spChg chg="add del mod">
          <ac:chgData name="Lipski, Maciej" userId="f442d205-fb9d-4bae-814b-f8f639f57599" providerId="ADAL" clId="{ABA4B449-C327-40EE-B3CE-3DBAE2382A86}" dt="2021-11-17T13:18:53.446" v="1765"/>
          <ac:spMkLst>
            <pc:docMk/>
            <pc:sldMk cId="2729517901" sldId="674"/>
            <ac:spMk id="2" creationId="{69B749F5-D3B4-4049-B9E4-EABB63CD9777}"/>
          </ac:spMkLst>
        </pc:spChg>
        <pc:spChg chg="del mod">
          <ac:chgData name="Lipski, Maciej" userId="f442d205-fb9d-4bae-814b-f8f639f57599" providerId="ADAL" clId="{ABA4B449-C327-40EE-B3CE-3DBAE2382A86}" dt="2021-11-17T13:20:13.507" v="1821"/>
          <ac:spMkLst>
            <pc:docMk/>
            <pc:sldMk cId="2729517901" sldId="674"/>
            <ac:spMk id="3" creationId="{0FFB28FF-9854-451B-8197-B1A9391C53EA}"/>
          </ac:spMkLst>
        </pc:spChg>
        <pc:spChg chg="mod">
          <ac:chgData name="Lipski, Maciej" userId="f442d205-fb9d-4bae-814b-f8f639f57599" providerId="ADAL" clId="{ABA4B449-C327-40EE-B3CE-3DBAE2382A86}" dt="2021-11-17T11:04:19.381" v="432" actId="790"/>
          <ac:spMkLst>
            <pc:docMk/>
            <pc:sldMk cId="2729517901" sldId="674"/>
            <ac:spMk id="4" creationId="{BAD3FAA8-650A-4E1B-B561-D86BE9AFB0F0}"/>
          </ac:spMkLst>
        </pc:spChg>
        <pc:spChg chg="add mod ord">
          <ac:chgData name="Lipski, Maciej" userId="f442d205-fb9d-4bae-814b-f8f639f57599" providerId="ADAL" clId="{ABA4B449-C327-40EE-B3CE-3DBAE2382A86}" dt="2021-11-17T13:20:13.510" v="1828"/>
          <ac:spMkLst>
            <pc:docMk/>
            <pc:sldMk cId="2729517901" sldId="674"/>
            <ac:spMk id="5" creationId="{BEDEB0AF-A683-40D4-BA3B-1250FD814ECB}"/>
          </ac:spMkLst>
        </pc:spChg>
        <pc:spChg chg="mod">
          <ac:chgData name="Lipski, Maciej" userId="f442d205-fb9d-4bae-814b-f8f639f57599" providerId="ADAL" clId="{ABA4B449-C327-40EE-B3CE-3DBAE2382A86}" dt="2021-11-17T11:04:19.384" v="435" actId="790"/>
          <ac:spMkLst>
            <pc:docMk/>
            <pc:sldMk cId="2729517901" sldId="674"/>
            <ac:spMk id="14" creationId="{00000000-0000-0000-0000-000000000000}"/>
          </ac:spMkLst>
        </pc:spChg>
        <pc:spChg chg="mod">
          <ac:chgData name="Lipski, Maciej" userId="f442d205-fb9d-4bae-814b-f8f639f57599" providerId="ADAL" clId="{ABA4B449-C327-40EE-B3CE-3DBAE2382A86}" dt="2021-11-17T11:04:19.395" v="436" actId="790"/>
          <ac:spMkLst>
            <pc:docMk/>
            <pc:sldMk cId="2729517901" sldId="674"/>
            <ac:spMk id="18" creationId="{A2C04903-FFC5-4407-9753-FAE4A1237D52}"/>
          </ac:spMkLst>
        </pc:spChg>
        <pc:spChg chg="mod">
          <ac:chgData name="Lipski, Maciej" userId="f442d205-fb9d-4bae-814b-f8f639f57599" providerId="ADAL" clId="{ABA4B449-C327-40EE-B3CE-3DBAE2382A86}" dt="2021-11-17T11:04:19.383" v="433" actId="790"/>
          <ac:spMkLst>
            <pc:docMk/>
            <pc:sldMk cId="2729517901" sldId="674"/>
            <ac:spMk id="22" creationId="{00000000-0000-0000-0000-000000000000}"/>
          </ac:spMkLst>
        </pc:spChg>
        <pc:spChg chg="mod">
          <ac:chgData name="Lipski, Maciej" userId="f442d205-fb9d-4bae-814b-f8f639f57599" providerId="ADAL" clId="{ABA4B449-C327-40EE-B3CE-3DBAE2382A86}" dt="2021-11-17T11:04:19.383" v="434" actId="790"/>
          <ac:spMkLst>
            <pc:docMk/>
            <pc:sldMk cId="2729517901" sldId="674"/>
            <ac:spMk id="23" creationId="{00000000-0000-0000-0000-000000000000}"/>
          </ac:spMkLst>
        </pc:spChg>
      </pc:sldChg>
      <pc:sldChg chg="addSp delSp modSp mod">
        <pc:chgData name="Lipski, Maciej" userId="f442d205-fb9d-4bae-814b-f8f639f57599" providerId="ADAL" clId="{ABA4B449-C327-40EE-B3CE-3DBAE2382A86}" dt="2021-11-17T13:20:13.589" v="1981"/>
        <pc:sldMkLst>
          <pc:docMk/>
          <pc:sldMk cId="1362830616" sldId="675"/>
        </pc:sldMkLst>
        <pc:spChg chg="add del mod">
          <ac:chgData name="Lipski, Maciej" userId="f442d205-fb9d-4bae-814b-f8f639f57599" providerId="ADAL" clId="{ABA4B449-C327-40EE-B3CE-3DBAE2382A86}" dt="2021-11-17T13:18:53.446" v="1765"/>
          <ac:spMkLst>
            <pc:docMk/>
            <pc:sldMk cId="1362830616" sldId="675"/>
            <ac:spMk id="2" creationId="{A50AE161-B75E-42DA-954E-0A24B5401DBC}"/>
          </ac:spMkLst>
        </pc:spChg>
        <pc:spChg chg="del mod">
          <ac:chgData name="Lipski, Maciej" userId="f442d205-fb9d-4bae-814b-f8f639f57599" providerId="ADAL" clId="{ABA4B449-C327-40EE-B3CE-3DBAE2382A86}" dt="2021-11-17T13:20:13.585" v="1974"/>
          <ac:spMkLst>
            <pc:docMk/>
            <pc:sldMk cId="1362830616" sldId="675"/>
            <ac:spMk id="3" creationId="{0FFB28FF-9854-451B-8197-B1A9391C53EA}"/>
          </ac:spMkLst>
        </pc:spChg>
        <pc:spChg chg="mod">
          <ac:chgData name="Lipski, Maciej" userId="f442d205-fb9d-4bae-814b-f8f639f57599" providerId="ADAL" clId="{ABA4B449-C327-40EE-B3CE-3DBAE2382A86}" dt="2021-11-17T11:04:19.764" v="546" actId="790"/>
          <ac:spMkLst>
            <pc:docMk/>
            <pc:sldMk cId="1362830616" sldId="675"/>
            <ac:spMk id="4" creationId="{BAD3FAA8-650A-4E1B-B561-D86BE9AFB0F0}"/>
          </ac:spMkLst>
        </pc:spChg>
        <pc:spChg chg="add mod ord">
          <ac:chgData name="Lipski, Maciej" userId="f442d205-fb9d-4bae-814b-f8f639f57599" providerId="ADAL" clId="{ABA4B449-C327-40EE-B3CE-3DBAE2382A86}" dt="2021-11-17T13:20:13.589" v="1981"/>
          <ac:spMkLst>
            <pc:docMk/>
            <pc:sldMk cId="1362830616" sldId="675"/>
            <ac:spMk id="5" creationId="{2CCB832B-22A1-4374-90A6-85A1554CB8D0}"/>
          </ac:spMkLst>
        </pc:spChg>
        <pc:spChg chg="mod">
          <ac:chgData name="Lipski, Maciej" userId="f442d205-fb9d-4bae-814b-f8f639f57599" providerId="ADAL" clId="{ABA4B449-C327-40EE-B3CE-3DBAE2382A86}" dt="2021-11-17T11:04:19.767" v="549" actId="790"/>
          <ac:spMkLst>
            <pc:docMk/>
            <pc:sldMk cId="1362830616" sldId="675"/>
            <ac:spMk id="14" creationId="{00000000-0000-0000-0000-000000000000}"/>
          </ac:spMkLst>
        </pc:spChg>
        <pc:spChg chg="mod">
          <ac:chgData name="Lipski, Maciej" userId="f442d205-fb9d-4bae-814b-f8f639f57599" providerId="ADAL" clId="{ABA4B449-C327-40EE-B3CE-3DBAE2382A86}" dt="2021-11-17T11:04:19.769" v="550" actId="790"/>
          <ac:spMkLst>
            <pc:docMk/>
            <pc:sldMk cId="1362830616" sldId="675"/>
            <ac:spMk id="18" creationId="{A2C04903-FFC5-4407-9753-FAE4A1237D52}"/>
          </ac:spMkLst>
        </pc:spChg>
        <pc:spChg chg="mod">
          <ac:chgData name="Lipski, Maciej" userId="f442d205-fb9d-4bae-814b-f8f639f57599" providerId="ADAL" clId="{ABA4B449-C327-40EE-B3CE-3DBAE2382A86}" dt="2021-11-17T11:04:19.765" v="547" actId="790"/>
          <ac:spMkLst>
            <pc:docMk/>
            <pc:sldMk cId="1362830616" sldId="675"/>
            <ac:spMk id="22" creationId="{00000000-0000-0000-0000-000000000000}"/>
          </ac:spMkLst>
        </pc:spChg>
        <pc:spChg chg="mod">
          <ac:chgData name="Lipski, Maciej" userId="f442d205-fb9d-4bae-814b-f8f639f57599" providerId="ADAL" clId="{ABA4B449-C327-40EE-B3CE-3DBAE2382A86}" dt="2021-11-17T11:04:19.766" v="548" actId="790"/>
          <ac:spMkLst>
            <pc:docMk/>
            <pc:sldMk cId="1362830616" sldId="675"/>
            <ac:spMk id="23" creationId="{00000000-0000-0000-0000-000000000000}"/>
          </ac:spMkLst>
        </pc:spChg>
      </pc:sldChg>
      <pc:sldChg chg="addSp delSp modSp mod">
        <pc:chgData name="Lipski, Maciej" userId="f442d205-fb9d-4bae-814b-f8f639f57599" providerId="ADAL" clId="{ABA4B449-C327-40EE-B3CE-3DBAE2382A86}" dt="2021-11-17T13:20:13.515" v="1837"/>
        <pc:sldMkLst>
          <pc:docMk/>
          <pc:sldMk cId="3287893384" sldId="676"/>
        </pc:sldMkLst>
        <pc:spChg chg="add del mod">
          <ac:chgData name="Lipski, Maciej" userId="f442d205-fb9d-4bae-814b-f8f639f57599" providerId="ADAL" clId="{ABA4B449-C327-40EE-B3CE-3DBAE2382A86}" dt="2021-11-17T13:18:53.446" v="1765"/>
          <ac:spMkLst>
            <pc:docMk/>
            <pc:sldMk cId="3287893384" sldId="676"/>
            <ac:spMk id="2" creationId="{B5958D4D-FBE3-4EFF-B0D1-DEAA43528370}"/>
          </ac:spMkLst>
        </pc:spChg>
        <pc:spChg chg="del mod">
          <ac:chgData name="Lipski, Maciej" userId="f442d205-fb9d-4bae-814b-f8f639f57599" providerId="ADAL" clId="{ABA4B449-C327-40EE-B3CE-3DBAE2382A86}" dt="2021-11-17T13:20:13.511" v="1830"/>
          <ac:spMkLst>
            <pc:docMk/>
            <pc:sldMk cId="3287893384" sldId="676"/>
            <ac:spMk id="3" creationId="{0FFB28FF-9854-451B-8197-B1A9391C53EA}"/>
          </ac:spMkLst>
        </pc:spChg>
        <pc:spChg chg="mod">
          <ac:chgData name="Lipski, Maciej" userId="f442d205-fb9d-4bae-814b-f8f639f57599" providerId="ADAL" clId="{ABA4B449-C327-40EE-B3CE-3DBAE2382A86}" dt="2021-11-17T11:04:19.397" v="438" actId="790"/>
          <ac:spMkLst>
            <pc:docMk/>
            <pc:sldMk cId="3287893384" sldId="676"/>
            <ac:spMk id="4" creationId="{BAD3FAA8-650A-4E1B-B561-D86BE9AFB0F0}"/>
          </ac:spMkLst>
        </pc:spChg>
        <pc:spChg chg="add mod ord">
          <ac:chgData name="Lipski, Maciej" userId="f442d205-fb9d-4bae-814b-f8f639f57599" providerId="ADAL" clId="{ABA4B449-C327-40EE-B3CE-3DBAE2382A86}" dt="2021-11-17T13:20:13.515" v="1837"/>
          <ac:spMkLst>
            <pc:docMk/>
            <pc:sldMk cId="3287893384" sldId="676"/>
            <ac:spMk id="5" creationId="{54EACAE7-ED43-4CEF-BC8D-3E73A4D15EE9}"/>
          </ac:spMkLst>
        </pc:spChg>
        <pc:spChg chg="mod">
          <ac:chgData name="Lipski, Maciej" userId="f442d205-fb9d-4bae-814b-f8f639f57599" providerId="ADAL" clId="{ABA4B449-C327-40EE-B3CE-3DBAE2382A86}" dt="2021-11-17T11:04:19.399" v="441" actId="790"/>
          <ac:spMkLst>
            <pc:docMk/>
            <pc:sldMk cId="3287893384" sldId="676"/>
            <ac:spMk id="14" creationId="{00000000-0000-0000-0000-000000000000}"/>
          </ac:spMkLst>
        </pc:spChg>
        <pc:spChg chg="mod">
          <ac:chgData name="Lipski, Maciej" userId="f442d205-fb9d-4bae-814b-f8f639f57599" providerId="ADAL" clId="{ABA4B449-C327-40EE-B3CE-3DBAE2382A86}" dt="2021-11-17T11:04:19.415" v="442" actId="790"/>
          <ac:spMkLst>
            <pc:docMk/>
            <pc:sldMk cId="3287893384" sldId="676"/>
            <ac:spMk id="18" creationId="{A2C04903-FFC5-4407-9753-FAE4A1237D52}"/>
          </ac:spMkLst>
        </pc:spChg>
        <pc:spChg chg="mod">
          <ac:chgData name="Lipski, Maciej" userId="f442d205-fb9d-4bae-814b-f8f639f57599" providerId="ADAL" clId="{ABA4B449-C327-40EE-B3CE-3DBAE2382A86}" dt="2021-11-17T11:04:19.398" v="439" actId="790"/>
          <ac:spMkLst>
            <pc:docMk/>
            <pc:sldMk cId="3287893384" sldId="676"/>
            <ac:spMk id="22" creationId="{00000000-0000-0000-0000-000000000000}"/>
          </ac:spMkLst>
        </pc:spChg>
        <pc:spChg chg="mod">
          <ac:chgData name="Lipski, Maciej" userId="f442d205-fb9d-4bae-814b-f8f639f57599" providerId="ADAL" clId="{ABA4B449-C327-40EE-B3CE-3DBAE2382A86}" dt="2021-11-17T11:04:19.399" v="440" actId="790"/>
          <ac:spMkLst>
            <pc:docMk/>
            <pc:sldMk cId="3287893384" sldId="676"/>
            <ac:spMk id="23" creationId="{00000000-0000-0000-0000-000000000000}"/>
          </ac:spMkLst>
        </pc:spChg>
      </pc:sldChg>
      <pc:sldChg chg="addSp delSp modSp mod">
        <pc:chgData name="Lipski, Maciej" userId="f442d205-fb9d-4bae-814b-f8f639f57599" providerId="ADAL" clId="{ABA4B449-C327-40EE-B3CE-3DBAE2382A86}" dt="2021-11-17T13:20:13.519" v="1846"/>
        <pc:sldMkLst>
          <pc:docMk/>
          <pc:sldMk cId="1536799666" sldId="677"/>
        </pc:sldMkLst>
        <pc:spChg chg="add del mod">
          <ac:chgData name="Lipski, Maciej" userId="f442d205-fb9d-4bae-814b-f8f639f57599" providerId="ADAL" clId="{ABA4B449-C327-40EE-B3CE-3DBAE2382A86}" dt="2021-11-17T13:18:53.446" v="1765"/>
          <ac:spMkLst>
            <pc:docMk/>
            <pc:sldMk cId="1536799666" sldId="677"/>
            <ac:spMk id="2" creationId="{7BFA2C3D-164B-4C01-951A-2002DC6D832C}"/>
          </ac:spMkLst>
        </pc:spChg>
        <pc:spChg chg="del mod">
          <ac:chgData name="Lipski, Maciej" userId="f442d205-fb9d-4bae-814b-f8f639f57599" providerId="ADAL" clId="{ABA4B449-C327-40EE-B3CE-3DBAE2382A86}" dt="2021-11-17T13:20:13.516" v="1839"/>
          <ac:spMkLst>
            <pc:docMk/>
            <pc:sldMk cId="1536799666" sldId="677"/>
            <ac:spMk id="3" creationId="{0FFB28FF-9854-451B-8197-B1A9391C53EA}"/>
          </ac:spMkLst>
        </pc:spChg>
        <pc:spChg chg="mod">
          <ac:chgData name="Lipski, Maciej" userId="f442d205-fb9d-4bae-814b-f8f639f57599" providerId="ADAL" clId="{ABA4B449-C327-40EE-B3CE-3DBAE2382A86}" dt="2021-11-17T11:04:19.417" v="444" actId="790"/>
          <ac:spMkLst>
            <pc:docMk/>
            <pc:sldMk cId="1536799666" sldId="677"/>
            <ac:spMk id="4" creationId="{BAD3FAA8-650A-4E1B-B561-D86BE9AFB0F0}"/>
          </ac:spMkLst>
        </pc:spChg>
        <pc:spChg chg="add mod ord">
          <ac:chgData name="Lipski, Maciej" userId="f442d205-fb9d-4bae-814b-f8f639f57599" providerId="ADAL" clId="{ABA4B449-C327-40EE-B3CE-3DBAE2382A86}" dt="2021-11-17T13:20:13.519" v="1846"/>
          <ac:spMkLst>
            <pc:docMk/>
            <pc:sldMk cId="1536799666" sldId="677"/>
            <ac:spMk id="5" creationId="{582D1843-9788-45CF-A286-FBA588BFA900}"/>
          </ac:spMkLst>
        </pc:spChg>
        <pc:spChg chg="mod">
          <ac:chgData name="Lipski, Maciej" userId="f442d205-fb9d-4bae-814b-f8f639f57599" providerId="ADAL" clId="{ABA4B449-C327-40EE-B3CE-3DBAE2382A86}" dt="2021-11-17T11:04:19.420" v="447" actId="790"/>
          <ac:spMkLst>
            <pc:docMk/>
            <pc:sldMk cId="1536799666" sldId="677"/>
            <ac:spMk id="14" creationId="{00000000-0000-0000-0000-000000000000}"/>
          </ac:spMkLst>
        </pc:spChg>
        <pc:spChg chg="mod">
          <ac:chgData name="Lipski, Maciej" userId="f442d205-fb9d-4bae-814b-f8f639f57599" providerId="ADAL" clId="{ABA4B449-C327-40EE-B3CE-3DBAE2382A86}" dt="2021-11-17T11:04:19.440" v="448" actId="790"/>
          <ac:spMkLst>
            <pc:docMk/>
            <pc:sldMk cId="1536799666" sldId="677"/>
            <ac:spMk id="18" creationId="{A2C04903-FFC5-4407-9753-FAE4A1237D52}"/>
          </ac:spMkLst>
        </pc:spChg>
        <pc:spChg chg="mod">
          <ac:chgData name="Lipski, Maciej" userId="f442d205-fb9d-4bae-814b-f8f639f57599" providerId="ADAL" clId="{ABA4B449-C327-40EE-B3CE-3DBAE2382A86}" dt="2021-11-17T11:04:19.418" v="445" actId="790"/>
          <ac:spMkLst>
            <pc:docMk/>
            <pc:sldMk cId="1536799666" sldId="677"/>
            <ac:spMk id="22" creationId="{00000000-0000-0000-0000-000000000000}"/>
          </ac:spMkLst>
        </pc:spChg>
        <pc:spChg chg="mod">
          <ac:chgData name="Lipski, Maciej" userId="f442d205-fb9d-4bae-814b-f8f639f57599" providerId="ADAL" clId="{ABA4B449-C327-40EE-B3CE-3DBAE2382A86}" dt="2021-11-17T11:04:19.419" v="446" actId="790"/>
          <ac:spMkLst>
            <pc:docMk/>
            <pc:sldMk cId="1536799666" sldId="677"/>
            <ac:spMk id="23" creationId="{00000000-0000-0000-0000-000000000000}"/>
          </ac:spMkLst>
        </pc:spChg>
      </pc:sldChg>
      <pc:sldChg chg="addSp delSp modSp mod">
        <pc:chgData name="Lipski, Maciej" userId="f442d205-fb9d-4bae-814b-f8f639f57599" providerId="ADAL" clId="{ABA4B449-C327-40EE-B3CE-3DBAE2382A86}" dt="2021-11-17T13:20:13.558" v="1918"/>
        <pc:sldMkLst>
          <pc:docMk/>
          <pc:sldMk cId="1533520249" sldId="678"/>
        </pc:sldMkLst>
        <pc:spChg chg="add del mod">
          <ac:chgData name="Lipski, Maciej" userId="f442d205-fb9d-4bae-814b-f8f639f57599" providerId="ADAL" clId="{ABA4B449-C327-40EE-B3CE-3DBAE2382A86}" dt="2021-11-17T13:18:53.446" v="1765"/>
          <ac:spMkLst>
            <pc:docMk/>
            <pc:sldMk cId="1533520249" sldId="678"/>
            <ac:spMk id="2" creationId="{CCBAF66F-7FC8-4692-8F53-0AC3E2168998}"/>
          </ac:spMkLst>
        </pc:spChg>
        <pc:spChg chg="del mod">
          <ac:chgData name="Lipski, Maciej" userId="f442d205-fb9d-4bae-814b-f8f639f57599" providerId="ADAL" clId="{ABA4B449-C327-40EE-B3CE-3DBAE2382A86}" dt="2021-11-17T13:20:13.554" v="1911"/>
          <ac:spMkLst>
            <pc:docMk/>
            <pc:sldMk cId="1533520249" sldId="678"/>
            <ac:spMk id="3" creationId="{0FFB28FF-9854-451B-8197-B1A9391C53EA}"/>
          </ac:spMkLst>
        </pc:spChg>
        <pc:spChg chg="mod">
          <ac:chgData name="Lipski, Maciej" userId="f442d205-fb9d-4bae-814b-f8f639f57599" providerId="ADAL" clId="{ABA4B449-C327-40EE-B3CE-3DBAE2382A86}" dt="2021-11-17T11:04:19.629" v="503" actId="790"/>
          <ac:spMkLst>
            <pc:docMk/>
            <pc:sldMk cId="1533520249" sldId="678"/>
            <ac:spMk id="4" creationId="{BAD3FAA8-650A-4E1B-B561-D86BE9AFB0F0}"/>
          </ac:spMkLst>
        </pc:spChg>
        <pc:spChg chg="add mod ord">
          <ac:chgData name="Lipski, Maciej" userId="f442d205-fb9d-4bae-814b-f8f639f57599" providerId="ADAL" clId="{ABA4B449-C327-40EE-B3CE-3DBAE2382A86}" dt="2021-11-17T13:20:13.558" v="1918"/>
          <ac:spMkLst>
            <pc:docMk/>
            <pc:sldMk cId="1533520249" sldId="678"/>
            <ac:spMk id="6" creationId="{1E70F0EB-F70D-415F-9CDE-C9AAF0C2BC05}"/>
          </ac:spMkLst>
        </pc:spChg>
        <pc:spChg chg="mod">
          <ac:chgData name="Lipski, Maciej" userId="f442d205-fb9d-4bae-814b-f8f639f57599" providerId="ADAL" clId="{ABA4B449-C327-40EE-B3CE-3DBAE2382A86}" dt="2021-11-17T11:04:19.631" v="506" actId="790"/>
          <ac:spMkLst>
            <pc:docMk/>
            <pc:sldMk cId="1533520249" sldId="678"/>
            <ac:spMk id="14" creationId="{00000000-0000-0000-0000-000000000000}"/>
          </ac:spMkLst>
        </pc:spChg>
        <pc:spChg chg="mod">
          <ac:chgData name="Lipski, Maciej" userId="f442d205-fb9d-4bae-814b-f8f639f57599" providerId="ADAL" clId="{ABA4B449-C327-40EE-B3CE-3DBAE2382A86}" dt="2021-11-17T11:04:19.630" v="504" actId="790"/>
          <ac:spMkLst>
            <pc:docMk/>
            <pc:sldMk cId="1533520249" sldId="678"/>
            <ac:spMk id="22" creationId="{00000000-0000-0000-0000-000000000000}"/>
          </ac:spMkLst>
        </pc:spChg>
        <pc:spChg chg="mod">
          <ac:chgData name="Lipski, Maciej" userId="f442d205-fb9d-4bae-814b-f8f639f57599" providerId="ADAL" clId="{ABA4B449-C327-40EE-B3CE-3DBAE2382A86}" dt="2021-11-17T11:04:19.630" v="505" actId="790"/>
          <ac:spMkLst>
            <pc:docMk/>
            <pc:sldMk cId="1533520249" sldId="678"/>
            <ac:spMk id="23" creationId="{00000000-0000-0000-0000-000000000000}"/>
          </ac:spMkLst>
        </pc:spChg>
      </pc:sldChg>
      <pc:sldChg chg="addSp delSp modSp mod">
        <pc:chgData name="Lipski, Maciej" userId="f442d205-fb9d-4bae-814b-f8f639f57599" providerId="ADAL" clId="{ABA4B449-C327-40EE-B3CE-3DBAE2382A86}" dt="2021-11-17T13:20:13.549" v="1900"/>
        <pc:sldMkLst>
          <pc:docMk/>
          <pc:sldMk cId="791447329" sldId="679"/>
        </pc:sldMkLst>
        <pc:spChg chg="add del mod">
          <ac:chgData name="Lipski, Maciej" userId="f442d205-fb9d-4bae-814b-f8f639f57599" providerId="ADAL" clId="{ABA4B449-C327-40EE-B3CE-3DBAE2382A86}" dt="2021-11-17T13:18:53.446" v="1765"/>
          <ac:spMkLst>
            <pc:docMk/>
            <pc:sldMk cId="791447329" sldId="679"/>
            <ac:spMk id="2" creationId="{33FCBBD8-4180-4F8E-909F-EE9A55F29238}"/>
          </ac:spMkLst>
        </pc:spChg>
        <pc:spChg chg="add del">
          <ac:chgData name="Lipski, Maciej" userId="f442d205-fb9d-4bae-814b-f8f639f57599" providerId="ADAL" clId="{ABA4B449-C327-40EE-B3CE-3DBAE2382A86}" dt="2021-11-17T12:06:43.199" v="933"/>
          <ac:spMkLst>
            <pc:docMk/>
            <pc:sldMk cId="791447329" sldId="679"/>
            <ac:spMk id="2" creationId="{D7B95B71-3343-4EE5-8F92-9FF9C51C7894}"/>
          </ac:spMkLst>
        </pc:spChg>
        <pc:spChg chg="del mod">
          <ac:chgData name="Lipski, Maciej" userId="f442d205-fb9d-4bae-814b-f8f639f57599" providerId="ADAL" clId="{ABA4B449-C327-40EE-B3CE-3DBAE2382A86}" dt="2021-11-17T13:20:13.546" v="1893"/>
          <ac:spMkLst>
            <pc:docMk/>
            <pc:sldMk cId="791447329" sldId="679"/>
            <ac:spMk id="3" creationId="{0FFB28FF-9854-451B-8197-B1A9391C53EA}"/>
          </ac:spMkLst>
        </pc:spChg>
        <pc:spChg chg="mod">
          <ac:chgData name="Lipski, Maciej" userId="f442d205-fb9d-4bae-814b-f8f639f57599" providerId="ADAL" clId="{ABA4B449-C327-40EE-B3CE-3DBAE2382A86}" dt="2021-11-17T11:04:19.574" v="487" actId="790"/>
          <ac:spMkLst>
            <pc:docMk/>
            <pc:sldMk cId="791447329" sldId="679"/>
            <ac:spMk id="4" creationId="{BAD3FAA8-650A-4E1B-B561-D86BE9AFB0F0}"/>
          </ac:spMkLst>
        </pc:spChg>
        <pc:spChg chg="add mod ord">
          <ac:chgData name="Lipski, Maciej" userId="f442d205-fb9d-4bae-814b-f8f639f57599" providerId="ADAL" clId="{ABA4B449-C327-40EE-B3CE-3DBAE2382A86}" dt="2021-11-17T13:20:13.549" v="1900"/>
          <ac:spMkLst>
            <pc:docMk/>
            <pc:sldMk cId="791447329" sldId="679"/>
            <ac:spMk id="5" creationId="{5CD0F2EC-893E-4207-A63E-9B2C2727AD41}"/>
          </ac:spMkLst>
        </pc:spChg>
        <pc:spChg chg="mod">
          <ac:chgData name="Lipski, Maciej" userId="f442d205-fb9d-4bae-814b-f8f639f57599" providerId="ADAL" clId="{ABA4B449-C327-40EE-B3CE-3DBAE2382A86}" dt="2021-11-17T11:04:19.577" v="490" actId="790"/>
          <ac:spMkLst>
            <pc:docMk/>
            <pc:sldMk cId="791447329" sldId="679"/>
            <ac:spMk id="14" creationId="{00000000-0000-0000-0000-000000000000}"/>
          </ac:spMkLst>
        </pc:spChg>
        <pc:spChg chg="mod">
          <ac:chgData name="Lipski, Maciej" userId="f442d205-fb9d-4bae-814b-f8f639f57599" providerId="ADAL" clId="{ABA4B449-C327-40EE-B3CE-3DBAE2382A86}" dt="2021-11-17T12:06:51.750" v="960" actId="20577"/>
          <ac:spMkLst>
            <pc:docMk/>
            <pc:sldMk cId="791447329" sldId="679"/>
            <ac:spMk id="18" creationId="{A2C04903-FFC5-4407-9753-FAE4A1237D52}"/>
          </ac:spMkLst>
        </pc:spChg>
        <pc:spChg chg="mod">
          <ac:chgData name="Lipski, Maciej" userId="f442d205-fb9d-4bae-814b-f8f639f57599" providerId="ADAL" clId="{ABA4B449-C327-40EE-B3CE-3DBAE2382A86}" dt="2021-11-17T11:04:19.575" v="488" actId="790"/>
          <ac:spMkLst>
            <pc:docMk/>
            <pc:sldMk cId="791447329" sldId="679"/>
            <ac:spMk id="22" creationId="{00000000-0000-0000-0000-000000000000}"/>
          </ac:spMkLst>
        </pc:spChg>
        <pc:spChg chg="mod">
          <ac:chgData name="Lipski, Maciej" userId="f442d205-fb9d-4bae-814b-f8f639f57599" providerId="ADAL" clId="{ABA4B449-C327-40EE-B3CE-3DBAE2382A86}" dt="2021-11-17T11:04:19.576" v="489" actId="790"/>
          <ac:spMkLst>
            <pc:docMk/>
            <pc:sldMk cId="791447329" sldId="679"/>
            <ac:spMk id="23" creationId="{00000000-0000-0000-0000-000000000000}"/>
          </ac:spMkLst>
        </pc:spChg>
      </pc:sldChg>
      <pc:sldChg chg="addSp delSp modSp mod">
        <pc:chgData name="Lipski, Maciej" userId="f442d205-fb9d-4bae-814b-f8f639f57599" providerId="ADAL" clId="{ABA4B449-C327-40EE-B3CE-3DBAE2382A86}" dt="2021-11-17T13:20:13.563" v="1927"/>
        <pc:sldMkLst>
          <pc:docMk/>
          <pc:sldMk cId="3143558810" sldId="680"/>
        </pc:sldMkLst>
        <pc:spChg chg="add del mod">
          <ac:chgData name="Lipski, Maciej" userId="f442d205-fb9d-4bae-814b-f8f639f57599" providerId="ADAL" clId="{ABA4B449-C327-40EE-B3CE-3DBAE2382A86}" dt="2021-11-17T13:18:53.446" v="1765"/>
          <ac:spMkLst>
            <pc:docMk/>
            <pc:sldMk cId="3143558810" sldId="680"/>
            <ac:spMk id="2" creationId="{0BBF70DA-6B80-4EF9-B4D7-84107149BFF1}"/>
          </ac:spMkLst>
        </pc:spChg>
        <pc:spChg chg="del mod">
          <ac:chgData name="Lipski, Maciej" userId="f442d205-fb9d-4bae-814b-f8f639f57599" providerId="ADAL" clId="{ABA4B449-C327-40EE-B3CE-3DBAE2382A86}" dt="2021-11-17T13:20:13.559" v="1920"/>
          <ac:spMkLst>
            <pc:docMk/>
            <pc:sldMk cId="3143558810" sldId="680"/>
            <ac:spMk id="3" creationId="{0FFB28FF-9854-451B-8197-B1A9391C53EA}"/>
          </ac:spMkLst>
        </pc:spChg>
        <pc:spChg chg="mod">
          <ac:chgData name="Lipski, Maciej" userId="f442d205-fb9d-4bae-814b-f8f639f57599" providerId="ADAL" clId="{ABA4B449-C327-40EE-B3CE-3DBAE2382A86}" dt="2021-11-17T11:04:19.633" v="508" actId="790"/>
          <ac:spMkLst>
            <pc:docMk/>
            <pc:sldMk cId="3143558810" sldId="680"/>
            <ac:spMk id="4" creationId="{BAD3FAA8-650A-4E1B-B561-D86BE9AFB0F0}"/>
          </ac:spMkLst>
        </pc:spChg>
        <pc:spChg chg="add mod ord">
          <ac:chgData name="Lipski, Maciej" userId="f442d205-fb9d-4bae-814b-f8f639f57599" providerId="ADAL" clId="{ABA4B449-C327-40EE-B3CE-3DBAE2382A86}" dt="2021-11-17T13:20:13.563" v="1927"/>
          <ac:spMkLst>
            <pc:docMk/>
            <pc:sldMk cId="3143558810" sldId="680"/>
            <ac:spMk id="5" creationId="{D4635F75-A470-45D4-9EA4-A3E56834F641}"/>
          </ac:spMkLst>
        </pc:spChg>
        <pc:spChg chg="mod">
          <ac:chgData name="Lipski, Maciej" userId="f442d205-fb9d-4bae-814b-f8f639f57599" providerId="ADAL" clId="{ABA4B449-C327-40EE-B3CE-3DBAE2382A86}" dt="2021-11-17T11:04:19.635" v="511" actId="790"/>
          <ac:spMkLst>
            <pc:docMk/>
            <pc:sldMk cId="3143558810" sldId="680"/>
            <ac:spMk id="14" creationId="{00000000-0000-0000-0000-000000000000}"/>
          </ac:spMkLst>
        </pc:spChg>
        <pc:spChg chg="mod">
          <ac:chgData name="Lipski, Maciej" userId="f442d205-fb9d-4bae-814b-f8f639f57599" providerId="ADAL" clId="{ABA4B449-C327-40EE-B3CE-3DBAE2382A86}" dt="2021-11-17T11:04:19.651" v="512" actId="790"/>
          <ac:spMkLst>
            <pc:docMk/>
            <pc:sldMk cId="3143558810" sldId="680"/>
            <ac:spMk id="18" creationId="{A2C04903-FFC5-4407-9753-FAE4A1237D52}"/>
          </ac:spMkLst>
        </pc:spChg>
        <pc:spChg chg="mod">
          <ac:chgData name="Lipski, Maciej" userId="f442d205-fb9d-4bae-814b-f8f639f57599" providerId="ADAL" clId="{ABA4B449-C327-40EE-B3CE-3DBAE2382A86}" dt="2021-11-17T11:04:19.634" v="509" actId="790"/>
          <ac:spMkLst>
            <pc:docMk/>
            <pc:sldMk cId="3143558810" sldId="680"/>
            <ac:spMk id="22" creationId="{00000000-0000-0000-0000-000000000000}"/>
          </ac:spMkLst>
        </pc:spChg>
        <pc:spChg chg="mod">
          <ac:chgData name="Lipski, Maciej" userId="f442d205-fb9d-4bae-814b-f8f639f57599" providerId="ADAL" clId="{ABA4B449-C327-40EE-B3CE-3DBAE2382A86}" dt="2021-11-17T11:04:19.635" v="510" actId="790"/>
          <ac:spMkLst>
            <pc:docMk/>
            <pc:sldMk cId="3143558810" sldId="680"/>
            <ac:spMk id="23" creationId="{00000000-0000-0000-0000-000000000000}"/>
          </ac:spMkLst>
        </pc:spChg>
      </pc:sldChg>
      <pc:sldChg chg="addSp delSp modSp mod modNotesTx">
        <pc:chgData name="Lipski, Maciej" userId="f442d205-fb9d-4bae-814b-f8f639f57599" providerId="ADAL" clId="{ABA4B449-C327-40EE-B3CE-3DBAE2382A86}" dt="2021-11-17T13:20:13.567" v="1936"/>
        <pc:sldMkLst>
          <pc:docMk/>
          <pc:sldMk cId="42118619" sldId="681"/>
        </pc:sldMkLst>
        <pc:spChg chg="add del mod">
          <ac:chgData name="Lipski, Maciej" userId="f442d205-fb9d-4bae-814b-f8f639f57599" providerId="ADAL" clId="{ABA4B449-C327-40EE-B3CE-3DBAE2382A86}" dt="2021-11-17T13:18:53.446" v="1765"/>
          <ac:spMkLst>
            <pc:docMk/>
            <pc:sldMk cId="42118619" sldId="681"/>
            <ac:spMk id="2" creationId="{018B893F-EBB8-4A7A-BE8C-54AF6694D9F5}"/>
          </ac:spMkLst>
        </pc:spChg>
        <pc:spChg chg="del mod">
          <ac:chgData name="Lipski, Maciej" userId="f442d205-fb9d-4bae-814b-f8f639f57599" providerId="ADAL" clId="{ABA4B449-C327-40EE-B3CE-3DBAE2382A86}" dt="2021-11-17T13:20:13.564" v="1929"/>
          <ac:spMkLst>
            <pc:docMk/>
            <pc:sldMk cId="42118619" sldId="681"/>
            <ac:spMk id="3" creationId="{0FFB28FF-9854-451B-8197-B1A9391C53EA}"/>
          </ac:spMkLst>
        </pc:spChg>
        <pc:spChg chg="mod">
          <ac:chgData name="Lipski, Maciej" userId="f442d205-fb9d-4bae-814b-f8f639f57599" providerId="ADAL" clId="{ABA4B449-C327-40EE-B3CE-3DBAE2382A86}" dt="2021-11-17T11:04:19.654" v="514" actId="790"/>
          <ac:spMkLst>
            <pc:docMk/>
            <pc:sldMk cId="42118619" sldId="681"/>
            <ac:spMk id="4" creationId="{BAD3FAA8-650A-4E1B-B561-D86BE9AFB0F0}"/>
          </ac:spMkLst>
        </pc:spChg>
        <pc:spChg chg="add mod ord">
          <ac:chgData name="Lipski, Maciej" userId="f442d205-fb9d-4bae-814b-f8f639f57599" providerId="ADAL" clId="{ABA4B449-C327-40EE-B3CE-3DBAE2382A86}" dt="2021-11-17T13:20:13.567" v="1936"/>
          <ac:spMkLst>
            <pc:docMk/>
            <pc:sldMk cId="42118619" sldId="681"/>
            <ac:spMk id="5" creationId="{C6E2CCFC-588D-44BE-809F-2B26645E6467}"/>
          </ac:spMkLst>
        </pc:spChg>
        <pc:spChg chg="mod">
          <ac:chgData name="Lipski, Maciej" userId="f442d205-fb9d-4bae-814b-f8f639f57599" providerId="ADAL" clId="{ABA4B449-C327-40EE-B3CE-3DBAE2382A86}" dt="2021-11-17T11:04:19.656" v="517" actId="790"/>
          <ac:spMkLst>
            <pc:docMk/>
            <pc:sldMk cId="42118619" sldId="681"/>
            <ac:spMk id="14" creationId="{00000000-0000-0000-0000-000000000000}"/>
          </ac:spMkLst>
        </pc:spChg>
        <pc:spChg chg="mod">
          <ac:chgData name="Lipski, Maciej" userId="f442d205-fb9d-4bae-814b-f8f639f57599" providerId="ADAL" clId="{ABA4B449-C327-40EE-B3CE-3DBAE2382A86}" dt="2021-11-17T11:04:19.669" v="518" actId="790"/>
          <ac:spMkLst>
            <pc:docMk/>
            <pc:sldMk cId="42118619" sldId="681"/>
            <ac:spMk id="18" creationId="{A2C04903-FFC5-4407-9753-FAE4A1237D52}"/>
          </ac:spMkLst>
        </pc:spChg>
        <pc:spChg chg="mod">
          <ac:chgData name="Lipski, Maciej" userId="f442d205-fb9d-4bae-814b-f8f639f57599" providerId="ADAL" clId="{ABA4B449-C327-40EE-B3CE-3DBAE2382A86}" dt="2021-11-17T11:04:19.655" v="515" actId="790"/>
          <ac:spMkLst>
            <pc:docMk/>
            <pc:sldMk cId="42118619" sldId="681"/>
            <ac:spMk id="22" creationId="{00000000-0000-0000-0000-000000000000}"/>
          </ac:spMkLst>
        </pc:spChg>
        <pc:spChg chg="mod">
          <ac:chgData name="Lipski, Maciej" userId="f442d205-fb9d-4bae-814b-f8f639f57599" providerId="ADAL" clId="{ABA4B449-C327-40EE-B3CE-3DBAE2382A86}" dt="2021-11-17T11:04:19.655" v="516" actId="790"/>
          <ac:spMkLst>
            <pc:docMk/>
            <pc:sldMk cId="42118619" sldId="681"/>
            <ac:spMk id="23" creationId="{00000000-0000-0000-0000-000000000000}"/>
          </ac:spMkLst>
        </pc:spChg>
      </pc:sldChg>
      <pc:sldChg chg="addSp delSp modSp mod">
        <pc:chgData name="Lipski, Maciej" userId="f442d205-fb9d-4bae-814b-f8f639f57599" providerId="ADAL" clId="{ABA4B449-C327-40EE-B3CE-3DBAE2382A86}" dt="2021-11-17T13:20:13.571" v="1945"/>
        <pc:sldMkLst>
          <pc:docMk/>
          <pc:sldMk cId="4100962510" sldId="682"/>
        </pc:sldMkLst>
        <pc:spChg chg="add del mod">
          <ac:chgData name="Lipski, Maciej" userId="f442d205-fb9d-4bae-814b-f8f639f57599" providerId="ADAL" clId="{ABA4B449-C327-40EE-B3CE-3DBAE2382A86}" dt="2021-11-17T13:18:53.446" v="1765"/>
          <ac:spMkLst>
            <pc:docMk/>
            <pc:sldMk cId="4100962510" sldId="682"/>
            <ac:spMk id="2" creationId="{07E3B9CE-8BDA-4E99-9546-7473B94D91F1}"/>
          </ac:spMkLst>
        </pc:spChg>
        <pc:spChg chg="del mod">
          <ac:chgData name="Lipski, Maciej" userId="f442d205-fb9d-4bae-814b-f8f639f57599" providerId="ADAL" clId="{ABA4B449-C327-40EE-B3CE-3DBAE2382A86}" dt="2021-11-17T13:20:13.568" v="1938"/>
          <ac:spMkLst>
            <pc:docMk/>
            <pc:sldMk cId="4100962510" sldId="682"/>
            <ac:spMk id="3" creationId="{0FFB28FF-9854-451B-8197-B1A9391C53EA}"/>
          </ac:spMkLst>
        </pc:spChg>
        <pc:spChg chg="mod">
          <ac:chgData name="Lipski, Maciej" userId="f442d205-fb9d-4bae-814b-f8f639f57599" providerId="ADAL" clId="{ABA4B449-C327-40EE-B3CE-3DBAE2382A86}" dt="2021-11-17T11:04:19.672" v="520" actId="790"/>
          <ac:spMkLst>
            <pc:docMk/>
            <pc:sldMk cId="4100962510" sldId="682"/>
            <ac:spMk id="4" creationId="{BAD3FAA8-650A-4E1B-B561-D86BE9AFB0F0}"/>
          </ac:spMkLst>
        </pc:spChg>
        <pc:spChg chg="add mod ord">
          <ac:chgData name="Lipski, Maciej" userId="f442d205-fb9d-4bae-814b-f8f639f57599" providerId="ADAL" clId="{ABA4B449-C327-40EE-B3CE-3DBAE2382A86}" dt="2021-11-17T13:20:13.571" v="1945"/>
          <ac:spMkLst>
            <pc:docMk/>
            <pc:sldMk cId="4100962510" sldId="682"/>
            <ac:spMk id="5" creationId="{C9C59CD8-BE2A-4590-A6BD-09506D8479FC}"/>
          </ac:spMkLst>
        </pc:spChg>
        <pc:spChg chg="mod">
          <ac:chgData name="Lipski, Maciej" userId="f442d205-fb9d-4bae-814b-f8f639f57599" providerId="ADAL" clId="{ABA4B449-C327-40EE-B3CE-3DBAE2382A86}" dt="2021-11-17T11:04:19.674" v="523" actId="790"/>
          <ac:spMkLst>
            <pc:docMk/>
            <pc:sldMk cId="4100962510" sldId="682"/>
            <ac:spMk id="14" creationId="{00000000-0000-0000-0000-000000000000}"/>
          </ac:spMkLst>
        </pc:spChg>
        <pc:spChg chg="mod">
          <ac:chgData name="Lipski, Maciej" userId="f442d205-fb9d-4bae-814b-f8f639f57599" providerId="ADAL" clId="{ABA4B449-C327-40EE-B3CE-3DBAE2382A86}" dt="2021-11-17T11:04:19.690" v="524" actId="790"/>
          <ac:spMkLst>
            <pc:docMk/>
            <pc:sldMk cId="4100962510" sldId="682"/>
            <ac:spMk id="18" creationId="{A2C04903-FFC5-4407-9753-FAE4A1237D52}"/>
          </ac:spMkLst>
        </pc:spChg>
        <pc:spChg chg="mod">
          <ac:chgData name="Lipski, Maciej" userId="f442d205-fb9d-4bae-814b-f8f639f57599" providerId="ADAL" clId="{ABA4B449-C327-40EE-B3CE-3DBAE2382A86}" dt="2021-11-17T11:04:19.673" v="521" actId="790"/>
          <ac:spMkLst>
            <pc:docMk/>
            <pc:sldMk cId="4100962510" sldId="682"/>
            <ac:spMk id="22" creationId="{00000000-0000-0000-0000-000000000000}"/>
          </ac:spMkLst>
        </pc:spChg>
        <pc:spChg chg="mod">
          <ac:chgData name="Lipski, Maciej" userId="f442d205-fb9d-4bae-814b-f8f639f57599" providerId="ADAL" clId="{ABA4B449-C327-40EE-B3CE-3DBAE2382A86}" dt="2021-11-17T11:04:19.673" v="522" actId="790"/>
          <ac:spMkLst>
            <pc:docMk/>
            <pc:sldMk cId="4100962510" sldId="682"/>
            <ac:spMk id="23" creationId="{00000000-0000-0000-0000-000000000000}"/>
          </ac:spMkLst>
        </pc:spChg>
      </pc:sldChg>
      <pc:sldChg chg="addSp delSp modSp mod">
        <pc:chgData name="Lipski, Maciej" userId="f442d205-fb9d-4bae-814b-f8f639f57599" providerId="ADAL" clId="{ABA4B449-C327-40EE-B3CE-3DBAE2382A86}" dt="2021-11-17T13:20:13.580" v="1963"/>
        <pc:sldMkLst>
          <pc:docMk/>
          <pc:sldMk cId="3320553623" sldId="683"/>
        </pc:sldMkLst>
        <pc:spChg chg="add del mod">
          <ac:chgData name="Lipski, Maciej" userId="f442d205-fb9d-4bae-814b-f8f639f57599" providerId="ADAL" clId="{ABA4B449-C327-40EE-B3CE-3DBAE2382A86}" dt="2021-11-17T13:18:53.446" v="1765"/>
          <ac:spMkLst>
            <pc:docMk/>
            <pc:sldMk cId="3320553623" sldId="683"/>
            <ac:spMk id="2" creationId="{43771D5F-C997-46B7-B92E-5333297BF439}"/>
          </ac:spMkLst>
        </pc:spChg>
        <pc:spChg chg="del mod">
          <ac:chgData name="Lipski, Maciej" userId="f442d205-fb9d-4bae-814b-f8f639f57599" providerId="ADAL" clId="{ABA4B449-C327-40EE-B3CE-3DBAE2382A86}" dt="2021-11-17T13:20:13.577" v="1956"/>
          <ac:spMkLst>
            <pc:docMk/>
            <pc:sldMk cId="3320553623" sldId="683"/>
            <ac:spMk id="3" creationId="{0FFB28FF-9854-451B-8197-B1A9391C53EA}"/>
          </ac:spMkLst>
        </pc:spChg>
        <pc:spChg chg="mod">
          <ac:chgData name="Lipski, Maciej" userId="f442d205-fb9d-4bae-814b-f8f639f57599" providerId="ADAL" clId="{ABA4B449-C327-40EE-B3CE-3DBAE2382A86}" dt="2021-11-17T11:04:19.727" v="532" actId="790"/>
          <ac:spMkLst>
            <pc:docMk/>
            <pc:sldMk cId="3320553623" sldId="683"/>
            <ac:spMk id="4" creationId="{BAD3FAA8-650A-4E1B-B561-D86BE9AFB0F0}"/>
          </ac:spMkLst>
        </pc:spChg>
        <pc:spChg chg="add mod ord">
          <ac:chgData name="Lipski, Maciej" userId="f442d205-fb9d-4bae-814b-f8f639f57599" providerId="ADAL" clId="{ABA4B449-C327-40EE-B3CE-3DBAE2382A86}" dt="2021-11-17T13:20:13.580" v="1963"/>
          <ac:spMkLst>
            <pc:docMk/>
            <pc:sldMk cId="3320553623" sldId="683"/>
            <ac:spMk id="5" creationId="{128042BD-9CC5-4B47-9A9B-7BD63AECC2BE}"/>
          </ac:spMkLst>
        </pc:spChg>
        <pc:spChg chg="mod">
          <ac:chgData name="Lipski, Maciej" userId="f442d205-fb9d-4bae-814b-f8f639f57599" providerId="ADAL" clId="{ABA4B449-C327-40EE-B3CE-3DBAE2382A86}" dt="2021-11-17T11:04:19.746" v="537" actId="790"/>
          <ac:spMkLst>
            <pc:docMk/>
            <pc:sldMk cId="3320553623" sldId="683"/>
            <ac:spMk id="8" creationId="{C855F4CE-85CC-4E25-B70C-D52B15082BA6}"/>
          </ac:spMkLst>
        </pc:spChg>
        <pc:spChg chg="mod">
          <ac:chgData name="Lipski, Maciej" userId="f442d205-fb9d-4bae-814b-f8f639f57599" providerId="ADAL" clId="{ABA4B449-C327-40EE-B3CE-3DBAE2382A86}" dt="2021-11-17T11:04:19.730" v="535" actId="790"/>
          <ac:spMkLst>
            <pc:docMk/>
            <pc:sldMk cId="3320553623" sldId="683"/>
            <ac:spMk id="14" creationId="{00000000-0000-0000-0000-000000000000}"/>
          </ac:spMkLst>
        </pc:spChg>
        <pc:spChg chg="mod">
          <ac:chgData name="Lipski, Maciej" userId="f442d205-fb9d-4bae-814b-f8f639f57599" providerId="ADAL" clId="{ABA4B449-C327-40EE-B3CE-3DBAE2382A86}" dt="2021-11-17T11:04:19.730" v="536" actId="790"/>
          <ac:spMkLst>
            <pc:docMk/>
            <pc:sldMk cId="3320553623" sldId="683"/>
            <ac:spMk id="18" creationId="{A2C04903-FFC5-4407-9753-FAE4A1237D52}"/>
          </ac:spMkLst>
        </pc:spChg>
        <pc:spChg chg="mod">
          <ac:chgData name="Lipski, Maciej" userId="f442d205-fb9d-4bae-814b-f8f639f57599" providerId="ADAL" clId="{ABA4B449-C327-40EE-B3CE-3DBAE2382A86}" dt="2021-11-17T11:04:19.729" v="533" actId="790"/>
          <ac:spMkLst>
            <pc:docMk/>
            <pc:sldMk cId="3320553623" sldId="683"/>
            <ac:spMk id="22" creationId="{00000000-0000-0000-0000-000000000000}"/>
          </ac:spMkLst>
        </pc:spChg>
        <pc:spChg chg="mod">
          <ac:chgData name="Lipski, Maciej" userId="f442d205-fb9d-4bae-814b-f8f639f57599" providerId="ADAL" clId="{ABA4B449-C327-40EE-B3CE-3DBAE2382A86}" dt="2021-11-17T11:04:19.729" v="534" actId="790"/>
          <ac:spMkLst>
            <pc:docMk/>
            <pc:sldMk cId="3320553623" sldId="683"/>
            <ac:spMk id="23" creationId="{00000000-0000-0000-0000-000000000000}"/>
          </ac:spMkLst>
        </pc:spChg>
      </pc:sldChg>
      <pc:sldChg chg="addSp delSp modSp mod">
        <pc:chgData name="Lipski, Maciej" userId="f442d205-fb9d-4bae-814b-f8f639f57599" providerId="ADAL" clId="{ABA4B449-C327-40EE-B3CE-3DBAE2382A86}" dt="2021-11-17T13:20:13.584" v="1972"/>
        <pc:sldMkLst>
          <pc:docMk/>
          <pc:sldMk cId="319269455" sldId="684"/>
        </pc:sldMkLst>
        <pc:spChg chg="add del mod">
          <ac:chgData name="Lipski, Maciej" userId="f442d205-fb9d-4bae-814b-f8f639f57599" providerId="ADAL" clId="{ABA4B449-C327-40EE-B3CE-3DBAE2382A86}" dt="2021-11-17T13:18:53.446" v="1765"/>
          <ac:spMkLst>
            <pc:docMk/>
            <pc:sldMk cId="319269455" sldId="684"/>
            <ac:spMk id="2" creationId="{27386216-EFF2-459F-9206-F257DB143289}"/>
          </ac:spMkLst>
        </pc:spChg>
        <pc:spChg chg="del mod">
          <ac:chgData name="Lipski, Maciej" userId="f442d205-fb9d-4bae-814b-f8f639f57599" providerId="ADAL" clId="{ABA4B449-C327-40EE-B3CE-3DBAE2382A86}" dt="2021-11-17T13:20:13.581" v="1965"/>
          <ac:spMkLst>
            <pc:docMk/>
            <pc:sldMk cId="319269455" sldId="684"/>
            <ac:spMk id="3" creationId="{0FFB28FF-9854-451B-8197-B1A9391C53EA}"/>
          </ac:spMkLst>
        </pc:spChg>
        <pc:spChg chg="mod">
          <ac:chgData name="Lipski, Maciej" userId="f442d205-fb9d-4bae-814b-f8f639f57599" providerId="ADAL" clId="{ABA4B449-C327-40EE-B3CE-3DBAE2382A86}" dt="2021-11-17T11:04:19.747" v="539" actId="790"/>
          <ac:spMkLst>
            <pc:docMk/>
            <pc:sldMk cId="319269455" sldId="684"/>
            <ac:spMk id="4" creationId="{BAD3FAA8-650A-4E1B-B561-D86BE9AFB0F0}"/>
          </ac:spMkLst>
        </pc:spChg>
        <pc:spChg chg="add mod ord">
          <ac:chgData name="Lipski, Maciej" userId="f442d205-fb9d-4bae-814b-f8f639f57599" providerId="ADAL" clId="{ABA4B449-C327-40EE-B3CE-3DBAE2382A86}" dt="2021-11-17T13:20:13.584" v="1972"/>
          <ac:spMkLst>
            <pc:docMk/>
            <pc:sldMk cId="319269455" sldId="684"/>
            <ac:spMk id="5" creationId="{65762593-B5A5-41A3-AD77-62D7D69376A5}"/>
          </ac:spMkLst>
        </pc:spChg>
        <pc:spChg chg="mod">
          <ac:chgData name="Lipski, Maciej" userId="f442d205-fb9d-4bae-814b-f8f639f57599" providerId="ADAL" clId="{ABA4B449-C327-40EE-B3CE-3DBAE2382A86}" dt="2021-11-17T11:04:19.763" v="544" actId="790"/>
          <ac:spMkLst>
            <pc:docMk/>
            <pc:sldMk cId="319269455" sldId="684"/>
            <ac:spMk id="8" creationId="{C855F4CE-85CC-4E25-B70C-D52B15082BA6}"/>
          </ac:spMkLst>
        </pc:spChg>
        <pc:spChg chg="mod">
          <ac:chgData name="Lipski, Maciej" userId="f442d205-fb9d-4bae-814b-f8f639f57599" providerId="ADAL" clId="{ABA4B449-C327-40EE-B3CE-3DBAE2382A86}" dt="2021-11-17T11:04:19.750" v="542" actId="790"/>
          <ac:spMkLst>
            <pc:docMk/>
            <pc:sldMk cId="319269455" sldId="684"/>
            <ac:spMk id="14" creationId="{00000000-0000-0000-0000-000000000000}"/>
          </ac:spMkLst>
        </pc:spChg>
        <pc:spChg chg="mod">
          <ac:chgData name="Lipski, Maciej" userId="f442d205-fb9d-4bae-814b-f8f639f57599" providerId="ADAL" clId="{ABA4B449-C327-40EE-B3CE-3DBAE2382A86}" dt="2021-11-17T11:04:19.750" v="543" actId="790"/>
          <ac:spMkLst>
            <pc:docMk/>
            <pc:sldMk cId="319269455" sldId="684"/>
            <ac:spMk id="18" creationId="{A2C04903-FFC5-4407-9753-FAE4A1237D52}"/>
          </ac:spMkLst>
        </pc:spChg>
        <pc:spChg chg="mod">
          <ac:chgData name="Lipski, Maciej" userId="f442d205-fb9d-4bae-814b-f8f639f57599" providerId="ADAL" clId="{ABA4B449-C327-40EE-B3CE-3DBAE2382A86}" dt="2021-11-17T11:04:19.749" v="540" actId="790"/>
          <ac:spMkLst>
            <pc:docMk/>
            <pc:sldMk cId="319269455" sldId="684"/>
            <ac:spMk id="22" creationId="{00000000-0000-0000-0000-000000000000}"/>
          </ac:spMkLst>
        </pc:spChg>
        <pc:spChg chg="mod">
          <ac:chgData name="Lipski, Maciej" userId="f442d205-fb9d-4bae-814b-f8f639f57599" providerId="ADAL" clId="{ABA4B449-C327-40EE-B3CE-3DBAE2382A86}" dt="2021-11-17T11:04:19.749" v="541" actId="790"/>
          <ac:spMkLst>
            <pc:docMk/>
            <pc:sldMk cId="319269455" sldId="684"/>
            <ac:spMk id="23" creationId="{00000000-0000-0000-0000-000000000000}"/>
          </ac:spMkLst>
        </pc:spChg>
      </pc:sldChg>
      <pc:sldChg chg="addSp delSp modSp mod">
        <pc:chgData name="Lipski, Maciej" userId="f442d205-fb9d-4bae-814b-f8f639f57599" providerId="ADAL" clId="{ABA4B449-C327-40EE-B3CE-3DBAE2382A86}" dt="2021-11-17T13:20:13.594" v="1990"/>
        <pc:sldMkLst>
          <pc:docMk/>
          <pc:sldMk cId="2029111020" sldId="685"/>
        </pc:sldMkLst>
        <pc:spChg chg="add del mod">
          <ac:chgData name="Lipski, Maciej" userId="f442d205-fb9d-4bae-814b-f8f639f57599" providerId="ADAL" clId="{ABA4B449-C327-40EE-B3CE-3DBAE2382A86}" dt="2021-11-17T13:18:53.446" v="1765"/>
          <ac:spMkLst>
            <pc:docMk/>
            <pc:sldMk cId="2029111020" sldId="685"/>
            <ac:spMk id="2" creationId="{15506319-D464-46BA-AE97-F0C6D386A359}"/>
          </ac:spMkLst>
        </pc:spChg>
        <pc:spChg chg="del mod">
          <ac:chgData name="Lipski, Maciej" userId="f442d205-fb9d-4bae-814b-f8f639f57599" providerId="ADAL" clId="{ABA4B449-C327-40EE-B3CE-3DBAE2382A86}" dt="2021-11-17T13:20:13.590" v="1983"/>
          <ac:spMkLst>
            <pc:docMk/>
            <pc:sldMk cId="2029111020" sldId="685"/>
            <ac:spMk id="3" creationId="{0FFB28FF-9854-451B-8197-B1A9391C53EA}"/>
          </ac:spMkLst>
        </pc:spChg>
        <pc:spChg chg="mod">
          <ac:chgData name="Lipski, Maciej" userId="f442d205-fb9d-4bae-814b-f8f639f57599" providerId="ADAL" clId="{ABA4B449-C327-40EE-B3CE-3DBAE2382A86}" dt="2021-11-17T11:04:19.771" v="552" actId="790"/>
          <ac:spMkLst>
            <pc:docMk/>
            <pc:sldMk cId="2029111020" sldId="685"/>
            <ac:spMk id="4" creationId="{BAD3FAA8-650A-4E1B-B561-D86BE9AFB0F0}"/>
          </ac:spMkLst>
        </pc:spChg>
        <pc:spChg chg="add mod ord">
          <ac:chgData name="Lipski, Maciej" userId="f442d205-fb9d-4bae-814b-f8f639f57599" providerId="ADAL" clId="{ABA4B449-C327-40EE-B3CE-3DBAE2382A86}" dt="2021-11-17T13:20:13.594" v="1990"/>
          <ac:spMkLst>
            <pc:docMk/>
            <pc:sldMk cId="2029111020" sldId="685"/>
            <ac:spMk id="5" creationId="{6B4B045E-F442-4DBA-BA09-16D017E72919}"/>
          </ac:spMkLst>
        </pc:spChg>
        <pc:spChg chg="mod">
          <ac:chgData name="Lipski, Maciej" userId="f442d205-fb9d-4bae-814b-f8f639f57599" providerId="ADAL" clId="{ABA4B449-C327-40EE-B3CE-3DBAE2382A86}" dt="2021-11-17T11:04:19.790" v="557" actId="790"/>
          <ac:spMkLst>
            <pc:docMk/>
            <pc:sldMk cId="2029111020" sldId="685"/>
            <ac:spMk id="8" creationId="{C855F4CE-85CC-4E25-B70C-D52B15082BA6}"/>
          </ac:spMkLst>
        </pc:spChg>
        <pc:spChg chg="mod">
          <ac:chgData name="Lipski, Maciej" userId="f442d205-fb9d-4bae-814b-f8f639f57599" providerId="ADAL" clId="{ABA4B449-C327-40EE-B3CE-3DBAE2382A86}" dt="2021-11-17T11:04:19.773" v="555" actId="790"/>
          <ac:spMkLst>
            <pc:docMk/>
            <pc:sldMk cId="2029111020" sldId="685"/>
            <ac:spMk id="14" creationId="{00000000-0000-0000-0000-000000000000}"/>
          </ac:spMkLst>
        </pc:spChg>
        <pc:spChg chg="mod">
          <ac:chgData name="Lipski, Maciej" userId="f442d205-fb9d-4bae-814b-f8f639f57599" providerId="ADAL" clId="{ABA4B449-C327-40EE-B3CE-3DBAE2382A86}" dt="2021-11-17T11:04:19.774" v="556" actId="790"/>
          <ac:spMkLst>
            <pc:docMk/>
            <pc:sldMk cId="2029111020" sldId="685"/>
            <ac:spMk id="18" creationId="{A2C04903-FFC5-4407-9753-FAE4A1237D52}"/>
          </ac:spMkLst>
        </pc:spChg>
        <pc:spChg chg="mod">
          <ac:chgData name="Lipski, Maciej" userId="f442d205-fb9d-4bae-814b-f8f639f57599" providerId="ADAL" clId="{ABA4B449-C327-40EE-B3CE-3DBAE2382A86}" dt="2021-11-17T11:04:19.772" v="553" actId="790"/>
          <ac:spMkLst>
            <pc:docMk/>
            <pc:sldMk cId="2029111020" sldId="685"/>
            <ac:spMk id="22" creationId="{00000000-0000-0000-0000-000000000000}"/>
          </ac:spMkLst>
        </pc:spChg>
        <pc:spChg chg="mod">
          <ac:chgData name="Lipski, Maciej" userId="f442d205-fb9d-4bae-814b-f8f639f57599" providerId="ADAL" clId="{ABA4B449-C327-40EE-B3CE-3DBAE2382A86}" dt="2021-11-17T11:04:19.773" v="554" actId="790"/>
          <ac:spMkLst>
            <pc:docMk/>
            <pc:sldMk cId="2029111020" sldId="685"/>
            <ac:spMk id="23" creationId="{00000000-0000-0000-0000-000000000000}"/>
          </ac:spMkLst>
        </pc:spChg>
      </pc:sldChg>
      <pc:sldChg chg="addSp delSp modSp mod">
        <pc:chgData name="Lipski, Maciej" userId="f442d205-fb9d-4bae-814b-f8f639f57599" providerId="ADAL" clId="{ABA4B449-C327-40EE-B3CE-3DBAE2382A86}" dt="2021-11-17T13:20:13.598" v="1999"/>
        <pc:sldMkLst>
          <pc:docMk/>
          <pc:sldMk cId="3047032044" sldId="686"/>
        </pc:sldMkLst>
        <pc:spChg chg="add del mod">
          <ac:chgData name="Lipski, Maciej" userId="f442d205-fb9d-4bae-814b-f8f639f57599" providerId="ADAL" clId="{ABA4B449-C327-40EE-B3CE-3DBAE2382A86}" dt="2021-11-17T13:18:53.446" v="1765"/>
          <ac:spMkLst>
            <pc:docMk/>
            <pc:sldMk cId="3047032044" sldId="686"/>
            <ac:spMk id="2" creationId="{A1601CDD-165B-4BDB-B60F-52F74DEC737D}"/>
          </ac:spMkLst>
        </pc:spChg>
        <pc:spChg chg="del mod">
          <ac:chgData name="Lipski, Maciej" userId="f442d205-fb9d-4bae-814b-f8f639f57599" providerId="ADAL" clId="{ABA4B449-C327-40EE-B3CE-3DBAE2382A86}" dt="2021-11-17T13:20:13.595" v="1992"/>
          <ac:spMkLst>
            <pc:docMk/>
            <pc:sldMk cId="3047032044" sldId="686"/>
            <ac:spMk id="3" creationId="{0FFB28FF-9854-451B-8197-B1A9391C53EA}"/>
          </ac:spMkLst>
        </pc:spChg>
        <pc:spChg chg="mod">
          <ac:chgData name="Lipski, Maciej" userId="f442d205-fb9d-4bae-814b-f8f639f57599" providerId="ADAL" clId="{ABA4B449-C327-40EE-B3CE-3DBAE2382A86}" dt="2021-11-17T11:04:19.793" v="559" actId="790"/>
          <ac:spMkLst>
            <pc:docMk/>
            <pc:sldMk cId="3047032044" sldId="686"/>
            <ac:spMk id="4" creationId="{BAD3FAA8-650A-4E1B-B561-D86BE9AFB0F0}"/>
          </ac:spMkLst>
        </pc:spChg>
        <pc:spChg chg="add mod ord">
          <ac:chgData name="Lipski, Maciej" userId="f442d205-fb9d-4bae-814b-f8f639f57599" providerId="ADAL" clId="{ABA4B449-C327-40EE-B3CE-3DBAE2382A86}" dt="2021-11-17T13:20:13.598" v="1999"/>
          <ac:spMkLst>
            <pc:docMk/>
            <pc:sldMk cId="3047032044" sldId="686"/>
            <ac:spMk id="5" creationId="{DBE5FFDE-ADC1-4A3E-98EF-498A1E0041DF}"/>
          </ac:spMkLst>
        </pc:spChg>
        <pc:spChg chg="mod">
          <ac:chgData name="Lipski, Maciej" userId="f442d205-fb9d-4bae-814b-f8f639f57599" providerId="ADAL" clId="{ABA4B449-C327-40EE-B3CE-3DBAE2382A86}" dt="2021-11-17T11:04:19.796" v="564" actId="790"/>
          <ac:spMkLst>
            <pc:docMk/>
            <pc:sldMk cId="3047032044" sldId="686"/>
            <ac:spMk id="8" creationId="{C855F4CE-85CC-4E25-B70C-D52B15082BA6}"/>
          </ac:spMkLst>
        </pc:spChg>
        <pc:spChg chg="mod">
          <ac:chgData name="Lipski, Maciej" userId="f442d205-fb9d-4bae-814b-f8f639f57599" providerId="ADAL" clId="{ABA4B449-C327-40EE-B3CE-3DBAE2382A86}" dt="2021-11-17T11:04:19.823" v="565" actId="790"/>
          <ac:spMkLst>
            <pc:docMk/>
            <pc:sldMk cId="3047032044" sldId="686"/>
            <ac:spMk id="10" creationId="{CE4F093E-9385-47C4-ABF3-C5735DDAD73D}"/>
          </ac:spMkLst>
        </pc:spChg>
        <pc:spChg chg="mod">
          <ac:chgData name="Lipski, Maciej" userId="f442d205-fb9d-4bae-814b-f8f639f57599" providerId="ADAL" clId="{ABA4B449-C327-40EE-B3CE-3DBAE2382A86}" dt="2021-11-17T11:04:19.795" v="562" actId="790"/>
          <ac:spMkLst>
            <pc:docMk/>
            <pc:sldMk cId="3047032044" sldId="686"/>
            <ac:spMk id="14" creationId="{00000000-0000-0000-0000-000000000000}"/>
          </ac:spMkLst>
        </pc:spChg>
        <pc:spChg chg="mod">
          <ac:chgData name="Lipski, Maciej" userId="f442d205-fb9d-4bae-814b-f8f639f57599" providerId="ADAL" clId="{ABA4B449-C327-40EE-B3CE-3DBAE2382A86}" dt="2021-11-17T11:04:19.795" v="563" actId="790"/>
          <ac:spMkLst>
            <pc:docMk/>
            <pc:sldMk cId="3047032044" sldId="686"/>
            <ac:spMk id="18" creationId="{A2C04903-FFC5-4407-9753-FAE4A1237D52}"/>
          </ac:spMkLst>
        </pc:spChg>
        <pc:spChg chg="mod">
          <ac:chgData name="Lipski, Maciej" userId="f442d205-fb9d-4bae-814b-f8f639f57599" providerId="ADAL" clId="{ABA4B449-C327-40EE-B3CE-3DBAE2382A86}" dt="2021-11-17T11:04:19.794" v="560" actId="790"/>
          <ac:spMkLst>
            <pc:docMk/>
            <pc:sldMk cId="3047032044" sldId="686"/>
            <ac:spMk id="22" creationId="{00000000-0000-0000-0000-000000000000}"/>
          </ac:spMkLst>
        </pc:spChg>
        <pc:spChg chg="mod">
          <ac:chgData name="Lipski, Maciej" userId="f442d205-fb9d-4bae-814b-f8f639f57599" providerId="ADAL" clId="{ABA4B449-C327-40EE-B3CE-3DBAE2382A86}" dt="2021-11-17T11:04:19.794" v="561" actId="790"/>
          <ac:spMkLst>
            <pc:docMk/>
            <pc:sldMk cId="3047032044" sldId="686"/>
            <ac:spMk id="23" creationId="{00000000-0000-0000-0000-000000000000}"/>
          </ac:spMkLst>
        </pc:spChg>
      </pc:sldChg>
      <pc:sldChg chg="addSp delSp modSp mod">
        <pc:chgData name="Lipski, Maciej" userId="f442d205-fb9d-4bae-814b-f8f639f57599" providerId="ADAL" clId="{ABA4B449-C327-40EE-B3CE-3DBAE2382A86}" dt="2021-11-17T13:20:13.529" v="1864"/>
        <pc:sldMkLst>
          <pc:docMk/>
          <pc:sldMk cId="3081746149" sldId="687"/>
        </pc:sldMkLst>
        <pc:spChg chg="add del mod">
          <ac:chgData name="Lipski, Maciej" userId="f442d205-fb9d-4bae-814b-f8f639f57599" providerId="ADAL" clId="{ABA4B449-C327-40EE-B3CE-3DBAE2382A86}" dt="2021-11-17T13:18:53.446" v="1765"/>
          <ac:spMkLst>
            <pc:docMk/>
            <pc:sldMk cId="3081746149" sldId="687"/>
            <ac:spMk id="2" creationId="{7E70C492-F133-4605-97C9-0658A33EDA38}"/>
          </ac:spMkLst>
        </pc:spChg>
        <pc:spChg chg="del mod">
          <ac:chgData name="Lipski, Maciej" userId="f442d205-fb9d-4bae-814b-f8f639f57599" providerId="ADAL" clId="{ABA4B449-C327-40EE-B3CE-3DBAE2382A86}" dt="2021-11-17T13:20:13.525" v="1857"/>
          <ac:spMkLst>
            <pc:docMk/>
            <pc:sldMk cId="3081746149" sldId="687"/>
            <ac:spMk id="3" creationId="{0FFB28FF-9854-451B-8197-B1A9391C53EA}"/>
          </ac:spMkLst>
        </pc:spChg>
        <pc:spChg chg="mod">
          <ac:chgData name="Lipski, Maciej" userId="f442d205-fb9d-4bae-814b-f8f639f57599" providerId="ADAL" clId="{ABA4B449-C327-40EE-B3CE-3DBAE2382A86}" dt="2021-11-17T11:04:19.456" v="456" actId="790"/>
          <ac:spMkLst>
            <pc:docMk/>
            <pc:sldMk cId="3081746149" sldId="687"/>
            <ac:spMk id="4" creationId="{BAD3FAA8-650A-4E1B-B561-D86BE9AFB0F0}"/>
          </ac:spMkLst>
        </pc:spChg>
        <pc:spChg chg="add mod ord">
          <ac:chgData name="Lipski, Maciej" userId="f442d205-fb9d-4bae-814b-f8f639f57599" providerId="ADAL" clId="{ABA4B449-C327-40EE-B3CE-3DBAE2382A86}" dt="2021-11-17T13:20:13.529" v="1864"/>
          <ac:spMkLst>
            <pc:docMk/>
            <pc:sldMk cId="3081746149" sldId="687"/>
            <ac:spMk id="5" creationId="{1EC49709-73C8-434D-AFD5-71AE0A835A3F}"/>
          </ac:spMkLst>
        </pc:spChg>
        <pc:spChg chg="mod">
          <ac:chgData name="Lipski, Maciej" userId="f442d205-fb9d-4bae-814b-f8f639f57599" providerId="ADAL" clId="{ABA4B449-C327-40EE-B3CE-3DBAE2382A86}" dt="2021-11-17T11:04:19.458" v="459" actId="790"/>
          <ac:spMkLst>
            <pc:docMk/>
            <pc:sldMk cId="3081746149" sldId="687"/>
            <ac:spMk id="14" creationId="{00000000-0000-0000-0000-000000000000}"/>
          </ac:spMkLst>
        </pc:spChg>
        <pc:spChg chg="mod">
          <ac:chgData name="Lipski, Maciej" userId="f442d205-fb9d-4bae-814b-f8f639f57599" providerId="ADAL" clId="{ABA4B449-C327-40EE-B3CE-3DBAE2382A86}" dt="2021-11-17T11:04:19.480" v="460" actId="790"/>
          <ac:spMkLst>
            <pc:docMk/>
            <pc:sldMk cId="3081746149" sldId="687"/>
            <ac:spMk id="18" creationId="{A2C04903-FFC5-4407-9753-FAE4A1237D52}"/>
          </ac:spMkLst>
        </pc:spChg>
        <pc:spChg chg="mod">
          <ac:chgData name="Lipski, Maciej" userId="f442d205-fb9d-4bae-814b-f8f639f57599" providerId="ADAL" clId="{ABA4B449-C327-40EE-B3CE-3DBAE2382A86}" dt="2021-11-17T11:04:19.457" v="457" actId="790"/>
          <ac:spMkLst>
            <pc:docMk/>
            <pc:sldMk cId="3081746149" sldId="687"/>
            <ac:spMk id="22" creationId="{00000000-0000-0000-0000-000000000000}"/>
          </ac:spMkLst>
        </pc:spChg>
        <pc:spChg chg="mod">
          <ac:chgData name="Lipski, Maciej" userId="f442d205-fb9d-4bae-814b-f8f639f57599" providerId="ADAL" clId="{ABA4B449-C327-40EE-B3CE-3DBAE2382A86}" dt="2021-11-17T11:04:19.457" v="458" actId="790"/>
          <ac:spMkLst>
            <pc:docMk/>
            <pc:sldMk cId="3081746149" sldId="687"/>
            <ac:spMk id="23" creationId="{00000000-0000-0000-0000-000000000000}"/>
          </ac:spMkLst>
        </pc:spChg>
      </pc:sldChg>
      <pc:sldChg chg="addSp delSp modSp mod">
        <pc:chgData name="Lipski, Maciej" userId="f442d205-fb9d-4bae-814b-f8f639f57599" providerId="ADAL" clId="{ABA4B449-C327-40EE-B3CE-3DBAE2382A86}" dt="2021-11-17T13:20:13.524" v="1855"/>
        <pc:sldMkLst>
          <pc:docMk/>
          <pc:sldMk cId="3857119523" sldId="688"/>
        </pc:sldMkLst>
        <pc:spChg chg="add del mod">
          <ac:chgData name="Lipski, Maciej" userId="f442d205-fb9d-4bae-814b-f8f639f57599" providerId="ADAL" clId="{ABA4B449-C327-40EE-B3CE-3DBAE2382A86}" dt="2021-11-17T13:18:53.446" v="1765"/>
          <ac:spMkLst>
            <pc:docMk/>
            <pc:sldMk cId="3857119523" sldId="688"/>
            <ac:spMk id="2" creationId="{5A85F783-C45E-4C60-A701-F757F85FD57A}"/>
          </ac:spMkLst>
        </pc:spChg>
        <pc:spChg chg="del mod">
          <ac:chgData name="Lipski, Maciej" userId="f442d205-fb9d-4bae-814b-f8f639f57599" providerId="ADAL" clId="{ABA4B449-C327-40EE-B3CE-3DBAE2382A86}" dt="2021-11-17T13:20:13.520" v="1848"/>
          <ac:spMkLst>
            <pc:docMk/>
            <pc:sldMk cId="3857119523" sldId="688"/>
            <ac:spMk id="3" creationId="{0FFB28FF-9854-451B-8197-B1A9391C53EA}"/>
          </ac:spMkLst>
        </pc:spChg>
        <pc:spChg chg="mod">
          <ac:chgData name="Lipski, Maciej" userId="f442d205-fb9d-4bae-814b-f8f639f57599" providerId="ADAL" clId="{ABA4B449-C327-40EE-B3CE-3DBAE2382A86}" dt="2021-11-17T11:04:19.442" v="450" actId="790"/>
          <ac:spMkLst>
            <pc:docMk/>
            <pc:sldMk cId="3857119523" sldId="688"/>
            <ac:spMk id="4" creationId="{BAD3FAA8-650A-4E1B-B561-D86BE9AFB0F0}"/>
          </ac:spMkLst>
        </pc:spChg>
        <pc:spChg chg="add mod ord">
          <ac:chgData name="Lipski, Maciej" userId="f442d205-fb9d-4bae-814b-f8f639f57599" providerId="ADAL" clId="{ABA4B449-C327-40EE-B3CE-3DBAE2382A86}" dt="2021-11-17T13:20:13.524" v="1855"/>
          <ac:spMkLst>
            <pc:docMk/>
            <pc:sldMk cId="3857119523" sldId="688"/>
            <ac:spMk id="5" creationId="{037558D6-F0EF-439F-998B-A0578A3B06C6}"/>
          </ac:spMkLst>
        </pc:spChg>
        <pc:spChg chg="mod">
          <ac:chgData name="Lipski, Maciej" userId="f442d205-fb9d-4bae-814b-f8f639f57599" providerId="ADAL" clId="{ABA4B449-C327-40EE-B3CE-3DBAE2382A86}" dt="2021-11-17T11:04:19.444" v="453" actId="790"/>
          <ac:spMkLst>
            <pc:docMk/>
            <pc:sldMk cId="3857119523" sldId="688"/>
            <ac:spMk id="14" creationId="{00000000-0000-0000-0000-000000000000}"/>
          </ac:spMkLst>
        </pc:spChg>
        <pc:spChg chg="mod">
          <ac:chgData name="Lipski, Maciej" userId="f442d205-fb9d-4bae-814b-f8f639f57599" providerId="ADAL" clId="{ABA4B449-C327-40EE-B3CE-3DBAE2382A86}" dt="2021-11-17T11:19:52.909" v="652" actId="20577"/>
          <ac:spMkLst>
            <pc:docMk/>
            <pc:sldMk cId="3857119523" sldId="688"/>
            <ac:spMk id="18" creationId="{A2C04903-FFC5-4407-9753-FAE4A1237D52}"/>
          </ac:spMkLst>
        </pc:spChg>
        <pc:spChg chg="mod">
          <ac:chgData name="Lipski, Maciej" userId="f442d205-fb9d-4bae-814b-f8f639f57599" providerId="ADAL" clId="{ABA4B449-C327-40EE-B3CE-3DBAE2382A86}" dt="2021-11-17T11:04:19.443" v="451" actId="790"/>
          <ac:spMkLst>
            <pc:docMk/>
            <pc:sldMk cId="3857119523" sldId="688"/>
            <ac:spMk id="22" creationId="{00000000-0000-0000-0000-000000000000}"/>
          </ac:spMkLst>
        </pc:spChg>
        <pc:spChg chg="mod">
          <ac:chgData name="Lipski, Maciej" userId="f442d205-fb9d-4bae-814b-f8f639f57599" providerId="ADAL" clId="{ABA4B449-C327-40EE-B3CE-3DBAE2382A86}" dt="2021-11-17T11:04:19.444" v="452" actId="790"/>
          <ac:spMkLst>
            <pc:docMk/>
            <pc:sldMk cId="3857119523" sldId="688"/>
            <ac:spMk id="23" creationId="{00000000-0000-0000-0000-000000000000}"/>
          </ac:spMkLst>
        </pc:spChg>
      </pc:sldChg>
      <pc:sldChg chg="addSp delSp modSp mod modNotesTx">
        <pc:chgData name="Lipski, Maciej" userId="f442d205-fb9d-4bae-814b-f8f639f57599" providerId="ADAL" clId="{ABA4B449-C327-40EE-B3CE-3DBAE2382A86}" dt="2021-11-17T13:20:13.535" v="1873"/>
        <pc:sldMkLst>
          <pc:docMk/>
          <pc:sldMk cId="4178712065" sldId="689"/>
        </pc:sldMkLst>
        <pc:spChg chg="add del mod">
          <ac:chgData name="Lipski, Maciej" userId="f442d205-fb9d-4bae-814b-f8f639f57599" providerId="ADAL" clId="{ABA4B449-C327-40EE-B3CE-3DBAE2382A86}" dt="2021-11-17T13:18:53.446" v="1765"/>
          <ac:spMkLst>
            <pc:docMk/>
            <pc:sldMk cId="4178712065" sldId="689"/>
            <ac:spMk id="2" creationId="{756F1679-A5E4-48C2-8C1B-517282A67AFE}"/>
          </ac:spMkLst>
        </pc:spChg>
        <pc:spChg chg="del mod">
          <ac:chgData name="Lipski, Maciej" userId="f442d205-fb9d-4bae-814b-f8f639f57599" providerId="ADAL" clId="{ABA4B449-C327-40EE-B3CE-3DBAE2382A86}" dt="2021-11-17T13:20:13.530" v="1866"/>
          <ac:spMkLst>
            <pc:docMk/>
            <pc:sldMk cId="4178712065" sldId="689"/>
            <ac:spMk id="3" creationId="{0FFB28FF-9854-451B-8197-B1A9391C53EA}"/>
          </ac:spMkLst>
        </pc:spChg>
        <pc:spChg chg="mod">
          <ac:chgData name="Lipski, Maciej" userId="f442d205-fb9d-4bae-814b-f8f639f57599" providerId="ADAL" clId="{ABA4B449-C327-40EE-B3CE-3DBAE2382A86}" dt="2021-11-17T11:04:19.482" v="462" actId="790"/>
          <ac:spMkLst>
            <pc:docMk/>
            <pc:sldMk cId="4178712065" sldId="689"/>
            <ac:spMk id="4" creationId="{BAD3FAA8-650A-4E1B-B561-D86BE9AFB0F0}"/>
          </ac:spMkLst>
        </pc:spChg>
        <pc:spChg chg="add mod ord">
          <ac:chgData name="Lipski, Maciej" userId="f442d205-fb9d-4bae-814b-f8f639f57599" providerId="ADAL" clId="{ABA4B449-C327-40EE-B3CE-3DBAE2382A86}" dt="2021-11-17T13:20:13.535" v="1873"/>
          <ac:spMkLst>
            <pc:docMk/>
            <pc:sldMk cId="4178712065" sldId="689"/>
            <ac:spMk id="5" creationId="{CE55294C-BDBE-480D-B8B8-FEEA4958FE51}"/>
          </ac:spMkLst>
        </pc:spChg>
        <pc:spChg chg="mod">
          <ac:chgData name="Lipski, Maciej" userId="f442d205-fb9d-4bae-814b-f8f639f57599" providerId="ADAL" clId="{ABA4B449-C327-40EE-B3CE-3DBAE2382A86}" dt="2021-11-17T11:04:19.484" v="465" actId="790"/>
          <ac:spMkLst>
            <pc:docMk/>
            <pc:sldMk cId="4178712065" sldId="689"/>
            <ac:spMk id="14" creationId="{00000000-0000-0000-0000-000000000000}"/>
          </ac:spMkLst>
        </pc:spChg>
        <pc:spChg chg="mod">
          <ac:chgData name="Lipski, Maciej" userId="f442d205-fb9d-4bae-814b-f8f639f57599" providerId="ADAL" clId="{ABA4B449-C327-40EE-B3CE-3DBAE2382A86}" dt="2021-11-17T11:33:34.735" v="904" actId="313"/>
          <ac:spMkLst>
            <pc:docMk/>
            <pc:sldMk cId="4178712065" sldId="689"/>
            <ac:spMk id="18" creationId="{A2C04903-FFC5-4407-9753-FAE4A1237D52}"/>
          </ac:spMkLst>
        </pc:spChg>
        <pc:spChg chg="mod">
          <ac:chgData name="Lipski, Maciej" userId="f442d205-fb9d-4bae-814b-f8f639f57599" providerId="ADAL" clId="{ABA4B449-C327-40EE-B3CE-3DBAE2382A86}" dt="2021-11-17T11:04:19.483" v="463" actId="790"/>
          <ac:spMkLst>
            <pc:docMk/>
            <pc:sldMk cId="4178712065" sldId="689"/>
            <ac:spMk id="22" creationId="{00000000-0000-0000-0000-000000000000}"/>
          </ac:spMkLst>
        </pc:spChg>
        <pc:spChg chg="mod">
          <ac:chgData name="Lipski, Maciej" userId="f442d205-fb9d-4bae-814b-f8f639f57599" providerId="ADAL" clId="{ABA4B449-C327-40EE-B3CE-3DBAE2382A86}" dt="2021-11-17T11:04:19.484" v="464" actId="790"/>
          <ac:spMkLst>
            <pc:docMk/>
            <pc:sldMk cId="4178712065" sldId="689"/>
            <ac:spMk id="23" creationId="{00000000-0000-0000-0000-000000000000}"/>
          </ac:spMkLst>
        </pc:spChg>
      </pc:sldChg>
      <pc:sldChg chg="addSp delSp modSp mod">
        <pc:chgData name="Lipski, Maciej" userId="f442d205-fb9d-4bae-814b-f8f639f57599" providerId="ADAL" clId="{ABA4B449-C327-40EE-B3CE-3DBAE2382A86}" dt="2021-11-17T13:20:13.540" v="1882"/>
        <pc:sldMkLst>
          <pc:docMk/>
          <pc:sldMk cId="470581518" sldId="691"/>
        </pc:sldMkLst>
        <pc:spChg chg="add del mod">
          <ac:chgData name="Lipski, Maciej" userId="f442d205-fb9d-4bae-814b-f8f639f57599" providerId="ADAL" clId="{ABA4B449-C327-40EE-B3CE-3DBAE2382A86}" dt="2021-11-17T13:18:53.446" v="1765"/>
          <ac:spMkLst>
            <pc:docMk/>
            <pc:sldMk cId="470581518" sldId="691"/>
            <ac:spMk id="2" creationId="{7509FE44-1F39-4DE7-B07C-DC1B468AB71D}"/>
          </ac:spMkLst>
        </pc:spChg>
        <pc:spChg chg="del mod">
          <ac:chgData name="Lipski, Maciej" userId="f442d205-fb9d-4bae-814b-f8f639f57599" providerId="ADAL" clId="{ABA4B449-C327-40EE-B3CE-3DBAE2382A86}" dt="2021-11-17T13:20:13.536" v="1875"/>
          <ac:spMkLst>
            <pc:docMk/>
            <pc:sldMk cId="470581518" sldId="691"/>
            <ac:spMk id="3" creationId="{0FFB28FF-9854-451B-8197-B1A9391C53EA}"/>
          </ac:spMkLst>
        </pc:spChg>
        <pc:spChg chg="mod">
          <ac:chgData name="Lipski, Maciej" userId="f442d205-fb9d-4bae-814b-f8f639f57599" providerId="ADAL" clId="{ABA4B449-C327-40EE-B3CE-3DBAE2382A86}" dt="2021-11-17T11:04:19.514" v="468" actId="790"/>
          <ac:spMkLst>
            <pc:docMk/>
            <pc:sldMk cId="470581518" sldId="691"/>
            <ac:spMk id="4" creationId="{BAD3FAA8-650A-4E1B-B561-D86BE9AFB0F0}"/>
          </ac:spMkLst>
        </pc:spChg>
        <pc:spChg chg="add mod ord">
          <ac:chgData name="Lipski, Maciej" userId="f442d205-fb9d-4bae-814b-f8f639f57599" providerId="ADAL" clId="{ABA4B449-C327-40EE-B3CE-3DBAE2382A86}" dt="2021-11-17T13:20:13.540" v="1882"/>
          <ac:spMkLst>
            <pc:docMk/>
            <pc:sldMk cId="470581518" sldId="691"/>
            <ac:spMk id="5" creationId="{47FA9B63-6F59-4652-92CB-51AA1D413FBB}"/>
          </ac:spMkLst>
        </pc:spChg>
        <pc:spChg chg="mod">
          <ac:chgData name="Lipski, Maciej" userId="f442d205-fb9d-4bae-814b-f8f639f57599" providerId="ADAL" clId="{ABA4B449-C327-40EE-B3CE-3DBAE2382A86}" dt="2021-11-17T11:04:19.516" v="471" actId="790"/>
          <ac:spMkLst>
            <pc:docMk/>
            <pc:sldMk cId="470581518" sldId="691"/>
            <ac:spMk id="14" creationId="{00000000-0000-0000-0000-000000000000}"/>
          </ac:spMkLst>
        </pc:spChg>
        <pc:spChg chg="mod">
          <ac:chgData name="Lipski, Maciej" userId="f442d205-fb9d-4bae-814b-f8f639f57599" providerId="ADAL" clId="{ABA4B449-C327-40EE-B3CE-3DBAE2382A86}" dt="2021-11-17T11:48:07.609" v="911" actId="113"/>
          <ac:spMkLst>
            <pc:docMk/>
            <pc:sldMk cId="470581518" sldId="691"/>
            <ac:spMk id="18" creationId="{A2C04903-FFC5-4407-9753-FAE4A1237D52}"/>
          </ac:spMkLst>
        </pc:spChg>
        <pc:spChg chg="mod">
          <ac:chgData name="Lipski, Maciej" userId="f442d205-fb9d-4bae-814b-f8f639f57599" providerId="ADAL" clId="{ABA4B449-C327-40EE-B3CE-3DBAE2382A86}" dt="2021-11-17T11:04:19.515" v="469" actId="790"/>
          <ac:spMkLst>
            <pc:docMk/>
            <pc:sldMk cId="470581518" sldId="691"/>
            <ac:spMk id="22" creationId="{00000000-0000-0000-0000-000000000000}"/>
          </ac:spMkLst>
        </pc:spChg>
        <pc:spChg chg="mod">
          <ac:chgData name="Lipski, Maciej" userId="f442d205-fb9d-4bae-814b-f8f639f57599" providerId="ADAL" clId="{ABA4B449-C327-40EE-B3CE-3DBAE2382A86}" dt="2021-11-17T11:04:19.516" v="470" actId="790"/>
          <ac:spMkLst>
            <pc:docMk/>
            <pc:sldMk cId="470581518" sldId="691"/>
            <ac:spMk id="23" creationId="{00000000-0000-0000-0000-000000000000}"/>
          </ac:spMkLst>
        </pc:spChg>
      </pc:sldChg>
      <pc:sldChg chg="addSp delSp modSp mod">
        <pc:chgData name="Lipski, Maciej" userId="f442d205-fb9d-4bae-814b-f8f639f57599" providerId="ADAL" clId="{ABA4B449-C327-40EE-B3CE-3DBAE2382A86}" dt="2021-11-17T13:20:13.576" v="1954"/>
        <pc:sldMkLst>
          <pc:docMk/>
          <pc:sldMk cId="4261923058" sldId="692"/>
        </pc:sldMkLst>
        <pc:spChg chg="add del mod">
          <ac:chgData name="Lipski, Maciej" userId="f442d205-fb9d-4bae-814b-f8f639f57599" providerId="ADAL" clId="{ABA4B449-C327-40EE-B3CE-3DBAE2382A86}" dt="2021-11-17T13:18:53.446" v="1765"/>
          <ac:spMkLst>
            <pc:docMk/>
            <pc:sldMk cId="4261923058" sldId="692"/>
            <ac:spMk id="2" creationId="{7F4615D1-FA18-430A-A18B-2EB9E09C8737}"/>
          </ac:spMkLst>
        </pc:spChg>
        <pc:spChg chg="del mod">
          <ac:chgData name="Lipski, Maciej" userId="f442d205-fb9d-4bae-814b-f8f639f57599" providerId="ADAL" clId="{ABA4B449-C327-40EE-B3CE-3DBAE2382A86}" dt="2021-11-17T13:20:13.572" v="1947"/>
          <ac:spMkLst>
            <pc:docMk/>
            <pc:sldMk cId="4261923058" sldId="692"/>
            <ac:spMk id="3" creationId="{0FFB28FF-9854-451B-8197-B1A9391C53EA}"/>
          </ac:spMkLst>
        </pc:spChg>
        <pc:spChg chg="mod">
          <ac:chgData name="Lipski, Maciej" userId="f442d205-fb9d-4bae-814b-f8f639f57599" providerId="ADAL" clId="{ABA4B449-C327-40EE-B3CE-3DBAE2382A86}" dt="2021-11-17T11:04:19.693" v="526" actId="790"/>
          <ac:spMkLst>
            <pc:docMk/>
            <pc:sldMk cId="4261923058" sldId="692"/>
            <ac:spMk id="4" creationId="{BAD3FAA8-650A-4E1B-B561-D86BE9AFB0F0}"/>
          </ac:spMkLst>
        </pc:spChg>
        <pc:spChg chg="add mod ord">
          <ac:chgData name="Lipski, Maciej" userId="f442d205-fb9d-4bae-814b-f8f639f57599" providerId="ADAL" clId="{ABA4B449-C327-40EE-B3CE-3DBAE2382A86}" dt="2021-11-17T13:20:13.576" v="1954"/>
          <ac:spMkLst>
            <pc:docMk/>
            <pc:sldMk cId="4261923058" sldId="692"/>
            <ac:spMk id="5" creationId="{84D8673A-C1D8-431D-9271-B6BB4D06954E}"/>
          </ac:spMkLst>
        </pc:spChg>
        <pc:spChg chg="mod">
          <ac:chgData name="Lipski, Maciej" userId="f442d205-fb9d-4bae-814b-f8f639f57599" providerId="ADAL" clId="{ABA4B449-C327-40EE-B3CE-3DBAE2382A86}" dt="2021-11-17T11:04:19.695" v="529" actId="790"/>
          <ac:spMkLst>
            <pc:docMk/>
            <pc:sldMk cId="4261923058" sldId="692"/>
            <ac:spMk id="14" creationId="{00000000-0000-0000-0000-000000000000}"/>
          </ac:spMkLst>
        </pc:spChg>
        <pc:spChg chg="mod">
          <ac:chgData name="Lipski, Maciej" userId="f442d205-fb9d-4bae-814b-f8f639f57599" providerId="ADAL" clId="{ABA4B449-C327-40EE-B3CE-3DBAE2382A86}" dt="2021-11-17T11:04:19.725" v="530" actId="790"/>
          <ac:spMkLst>
            <pc:docMk/>
            <pc:sldMk cId="4261923058" sldId="692"/>
            <ac:spMk id="18" creationId="{A2C04903-FFC5-4407-9753-FAE4A1237D52}"/>
          </ac:spMkLst>
        </pc:spChg>
        <pc:spChg chg="mod">
          <ac:chgData name="Lipski, Maciej" userId="f442d205-fb9d-4bae-814b-f8f639f57599" providerId="ADAL" clId="{ABA4B449-C327-40EE-B3CE-3DBAE2382A86}" dt="2021-11-17T11:04:19.694" v="527" actId="790"/>
          <ac:spMkLst>
            <pc:docMk/>
            <pc:sldMk cId="4261923058" sldId="692"/>
            <ac:spMk id="22" creationId="{00000000-0000-0000-0000-000000000000}"/>
          </ac:spMkLst>
        </pc:spChg>
        <pc:spChg chg="mod">
          <ac:chgData name="Lipski, Maciej" userId="f442d205-fb9d-4bae-814b-f8f639f57599" providerId="ADAL" clId="{ABA4B449-C327-40EE-B3CE-3DBAE2382A86}" dt="2021-11-17T11:04:19.694" v="528" actId="790"/>
          <ac:spMkLst>
            <pc:docMk/>
            <pc:sldMk cId="4261923058" sldId="692"/>
            <ac:spMk id="23" creationId="{00000000-0000-0000-0000-000000000000}"/>
          </ac:spMkLst>
        </pc:spChg>
      </pc:sldChg>
      <pc:sldMasterChg chg="modSp mod delSldLayout modSldLayout">
        <pc:chgData name="Lipski, Maciej" userId="f442d205-fb9d-4bae-814b-f8f639f57599" providerId="ADAL" clId="{ABA4B449-C327-40EE-B3CE-3DBAE2382A86}" dt="2021-11-17T13:20:21.655" v="2014"/>
        <pc:sldMasterMkLst>
          <pc:docMk/>
          <pc:sldMasterMk cId="1762778664" sldId="2147483671"/>
        </pc:sldMasterMkLst>
        <pc:spChg chg="mod">
          <ac:chgData name="Lipski, Maciej" userId="f442d205-fb9d-4bae-814b-f8f639f57599" providerId="ADAL" clId="{ABA4B449-C327-40EE-B3CE-3DBAE2382A86}" dt="2021-11-17T09:51:03.019" v="0" actId="20577"/>
          <ac:spMkLst>
            <pc:docMk/>
            <pc:sldMasterMk cId="1762778664" sldId="2147483671"/>
            <ac:spMk id="10" creationId="{00000000-0000-0000-0000-000000000000}"/>
          </ac:spMkLst>
        </pc:spChg>
        <pc:sldLayoutChg chg="del">
          <pc:chgData name="Lipski, Maciej" userId="f442d205-fb9d-4bae-814b-f8f639f57599" providerId="ADAL" clId="{ABA4B449-C327-40EE-B3CE-3DBAE2382A86}" dt="2021-11-17T13:19:38.523" v="1773" actId="2696"/>
          <pc:sldLayoutMkLst>
            <pc:docMk/>
            <pc:sldMasterMk cId="1762778664" sldId="2147483671"/>
            <pc:sldLayoutMk cId="2953337585" sldId="2147483666"/>
          </pc:sldLayoutMkLst>
        </pc:sldLayoutChg>
        <pc:sldLayoutChg chg="del">
          <pc:chgData name="Lipski, Maciej" userId="f442d205-fb9d-4bae-814b-f8f639f57599" providerId="ADAL" clId="{ABA4B449-C327-40EE-B3CE-3DBAE2382A86}" dt="2021-11-17T13:19:38.526" v="1775" actId="2696"/>
          <pc:sldLayoutMkLst>
            <pc:docMk/>
            <pc:sldMasterMk cId="1762778664" sldId="2147483671"/>
            <pc:sldLayoutMk cId="3218085846" sldId="2147483672"/>
          </pc:sldLayoutMkLst>
        </pc:sldLayoutChg>
        <pc:sldLayoutChg chg="del">
          <pc:chgData name="Lipski, Maciej" userId="f442d205-fb9d-4bae-814b-f8f639f57599" providerId="ADAL" clId="{ABA4B449-C327-40EE-B3CE-3DBAE2382A86}" dt="2021-11-17T13:19:38.524" v="1774" actId="2696"/>
          <pc:sldLayoutMkLst>
            <pc:docMk/>
            <pc:sldMasterMk cId="1762778664" sldId="2147483671"/>
            <pc:sldLayoutMk cId="525831640" sldId="2147483811"/>
          </pc:sldLayoutMkLst>
        </pc:sldLayoutChg>
        <pc:sldLayoutChg chg="del">
          <pc:chgData name="Lipski, Maciej" userId="f442d205-fb9d-4bae-814b-f8f639f57599" providerId="ADAL" clId="{ABA4B449-C327-40EE-B3CE-3DBAE2382A86}" dt="2021-11-17T13:19:38.528" v="1776" actId="2696"/>
          <pc:sldLayoutMkLst>
            <pc:docMk/>
            <pc:sldMasterMk cId="1762778664" sldId="2147483671"/>
            <pc:sldLayoutMk cId="828524374" sldId="2147483814"/>
          </pc:sldLayoutMkLst>
        </pc:sldLayoutChg>
        <pc:sldLayoutChg chg="del">
          <pc:chgData name="Lipski, Maciej" userId="f442d205-fb9d-4bae-814b-f8f639f57599" providerId="ADAL" clId="{ABA4B449-C327-40EE-B3CE-3DBAE2382A86}" dt="2021-11-17T13:19:38.530" v="1777" actId="2696"/>
          <pc:sldLayoutMkLst>
            <pc:docMk/>
            <pc:sldMasterMk cId="1762778664" sldId="2147483671"/>
            <pc:sldLayoutMk cId="2968471777" sldId="2147483816"/>
          </pc:sldLayoutMkLst>
        </pc:sldLayoutChg>
        <pc:sldLayoutChg chg="del">
          <pc:chgData name="Lipski, Maciej" userId="f442d205-fb9d-4bae-814b-f8f639f57599" providerId="ADAL" clId="{ABA4B449-C327-40EE-B3CE-3DBAE2382A86}" dt="2021-11-17T13:19:38.521" v="1772" actId="2696"/>
          <pc:sldLayoutMkLst>
            <pc:docMk/>
            <pc:sldMasterMk cId="1762778664" sldId="2147483671"/>
            <pc:sldLayoutMk cId="3145439117" sldId="2147483837"/>
          </pc:sldLayoutMkLst>
        </pc:sldLayoutChg>
        <pc:sldLayoutChg chg="del">
          <pc:chgData name="Lipski, Maciej" userId="f442d205-fb9d-4bae-814b-f8f639f57599" providerId="ADAL" clId="{ABA4B449-C327-40EE-B3CE-3DBAE2382A86}" dt="2021-11-17T13:19:38.535" v="1778" actId="2696"/>
          <pc:sldLayoutMkLst>
            <pc:docMk/>
            <pc:sldMasterMk cId="1762778664" sldId="2147483671"/>
            <pc:sldLayoutMk cId="4142046192" sldId="2147483838"/>
          </pc:sldLayoutMkLst>
        </pc:sldLayoutChg>
        <pc:sldLayoutChg chg="modSp mod">
          <pc:chgData name="Lipski, Maciej" userId="f442d205-fb9d-4bae-814b-f8f639f57599" providerId="ADAL" clId="{ABA4B449-C327-40EE-B3CE-3DBAE2382A86}" dt="2021-11-17T13:20:21.655" v="2014"/>
          <pc:sldLayoutMkLst>
            <pc:docMk/>
            <pc:sldMasterMk cId="1762778664" sldId="2147483671"/>
            <pc:sldLayoutMk cId="627739569" sldId="2147483840"/>
          </pc:sldLayoutMkLst>
          <pc:spChg chg="mod modVis">
            <ac:chgData name="Lipski, Maciej" userId="f442d205-fb9d-4bae-814b-f8f639f57599" providerId="ADAL" clId="{ABA4B449-C327-40EE-B3CE-3DBAE2382A86}" dt="2021-11-17T13:20:21.654" v="2010"/>
            <ac:spMkLst>
              <pc:docMk/>
              <pc:sldMasterMk cId="1762778664" sldId="2147483671"/>
              <pc:sldLayoutMk cId="627739569" sldId="2147483840"/>
              <ac:spMk id="47" creationId="{290B4A48-E49C-4B2B-BD11-5AC88E996750}"/>
            </ac:spMkLst>
          </pc:spChg>
          <pc:spChg chg="mod modVis">
            <ac:chgData name="Lipski, Maciej" userId="f442d205-fb9d-4bae-814b-f8f639f57599" providerId="ADAL" clId="{ABA4B449-C327-40EE-B3CE-3DBAE2382A86}" dt="2021-11-17T13:20:21.654" v="2010"/>
            <ac:spMkLst>
              <pc:docMk/>
              <pc:sldMasterMk cId="1762778664" sldId="2147483671"/>
              <pc:sldLayoutMk cId="627739569" sldId="2147483840"/>
              <ac:spMk id="48" creationId="{E1792EF8-08E9-49FB-BEBF-2D328888DB01}"/>
            </ac:spMkLst>
          </pc:spChg>
          <pc:spChg chg="mod modVis">
            <ac:chgData name="Lipski, Maciej" userId="f442d205-fb9d-4bae-814b-f8f639f57599" providerId="ADAL" clId="{ABA4B449-C327-40EE-B3CE-3DBAE2382A86}" dt="2021-11-17T13:20:21.655" v="2014"/>
            <ac:spMkLst>
              <pc:docMk/>
              <pc:sldMasterMk cId="1762778664" sldId="2147483671"/>
              <pc:sldLayoutMk cId="627739569" sldId="2147483840"/>
              <ac:spMk id="50" creationId="{B4AFE055-89A6-4506-84D9-293B1ADB2DE8}"/>
            </ac:spMkLst>
          </pc:spChg>
          <pc:spChg chg="mod modVis">
            <ac:chgData name="Lipski, Maciej" userId="f442d205-fb9d-4bae-814b-f8f639f57599" providerId="ADAL" clId="{ABA4B449-C327-40EE-B3CE-3DBAE2382A86}" dt="2021-11-17T13:20:21.655" v="2014"/>
            <ac:spMkLst>
              <pc:docMk/>
              <pc:sldMasterMk cId="1762778664" sldId="2147483671"/>
              <pc:sldLayoutMk cId="627739569" sldId="2147483840"/>
              <ac:spMk id="51" creationId="{F43FE55F-9F36-4D03-96BE-63B8D78F3C6C}"/>
            </ac:spMkLst>
          </pc:spChg>
          <pc:grpChg chg="mod modVis">
            <ac:chgData name="Lipski, Maciej" userId="f442d205-fb9d-4bae-814b-f8f639f57599" providerId="ADAL" clId="{ABA4B449-C327-40EE-B3CE-3DBAE2382A86}" dt="2021-11-17T13:20:21.654" v="2010"/>
            <ac:grpSpMkLst>
              <pc:docMk/>
              <pc:sldMasterMk cId="1762778664" sldId="2147483671"/>
              <pc:sldLayoutMk cId="627739569" sldId="2147483840"/>
              <ac:grpSpMk id="46" creationId="{0618AEA9-7DFA-432C-9D26-5ED5ECE0C790}"/>
            </ac:grpSpMkLst>
          </pc:grpChg>
          <pc:grpChg chg="mod modVis">
            <ac:chgData name="Lipski, Maciej" userId="f442d205-fb9d-4bae-814b-f8f639f57599" providerId="ADAL" clId="{ABA4B449-C327-40EE-B3CE-3DBAE2382A86}" dt="2021-11-17T13:20:21.655" v="2014"/>
            <ac:grpSpMkLst>
              <pc:docMk/>
              <pc:sldMasterMk cId="1762778664" sldId="2147483671"/>
              <pc:sldLayoutMk cId="627739569" sldId="2147483840"/>
              <ac:grpSpMk id="49" creationId="{5EF92F5B-5600-4C77-906A-BDE835C5D2A6}"/>
            </ac:grpSpMkLst>
          </pc:gr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17/11/2021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1225830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735212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3447475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1131169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1374871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16</a:t>
            </a:fld>
            <a:endParaRPr lang="pt-BR"/>
          </a:p>
        </p:txBody>
      </p:sp>
    </p:spTree>
    <p:extLst>
      <p:ext uri="{BB962C8B-B14F-4D97-AF65-F5344CB8AC3E}">
        <p14:creationId xmlns:p14="http://schemas.microsoft.com/office/powerpoint/2010/main" val="81096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17</a:t>
            </a:fld>
            <a:endParaRPr lang="pt-BR"/>
          </a:p>
        </p:txBody>
      </p:sp>
    </p:spTree>
    <p:extLst>
      <p:ext uri="{BB962C8B-B14F-4D97-AF65-F5344CB8AC3E}">
        <p14:creationId xmlns:p14="http://schemas.microsoft.com/office/powerpoint/2010/main" val="1705323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18</a:t>
            </a:fld>
            <a:endParaRPr lang="pt-BR"/>
          </a:p>
        </p:txBody>
      </p:sp>
    </p:spTree>
    <p:extLst>
      <p:ext uri="{BB962C8B-B14F-4D97-AF65-F5344CB8AC3E}">
        <p14:creationId xmlns:p14="http://schemas.microsoft.com/office/powerpoint/2010/main" val="1951871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19</a:t>
            </a:fld>
            <a:endParaRPr lang="pt-BR"/>
          </a:p>
        </p:txBody>
      </p:sp>
    </p:spTree>
    <p:extLst>
      <p:ext uri="{BB962C8B-B14F-4D97-AF65-F5344CB8AC3E}">
        <p14:creationId xmlns:p14="http://schemas.microsoft.com/office/powerpoint/2010/main" val="549346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20</a:t>
            </a:fld>
            <a:endParaRPr lang="pt-BR"/>
          </a:p>
        </p:txBody>
      </p:sp>
    </p:spTree>
    <p:extLst>
      <p:ext uri="{BB962C8B-B14F-4D97-AF65-F5344CB8AC3E}">
        <p14:creationId xmlns:p14="http://schemas.microsoft.com/office/powerpoint/2010/main" val="300397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21</a:t>
            </a:fld>
            <a:endParaRPr lang="pt-BR"/>
          </a:p>
        </p:txBody>
      </p:sp>
    </p:spTree>
    <p:extLst>
      <p:ext uri="{BB962C8B-B14F-4D97-AF65-F5344CB8AC3E}">
        <p14:creationId xmlns:p14="http://schemas.microsoft.com/office/powerpoint/2010/main" val="4111902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28508327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22</a:t>
            </a:fld>
            <a:endParaRPr lang="pt-BR"/>
          </a:p>
        </p:txBody>
      </p:sp>
    </p:spTree>
    <p:extLst>
      <p:ext uri="{BB962C8B-B14F-4D97-AF65-F5344CB8AC3E}">
        <p14:creationId xmlns:p14="http://schemas.microsoft.com/office/powerpoint/2010/main" val="28643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2439442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24</a:t>
            </a:fld>
            <a:endParaRPr lang="pt-BR"/>
          </a:p>
        </p:txBody>
      </p:sp>
    </p:spTree>
    <p:extLst>
      <p:ext uri="{BB962C8B-B14F-4D97-AF65-F5344CB8AC3E}">
        <p14:creationId xmlns:p14="http://schemas.microsoft.com/office/powerpoint/2010/main" val="3587194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668615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174220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2015484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7</a:t>
            </a:fld>
            <a:endParaRPr lang="pt-BR"/>
          </a:p>
        </p:txBody>
      </p:sp>
    </p:spTree>
    <p:extLst>
      <p:ext uri="{BB962C8B-B14F-4D97-AF65-F5344CB8AC3E}">
        <p14:creationId xmlns:p14="http://schemas.microsoft.com/office/powerpoint/2010/main" val="1363567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162542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53198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r>
              <a:rPr lang="en-US" dirty="0"/>
              <a:t>https://moto.pl/MotoPL/7,88389,26987150,mandaty-za-predkosc-ile-za-11-20-km-h-niewiele-a-za-50-km-h.html</a:t>
            </a:r>
            <a:endParaRPr lang="pl-PL" dirty="0"/>
          </a:p>
          <a:p>
            <a:pPr marL="0" indent="0">
              <a:buFontTx/>
              <a:buNone/>
            </a:pPr>
            <a:endParaRPr lang="pl-PL" dirty="0"/>
          </a:p>
          <a:p>
            <a:pPr marL="342900" indent="-342900">
              <a:buAutoNum type="arabicPeriod"/>
            </a:pPr>
            <a:r>
              <a:rPr lang="pl-PL" sz="1200" dirty="0">
                <a:solidFill>
                  <a:schemeClr val="accent2"/>
                </a:solidFill>
              </a:rPr>
              <a:t>&lt;=50 km/h – brak kary</a:t>
            </a:r>
          </a:p>
          <a:p>
            <a:pPr marL="342900" indent="-342900">
              <a:buAutoNum type="arabicPeriod"/>
            </a:pPr>
            <a:r>
              <a:rPr lang="pl-PL" sz="1200" dirty="0">
                <a:solidFill>
                  <a:schemeClr val="accent2"/>
                </a:solidFill>
              </a:rPr>
              <a:t>&lt;=60 km/h – 50pln</a:t>
            </a:r>
          </a:p>
          <a:p>
            <a:pPr marL="342900" indent="-342900">
              <a:buAutoNum type="arabicPeriod"/>
            </a:pPr>
            <a:r>
              <a:rPr lang="pl-PL" sz="1200" dirty="0">
                <a:solidFill>
                  <a:schemeClr val="accent2"/>
                </a:solidFill>
              </a:rPr>
              <a:t>&lt;=70 km/h – 100pln, 2pkt</a:t>
            </a:r>
          </a:p>
          <a:p>
            <a:pPr marL="342900" indent="-342900">
              <a:buAutoNum type="arabicPeriod"/>
            </a:pPr>
            <a:r>
              <a:rPr lang="pl-PL" sz="1200" dirty="0">
                <a:solidFill>
                  <a:schemeClr val="accent2"/>
                </a:solidFill>
              </a:rPr>
              <a:t>&lt;=80 km/h – 200pln, 4pkt</a:t>
            </a:r>
          </a:p>
          <a:p>
            <a:pPr marL="342900" indent="-342900">
              <a:buAutoNum type="arabicPeriod"/>
            </a:pPr>
            <a:r>
              <a:rPr lang="pl-PL" sz="1200" dirty="0">
                <a:solidFill>
                  <a:schemeClr val="accent2"/>
                </a:solidFill>
              </a:rPr>
              <a:t>&lt;=90 km/h – 300pln, 6pkt</a:t>
            </a:r>
          </a:p>
          <a:p>
            <a:pPr marL="342900" indent="-342900">
              <a:buAutoNum type="arabicPeriod"/>
            </a:pPr>
            <a:r>
              <a:rPr lang="pl-PL" sz="1200" dirty="0">
                <a:solidFill>
                  <a:schemeClr val="accent2"/>
                </a:solidFill>
              </a:rPr>
              <a:t>&lt;=100 km/h – 400pln, 8pkt,</a:t>
            </a:r>
          </a:p>
          <a:p>
            <a:pPr marL="342900" indent="-342900">
              <a:buAutoNum type="arabicPeriod"/>
            </a:pPr>
            <a:r>
              <a:rPr lang="pl-PL" sz="1200" dirty="0">
                <a:solidFill>
                  <a:schemeClr val="accent2"/>
                </a:solidFill>
              </a:rPr>
              <a:t>&gt;100km/h – 500pln, 10pkt, zatrzymane prawo jazdy</a:t>
            </a:r>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473962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www.slideshare.net/capgemini" TargetMode="External"/><Relationship Id="rId13" Type="http://schemas.microsoft.com/office/2007/relationships/hdphoto" Target="../media/hdphoto3.wdp"/><Relationship Id="rId18" Type="http://schemas.openxmlformats.org/officeDocument/2006/relationships/image" Target="../media/image9.png"/><Relationship Id="rId3" Type="http://schemas.openxmlformats.org/officeDocument/2006/relationships/oleObject" Target="../embeddings/oleObject4.bin"/><Relationship Id="rId21" Type="http://schemas.openxmlformats.org/officeDocument/2006/relationships/image" Target="../media/image3.svg"/><Relationship Id="rId7" Type="http://schemas.microsoft.com/office/2007/relationships/hdphoto" Target="../media/hdphoto1.wdp"/><Relationship Id="rId12" Type="http://schemas.openxmlformats.org/officeDocument/2006/relationships/image" Target="../media/image7.png"/><Relationship Id="rId17" Type="http://schemas.openxmlformats.org/officeDocument/2006/relationships/hyperlink" Target="http://www.facebook.com/capgemini" TargetMode="External"/><Relationship Id="rId2" Type="http://schemas.openxmlformats.org/officeDocument/2006/relationships/slideMaster" Target="../slideMasters/slideMaster1.xml"/><Relationship Id="rId16" Type="http://schemas.microsoft.com/office/2007/relationships/hdphoto" Target="../media/hdphoto4.wdp"/><Relationship Id="rId20" Type="http://schemas.openxmlformats.org/officeDocument/2006/relationships/image" Target="../media/image2.png"/><Relationship Id="rId1" Type="http://schemas.openxmlformats.org/officeDocument/2006/relationships/tags" Target="../tags/tag5.xml"/><Relationship Id="rId6" Type="http://schemas.openxmlformats.org/officeDocument/2006/relationships/image" Target="../media/image5.png"/><Relationship Id="rId11" Type="http://schemas.openxmlformats.org/officeDocument/2006/relationships/hyperlink" Target="http://www.twitter.com/capgemini" TargetMode="External"/><Relationship Id="rId5" Type="http://schemas.openxmlformats.org/officeDocument/2006/relationships/hyperlink" Target="http://www.linkedin.com/company/capgemini" TargetMode="External"/><Relationship Id="rId15" Type="http://schemas.openxmlformats.org/officeDocument/2006/relationships/image" Target="../media/image8.png"/><Relationship Id="rId10" Type="http://schemas.microsoft.com/office/2007/relationships/hdphoto" Target="../media/hdphoto2.wdp"/><Relationship Id="rId19" Type="http://schemas.microsoft.com/office/2007/relationships/hdphoto" Target="../media/hdphoto5.wdp"/><Relationship Id="rId4" Type="http://schemas.openxmlformats.org/officeDocument/2006/relationships/image" Target="../media/image1.emf"/><Relationship Id="rId9" Type="http://schemas.openxmlformats.org/officeDocument/2006/relationships/image" Target="../media/image6.png"/><Relationship Id="rId14"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pSp>
        <p:nvGrpSpPr>
          <p:cNvPr id="19" name="Groupe 21">
            <a:extLst>
              <a:ext uri="{FF2B5EF4-FFF2-40B4-BE49-F238E27FC236}">
                <a16:creationId xmlns:a16="http://schemas.microsoft.com/office/drawing/2014/main" id="{79A72BDE-5A28-4BCE-9208-C6DBCED2DDE8}"/>
              </a:ext>
            </a:extLst>
          </p:cNvPr>
          <p:cNvGrpSpPr/>
          <p:nvPr userDrawn="1"/>
        </p:nvGrpSpPr>
        <p:grpSpPr>
          <a:xfrm>
            <a:off x="4632000" y="-23150"/>
            <a:ext cx="7560000" cy="6874296"/>
            <a:chOff x="3847179" y="1294078"/>
            <a:chExt cx="4118037" cy="3744526"/>
          </a:xfrm>
        </p:grpSpPr>
        <p:sp>
          <p:nvSpPr>
            <p:cNvPr id="20" name="Forme libre : forme 22">
              <a:extLst>
                <a:ext uri="{FF2B5EF4-FFF2-40B4-BE49-F238E27FC236}">
                  <a16:creationId xmlns:a16="http://schemas.microsoft.com/office/drawing/2014/main" id="{17EF2504-EACE-459C-B064-1618037CFA0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1" name="Forme libre : forme 23">
              <a:extLst>
                <a:ext uri="{FF2B5EF4-FFF2-40B4-BE49-F238E27FC236}">
                  <a16:creationId xmlns:a16="http://schemas.microsoft.com/office/drawing/2014/main" id="{87353AE2-89D0-4193-A3BF-4A463ECD64F9}"/>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chemeClr val="accent1"/>
            </a:solidFill>
            <a:ln w="9525"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8F54D54F-8F3F-477A-946A-ECC53B163734}"/>
              </a:ext>
            </a:extLst>
          </p:cNvPr>
          <p:cNvGrpSpPr>
            <a:grpSpLocks noChangeAspect="1"/>
          </p:cNvGrpSpPr>
          <p:nvPr userDrawn="1"/>
        </p:nvGrpSpPr>
        <p:grpSpPr>
          <a:xfrm>
            <a:off x="416888" y="5257674"/>
            <a:ext cx="5040000" cy="1123654"/>
            <a:chOff x="728663" y="4465638"/>
            <a:chExt cx="5354637" cy="1193801"/>
          </a:xfrm>
        </p:grpSpPr>
        <p:sp>
          <p:nvSpPr>
            <p:cNvPr id="27" name="Freeform 11">
              <a:extLst>
                <a:ext uri="{FF2B5EF4-FFF2-40B4-BE49-F238E27FC236}">
                  <a16:creationId xmlns:a16="http://schemas.microsoft.com/office/drawing/2014/main" id="{CB9377CB-5B10-4830-991A-3CF8ACFA04EE}"/>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Freeform 12">
              <a:extLst>
                <a:ext uri="{FF2B5EF4-FFF2-40B4-BE49-F238E27FC236}">
                  <a16:creationId xmlns:a16="http://schemas.microsoft.com/office/drawing/2014/main" id="{3B2B912D-5AEC-4115-A4B9-2E549D33AB72}"/>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9" name="Freeform 13">
              <a:extLst>
                <a:ext uri="{FF2B5EF4-FFF2-40B4-BE49-F238E27FC236}">
                  <a16:creationId xmlns:a16="http://schemas.microsoft.com/office/drawing/2014/main" id="{8EBDE095-44F0-49C1-8800-16F0ACE40B85}"/>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0" name="Freeform 14">
              <a:extLst>
                <a:ext uri="{FF2B5EF4-FFF2-40B4-BE49-F238E27FC236}">
                  <a16:creationId xmlns:a16="http://schemas.microsoft.com/office/drawing/2014/main" id="{864FE1B6-E614-4634-809E-0CB55F87B744}"/>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1" name="Freeform 15">
              <a:extLst>
                <a:ext uri="{FF2B5EF4-FFF2-40B4-BE49-F238E27FC236}">
                  <a16:creationId xmlns:a16="http://schemas.microsoft.com/office/drawing/2014/main" id="{2E843DD6-193D-4B03-BB9F-A4673CDADE4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32" name="SEC3" hidden="1">
            <a:extLst>
              <a:ext uri="{FF2B5EF4-FFF2-40B4-BE49-F238E27FC236}">
                <a16:creationId xmlns:a16="http://schemas.microsoft.com/office/drawing/2014/main" id="{8582C57A-CBCA-41ED-AB51-FED4ED82152A}"/>
              </a:ext>
            </a:extLst>
          </p:cNvPr>
          <p:cNvGrpSpPr/>
          <p:nvPr userDrawn="1"/>
        </p:nvGrpSpPr>
        <p:grpSpPr>
          <a:xfrm>
            <a:off x="10591622" y="568318"/>
            <a:ext cx="1332000" cy="2618537"/>
            <a:chOff x="3385280" y="1239287"/>
            <a:chExt cx="1332000" cy="2618537"/>
          </a:xfrm>
          <a:solidFill>
            <a:schemeClr val="accent4"/>
          </a:solidFill>
        </p:grpSpPr>
        <p:sp>
          <p:nvSpPr>
            <p:cNvPr id="33" name="ZoneTexte 5" hidden="1">
              <a:extLst>
                <a:ext uri="{FF2B5EF4-FFF2-40B4-BE49-F238E27FC236}">
                  <a16:creationId xmlns:a16="http://schemas.microsoft.com/office/drawing/2014/main" id="{162E61A2-2E64-4E3F-B7D6-2EB9AA6A5D6A}"/>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34" name="Rounded Rectangle 19" hidden="1">
              <a:extLst>
                <a:ext uri="{FF2B5EF4-FFF2-40B4-BE49-F238E27FC236}">
                  <a16:creationId xmlns:a16="http://schemas.microsoft.com/office/drawing/2014/main" id="{1CB90AFF-4CAC-44FC-B24B-983259B33CCD}"/>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7" name="SEC2" hidden="1">
            <a:extLst>
              <a:ext uri="{FF2B5EF4-FFF2-40B4-BE49-F238E27FC236}">
                <a16:creationId xmlns:a16="http://schemas.microsoft.com/office/drawing/2014/main" id="{3A57AEB4-95A3-4CC0-99A6-E5065282FA93}"/>
              </a:ext>
            </a:extLst>
          </p:cNvPr>
          <p:cNvGrpSpPr/>
          <p:nvPr userDrawn="1"/>
        </p:nvGrpSpPr>
        <p:grpSpPr>
          <a:xfrm>
            <a:off x="10591622" y="568318"/>
            <a:ext cx="1332000" cy="2618537"/>
            <a:chOff x="3385280" y="1239287"/>
            <a:chExt cx="1332000" cy="2618537"/>
          </a:xfrm>
          <a:solidFill>
            <a:srgbClr val="FFC000"/>
          </a:solidFill>
        </p:grpSpPr>
        <p:sp>
          <p:nvSpPr>
            <p:cNvPr id="38" name="ZoneTexte 5" hidden="1">
              <a:extLst>
                <a:ext uri="{FF2B5EF4-FFF2-40B4-BE49-F238E27FC236}">
                  <a16:creationId xmlns:a16="http://schemas.microsoft.com/office/drawing/2014/main" id="{DB70FC84-0B5A-4CC8-B65A-8326CAEC9961}"/>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39" name="Rounded Rectangle 19" hidden="1">
              <a:extLst>
                <a:ext uri="{FF2B5EF4-FFF2-40B4-BE49-F238E27FC236}">
                  <a16:creationId xmlns:a16="http://schemas.microsoft.com/office/drawing/2014/main" id="{842CC66B-CBEB-4643-9032-374C568B0802}"/>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6" name="SEC1" hidden="1">
            <a:extLst>
              <a:ext uri="{FF2B5EF4-FFF2-40B4-BE49-F238E27FC236}">
                <a16:creationId xmlns:a16="http://schemas.microsoft.com/office/drawing/2014/main" id="{0618AEA9-7DFA-432C-9D26-5ED5ECE0C790}"/>
              </a:ext>
            </a:extLst>
          </p:cNvPr>
          <p:cNvGrpSpPr/>
          <p:nvPr userDrawn="1"/>
        </p:nvGrpSpPr>
        <p:grpSpPr>
          <a:xfrm>
            <a:off x="10591622" y="568318"/>
            <a:ext cx="1332000" cy="2618537"/>
            <a:chOff x="3385280" y="1239287"/>
            <a:chExt cx="1332000" cy="2618537"/>
          </a:xfrm>
        </p:grpSpPr>
        <p:sp>
          <p:nvSpPr>
            <p:cNvPr id="47" name="ZoneTexte 5" hidden="1">
              <a:extLst>
                <a:ext uri="{FF2B5EF4-FFF2-40B4-BE49-F238E27FC236}">
                  <a16:creationId xmlns:a16="http://schemas.microsoft.com/office/drawing/2014/main" id="{290B4A48-E49C-4B2B-BD11-5AC88E996750}"/>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48" name="Rounded Rectangle 19" hidden="1">
              <a:extLst>
                <a:ext uri="{FF2B5EF4-FFF2-40B4-BE49-F238E27FC236}">
                  <a16:creationId xmlns:a16="http://schemas.microsoft.com/office/drawing/2014/main" id="{E1792EF8-08E9-49FB-BEBF-2D328888DB01}"/>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9" name="SEC0">
            <a:extLst>
              <a:ext uri="{FF2B5EF4-FFF2-40B4-BE49-F238E27FC236}">
                <a16:creationId xmlns:a16="http://schemas.microsoft.com/office/drawing/2014/main" id="{5EF92F5B-5600-4C77-906A-BDE835C5D2A6}"/>
              </a:ext>
            </a:extLst>
          </p:cNvPr>
          <p:cNvGrpSpPr/>
          <p:nvPr userDrawn="1"/>
        </p:nvGrpSpPr>
        <p:grpSpPr>
          <a:xfrm>
            <a:off x="10591622" y="568318"/>
            <a:ext cx="1332000" cy="2618537"/>
            <a:chOff x="3385280" y="1239287"/>
            <a:chExt cx="1332000" cy="2618537"/>
          </a:xfrm>
        </p:grpSpPr>
        <p:sp>
          <p:nvSpPr>
            <p:cNvPr id="50" name="ZoneTexte 5">
              <a:extLst>
                <a:ext uri="{FF2B5EF4-FFF2-40B4-BE49-F238E27FC236}">
                  <a16:creationId xmlns:a16="http://schemas.microsoft.com/office/drawing/2014/main" id="{B4AFE055-89A6-4506-84D9-293B1ADB2DE8}"/>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51" name="Rounded Rectangle 19">
              <a:extLst>
                <a:ext uri="{FF2B5EF4-FFF2-40B4-BE49-F238E27FC236}">
                  <a16:creationId xmlns:a16="http://schemas.microsoft.com/office/drawing/2014/main" id="{F43FE55F-9F36-4D03-96BE-63B8D78F3C6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7739569"/>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accent1"/>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dirty="0"/>
              <a:t>© 2020 Capgemini. All rights reserved.</a:t>
            </a:r>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a:prstGeom prst="rect">
            <a:avLst/>
          </a:prstGeom>
        </p:spPr>
        <p:txBody>
          <a:bodyPr>
            <a:noAutofit/>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270444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6" name="Object 5"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07988" y="404813"/>
            <a:ext cx="11016604" cy="863601"/>
          </a:xfrm>
          <a:prstGeom prst="rect">
            <a:avLst/>
          </a:prstGeom>
        </p:spPr>
        <p:txBody>
          <a:bodyPr>
            <a:noAutofit/>
          </a:bodyPr>
          <a:lstStyle/>
          <a:p>
            <a:r>
              <a:rPr lang="en-US"/>
              <a:t>Click to edit Master title style</a:t>
            </a:r>
            <a:endParaRPr lang="de-DE" dirty="0"/>
          </a:p>
        </p:txBody>
      </p:sp>
      <p:sp>
        <p:nvSpPr>
          <p:cNvPr id="11" name="Footer Placeholder 10"/>
          <p:cNvSpPr>
            <a:spLocks noGrp="1"/>
          </p:cNvSpPr>
          <p:nvPr>
            <p:ph type="ftr" sz="quarter" idx="11"/>
          </p:nvPr>
        </p:nvSpPr>
        <p:spPr/>
        <p:txBody>
          <a:bodyPr/>
          <a:lstStyle/>
          <a:p>
            <a:r>
              <a:rPr lang="en-US" dirty="0"/>
              <a:t>© 2020 Capgemini. All rights reserved.</a:t>
            </a:r>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09175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407988" y="404813"/>
            <a:ext cx="11016604" cy="863601"/>
          </a:xfrm>
          <a:prstGeom prst="rect">
            <a:avLst/>
          </a:prstGeom>
        </p:spPr>
        <p:txBody>
          <a:bodyPr>
            <a:noAutofit/>
          </a:bodyPr>
          <a:lstStyle>
            <a:lvl1pPr>
              <a:defRPr/>
            </a:lvl1pPr>
          </a:lstStyle>
          <a:p>
            <a:r>
              <a:rPr lang="en-US"/>
              <a:t>Click to edit Master 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dirty="0"/>
              <a:t>© 2020 Capgemini. All rights reserved.</a:t>
            </a:r>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EN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spcBef>
                <a:spcPts val="600"/>
              </a:spcBef>
            </a:pPr>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5"/>
          </p:cNvPr>
          <p:cNvPicPr>
            <a:picLocks noChangeAspect="1" noChangeArrowheads="1"/>
          </p:cNvPicPr>
          <p:nvPr userDrawn="1"/>
        </p:nvPicPr>
        <p:blipFill>
          <a:blip r:embed="rId6" cstate="print">
            <a:duotone>
              <a:prstClr val="black"/>
              <a:schemeClr val="tx1">
                <a:tint val="45000"/>
                <a:satMod val="400000"/>
              </a:schemeClr>
            </a:duotone>
            <a:extLst>
              <a:ext uri="{BEBA8EAE-BF5A-486C-A8C5-ECC9F3942E4B}">
                <a14:imgProps xmlns:a14="http://schemas.microsoft.com/office/drawing/2010/main">
                  <a14:imgLayer r:embed="rId7">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8"/>
          </p:cNvPr>
          <p:cNvPicPr>
            <a:picLocks noChangeAspect="1" noChangeArrowheads="1"/>
          </p:cNvPicPr>
          <p:nvPr userDrawn="1"/>
        </p:nvPicPr>
        <p:blipFill>
          <a:blip r:embed="rId9" cstate="print">
            <a:duotone>
              <a:prstClr val="black"/>
              <a:schemeClr val="tx1">
                <a:tint val="45000"/>
                <a:satMod val="400000"/>
              </a:schemeClr>
            </a:duotone>
            <a:extLst>
              <a:ext uri="{BEBA8EAE-BF5A-486C-A8C5-ECC9F3942E4B}">
                <a14:imgProps xmlns:a14="http://schemas.microsoft.com/office/drawing/2010/main">
                  <a14:imgLayer r:embed="rId10">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1"/>
          </p:cNvPr>
          <p:cNvPicPr>
            <a:picLocks noChangeAspect="1" noChangeArrowheads="1"/>
          </p:cNvPicPr>
          <p:nvPr userDrawn="1"/>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duotone>
              <a:prstClr val="black"/>
              <a:schemeClr val="tx1">
                <a:tint val="45000"/>
                <a:satMod val="400000"/>
              </a:schemeClr>
            </a:duotone>
            <a:extLst>
              <a:ext uri="{BEBA8EAE-BF5A-486C-A8C5-ECC9F3942E4B}">
                <a14:imgProps xmlns:a14="http://schemas.microsoft.com/office/drawing/2010/main">
                  <a14:imgLayer r:embed="rId16">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7"/>
          </p:cNvPr>
          <p:cNvPicPr>
            <a:picLocks noChangeAspect="1" noChangeArrowheads="1"/>
          </p:cNvPicPr>
          <p:nvPr userDrawn="1"/>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Bef>
                <a:spcPts val="600"/>
              </a:spcBef>
              <a:spcAft>
                <a:spcPts val="0"/>
              </a:spcAft>
            </a:pPr>
            <a:r>
              <a:rPr lang="en-US" sz="800" noProof="0" dirty="0">
                <a:solidFill>
                  <a:schemeClr val="bg2">
                    <a:lumMod val="50000"/>
                  </a:schemeClr>
                </a:solidFill>
                <a:latin typeface="+mn-lt"/>
                <a:cs typeface="Arial"/>
              </a:rPr>
              <a:t>This presentation contains information that may be privileged or confidential and is the property of the Capgemini Group.</a:t>
            </a:r>
          </a:p>
          <a:p>
            <a:pPr>
              <a:spcBef>
                <a:spcPts val="600"/>
              </a:spcBef>
              <a:spcAft>
                <a:spcPts val="0"/>
              </a:spcAft>
            </a:pPr>
            <a:r>
              <a:rPr lang="en-US" sz="800" noProof="0" dirty="0">
                <a:solidFill>
                  <a:schemeClr val="bg2">
                    <a:lumMod val="50000"/>
                  </a:schemeClr>
                </a:solidFill>
                <a:latin typeface="+mn-lt"/>
                <a:cs typeface="Arial"/>
              </a:rPr>
              <a:t>Copyright © 2020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pic>
        <p:nvPicPr>
          <p:cNvPr id="20" name="Graphic 4">
            <a:extLst>
              <a:ext uri="{FF2B5EF4-FFF2-40B4-BE49-F238E27FC236}">
                <a16:creationId xmlns:a16="http://schemas.microsoft.com/office/drawing/2014/main" id="{254649C8-3B98-4E0A-B62A-210906AF86FD}"/>
              </a:ext>
            </a:extLst>
          </p:cNvPr>
          <p:cNvPicPr>
            <a:picLocks noChangeAspect="1"/>
          </p:cNvPicPr>
          <p:nvPr userDrawn="1"/>
        </p:nvPicPr>
        <p:blipFill rotWithShape="1">
          <a:blip r:embed="rId20">
            <a:extLst>
              <a:ext uri="{96DAC541-7B7A-43D3-8B79-37D633B846F1}">
                <asvg:svgBlip xmlns:asvg="http://schemas.microsoft.com/office/drawing/2016/SVG/main" r:embed="rId21"/>
              </a:ext>
            </a:extLst>
          </a:blip>
          <a:srcRect l="81836" t="-4713" b="16530"/>
          <a:stretch/>
        </p:blipFill>
        <p:spPr>
          <a:xfrm>
            <a:off x="11572496" y="188640"/>
            <a:ext cx="424356" cy="459624"/>
          </a:xfrm>
          <a:prstGeom prst="rect">
            <a:avLst/>
          </a:prstGeom>
        </p:spPr>
      </p:pic>
    </p:spTree>
    <p:extLst>
      <p:ext uri="{BB962C8B-B14F-4D97-AF65-F5344CB8AC3E}">
        <p14:creationId xmlns:p14="http://schemas.microsoft.com/office/powerpoint/2010/main" val="61724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3.sv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EC0"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22" name="SEC1"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19" name="SEC2"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C000"/>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0" name="SEC3"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304C"/>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graphicFrame>
        <p:nvGraphicFramePr>
          <p:cNvPr id="31" name="Object 30" hidden="1"/>
          <p:cNvGraphicFramePr>
            <a:graphicFrameLocks noChangeAspect="1"/>
          </p:cNvGraphicFramePr>
          <p:nvPr userDrawn="1">
            <p:custDataLst>
              <p:tags r:id="rId7"/>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31" name="Object 30" hidden="1"/>
                      <p:cNvPicPr/>
                      <p:nvPr/>
                    </p:nvPicPr>
                    <p:blipFill>
                      <a:blip r:embed="rId9"/>
                      <a:stretch>
                        <a:fillRect/>
                      </a:stretch>
                    </p:blipFill>
                    <p:spPr>
                      <a:xfrm>
                        <a:off x="1588" y="1588"/>
                        <a:ext cx="1587" cy="1587"/>
                      </a:xfrm>
                      <a:prstGeom prst="rect">
                        <a:avLst/>
                      </a:prstGeom>
                    </p:spPr>
                  </p:pic>
                </p:oleObj>
              </mc:Fallback>
            </mc:AlternateContent>
          </a:graphicData>
        </a:graphic>
      </p:graphicFrame>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81836" t="-4713" b="16530"/>
          <a:stretch/>
        </p:blipFill>
        <p:spPr>
          <a:xfrm>
            <a:off x="11572496"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dirty="0"/>
              <a:t>© 2020 Capgemini. All rights reserved.</a:t>
            </a:r>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it-IT" sz="800">
                <a:solidFill>
                  <a:schemeClr val="bg2">
                    <a:lumMod val="50000"/>
                  </a:schemeClr>
                </a:solidFill>
              </a:rPr>
              <a:t>05-Testowanie.pptx</a:t>
            </a:r>
            <a:endParaRPr lang="de-DE" sz="800" dirty="0">
              <a:solidFill>
                <a:schemeClr val="bg2">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itle Placeholder 1">
            <a:extLst>
              <a:ext uri="{FF2B5EF4-FFF2-40B4-BE49-F238E27FC236}">
                <a16:creationId xmlns:a16="http://schemas.microsoft.com/office/drawing/2014/main" id="{861EFD41-BB99-4A73-A1F9-54E78521BAE4}"/>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r>
              <a:rPr lang="en-US"/>
              <a:t>Click to edit Master title style</a:t>
            </a:r>
            <a:endParaRPr lang="en-US" dirty="0"/>
          </a:p>
        </p:txBody>
      </p:sp>
      <p:sp>
        <p:nvSpPr>
          <p:cNvPr id="25" name="CapgeminiBox" hidden="1">
            <a:extLst>
              <a:ext uri="{FF2B5EF4-FFF2-40B4-BE49-F238E27FC236}">
                <a16:creationId xmlns:a16="http://schemas.microsoft.com/office/drawing/2014/main" id="{1880450E-8EC9-468B-AF39-3F686C1FAA21}"/>
              </a:ext>
            </a:extLst>
          </p:cNvPr>
          <p:cNvSpPr txBox="1">
            <a:spLocks/>
          </p:cNvSpPr>
          <p:nvPr userDrawn="1"/>
        </p:nvSpPr>
        <p:spPr>
          <a:xfrm>
            <a:off x="57376" y="64720"/>
            <a:ext cx="2148345" cy="237310"/>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Capgemini Global V8.2</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40" r:id="rId1"/>
    <p:sldLayoutId id="2147483835" r:id="rId2"/>
    <p:sldLayoutId id="2147483813" r:id="rId3"/>
    <p:sldLayoutId id="2147483815" r:id="rId4"/>
    <p:sldLayoutId id="2147483832" r:id="rId5"/>
  </p:sldLayoutIdLst>
  <p:hf hdr="0" dt="0"/>
  <p:txStyles>
    <p:titleStyle>
      <a:lvl1pPr algn="l" defTabSz="914400" rtl="0" eaLnBrk="1" latinLnBrk="0" hangingPunct="1">
        <a:lnSpc>
          <a:spcPct val="90000"/>
        </a:lnSpc>
        <a:spcBef>
          <a:spcPct val="0"/>
        </a:spcBef>
        <a:buNone/>
        <a:defRPr lang="pt-PT" sz="26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hyperlink" Target="https://junit.org/junit5/docs/current/user-guide/" TargetMode="Externa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pl-PL" dirty="0"/>
              <a:t>Robert Malinkiewicz</a:t>
            </a:r>
          </a:p>
        </p:txBody>
      </p:sp>
      <p:sp>
        <p:nvSpPr>
          <p:cNvPr id="7" name="Title 6">
            <a:extLst>
              <a:ext uri="{FF2B5EF4-FFF2-40B4-BE49-F238E27FC236}">
                <a16:creationId xmlns:a16="http://schemas.microsoft.com/office/drawing/2014/main" id="{B673D50B-C7B9-499F-8FFA-AFE6DC0CB54B}"/>
              </a:ext>
            </a:extLst>
          </p:cNvPr>
          <p:cNvSpPr>
            <a:spLocks noGrp="1"/>
          </p:cNvSpPr>
          <p:nvPr>
            <p:ph type="ctrTitle"/>
          </p:nvPr>
        </p:nvSpPr>
        <p:spPr/>
        <p:txBody>
          <a:bodyPr/>
          <a:lstStyle/>
          <a:p>
            <a:r>
              <a:rPr lang="pl-PL"/>
              <a:t>Wprowadzenie do testów jednostkowych</a:t>
            </a:r>
            <a:endParaRPr lang="pl-PL" dirty="0"/>
          </a:p>
        </p:txBody>
      </p:sp>
    </p:spTree>
    <p:extLst>
      <p:ext uri="{BB962C8B-B14F-4D97-AF65-F5344CB8AC3E}">
        <p14:creationId xmlns:p14="http://schemas.microsoft.com/office/powerpoint/2010/main" val="1694368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CE55294C-BDBE-480D-B8B8-FEEA4958FE51}"/>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Klasy równoważności</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10</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500" dirty="0">
                <a:solidFill>
                  <a:schemeClr val="accent2"/>
                </a:solidFill>
              </a:rPr>
              <a:t>Aby poprawnie zidentyfikować wymagane przypadki testowe, powinniśmy zdefiniować klasy równoważności. Polega to na podziale danych wejściowych na zbiory, w których dane będą miały te same właściwości.</a:t>
            </a:r>
          </a:p>
          <a:p>
            <a:r>
              <a:rPr lang="pl-PL" sz="1500" dirty="0">
                <a:solidFill>
                  <a:schemeClr val="accent2"/>
                </a:solidFill>
              </a:rPr>
              <a:t>Przykład: testujemy metodę odpowiedzialną za obliczanie wysokości mandatu zależnie od zmierzonej prędkości. Zdefiniować możemy następne klasy równoważności:</a:t>
            </a:r>
          </a:p>
          <a:p>
            <a:pPr marL="342900" indent="-342900">
              <a:buAutoNum type="arabicPeriod"/>
            </a:pPr>
            <a:r>
              <a:rPr lang="pl-PL" sz="1500" dirty="0">
                <a:solidFill>
                  <a:schemeClr val="accent2"/>
                </a:solidFill>
              </a:rPr>
              <a:t>&lt;=50 km/h – brak kary</a:t>
            </a:r>
          </a:p>
          <a:p>
            <a:pPr marL="342900" indent="-342900">
              <a:buAutoNum type="arabicPeriod"/>
            </a:pPr>
            <a:r>
              <a:rPr lang="pl-PL" sz="1500" dirty="0">
                <a:solidFill>
                  <a:schemeClr val="accent2"/>
                </a:solidFill>
              </a:rPr>
              <a:t>&lt;=60 km/h – 50pln</a:t>
            </a:r>
          </a:p>
          <a:p>
            <a:pPr marL="342900" indent="-342900">
              <a:buAutoNum type="arabicPeriod"/>
            </a:pPr>
            <a:r>
              <a:rPr lang="pl-PL" sz="1500" dirty="0">
                <a:solidFill>
                  <a:schemeClr val="accent2"/>
                </a:solidFill>
              </a:rPr>
              <a:t>&lt;=70 km/h – 100pln, 2pkt</a:t>
            </a:r>
          </a:p>
          <a:p>
            <a:pPr marL="342900" indent="-342900">
              <a:buAutoNum type="arabicPeriod"/>
            </a:pPr>
            <a:r>
              <a:rPr lang="pl-PL" sz="1500" dirty="0">
                <a:solidFill>
                  <a:schemeClr val="accent2"/>
                </a:solidFill>
              </a:rPr>
              <a:t>&lt;=80 km/h – 200pln, 4pkt</a:t>
            </a:r>
          </a:p>
          <a:p>
            <a:pPr marL="342900" indent="-342900">
              <a:buAutoNum type="arabicPeriod"/>
            </a:pPr>
            <a:r>
              <a:rPr lang="pl-PL" sz="1500" dirty="0">
                <a:solidFill>
                  <a:schemeClr val="accent2"/>
                </a:solidFill>
              </a:rPr>
              <a:t>&lt;=90 km/h – 300pln, 6pkt</a:t>
            </a:r>
          </a:p>
          <a:p>
            <a:pPr marL="342900" indent="-342900">
              <a:buAutoNum type="arabicPeriod"/>
            </a:pPr>
            <a:r>
              <a:rPr lang="pl-PL" sz="1500" dirty="0">
                <a:solidFill>
                  <a:schemeClr val="accent2"/>
                </a:solidFill>
              </a:rPr>
              <a:t>&lt;=100 km/h – 400pln, 8pkt,</a:t>
            </a:r>
          </a:p>
          <a:p>
            <a:pPr marL="342900" indent="-342900">
              <a:buAutoNum type="arabicPeriod"/>
            </a:pPr>
            <a:r>
              <a:rPr lang="pl-PL" sz="1500" dirty="0">
                <a:solidFill>
                  <a:schemeClr val="accent2"/>
                </a:solidFill>
              </a:rPr>
              <a:t>&gt;100km/h – 500pln, 10pkt, zatrzymane prawo jazdy</a:t>
            </a:r>
          </a:p>
          <a:p>
            <a:r>
              <a:rPr lang="pl-PL" sz="1500" dirty="0">
                <a:solidFill>
                  <a:schemeClr val="accent2"/>
                </a:solidFill>
              </a:rPr>
              <a:t>Jeżeli klasy te zostały dobrze wyznaczone, to wystarczy z każdej z nich wziąć dowolną wartość, by przetestować czy system działa poprawnie dla każdego warunku. </a:t>
            </a:r>
            <a:endParaRPr lang="pl-PL" sz="1300" dirty="0">
              <a:solidFill>
                <a:schemeClr val="accent2"/>
              </a:solidFill>
            </a:endParaRPr>
          </a:p>
        </p:txBody>
      </p:sp>
    </p:spTree>
    <p:custDataLst>
      <p:tags r:id="rId1"/>
    </p:custDataLst>
    <p:extLst>
      <p:ext uri="{BB962C8B-B14F-4D97-AF65-F5344CB8AC3E}">
        <p14:creationId xmlns:p14="http://schemas.microsoft.com/office/powerpoint/2010/main" val="4178712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47FA9B63-6F59-4652-92CB-51AA1D413FB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Błędne dane i warunki brzegowe</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11</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500" dirty="0">
                <a:solidFill>
                  <a:schemeClr val="accent2"/>
                </a:solidFill>
              </a:rPr>
              <a:t>Jako, że praktyka pokazuje, że większość błędów w aplikacjach pojawia się na styku przyjętych w niej warunków, zdefiniować i przetestować należy też błędne dane, leżące odpowiednio blisko granicy klas równoważności, oraz warunki brzegowe.</a:t>
            </a:r>
          </a:p>
          <a:p>
            <a:pPr marL="285750" indent="-285750">
              <a:buFont typeface="Arial" panose="020B0604020202020204" pitchFamily="34" charset="0"/>
              <a:buChar char="•"/>
            </a:pPr>
            <a:r>
              <a:rPr lang="pl-PL" sz="1500" b="1" dirty="0">
                <a:solidFill>
                  <a:schemeClr val="accent2"/>
                </a:solidFill>
              </a:rPr>
              <a:t>Dane błędne</a:t>
            </a:r>
            <a:r>
              <a:rPr lang="pl-PL" sz="1500" dirty="0">
                <a:solidFill>
                  <a:schemeClr val="accent2"/>
                </a:solidFill>
              </a:rPr>
              <a:t> to takie, które nie powinny trafić do naszej metody (jednak z różnych przyczyn trafić mogą). Dla powyższego przykładu będzie to prędkość ujemna, oraz absurdalnie duża, na przykład kolejno -10 km/h i 600 km/h.</a:t>
            </a:r>
          </a:p>
          <a:p>
            <a:pPr marL="285750" indent="-285750">
              <a:buFont typeface="Arial" panose="020B0604020202020204" pitchFamily="34" charset="0"/>
              <a:buChar char="•"/>
            </a:pPr>
            <a:r>
              <a:rPr lang="pl-PL" sz="1500" b="1" dirty="0">
                <a:solidFill>
                  <a:schemeClr val="accent2"/>
                </a:solidFill>
              </a:rPr>
              <a:t>Warunki brzegowe</a:t>
            </a:r>
            <a:r>
              <a:rPr lang="pl-PL" sz="1500" dirty="0">
                <a:solidFill>
                  <a:schemeClr val="accent2"/>
                </a:solidFill>
              </a:rPr>
              <a:t> to dane leżące na granicy styku klas równoważności. Dla pierwszej określonej klasy równoważności (</a:t>
            </a:r>
            <a:r>
              <a:rPr lang="pl-PL" sz="1400" dirty="0">
                <a:solidFill>
                  <a:schemeClr val="accent2"/>
                </a:solidFill>
              </a:rPr>
              <a:t>&lt;51 km/h – brak kary) powinniśmy zatem przetestować 0 km/h oraz 51 km/h. Warunkami brzegowymi w większości przypadków będą też granice typów danych (maksymalna wielkość </a:t>
            </a:r>
            <a:r>
              <a:rPr lang="pl-PL" sz="1400" dirty="0" err="1">
                <a:solidFill>
                  <a:schemeClr val="accent2"/>
                </a:solidFill>
              </a:rPr>
              <a:t>int</a:t>
            </a:r>
            <a:r>
              <a:rPr lang="pl-PL" sz="1400" dirty="0">
                <a:solidFill>
                  <a:schemeClr val="accent2"/>
                </a:solidFill>
              </a:rPr>
              <a:t>-a), pusty String itp.</a:t>
            </a:r>
          </a:p>
          <a:p>
            <a:endParaRPr lang="pl-PL" sz="1400" dirty="0">
              <a:solidFill>
                <a:schemeClr val="accent2"/>
              </a:solidFill>
            </a:endParaRPr>
          </a:p>
          <a:p>
            <a:r>
              <a:rPr lang="pl-PL" sz="1400" dirty="0">
                <a:solidFill>
                  <a:schemeClr val="accent2"/>
                </a:solidFill>
              </a:rPr>
              <a:t>Mając zdefiniowane wszystkie te zestawy danych możemy przejść do pisania testów.</a:t>
            </a:r>
          </a:p>
          <a:p>
            <a:endParaRPr lang="pl-PL" sz="1300" dirty="0">
              <a:solidFill>
                <a:schemeClr val="accent2"/>
              </a:solidFill>
            </a:endParaRPr>
          </a:p>
        </p:txBody>
      </p:sp>
    </p:spTree>
    <p:custDataLst>
      <p:tags r:id="rId1"/>
    </p:custDataLst>
    <p:extLst>
      <p:ext uri="{BB962C8B-B14F-4D97-AF65-F5344CB8AC3E}">
        <p14:creationId xmlns:p14="http://schemas.microsoft.com/office/powerpoint/2010/main" val="47058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C0">
            <a:extLst>
              <a:ext uri="{FF2B5EF4-FFF2-40B4-BE49-F238E27FC236}">
                <a16:creationId xmlns:a16="http://schemas.microsoft.com/office/drawing/2014/main" id="{8D348070-3FEA-4F5F-B645-7383FBA8A49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pl-PL"/>
              <a:t>Junit 5 – budowa frameworka</a:t>
            </a:r>
            <a:endParaRPr lang="pl-PL" dirty="0"/>
          </a:p>
        </p:txBody>
      </p:sp>
      <p:sp>
        <p:nvSpPr>
          <p:cNvPr id="24" name="Footer Placeholder 23"/>
          <p:cNvSpPr>
            <a:spLocks noGrp="1"/>
          </p:cNvSpPr>
          <p:nvPr>
            <p:ph type="ftr" sz="quarter" idx="11"/>
          </p:nvPr>
        </p:nvSpPr>
        <p:spPr>
          <a:xfrm>
            <a:off x="9324107" y="6555758"/>
            <a:ext cx="2223686" cy="219456"/>
          </a:xfrm>
        </p:spPr>
        <p:txBody>
          <a:bodyPr/>
          <a:lstStyle/>
          <a:p>
            <a:r>
              <a:rPr lang="pl-PL"/>
              <a:t>© 2020 Capgemini. All rights reserved.</a:t>
            </a:r>
            <a:endParaRPr lang="pl-PL" dirty="0"/>
          </a:p>
        </p:txBody>
      </p:sp>
      <p:sp>
        <p:nvSpPr>
          <p:cNvPr id="3" name="Rectangle 2">
            <a:extLst>
              <a:ext uri="{FF2B5EF4-FFF2-40B4-BE49-F238E27FC236}">
                <a16:creationId xmlns:a16="http://schemas.microsoft.com/office/drawing/2014/main" id="{46919663-CB01-46C8-8B1A-7D7C5FFB79D0}"/>
              </a:ext>
            </a:extLst>
          </p:cNvPr>
          <p:cNvSpPr/>
          <p:nvPr/>
        </p:nvSpPr>
        <p:spPr>
          <a:xfrm>
            <a:off x="407368" y="2500583"/>
            <a:ext cx="3467647" cy="229656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Rectangle 3">
            <a:extLst>
              <a:ext uri="{FF2B5EF4-FFF2-40B4-BE49-F238E27FC236}">
                <a16:creationId xmlns:a16="http://schemas.microsoft.com/office/drawing/2014/main" id="{07A11129-008D-4898-86B9-B6C83562FA3A}"/>
              </a:ext>
            </a:extLst>
          </p:cNvPr>
          <p:cNvSpPr/>
          <p:nvPr/>
        </p:nvSpPr>
        <p:spPr>
          <a:xfrm>
            <a:off x="4367808" y="2500583"/>
            <a:ext cx="3467647" cy="229656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5" name="Rectangle 4">
            <a:extLst>
              <a:ext uri="{FF2B5EF4-FFF2-40B4-BE49-F238E27FC236}">
                <a16:creationId xmlns:a16="http://schemas.microsoft.com/office/drawing/2014/main" id="{92D1F7AF-5F53-4627-A1CF-B58FCC387FCC}"/>
              </a:ext>
            </a:extLst>
          </p:cNvPr>
          <p:cNvSpPr/>
          <p:nvPr/>
        </p:nvSpPr>
        <p:spPr>
          <a:xfrm>
            <a:off x="8316365" y="2500583"/>
            <a:ext cx="3467647" cy="2296569"/>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6" name="Oval 20">
            <a:extLst>
              <a:ext uri="{FF2B5EF4-FFF2-40B4-BE49-F238E27FC236}">
                <a16:creationId xmlns:a16="http://schemas.microsoft.com/office/drawing/2014/main" id="{C5DBDB28-88AB-4F14-9F73-9D7C1E6EE4B1}"/>
              </a:ext>
            </a:extLst>
          </p:cNvPr>
          <p:cNvSpPr/>
          <p:nvPr/>
        </p:nvSpPr>
        <p:spPr>
          <a:xfrm>
            <a:off x="9011837"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a:t>Vintage</a:t>
            </a:r>
            <a:endParaRPr lang="pl-PL" b="1" dirty="0"/>
          </a:p>
        </p:txBody>
      </p:sp>
      <p:sp>
        <p:nvSpPr>
          <p:cNvPr id="7" name="Oval 20">
            <a:extLst>
              <a:ext uri="{FF2B5EF4-FFF2-40B4-BE49-F238E27FC236}">
                <a16:creationId xmlns:a16="http://schemas.microsoft.com/office/drawing/2014/main" id="{2F532516-8DF9-44A4-935A-3131E96D437E}"/>
              </a:ext>
            </a:extLst>
          </p:cNvPr>
          <p:cNvSpPr/>
          <p:nvPr/>
        </p:nvSpPr>
        <p:spPr>
          <a:xfrm>
            <a:off x="506328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a:t>Jupiter</a:t>
            </a:r>
            <a:endParaRPr lang="pl-PL" b="1" dirty="0"/>
          </a:p>
        </p:txBody>
      </p:sp>
      <p:sp>
        <p:nvSpPr>
          <p:cNvPr id="8" name="Oval 20">
            <a:extLst>
              <a:ext uri="{FF2B5EF4-FFF2-40B4-BE49-F238E27FC236}">
                <a16:creationId xmlns:a16="http://schemas.microsoft.com/office/drawing/2014/main" id="{41ACABC2-6590-4E4B-9507-376785C34C7E}"/>
              </a:ext>
            </a:extLst>
          </p:cNvPr>
          <p:cNvSpPr/>
          <p:nvPr/>
        </p:nvSpPr>
        <p:spPr>
          <a:xfrm>
            <a:off x="1102840" y="1529120"/>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a:t>Platform</a:t>
            </a:r>
            <a:endParaRPr lang="pl-PL" b="1" dirty="0"/>
          </a:p>
        </p:txBody>
      </p:sp>
      <p:sp>
        <p:nvSpPr>
          <p:cNvPr id="15" name="Text Placeholder 5">
            <a:extLst>
              <a:ext uri="{FF2B5EF4-FFF2-40B4-BE49-F238E27FC236}">
                <a16:creationId xmlns:a16="http://schemas.microsoft.com/office/drawing/2014/main" id="{6EA9DB1E-7539-46A1-9A03-6542333AAC84}"/>
              </a:ext>
            </a:extLst>
          </p:cNvPr>
          <p:cNvSpPr txBox="1">
            <a:spLocks/>
          </p:cNvSpPr>
          <p:nvPr/>
        </p:nvSpPr>
        <p:spPr>
          <a:xfrm>
            <a:off x="540355" y="3761567"/>
            <a:ext cx="3201673"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l-PL" sz="1600" b="1" i="0" u="none" strike="noStrike" kern="1200" cap="none" spc="0" normalizeH="0" baseline="0" noProof="0">
                <a:ln>
                  <a:noFill/>
                </a:ln>
                <a:solidFill>
                  <a:schemeClr val="accent1"/>
                </a:solidFill>
                <a:effectLst/>
                <a:uLnTx/>
                <a:uFillTx/>
                <a:latin typeface="+mj-lt"/>
                <a:ea typeface="+mn-ea"/>
                <a:cs typeface="+mn-cs"/>
              </a:rPr>
              <a:t>Platforma do uruchamiania testów</a:t>
            </a:r>
            <a:endParaRPr kumimoji="0" lang="pl-PL" sz="1600" b="1" i="0" u="none" strike="noStrike" kern="1200" cap="none" spc="0" normalizeH="0" baseline="0" noProof="0" dirty="0">
              <a:ln>
                <a:noFill/>
              </a:ln>
              <a:solidFill>
                <a:schemeClr val="accent1"/>
              </a:solidFill>
              <a:effectLst/>
              <a:uLnTx/>
              <a:uFillTx/>
              <a:latin typeface="+mj-lt"/>
              <a:ea typeface="+mn-ea"/>
              <a:cs typeface="+mn-cs"/>
            </a:endParaRPr>
          </a:p>
        </p:txBody>
      </p:sp>
      <p:sp>
        <p:nvSpPr>
          <p:cNvPr id="16" name="Text Placeholder 6">
            <a:extLst>
              <a:ext uri="{FF2B5EF4-FFF2-40B4-BE49-F238E27FC236}">
                <a16:creationId xmlns:a16="http://schemas.microsoft.com/office/drawing/2014/main" id="{75274B2E-8793-4B8B-A3DB-BFA011A97CBB}"/>
              </a:ext>
            </a:extLst>
          </p:cNvPr>
          <p:cNvSpPr txBox="1">
            <a:spLocks/>
          </p:cNvSpPr>
          <p:nvPr/>
        </p:nvSpPr>
        <p:spPr>
          <a:xfrm>
            <a:off x="4495163" y="3659810"/>
            <a:ext cx="3201673"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l-PL" sz="1600" b="1" i="0" u="none" strike="noStrike" kern="1200" cap="none" spc="0" normalizeH="0" baseline="0" noProof="0">
                <a:ln>
                  <a:noFill/>
                </a:ln>
                <a:solidFill>
                  <a:schemeClr val="accent2"/>
                </a:solidFill>
                <a:effectLst/>
                <a:uLnTx/>
                <a:uFillTx/>
                <a:latin typeface="+mj-lt"/>
                <a:ea typeface="+mn-ea"/>
                <a:cs typeface="+mn-cs"/>
              </a:rPr>
              <a:t>Projekt dostarczający funkcjonalności umożliwiających pisanie testów</a:t>
            </a:r>
            <a:endParaRPr kumimoji="0" lang="pl-PL" sz="1600" b="1" i="0" u="none" strike="noStrike" kern="1200" cap="none" spc="0" normalizeH="0" baseline="0" noProof="0" dirty="0">
              <a:ln>
                <a:noFill/>
              </a:ln>
              <a:solidFill>
                <a:schemeClr val="accent2"/>
              </a:solidFill>
              <a:effectLst/>
              <a:uLnTx/>
              <a:uFillTx/>
              <a:latin typeface="+mj-lt"/>
              <a:ea typeface="+mn-ea"/>
              <a:cs typeface="+mn-cs"/>
            </a:endParaRPr>
          </a:p>
        </p:txBody>
      </p:sp>
      <p:sp>
        <p:nvSpPr>
          <p:cNvPr id="17" name="Text Placeholder 7">
            <a:extLst>
              <a:ext uri="{FF2B5EF4-FFF2-40B4-BE49-F238E27FC236}">
                <a16:creationId xmlns:a16="http://schemas.microsoft.com/office/drawing/2014/main" id="{20D12679-5B74-4281-B81F-25186A63B8F3}"/>
              </a:ext>
            </a:extLst>
          </p:cNvPr>
          <p:cNvSpPr txBox="1">
            <a:spLocks/>
          </p:cNvSpPr>
          <p:nvPr/>
        </p:nvSpPr>
        <p:spPr>
          <a:xfrm>
            <a:off x="8449352" y="3761368"/>
            <a:ext cx="3201673" cy="647700"/>
          </a:xfrm>
          <a:prstGeom prst="rect">
            <a:avLst/>
          </a:prstGeo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l-PL" sz="1600" b="1" i="0" u="none" strike="noStrike" kern="1200" cap="none" spc="0" normalizeH="0" baseline="0" noProof="0">
                <a:ln>
                  <a:noFill/>
                </a:ln>
                <a:solidFill>
                  <a:schemeClr val="accent5">
                    <a:lumMod val="75000"/>
                  </a:schemeClr>
                </a:solidFill>
                <a:effectLst/>
                <a:uLnTx/>
                <a:uFillTx/>
                <a:latin typeface="+mj-lt"/>
                <a:ea typeface="+mn-ea"/>
                <a:cs typeface="+mn-cs"/>
              </a:rPr>
              <a:t>Zapewnia kompatybilność wsteczną projektu (z Junit 3 i JUnit 4)</a:t>
            </a:r>
            <a:endParaRPr kumimoji="0" lang="pl-PL" sz="1600" b="1" i="0" u="none" strike="noStrike" kern="1200" cap="none" spc="0" normalizeH="0" baseline="0" noProof="0" dirty="0">
              <a:ln>
                <a:noFill/>
              </a:ln>
              <a:solidFill>
                <a:schemeClr val="accent5">
                  <a:lumMod val="75000"/>
                </a:schemeClr>
              </a:solidFill>
              <a:effectLst/>
              <a:uLnTx/>
              <a:uFillTx/>
              <a:latin typeface="+mj-lt"/>
              <a:ea typeface="+mn-ea"/>
              <a:cs typeface="+mn-cs"/>
            </a:endParaRPr>
          </a:p>
        </p:txBody>
      </p:sp>
      <p:sp>
        <p:nvSpPr>
          <p:cNvPr id="22" name="Slide Number Placeholder 21"/>
          <p:cNvSpPr>
            <a:spLocks noGrp="1"/>
          </p:cNvSpPr>
          <p:nvPr>
            <p:ph type="sldNum" sz="quarter" idx="12"/>
          </p:nvPr>
        </p:nvSpPr>
        <p:spPr/>
        <p:txBody>
          <a:bodyPr/>
          <a:lstStyle/>
          <a:p>
            <a:fld id="{DD205EFF-948D-4AF6-B54C-65639188FB5F}" type="slidenum">
              <a:rPr lang="pl-PL" smtClean="0"/>
              <a:pPr/>
              <a:t>12</a:t>
            </a:fld>
            <a:endParaRPr lang="pl-PL" dirty="0"/>
          </a:p>
        </p:txBody>
      </p:sp>
      <p:sp>
        <p:nvSpPr>
          <p:cNvPr id="9" name="Source">
            <a:extLst>
              <a:ext uri="{FF2B5EF4-FFF2-40B4-BE49-F238E27FC236}">
                <a16:creationId xmlns:a16="http://schemas.microsoft.com/office/drawing/2014/main" id="{713D0D00-8614-4B84-A3D4-B67EB371F40F}"/>
              </a:ext>
            </a:extLst>
          </p:cNvPr>
          <p:cNvSpPr txBox="1"/>
          <p:nvPr/>
        </p:nvSpPr>
        <p:spPr>
          <a:xfrm>
            <a:off x="407368" y="6212226"/>
            <a:ext cx="11376024" cy="254000"/>
          </a:xfrm>
          <a:prstGeom prst="rect">
            <a:avLst/>
          </a:prstGeom>
        </p:spPr>
        <p:txBody>
          <a:bodyPr vert="horz" wrap="square" lIns="0" tIns="25400" rIns="0" bIns="25400" rtlCol="0">
            <a:noAutofit/>
          </a:bodyPr>
          <a:lstStyle/>
          <a:p>
            <a:pPr marL="429768" indent="-425005">
              <a:tabLst>
                <a:tab pos="347472" algn="r"/>
              </a:tabLst>
            </a:pPr>
            <a:r>
              <a:rPr lang="pl-PL" sz="800" dirty="0"/>
              <a:t>	Source:	</a:t>
            </a:r>
            <a:r>
              <a:rPr lang="pl-PL" sz="800" dirty="0">
                <a:hlinkClick r:id="rId3"/>
              </a:rPr>
              <a:t>https://junit.org/junit5/docs/current/user-guide/</a:t>
            </a:r>
            <a:r>
              <a:rPr lang="pl-PL" sz="800" dirty="0"/>
              <a:t> </a:t>
            </a:r>
          </a:p>
        </p:txBody>
      </p:sp>
    </p:spTree>
    <p:custDataLst>
      <p:tags r:id="rId1"/>
    </p:custDataLst>
    <p:extLst>
      <p:ext uri="{BB962C8B-B14F-4D97-AF65-F5344CB8AC3E}">
        <p14:creationId xmlns:p14="http://schemas.microsoft.com/office/powerpoint/2010/main" val="1633393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5CD0F2EC-893E-4207-A63E-9B2C2727AD41}"/>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JUnit 5 – jak pisać testy?</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13</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pl-PL" dirty="0">
                <a:solidFill>
                  <a:schemeClr val="accent2"/>
                </a:solidFill>
              </a:rPr>
              <a:t>W klasie testowej posługujemy się odpowiednimi adnotacjami do metod:</a:t>
            </a:r>
          </a:p>
          <a:p>
            <a:pPr lvl="1"/>
            <a:r>
              <a:rPr lang="pl-PL" b="0" i="0" u="none" strike="noStrike" baseline="0" dirty="0">
                <a:solidFill>
                  <a:srgbClr val="000000"/>
                </a:solidFill>
                <a:latin typeface="Arial" panose="020B0604020202020204" pitchFamily="34" charset="0"/>
              </a:rPr>
              <a:t>@BeforeAll – wykonuje się raz, przed wszystkimi innymi metodami (na przykład żeby skonfigurować połączenie z DB)</a:t>
            </a:r>
          </a:p>
          <a:p>
            <a:pPr lvl="1"/>
            <a:r>
              <a:rPr lang="pl-PL" b="0" i="0" u="none" strike="noStrike" baseline="0" dirty="0">
                <a:solidFill>
                  <a:srgbClr val="000000"/>
                </a:solidFill>
                <a:latin typeface="Arial" panose="020B0604020202020204" pitchFamily="34" charset="0"/>
              </a:rPr>
              <a:t>@BeforeEach – wykonuje się przed każdym @Test (na przykład żeby przygotować potrzebne obiekty)</a:t>
            </a:r>
          </a:p>
          <a:p>
            <a:pPr lvl="1"/>
            <a:r>
              <a:rPr lang="pl-PL" b="1" i="0" u="none" strike="noStrike" baseline="0" dirty="0">
                <a:solidFill>
                  <a:srgbClr val="000000"/>
                </a:solidFill>
                <a:latin typeface="Arial" panose="020B0604020202020204" pitchFamily="34" charset="0"/>
              </a:rPr>
              <a:t>@Test – oznaczenie testu</a:t>
            </a:r>
          </a:p>
          <a:p>
            <a:pPr lvl="1"/>
            <a:r>
              <a:rPr lang="pl-PL" dirty="0">
                <a:solidFill>
                  <a:srgbClr val="000000"/>
                </a:solidFill>
                <a:latin typeface="Arial" panose="020B0604020202020204" pitchFamily="34" charset="0"/>
              </a:rPr>
              <a:t>@ParameterizedTest – test parametryzowany</a:t>
            </a:r>
            <a:endParaRPr lang="pl-PL" i="0" u="none" strike="noStrike" baseline="0" dirty="0">
              <a:solidFill>
                <a:srgbClr val="000000"/>
              </a:solidFill>
              <a:latin typeface="Arial" panose="020B0604020202020204" pitchFamily="34" charset="0"/>
            </a:endParaRPr>
          </a:p>
          <a:p>
            <a:pPr lvl="1"/>
            <a:r>
              <a:rPr lang="pl-PL" b="0" i="0" u="none" strike="noStrike" baseline="0" dirty="0">
                <a:solidFill>
                  <a:srgbClr val="000000"/>
                </a:solidFill>
                <a:latin typeface="Arial" panose="020B0604020202020204" pitchFamily="34" charset="0"/>
              </a:rPr>
              <a:t>@AfterEach – wykonuje się po każdym @Test</a:t>
            </a:r>
          </a:p>
          <a:p>
            <a:pPr lvl="1"/>
            <a:r>
              <a:rPr lang="pl-PL" b="0" i="0" u="none" strike="noStrike" baseline="0" dirty="0">
                <a:solidFill>
                  <a:srgbClr val="000000"/>
                </a:solidFill>
                <a:latin typeface="Arial" panose="020B0604020202020204" pitchFamily="34" charset="0"/>
              </a:rPr>
              <a:t>@Disabled – pomija test (przy metodzie oznaczonej @Test) </a:t>
            </a:r>
          </a:p>
          <a:p>
            <a:pPr lvl="1"/>
            <a:r>
              <a:rPr lang="pl-PL" b="0" i="0" u="none" strike="noStrike" baseline="0" dirty="0">
                <a:solidFill>
                  <a:srgbClr val="000000"/>
                </a:solidFill>
                <a:latin typeface="Arial" panose="020B0604020202020204" pitchFamily="34" charset="0"/>
              </a:rPr>
              <a:t>@AfterAll – wykonuje się raz po wszystkim (na przykład żeby pozamykać otwarte połączenia)</a:t>
            </a:r>
          </a:p>
          <a:p>
            <a:pPr lvl="1"/>
            <a:endParaRPr lang="pl-PL" sz="1500" dirty="0">
              <a:solidFill>
                <a:schemeClr val="accent2"/>
              </a:solidFill>
            </a:endParaRPr>
          </a:p>
        </p:txBody>
      </p:sp>
    </p:spTree>
    <p:custDataLst>
      <p:tags r:id="rId1"/>
    </p:custDataLst>
    <p:extLst>
      <p:ext uri="{BB962C8B-B14F-4D97-AF65-F5344CB8AC3E}">
        <p14:creationId xmlns:p14="http://schemas.microsoft.com/office/powerpoint/2010/main" val="79144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0">
            <a:extLst>
              <a:ext uri="{FF2B5EF4-FFF2-40B4-BE49-F238E27FC236}">
                <a16:creationId xmlns:a16="http://schemas.microsoft.com/office/drawing/2014/main" id="{D356E080-428F-462C-AD6B-858E109AD4A0}"/>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cxnSp>
        <p:nvCxnSpPr>
          <p:cNvPr id="25" name="Conector reto 49">
            <a:extLst>
              <a:ext uri="{FF2B5EF4-FFF2-40B4-BE49-F238E27FC236}">
                <a16:creationId xmlns:a16="http://schemas.microsoft.com/office/drawing/2014/main" id="{16805C85-3AE3-4D2D-B17A-C981C36D96E0}"/>
              </a:ext>
            </a:extLst>
          </p:cNvPr>
          <p:cNvCxnSpPr>
            <a:cxnSpLocks/>
          </p:cNvCxnSpPr>
          <p:nvPr/>
        </p:nvCxnSpPr>
        <p:spPr>
          <a:xfrm>
            <a:off x="4151884" y="1421539"/>
            <a:ext cx="0" cy="5040000"/>
          </a:xfrm>
          <a:prstGeom prst="line">
            <a:avLst/>
          </a:prstGeom>
          <a:solidFill>
            <a:schemeClr val="tx1"/>
          </a:solidFill>
          <a:ln w="38100" cap="flat">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6" name="Conector reto 49">
            <a:extLst>
              <a:ext uri="{FF2B5EF4-FFF2-40B4-BE49-F238E27FC236}">
                <a16:creationId xmlns:a16="http://schemas.microsoft.com/office/drawing/2014/main" id="{26068403-AC11-4E26-A369-504721311622}"/>
              </a:ext>
            </a:extLst>
          </p:cNvPr>
          <p:cNvCxnSpPr>
            <a:cxnSpLocks/>
          </p:cNvCxnSpPr>
          <p:nvPr/>
        </p:nvCxnSpPr>
        <p:spPr>
          <a:xfrm>
            <a:off x="8039897" y="1421539"/>
            <a:ext cx="0" cy="5040000"/>
          </a:xfrm>
          <a:prstGeom prst="line">
            <a:avLst/>
          </a:prstGeom>
          <a:solidFill>
            <a:schemeClr val="tx1"/>
          </a:solidFill>
          <a:ln w="38100" cap="flat">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Text Placeholder 15"/>
          <p:cNvSpPr txBox="1">
            <a:spLocks/>
          </p:cNvSpPr>
          <p:nvPr/>
        </p:nvSpPr>
        <p:spPr>
          <a:xfrm>
            <a:off x="407987" y="1932114"/>
            <a:ext cx="3599781" cy="4521074"/>
          </a:xfrm>
          <a:prstGeom prst="rect">
            <a:avLst/>
          </a:prstGeom>
        </p:spPr>
        <p:txBody>
          <a:bodyPr lIns="0" tIns="0" rIns="0" bIns="0"/>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63" lvl="1" indent="0">
              <a:buNone/>
            </a:pPr>
            <a:r>
              <a:rPr lang="pl-PL"/>
              <a:t>W sekcji </a:t>
            </a:r>
            <a:r>
              <a:rPr lang="pl-PL" i="1"/>
              <a:t>given</a:t>
            </a:r>
            <a:r>
              <a:rPr lang="pl-PL"/>
              <a:t> określamy, dla jakich danych wejściowych chcemy przetestować metodę.</a:t>
            </a:r>
          </a:p>
          <a:p>
            <a:endParaRPr lang="pl-PL" dirty="0"/>
          </a:p>
        </p:txBody>
      </p:sp>
      <p:sp>
        <p:nvSpPr>
          <p:cNvPr id="13" name="Text Placeholder 5"/>
          <p:cNvSpPr txBox="1">
            <a:spLocks/>
          </p:cNvSpPr>
          <p:nvPr/>
        </p:nvSpPr>
        <p:spPr>
          <a:xfrm>
            <a:off x="407987" y="1420990"/>
            <a:ext cx="3600000" cy="360000"/>
          </a:xfrm>
          <a:prstGeom prst="rect">
            <a:avLst/>
          </a:prstGeom>
        </p:spPr>
        <p:txBody>
          <a:bodyPr lIns="0" tIns="0" rIns="0" bIns="0"/>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200"/>
              </a:lnSpc>
            </a:pPr>
            <a:r>
              <a:rPr lang="pl-PL" sz="1600">
                <a:solidFill>
                  <a:schemeClr val="accent2"/>
                </a:solidFill>
              </a:rPr>
              <a:t>//given</a:t>
            </a:r>
            <a:endParaRPr lang="pl-PL" sz="1600" dirty="0">
              <a:solidFill>
                <a:schemeClr val="accent2"/>
              </a:solidFill>
            </a:endParaRPr>
          </a:p>
        </p:txBody>
      </p:sp>
      <p:sp>
        <p:nvSpPr>
          <p:cNvPr id="14" name="Text Placeholder 15"/>
          <p:cNvSpPr txBox="1">
            <a:spLocks/>
          </p:cNvSpPr>
          <p:nvPr/>
        </p:nvSpPr>
        <p:spPr>
          <a:xfrm>
            <a:off x="4296000" y="1932114"/>
            <a:ext cx="3599781" cy="4521074"/>
          </a:xfrm>
          <a:prstGeom prst="rect">
            <a:avLst/>
          </a:prstGeom>
        </p:spPr>
        <p:txBody>
          <a:bodyPr lIns="0" tIns="0" rIns="0" bIns="0"/>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63" lvl="1" indent="0">
              <a:buNone/>
            </a:pPr>
            <a:r>
              <a:rPr lang="pl-PL"/>
              <a:t>W sekcji </a:t>
            </a:r>
            <a:r>
              <a:rPr lang="pl-PL" i="1"/>
              <a:t>when</a:t>
            </a:r>
            <a:r>
              <a:rPr lang="pl-PL"/>
              <a:t> uruchamiamy metody, które testujemy.</a:t>
            </a:r>
          </a:p>
          <a:p>
            <a:endParaRPr lang="pl-PL" dirty="0"/>
          </a:p>
        </p:txBody>
      </p:sp>
      <p:sp>
        <p:nvSpPr>
          <p:cNvPr id="15" name="Text Placeholder 5"/>
          <p:cNvSpPr txBox="1">
            <a:spLocks/>
          </p:cNvSpPr>
          <p:nvPr/>
        </p:nvSpPr>
        <p:spPr>
          <a:xfrm>
            <a:off x="4295999" y="1420990"/>
            <a:ext cx="3600000" cy="360000"/>
          </a:xfrm>
          <a:prstGeom prst="rect">
            <a:avLst/>
          </a:prstGeom>
        </p:spPr>
        <p:txBody>
          <a:bodyPr lIns="0" tIns="0" rIns="0" bIns="0"/>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200"/>
              </a:lnSpc>
            </a:pPr>
            <a:r>
              <a:rPr lang="pl-PL" sz="1600">
                <a:solidFill>
                  <a:schemeClr val="accent2"/>
                </a:solidFill>
              </a:rPr>
              <a:t>//when</a:t>
            </a:r>
            <a:endParaRPr lang="pl-PL" sz="1600" dirty="0">
              <a:solidFill>
                <a:schemeClr val="accent2"/>
              </a:solidFill>
            </a:endParaRPr>
          </a:p>
        </p:txBody>
      </p:sp>
      <p:sp>
        <p:nvSpPr>
          <p:cNvPr id="16" name="Text Placeholder 15"/>
          <p:cNvSpPr txBox="1">
            <a:spLocks/>
          </p:cNvSpPr>
          <p:nvPr/>
        </p:nvSpPr>
        <p:spPr>
          <a:xfrm>
            <a:off x="8184012" y="1932114"/>
            <a:ext cx="3599781" cy="4521074"/>
          </a:xfrm>
          <a:prstGeom prst="rect">
            <a:avLst/>
          </a:prstGeom>
        </p:spPr>
        <p:txBody>
          <a:bodyPr lIns="0" tIns="0" rIns="0" bIns="0"/>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63" lvl="1" indent="0">
              <a:buNone/>
            </a:pPr>
            <a:r>
              <a:rPr lang="pl-PL"/>
              <a:t>W sekcji </a:t>
            </a:r>
            <a:r>
              <a:rPr lang="pl-PL" i="1"/>
              <a:t>then</a:t>
            </a:r>
            <a:r>
              <a:rPr lang="pl-PL"/>
              <a:t> sprawdzamy wyniki uruchomienia metod w </a:t>
            </a:r>
            <a:r>
              <a:rPr lang="pl-PL" i="1"/>
              <a:t>when</a:t>
            </a:r>
            <a:r>
              <a:rPr lang="pl-PL"/>
              <a:t> przy pomocy asercji, np.:</a:t>
            </a:r>
          </a:p>
          <a:p>
            <a:endParaRPr lang="pl-PL"/>
          </a:p>
          <a:p>
            <a:pPr marL="285750" indent="-285750">
              <a:buFont typeface="Arial" panose="020B0604020202020204" pitchFamily="34" charset="0"/>
              <a:buChar char="•"/>
            </a:pPr>
            <a:r>
              <a:rPr lang="pl-PL"/>
              <a:t>assertTrue</a:t>
            </a:r>
          </a:p>
          <a:p>
            <a:pPr marL="285750" indent="-285750">
              <a:buFont typeface="Arial" panose="020B0604020202020204" pitchFamily="34" charset="0"/>
              <a:buChar char="•"/>
            </a:pPr>
            <a:r>
              <a:rPr lang="pl-PL"/>
              <a:t>assertFalse</a:t>
            </a:r>
          </a:p>
          <a:p>
            <a:pPr marL="285750" indent="-285750">
              <a:buFont typeface="Arial" panose="020B0604020202020204" pitchFamily="34" charset="0"/>
              <a:buChar char="•"/>
            </a:pPr>
            <a:r>
              <a:rPr lang="pl-PL"/>
              <a:t>assertEquals</a:t>
            </a:r>
          </a:p>
          <a:p>
            <a:pPr marL="285750" indent="-285750">
              <a:buFont typeface="Arial" panose="020B0604020202020204" pitchFamily="34" charset="0"/>
              <a:buChar char="•"/>
            </a:pPr>
            <a:r>
              <a:rPr lang="pl-PL"/>
              <a:t>assertSame</a:t>
            </a:r>
          </a:p>
          <a:p>
            <a:pPr marL="285750" indent="-285750">
              <a:buFont typeface="Arial" panose="020B0604020202020204" pitchFamily="34" charset="0"/>
              <a:buChar char="•"/>
            </a:pPr>
            <a:r>
              <a:rPr lang="pl-PL"/>
              <a:t>assertNull</a:t>
            </a:r>
          </a:p>
          <a:p>
            <a:pPr marL="285750" indent="-285750">
              <a:buFont typeface="Arial" panose="020B0604020202020204" pitchFamily="34" charset="0"/>
              <a:buChar char="•"/>
            </a:pPr>
            <a:endParaRPr lang="pl-PL"/>
          </a:p>
          <a:p>
            <a:r>
              <a:rPr lang="pl-PL"/>
              <a:t>Asercje to metody, które importujemy z pakietu </a:t>
            </a:r>
            <a:r>
              <a:rPr lang="pl-PL" b="0" i="1">
                <a:effectLst/>
                <a:latin typeface="Droid Sans Mono"/>
              </a:rPr>
              <a:t>org</a:t>
            </a:r>
            <a:r>
              <a:rPr lang="pl-PL" b="1" i="1">
                <a:effectLst/>
                <a:latin typeface="Droid Sans Mono"/>
              </a:rPr>
              <a:t>.</a:t>
            </a:r>
            <a:r>
              <a:rPr lang="pl-PL" b="0" i="1">
                <a:effectLst/>
                <a:latin typeface="Droid Sans Mono"/>
              </a:rPr>
              <a:t>junit</a:t>
            </a:r>
            <a:r>
              <a:rPr lang="pl-PL" b="1" i="1">
                <a:effectLst/>
                <a:latin typeface="Droid Sans Mono"/>
              </a:rPr>
              <a:t>.</a:t>
            </a:r>
            <a:r>
              <a:rPr lang="pl-PL" b="0" i="1">
                <a:effectLst/>
                <a:latin typeface="Droid Sans Mono"/>
              </a:rPr>
              <a:t>jupiter</a:t>
            </a:r>
            <a:r>
              <a:rPr lang="pl-PL" b="1" i="1">
                <a:effectLst/>
                <a:latin typeface="Droid Sans Mono"/>
              </a:rPr>
              <a:t>.</a:t>
            </a:r>
            <a:r>
              <a:rPr lang="pl-PL" b="0" i="1">
                <a:effectLst/>
                <a:latin typeface="Droid Sans Mono"/>
              </a:rPr>
              <a:t>api</a:t>
            </a:r>
            <a:r>
              <a:rPr lang="pl-PL" b="1" i="1">
                <a:effectLst/>
                <a:latin typeface="Droid Sans Mono"/>
              </a:rPr>
              <a:t>.</a:t>
            </a:r>
            <a:r>
              <a:rPr lang="pl-PL" b="0" i="1">
                <a:effectLst/>
                <a:latin typeface="Droid Sans Mono"/>
              </a:rPr>
              <a:t>Assertions</a:t>
            </a:r>
            <a:endParaRPr lang="pl-PL" b="0" i="1" dirty="0">
              <a:effectLst/>
              <a:latin typeface="Droid Sans Mono"/>
            </a:endParaRPr>
          </a:p>
        </p:txBody>
      </p:sp>
      <p:sp>
        <p:nvSpPr>
          <p:cNvPr id="17" name="Text Placeholder 5"/>
          <p:cNvSpPr txBox="1">
            <a:spLocks/>
          </p:cNvSpPr>
          <p:nvPr/>
        </p:nvSpPr>
        <p:spPr>
          <a:xfrm>
            <a:off x="8184012" y="1420990"/>
            <a:ext cx="3600000" cy="360000"/>
          </a:xfrm>
          <a:prstGeom prst="rect">
            <a:avLst/>
          </a:prstGeom>
        </p:spPr>
        <p:txBody>
          <a:bodyPr lIns="0" tIns="0" rIns="0" bIns="0"/>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200"/>
              </a:lnSpc>
            </a:pPr>
            <a:r>
              <a:rPr lang="pl-PL" sz="1600">
                <a:solidFill>
                  <a:schemeClr val="accent2"/>
                </a:solidFill>
              </a:rPr>
              <a:t>//then</a:t>
            </a:r>
            <a:endParaRPr lang="pl-PL" sz="1600" dirty="0">
              <a:solidFill>
                <a:schemeClr val="accent2"/>
              </a:solidFill>
            </a:endParaRPr>
          </a:p>
        </p:txBody>
      </p:sp>
      <p:sp>
        <p:nvSpPr>
          <p:cNvPr id="5" name="Footer Placeholder 4"/>
          <p:cNvSpPr>
            <a:spLocks noGrp="1"/>
          </p:cNvSpPr>
          <p:nvPr>
            <p:ph type="ftr" sz="quarter" idx="11"/>
          </p:nvPr>
        </p:nvSpPr>
        <p:spPr/>
        <p:txBody>
          <a:bodyPr/>
          <a:lstStyle/>
          <a:p>
            <a:r>
              <a:rPr lang="pl-PL"/>
              <a:t>© 2020 Capgemini. All rights reserved.</a:t>
            </a:r>
            <a:endParaRPr lang="pl-PL" dirty="0"/>
          </a:p>
        </p:txBody>
      </p:sp>
      <p:sp>
        <p:nvSpPr>
          <p:cNvPr id="6" name="Slide Number Placeholder 5"/>
          <p:cNvSpPr>
            <a:spLocks noGrp="1"/>
          </p:cNvSpPr>
          <p:nvPr>
            <p:ph type="sldNum" sz="quarter" idx="12"/>
          </p:nvPr>
        </p:nvSpPr>
        <p:spPr/>
        <p:txBody>
          <a:bodyPr/>
          <a:lstStyle/>
          <a:p>
            <a:fld id="{DD205EFF-948D-4AF6-B54C-65639188FB5F}" type="slidenum">
              <a:rPr lang="pl-PL" smtClean="0"/>
              <a:pPr/>
              <a:t>14</a:t>
            </a:fld>
            <a:endParaRPr lang="pl-PL" dirty="0"/>
          </a:p>
        </p:txBody>
      </p:sp>
      <p:sp>
        <p:nvSpPr>
          <p:cNvPr id="7" name="Title 6">
            <a:extLst>
              <a:ext uri="{FF2B5EF4-FFF2-40B4-BE49-F238E27FC236}">
                <a16:creationId xmlns:a16="http://schemas.microsoft.com/office/drawing/2014/main" id="{FAEDCFE1-3231-46D7-956E-6530805D900C}"/>
              </a:ext>
            </a:extLst>
          </p:cNvPr>
          <p:cNvSpPr>
            <a:spLocks noGrp="1"/>
          </p:cNvSpPr>
          <p:nvPr>
            <p:ph type="title"/>
          </p:nvPr>
        </p:nvSpPr>
        <p:spPr/>
        <p:txBody>
          <a:bodyPr/>
          <a:lstStyle/>
          <a:p>
            <a:r>
              <a:rPr lang="pl-PL"/>
              <a:t>JUnit – struktura testu</a:t>
            </a:r>
            <a:endParaRPr lang="pl-PL" dirty="0"/>
          </a:p>
        </p:txBody>
      </p:sp>
    </p:spTree>
    <p:custDataLst>
      <p:tags r:id="rId1"/>
    </p:custDataLst>
    <p:extLst>
      <p:ext uri="{BB962C8B-B14F-4D97-AF65-F5344CB8AC3E}">
        <p14:creationId xmlns:p14="http://schemas.microsoft.com/office/powerpoint/2010/main" val="108226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0">
            <a:extLst>
              <a:ext uri="{FF2B5EF4-FFF2-40B4-BE49-F238E27FC236}">
                <a16:creationId xmlns:a16="http://schemas.microsoft.com/office/drawing/2014/main" id="{1E70F0EB-F70D-415F-9CDE-C9AAF0C2BC05}"/>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Given-when-then w praktyce</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15</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pic>
        <p:nvPicPr>
          <p:cNvPr id="5" name="Picture 4">
            <a:extLst>
              <a:ext uri="{FF2B5EF4-FFF2-40B4-BE49-F238E27FC236}">
                <a16:creationId xmlns:a16="http://schemas.microsoft.com/office/drawing/2014/main" id="{9DBCE356-F1F2-4553-9274-0E89D53D834B}"/>
              </a:ext>
            </a:extLst>
          </p:cNvPr>
          <p:cNvPicPr>
            <a:picLocks noChangeAspect="1"/>
          </p:cNvPicPr>
          <p:nvPr/>
        </p:nvPicPr>
        <p:blipFill>
          <a:blip r:embed="rId4"/>
          <a:stretch>
            <a:fillRect/>
          </a:stretch>
        </p:blipFill>
        <p:spPr>
          <a:xfrm>
            <a:off x="1081807" y="862130"/>
            <a:ext cx="9668966" cy="5409647"/>
          </a:xfrm>
          <a:prstGeom prst="rect">
            <a:avLst/>
          </a:prstGeom>
        </p:spPr>
      </p:pic>
    </p:spTree>
    <p:custDataLst>
      <p:tags r:id="rId1"/>
    </p:custDataLst>
    <p:extLst>
      <p:ext uri="{BB962C8B-B14F-4D97-AF65-F5344CB8AC3E}">
        <p14:creationId xmlns:p14="http://schemas.microsoft.com/office/powerpoint/2010/main" val="153352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D4635F75-A470-45D4-9EA4-A3E56834F641}"/>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JUnit 5 – wykonywanie asercji</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16</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pl-PL" dirty="0">
                <a:solidFill>
                  <a:schemeClr val="accent2"/>
                </a:solidFill>
              </a:rPr>
              <a:t>W </a:t>
            </a:r>
            <a:r>
              <a:rPr lang="pl-PL" dirty="0" err="1">
                <a:solidFill>
                  <a:schemeClr val="accent2"/>
                </a:solidFill>
              </a:rPr>
              <a:t>JUnit</a:t>
            </a:r>
            <a:r>
              <a:rPr lang="pl-PL" dirty="0">
                <a:solidFill>
                  <a:schemeClr val="accent2"/>
                </a:solidFill>
              </a:rPr>
              <a:t> 5 istnieją trzy strategie wykonywania wielu asercji w jednym teście:</a:t>
            </a:r>
          </a:p>
          <a:p>
            <a:pPr lvl="2"/>
            <a:r>
              <a:rPr lang="pl-PL" sz="1300" dirty="0">
                <a:solidFill>
                  <a:schemeClr val="accent2"/>
                </a:solidFill>
              </a:rPr>
              <a:t>Standardowa</a:t>
            </a:r>
          </a:p>
          <a:p>
            <a:pPr marL="457200" lvl="3" indent="0">
              <a:buNone/>
            </a:pPr>
            <a:r>
              <a:rPr lang="pl-PL" sz="1100" dirty="0">
                <a:solidFill>
                  <a:schemeClr val="accent2"/>
                </a:solidFill>
              </a:rPr>
              <a:t>Asercje wykonywane są po kolei, a jeżeli jedna zakończy się niepowodzeniem, to test zostanie przerwany.</a:t>
            </a:r>
          </a:p>
          <a:p>
            <a:pPr marL="1824037" lvl="4" indent="0">
              <a:buNone/>
            </a:pPr>
            <a:r>
              <a:rPr lang="pl-PL" sz="1300" dirty="0">
                <a:solidFill>
                  <a:schemeClr val="accent2"/>
                </a:solidFill>
              </a:rPr>
              <a:t>@Test</a:t>
            </a:r>
          </a:p>
          <a:p>
            <a:pPr marL="1824037" lvl="4" indent="0">
              <a:buNone/>
            </a:pPr>
            <a:r>
              <a:rPr lang="pl-PL" sz="1300" dirty="0">
                <a:solidFill>
                  <a:schemeClr val="accent2"/>
                </a:solidFill>
              </a:rPr>
              <a:t>    </a:t>
            </a:r>
            <a:r>
              <a:rPr lang="pl-PL" sz="1300" dirty="0" err="1">
                <a:solidFill>
                  <a:schemeClr val="accent2"/>
                </a:solidFill>
              </a:rPr>
              <a:t>void</a:t>
            </a:r>
            <a:r>
              <a:rPr lang="pl-PL" sz="1300" dirty="0">
                <a:solidFill>
                  <a:schemeClr val="accent2"/>
                </a:solidFill>
              </a:rPr>
              <a:t> </a:t>
            </a:r>
            <a:r>
              <a:rPr lang="pl-PL" sz="1300" dirty="0" err="1">
                <a:solidFill>
                  <a:schemeClr val="accent2"/>
                </a:solidFill>
              </a:rPr>
              <a:t>standardAssertions</a:t>
            </a:r>
            <a:r>
              <a:rPr lang="pl-PL" sz="1300" dirty="0">
                <a:solidFill>
                  <a:schemeClr val="accent2"/>
                </a:solidFill>
              </a:rPr>
              <a:t>() {</a:t>
            </a:r>
          </a:p>
          <a:p>
            <a:pPr marL="1824037" lvl="4" indent="0">
              <a:buNone/>
            </a:pPr>
            <a:r>
              <a:rPr lang="pl-PL" sz="1300" dirty="0">
                <a:solidFill>
                  <a:schemeClr val="accent2"/>
                </a:solidFill>
              </a:rPr>
              <a:t>        </a:t>
            </a:r>
            <a:r>
              <a:rPr lang="pl-PL" sz="1300" dirty="0" err="1">
                <a:solidFill>
                  <a:schemeClr val="accent2"/>
                </a:solidFill>
              </a:rPr>
              <a:t>assertEquals</a:t>
            </a:r>
            <a:r>
              <a:rPr lang="pl-PL" sz="1300" dirty="0">
                <a:solidFill>
                  <a:schemeClr val="accent2"/>
                </a:solidFill>
              </a:rPr>
              <a:t>(2, </a:t>
            </a:r>
            <a:r>
              <a:rPr lang="pl-PL" sz="1300" dirty="0" err="1">
                <a:solidFill>
                  <a:schemeClr val="accent2"/>
                </a:solidFill>
              </a:rPr>
              <a:t>calculator.add</a:t>
            </a:r>
            <a:r>
              <a:rPr lang="pl-PL" sz="1300" dirty="0">
                <a:solidFill>
                  <a:schemeClr val="accent2"/>
                </a:solidFill>
              </a:rPr>
              <a:t>(1, 1));</a:t>
            </a:r>
          </a:p>
          <a:p>
            <a:pPr marL="1824037" lvl="4" indent="0">
              <a:buNone/>
            </a:pPr>
            <a:r>
              <a:rPr lang="pl-PL" sz="1300" dirty="0">
                <a:solidFill>
                  <a:schemeClr val="accent2"/>
                </a:solidFill>
              </a:rPr>
              <a:t>        </a:t>
            </a:r>
            <a:r>
              <a:rPr lang="pl-PL" sz="1300" dirty="0" err="1">
                <a:solidFill>
                  <a:schemeClr val="accent2"/>
                </a:solidFill>
              </a:rPr>
              <a:t>assertEquals</a:t>
            </a:r>
            <a:r>
              <a:rPr lang="pl-PL" sz="1300" dirty="0">
                <a:solidFill>
                  <a:schemeClr val="accent2"/>
                </a:solidFill>
              </a:rPr>
              <a:t>(4, </a:t>
            </a:r>
            <a:r>
              <a:rPr lang="pl-PL" sz="1300" dirty="0" err="1">
                <a:solidFill>
                  <a:schemeClr val="accent2"/>
                </a:solidFill>
              </a:rPr>
              <a:t>calculator.multiply</a:t>
            </a:r>
            <a:r>
              <a:rPr lang="pl-PL" sz="1300" dirty="0">
                <a:solidFill>
                  <a:schemeClr val="accent2"/>
                </a:solidFill>
              </a:rPr>
              <a:t>(2, 2), "The </a:t>
            </a:r>
            <a:r>
              <a:rPr lang="pl-PL" sz="1300" dirty="0" err="1">
                <a:solidFill>
                  <a:schemeClr val="accent2"/>
                </a:solidFill>
              </a:rPr>
              <a:t>optional</a:t>
            </a:r>
            <a:r>
              <a:rPr lang="pl-PL" sz="1300" dirty="0">
                <a:solidFill>
                  <a:schemeClr val="accent2"/>
                </a:solidFill>
              </a:rPr>
              <a:t> </a:t>
            </a:r>
            <a:r>
              <a:rPr lang="pl-PL" sz="1300" dirty="0" err="1">
                <a:solidFill>
                  <a:schemeClr val="accent2"/>
                </a:solidFill>
              </a:rPr>
              <a:t>failure</a:t>
            </a:r>
            <a:r>
              <a:rPr lang="pl-PL" sz="1300" dirty="0">
                <a:solidFill>
                  <a:schemeClr val="accent2"/>
                </a:solidFill>
              </a:rPr>
              <a:t> </a:t>
            </a:r>
            <a:r>
              <a:rPr lang="pl-PL" sz="1300" dirty="0" err="1">
                <a:solidFill>
                  <a:schemeClr val="accent2"/>
                </a:solidFill>
              </a:rPr>
              <a:t>message</a:t>
            </a:r>
            <a:r>
              <a:rPr lang="pl-PL" sz="1300" dirty="0">
                <a:solidFill>
                  <a:schemeClr val="accent2"/>
                </a:solidFill>
              </a:rPr>
              <a:t>");</a:t>
            </a:r>
          </a:p>
          <a:p>
            <a:pPr marL="1824037" lvl="4" indent="0">
              <a:buNone/>
            </a:pPr>
            <a:r>
              <a:rPr lang="pl-PL" sz="1300" dirty="0">
                <a:solidFill>
                  <a:schemeClr val="accent2"/>
                </a:solidFill>
              </a:rPr>
              <a:t>        </a:t>
            </a:r>
            <a:r>
              <a:rPr lang="pl-PL" sz="1300" dirty="0" err="1">
                <a:solidFill>
                  <a:schemeClr val="accent2"/>
                </a:solidFill>
              </a:rPr>
              <a:t>assertTrue</a:t>
            </a:r>
            <a:r>
              <a:rPr lang="pl-PL" sz="1300" dirty="0">
                <a:solidFill>
                  <a:schemeClr val="accent2"/>
                </a:solidFill>
              </a:rPr>
              <a:t>('a' &lt; 'b');</a:t>
            </a:r>
          </a:p>
          <a:p>
            <a:pPr marL="1824037" lvl="4" indent="0">
              <a:buNone/>
            </a:pPr>
            <a:r>
              <a:rPr lang="pl-PL" sz="1300" dirty="0">
                <a:solidFill>
                  <a:schemeClr val="accent2"/>
                </a:solidFill>
              </a:rPr>
              <a:t>    }</a:t>
            </a:r>
          </a:p>
        </p:txBody>
      </p:sp>
    </p:spTree>
    <p:custDataLst>
      <p:tags r:id="rId1"/>
    </p:custDataLst>
    <p:extLst>
      <p:ext uri="{BB962C8B-B14F-4D97-AF65-F5344CB8AC3E}">
        <p14:creationId xmlns:p14="http://schemas.microsoft.com/office/powerpoint/2010/main" val="314355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C6E2CCFC-588D-44BE-809F-2B26645E6467}"/>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JUnit 5 – wykonywanie asercji 2</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17</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pl-PL" sz="1300">
                <a:solidFill>
                  <a:schemeClr val="accent2"/>
                </a:solidFill>
              </a:rPr>
              <a:t>Grupowa</a:t>
            </a:r>
          </a:p>
          <a:p>
            <a:pPr marL="457200" lvl="3" indent="0">
              <a:buNone/>
            </a:pPr>
            <a:r>
              <a:rPr lang="pl-PL" sz="1100">
                <a:solidFill>
                  <a:schemeClr val="accent2"/>
                </a:solidFill>
              </a:rPr>
              <a:t>Asercje wykonywane są grupowo, i jeżeli któraś nie przejdzie, to nie będzie to miało wpływu na działanie pozostałych.</a:t>
            </a:r>
          </a:p>
          <a:p>
            <a:pPr marL="457200" lvl="3" indent="0">
              <a:buNone/>
            </a:pPr>
            <a:r>
              <a:rPr lang="pl-PL" sz="1100">
                <a:solidFill>
                  <a:schemeClr val="accent2"/>
                </a:solidFill>
              </a:rPr>
              <a:t> @Test</a:t>
            </a:r>
          </a:p>
          <a:p>
            <a:pPr marL="457200" lvl="3" indent="0">
              <a:buNone/>
            </a:pPr>
            <a:r>
              <a:rPr lang="pl-PL" sz="1100">
                <a:solidFill>
                  <a:schemeClr val="accent2"/>
                </a:solidFill>
              </a:rPr>
              <a:t>    void groupedAssertions() {</a:t>
            </a:r>
          </a:p>
          <a:p>
            <a:pPr marL="457200" lvl="3" indent="0">
              <a:buNone/>
            </a:pPr>
            <a:r>
              <a:rPr lang="pl-PL" sz="1100">
                <a:solidFill>
                  <a:schemeClr val="accent2"/>
                </a:solidFill>
              </a:rPr>
              <a:t>	assertAll("person",</a:t>
            </a:r>
          </a:p>
          <a:p>
            <a:pPr marL="457200" lvl="3" indent="0">
              <a:buNone/>
            </a:pPr>
            <a:r>
              <a:rPr lang="pl-PL" sz="1100">
                <a:solidFill>
                  <a:schemeClr val="accent2"/>
                </a:solidFill>
              </a:rPr>
              <a:t>            () -&gt; assertEquals("Jane", person.getFirstName()),</a:t>
            </a:r>
          </a:p>
          <a:p>
            <a:pPr marL="457200" lvl="3" indent="0">
              <a:buNone/>
            </a:pPr>
            <a:r>
              <a:rPr lang="pl-PL" sz="1100">
                <a:solidFill>
                  <a:schemeClr val="accent2"/>
                </a:solidFill>
              </a:rPr>
              <a:t>            () -&gt; assertEquals("Doe", person.getLastName())</a:t>
            </a:r>
          </a:p>
          <a:p>
            <a:pPr marL="457200" lvl="3" indent="0">
              <a:buNone/>
            </a:pPr>
            <a:r>
              <a:rPr lang="pl-PL" sz="1100">
                <a:solidFill>
                  <a:schemeClr val="accent2"/>
                </a:solidFill>
              </a:rPr>
              <a:t>        );</a:t>
            </a:r>
          </a:p>
          <a:p>
            <a:pPr marL="457200" lvl="3" indent="0">
              <a:buNone/>
            </a:pPr>
            <a:r>
              <a:rPr lang="pl-PL" sz="1100">
                <a:solidFill>
                  <a:schemeClr val="accent2"/>
                </a:solidFill>
              </a:rPr>
              <a:t>    }</a:t>
            </a:r>
            <a:endParaRPr lang="pl-PL" sz="1100" dirty="0">
              <a:solidFill>
                <a:schemeClr val="accent2"/>
              </a:solidFill>
            </a:endParaRPr>
          </a:p>
        </p:txBody>
      </p:sp>
    </p:spTree>
    <p:custDataLst>
      <p:tags r:id="rId1"/>
    </p:custDataLst>
    <p:extLst>
      <p:ext uri="{BB962C8B-B14F-4D97-AF65-F5344CB8AC3E}">
        <p14:creationId xmlns:p14="http://schemas.microsoft.com/office/powerpoint/2010/main" val="42118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C9C59CD8-BE2A-4590-A6BD-09506D8479FC}"/>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JUnit 5 – wykonywanie asercji 3</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18</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pl-PL" sz="1300">
                <a:solidFill>
                  <a:schemeClr val="accent2"/>
                </a:solidFill>
              </a:rPr>
              <a:t>Zależna</a:t>
            </a:r>
          </a:p>
          <a:p>
            <a:pPr marL="457200" lvl="3" indent="0">
              <a:buNone/>
            </a:pPr>
            <a:r>
              <a:rPr lang="pl-PL" sz="1100">
                <a:solidFill>
                  <a:schemeClr val="accent2"/>
                </a:solidFill>
              </a:rPr>
              <a:t>W praktyce są to grupy asercji standardowych, co oznacza, że sprawdzanie asercji danej grupy zostanie przerwane po pierwszej nieudanej asercji.</a:t>
            </a:r>
          </a:p>
          <a:p>
            <a:pPr marL="457200" lvl="3" indent="0">
              <a:buNone/>
            </a:pPr>
            <a:r>
              <a:rPr lang="pl-PL" sz="1100">
                <a:solidFill>
                  <a:schemeClr val="accent2"/>
                </a:solidFill>
              </a:rPr>
              <a:t>@Test</a:t>
            </a:r>
          </a:p>
          <a:p>
            <a:pPr marL="457200" lvl="3" indent="0">
              <a:buNone/>
            </a:pPr>
            <a:r>
              <a:rPr lang="pl-PL" sz="1100">
                <a:solidFill>
                  <a:schemeClr val="accent2"/>
                </a:solidFill>
              </a:rPr>
              <a:t>    void dependentAssertions() {</a:t>
            </a:r>
          </a:p>
          <a:p>
            <a:pPr marL="457200" lvl="3" indent="0">
              <a:buNone/>
            </a:pPr>
            <a:r>
              <a:rPr lang="pl-PL" sz="1100">
                <a:solidFill>
                  <a:schemeClr val="accent2"/>
                </a:solidFill>
              </a:rPr>
              <a:t>	String firstName = person.getFirstName();</a:t>
            </a:r>
          </a:p>
          <a:p>
            <a:pPr marL="457200" lvl="3" indent="0">
              <a:buNone/>
            </a:pPr>
            <a:r>
              <a:rPr lang="pl-PL" sz="1100">
                <a:solidFill>
                  <a:schemeClr val="accent2"/>
                </a:solidFill>
              </a:rPr>
              <a:t>	assertNotNull(firstName);</a:t>
            </a:r>
          </a:p>
          <a:p>
            <a:pPr marL="457200" lvl="3" indent="0">
              <a:buNone/>
            </a:pPr>
            <a:r>
              <a:rPr lang="pl-PL" sz="1100">
                <a:solidFill>
                  <a:schemeClr val="accent2"/>
                </a:solidFill>
              </a:rPr>
              <a:t>	assertAll("first name",</a:t>
            </a:r>
          </a:p>
          <a:p>
            <a:pPr marL="457200" lvl="3" indent="0">
              <a:buNone/>
            </a:pPr>
            <a:r>
              <a:rPr lang="pl-PL" sz="1100">
                <a:solidFill>
                  <a:schemeClr val="accent2"/>
                </a:solidFill>
              </a:rPr>
              <a:t>                    () -&gt; assertTrue(firstName.startsWith("J")),</a:t>
            </a:r>
          </a:p>
          <a:p>
            <a:pPr marL="457200" lvl="3" indent="0">
              <a:buNone/>
            </a:pPr>
            <a:r>
              <a:rPr lang="pl-PL" sz="1100">
                <a:solidFill>
                  <a:schemeClr val="accent2"/>
                </a:solidFill>
              </a:rPr>
              <a:t>                    () -&gt; assertTrue(firstName.endsWith("e"))</a:t>
            </a:r>
          </a:p>
          <a:p>
            <a:pPr marL="457200" lvl="3" indent="0">
              <a:buNone/>
            </a:pPr>
            <a:r>
              <a:rPr lang="pl-PL" sz="1100">
                <a:solidFill>
                  <a:schemeClr val="accent2"/>
                </a:solidFill>
              </a:rPr>
              <a:t>	);</a:t>
            </a:r>
          </a:p>
          <a:p>
            <a:pPr marL="457200" lvl="3" indent="0">
              <a:buNone/>
            </a:pPr>
            <a:r>
              <a:rPr lang="pl-PL" sz="1100">
                <a:solidFill>
                  <a:schemeClr val="accent2"/>
                </a:solidFill>
              </a:rPr>
              <a:t>     }</a:t>
            </a:r>
            <a:endParaRPr lang="pl-PL" sz="1100" dirty="0">
              <a:solidFill>
                <a:schemeClr val="accent2"/>
              </a:solidFill>
            </a:endParaRPr>
          </a:p>
        </p:txBody>
      </p:sp>
    </p:spTree>
    <p:custDataLst>
      <p:tags r:id="rId1"/>
    </p:custDataLst>
    <p:extLst>
      <p:ext uri="{BB962C8B-B14F-4D97-AF65-F5344CB8AC3E}">
        <p14:creationId xmlns:p14="http://schemas.microsoft.com/office/powerpoint/2010/main" val="4100962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84D8673A-C1D8-431D-9271-B6BB4D06954E}"/>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JUnit 5 – wykonywanie asercji 4</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19</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pl-PL" sz="1300">
                <a:solidFill>
                  <a:schemeClr val="accent2"/>
                </a:solidFill>
              </a:rPr>
              <a:t>Zależna – przypadek bardziej złożony</a:t>
            </a:r>
          </a:p>
          <a:p>
            <a:pPr marL="457200" lvl="3" indent="0">
              <a:buNone/>
            </a:pPr>
            <a:r>
              <a:rPr lang="pl-PL" sz="1100">
                <a:solidFill>
                  <a:schemeClr val="accent2"/>
                </a:solidFill>
              </a:rPr>
              <a:t>W praktyce są to grupy asercji standardowych, co oznacza, że sprawdzanie asercji danej grupy zostanie przerwane po pierwszej nieudanej asercji.</a:t>
            </a:r>
          </a:p>
          <a:p>
            <a:pPr marL="457200" lvl="3" indent="0">
              <a:buNone/>
            </a:pPr>
            <a:r>
              <a:rPr lang="pl-PL" sz="1100">
                <a:solidFill>
                  <a:schemeClr val="accent2"/>
                </a:solidFill>
              </a:rPr>
              <a:t>@Test</a:t>
            </a:r>
          </a:p>
          <a:p>
            <a:pPr marL="457200" lvl="3" indent="0">
              <a:buNone/>
            </a:pPr>
            <a:r>
              <a:rPr lang="pl-PL" sz="1100">
                <a:solidFill>
                  <a:schemeClr val="accent2"/>
                </a:solidFill>
              </a:rPr>
              <a:t>    void dependentAssertions() {</a:t>
            </a:r>
          </a:p>
          <a:p>
            <a:pPr marL="457200" lvl="3" indent="0">
              <a:buNone/>
            </a:pPr>
            <a:r>
              <a:rPr lang="pl-PL" sz="1100">
                <a:solidFill>
                  <a:schemeClr val="accent2"/>
                </a:solidFill>
              </a:rPr>
              <a:t>	assertAll("properties",</a:t>
            </a:r>
          </a:p>
          <a:p>
            <a:pPr marL="457200" lvl="3" indent="0">
              <a:buNone/>
            </a:pPr>
            <a:r>
              <a:rPr lang="pl-PL" sz="1100">
                <a:solidFill>
                  <a:schemeClr val="accent2"/>
                </a:solidFill>
              </a:rPr>
              <a:t>            () -&gt; {</a:t>
            </a:r>
          </a:p>
          <a:p>
            <a:pPr marL="457200" lvl="3" indent="0">
              <a:buNone/>
            </a:pPr>
            <a:r>
              <a:rPr lang="pl-PL" sz="1100">
                <a:solidFill>
                  <a:schemeClr val="accent2"/>
                </a:solidFill>
              </a:rPr>
              <a:t>                String firstName = person.getFirstName();</a:t>
            </a:r>
          </a:p>
          <a:p>
            <a:pPr marL="457200" lvl="3" indent="0">
              <a:buNone/>
            </a:pPr>
            <a:r>
              <a:rPr lang="pl-PL" sz="1100">
                <a:solidFill>
                  <a:schemeClr val="accent2"/>
                </a:solidFill>
              </a:rPr>
              <a:t>                assertNotNull(firstName);</a:t>
            </a:r>
          </a:p>
          <a:p>
            <a:pPr marL="457200" lvl="3" indent="0">
              <a:buNone/>
            </a:pPr>
            <a:r>
              <a:rPr lang="pl-PL" sz="1100">
                <a:solidFill>
                  <a:schemeClr val="accent2"/>
                </a:solidFill>
              </a:rPr>
              <a:t>	       assertAll("first name",</a:t>
            </a:r>
          </a:p>
          <a:p>
            <a:pPr marL="457200" lvl="3" indent="0">
              <a:buNone/>
            </a:pPr>
            <a:r>
              <a:rPr lang="pl-PL" sz="1100">
                <a:solidFill>
                  <a:schemeClr val="accent2"/>
                </a:solidFill>
              </a:rPr>
              <a:t>                    () -&gt; assertTrue(firstName.startsWith("J")),</a:t>
            </a:r>
          </a:p>
          <a:p>
            <a:pPr marL="457200" lvl="3" indent="0">
              <a:buNone/>
            </a:pPr>
            <a:r>
              <a:rPr lang="pl-PL" sz="1100">
                <a:solidFill>
                  <a:schemeClr val="accent2"/>
                </a:solidFill>
              </a:rPr>
              <a:t>                    () -&gt; assertTrue(firstName.endsWith("e"))</a:t>
            </a:r>
          </a:p>
          <a:p>
            <a:pPr marL="457200" lvl="3" indent="0">
              <a:buNone/>
            </a:pPr>
            <a:r>
              <a:rPr lang="pl-PL" sz="1100">
                <a:solidFill>
                  <a:schemeClr val="accent2"/>
                </a:solidFill>
              </a:rPr>
              <a:t>                );</a:t>
            </a:r>
          </a:p>
          <a:p>
            <a:pPr marL="457200" lvl="3" indent="0">
              <a:buNone/>
            </a:pPr>
            <a:r>
              <a:rPr lang="pl-PL" sz="1100">
                <a:solidFill>
                  <a:schemeClr val="accent2"/>
                </a:solidFill>
              </a:rPr>
              <a:t>            },</a:t>
            </a:r>
          </a:p>
          <a:p>
            <a:pPr marL="457200" lvl="3" indent="0">
              <a:buNone/>
            </a:pPr>
            <a:r>
              <a:rPr lang="pl-PL" sz="1100">
                <a:solidFill>
                  <a:schemeClr val="accent2"/>
                </a:solidFill>
              </a:rPr>
              <a:t>            () -&gt; {</a:t>
            </a:r>
          </a:p>
          <a:p>
            <a:pPr marL="457200" lvl="3" indent="0">
              <a:buNone/>
            </a:pPr>
            <a:r>
              <a:rPr lang="pl-PL" sz="1100">
                <a:solidFill>
                  <a:schemeClr val="accent2"/>
                </a:solidFill>
              </a:rPr>
              <a:t>	       String lastName = person.getLastName();</a:t>
            </a:r>
          </a:p>
          <a:p>
            <a:pPr marL="457200" lvl="3" indent="0">
              <a:buNone/>
            </a:pPr>
            <a:r>
              <a:rPr lang="pl-PL" sz="1100">
                <a:solidFill>
                  <a:schemeClr val="accent2"/>
                </a:solidFill>
              </a:rPr>
              <a:t>                assertNotNull(lastName);</a:t>
            </a:r>
          </a:p>
          <a:p>
            <a:pPr marL="457200" lvl="3" indent="0">
              <a:buNone/>
            </a:pPr>
            <a:r>
              <a:rPr lang="pl-PL" sz="1100">
                <a:solidFill>
                  <a:schemeClr val="accent2"/>
                </a:solidFill>
              </a:rPr>
              <a:t>	       assertAll("last name",</a:t>
            </a:r>
          </a:p>
          <a:p>
            <a:pPr marL="457200" lvl="3" indent="0">
              <a:buNone/>
            </a:pPr>
            <a:r>
              <a:rPr lang="pl-PL" sz="1100">
                <a:solidFill>
                  <a:schemeClr val="accent2"/>
                </a:solidFill>
              </a:rPr>
              <a:t>                    () -&gt; assertTrue(lastName.startsWith("D")),</a:t>
            </a:r>
          </a:p>
          <a:p>
            <a:pPr marL="457200" lvl="3" indent="0">
              <a:buNone/>
            </a:pPr>
            <a:r>
              <a:rPr lang="pl-PL" sz="1100">
                <a:solidFill>
                  <a:schemeClr val="accent2"/>
                </a:solidFill>
              </a:rPr>
              <a:t>                    () -&gt; assertTrue(lastName.endsWith("e"))</a:t>
            </a:r>
          </a:p>
          <a:p>
            <a:pPr marL="457200" lvl="3" indent="0">
              <a:buNone/>
            </a:pPr>
            <a:r>
              <a:rPr lang="pl-PL" sz="1100">
                <a:solidFill>
                  <a:schemeClr val="accent2"/>
                </a:solidFill>
              </a:rPr>
              <a:t>                );</a:t>
            </a:r>
          </a:p>
          <a:p>
            <a:pPr marL="457200" lvl="3" indent="0">
              <a:buNone/>
            </a:pPr>
            <a:r>
              <a:rPr lang="pl-PL" sz="1100">
                <a:solidFill>
                  <a:schemeClr val="accent2"/>
                </a:solidFill>
              </a:rPr>
              <a:t>            }</a:t>
            </a:r>
          </a:p>
          <a:p>
            <a:pPr marL="457200" lvl="3" indent="0">
              <a:buNone/>
            </a:pPr>
            <a:r>
              <a:rPr lang="pl-PL" sz="1100">
                <a:solidFill>
                  <a:schemeClr val="accent2"/>
                </a:solidFill>
              </a:rPr>
              <a:t>        );</a:t>
            </a:r>
          </a:p>
          <a:p>
            <a:pPr marL="457200" lvl="3" indent="0">
              <a:buNone/>
            </a:pPr>
            <a:r>
              <a:rPr lang="pl-PL" sz="1100">
                <a:solidFill>
                  <a:schemeClr val="accent2"/>
                </a:solidFill>
              </a:rPr>
              <a:t>    }</a:t>
            </a:r>
            <a:endParaRPr lang="pl-PL" sz="1100" dirty="0">
              <a:solidFill>
                <a:schemeClr val="accent2"/>
              </a:solidFill>
            </a:endParaRPr>
          </a:p>
        </p:txBody>
      </p:sp>
    </p:spTree>
    <p:custDataLst>
      <p:tags r:id="rId1"/>
    </p:custDataLst>
    <p:extLst>
      <p:ext uri="{BB962C8B-B14F-4D97-AF65-F5344CB8AC3E}">
        <p14:creationId xmlns:p14="http://schemas.microsoft.com/office/powerpoint/2010/main" val="42619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F126B47F-2B02-415D-BB1B-E0680B0AFBB8}"/>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18" name="AgendaText"/>
          <p:cNvSpPr>
            <a:spLocks noGrp="1"/>
          </p:cNvSpPr>
          <p:nvPr>
            <p:ph type="body" sz="quarter" idx="13"/>
          </p:nvPr>
        </p:nvSpPr>
        <p:spPr>
          <a:xfrm>
            <a:off x="407988" y="1700809"/>
            <a:ext cx="11376025" cy="1680836"/>
          </a:xfrm>
        </p:spPr>
        <p:txBody>
          <a:bodyPr/>
          <a:lstStyle/>
          <a:p>
            <a:r>
              <a:rPr lang="pl-PL"/>
              <a:t>Wprowadzenie</a:t>
            </a:r>
          </a:p>
          <a:p>
            <a:r>
              <a:rPr lang="pl-PL"/>
              <a:t>Junit</a:t>
            </a:r>
          </a:p>
          <a:p>
            <a:r>
              <a:rPr lang="pl-PL"/>
              <a:t>Test Driven Development</a:t>
            </a:r>
          </a:p>
          <a:p>
            <a:r>
              <a:rPr lang="pl-PL"/>
              <a:t>Hamcrest</a:t>
            </a:r>
            <a:endParaRPr lang="pl-PL" dirty="0"/>
          </a:p>
        </p:txBody>
      </p:sp>
      <p:sp>
        <p:nvSpPr>
          <p:cNvPr id="4" name="Footer Placeholder 3"/>
          <p:cNvSpPr>
            <a:spLocks noGrp="1"/>
          </p:cNvSpPr>
          <p:nvPr>
            <p:ph type="ftr" sz="quarter" idx="16"/>
          </p:nvPr>
        </p:nvSpPr>
        <p:spPr/>
        <p:txBody>
          <a:bodyPr/>
          <a:lstStyle/>
          <a:p>
            <a:r>
              <a:rPr lang="pl-PL"/>
              <a:t>© 2020 Capgemini. All rights reserved.</a:t>
            </a:r>
            <a:endParaRPr lang="pl-PL" dirty="0"/>
          </a:p>
        </p:txBody>
      </p:sp>
      <p:sp>
        <p:nvSpPr>
          <p:cNvPr id="6" name="Slide Number Placeholder 5"/>
          <p:cNvSpPr>
            <a:spLocks noGrp="1"/>
          </p:cNvSpPr>
          <p:nvPr>
            <p:ph type="sldNum" sz="quarter" idx="17"/>
          </p:nvPr>
        </p:nvSpPr>
        <p:spPr/>
        <p:txBody>
          <a:bodyPr/>
          <a:lstStyle/>
          <a:p>
            <a:fld id="{DD205EFF-948D-4AF6-B54C-65639188FB5F}" type="slidenum">
              <a:rPr lang="pl-PL" smtClean="0"/>
              <a:pPr/>
              <a:t>2</a:t>
            </a:fld>
            <a:endParaRPr lang="pl-PL" dirty="0"/>
          </a:p>
        </p:txBody>
      </p:sp>
      <p:sp>
        <p:nvSpPr>
          <p:cNvPr id="12" name="AgendaTitel"/>
          <p:cNvSpPr>
            <a:spLocks noGrp="1"/>
          </p:cNvSpPr>
          <p:nvPr>
            <p:ph type="title"/>
          </p:nvPr>
        </p:nvSpPr>
        <p:spPr/>
        <p:txBody>
          <a:bodyPr/>
          <a:lstStyle/>
          <a:p>
            <a:r>
              <a:rPr lang="pl-PL"/>
              <a:t>Agenda</a:t>
            </a:r>
            <a:endParaRPr lang="pl-PL" dirty="0"/>
          </a:p>
        </p:txBody>
      </p:sp>
    </p:spTree>
    <p:custDataLst>
      <p:tags r:id="rId1"/>
    </p:custDataLst>
    <p:extLst>
      <p:ext uri="{BB962C8B-B14F-4D97-AF65-F5344CB8AC3E}">
        <p14:creationId xmlns:p14="http://schemas.microsoft.com/office/powerpoint/2010/main" val="129704423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128042BD-9CC5-4B47-9A9B-7BD63AECC2BE}"/>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JUnit 5 – testowanie oczekiwanego wyjątku</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20</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2" lvl="2" indent="0">
              <a:buNone/>
            </a:pPr>
            <a:endParaRPr lang="pl-PL" sz="1100" dirty="0">
              <a:solidFill>
                <a:schemeClr val="accent2"/>
              </a:solidFill>
            </a:endParaRPr>
          </a:p>
        </p:txBody>
      </p:sp>
      <p:sp>
        <p:nvSpPr>
          <p:cNvPr id="8" name="Text Placeholder 7">
            <a:extLst>
              <a:ext uri="{FF2B5EF4-FFF2-40B4-BE49-F238E27FC236}">
                <a16:creationId xmlns:a16="http://schemas.microsoft.com/office/drawing/2014/main" id="{C855F4CE-85CC-4E25-B70C-D52B15082BA6}"/>
              </a:ext>
            </a:extLst>
          </p:cNvPr>
          <p:cNvSpPr txBox="1">
            <a:spLocks/>
          </p:cNvSpPr>
          <p:nvPr/>
        </p:nvSpPr>
        <p:spPr>
          <a:xfrm>
            <a:off x="560387" y="17091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pl-PL" dirty="0">
                <a:solidFill>
                  <a:schemeClr val="accent2"/>
                </a:solidFill>
              </a:rPr>
              <a:t>Testy nie powinny zawierać obsługi wyjątków. Aby przetestować, czy metoda rzuca odpowiednim wyjątkiem w sytuacjach, w których tego oczekujemy, posługujemy się również asercją.</a:t>
            </a:r>
          </a:p>
          <a:p>
            <a:pPr marL="233362" lvl="2" indent="0">
              <a:buNone/>
            </a:pPr>
            <a:r>
              <a:rPr lang="pl-PL" sz="1300" dirty="0">
                <a:solidFill>
                  <a:schemeClr val="accent2"/>
                </a:solidFill>
              </a:rPr>
              <a:t>@Test</a:t>
            </a:r>
          </a:p>
          <a:p>
            <a:pPr marL="233362" lvl="2" indent="0">
              <a:buNone/>
            </a:pPr>
            <a:r>
              <a:rPr lang="pl-PL" sz="1300" dirty="0">
                <a:solidFill>
                  <a:schemeClr val="accent2"/>
                </a:solidFill>
              </a:rPr>
              <a:t>    </a:t>
            </a:r>
            <a:r>
              <a:rPr lang="pl-PL" sz="1300" dirty="0" err="1">
                <a:solidFill>
                  <a:schemeClr val="accent2"/>
                </a:solidFill>
              </a:rPr>
              <a:t>void</a:t>
            </a:r>
            <a:r>
              <a:rPr lang="pl-PL" sz="1300" dirty="0">
                <a:solidFill>
                  <a:schemeClr val="accent2"/>
                </a:solidFill>
              </a:rPr>
              <a:t> </a:t>
            </a:r>
            <a:r>
              <a:rPr lang="pl-PL" sz="1300" dirty="0" err="1">
                <a:solidFill>
                  <a:schemeClr val="accent2"/>
                </a:solidFill>
              </a:rPr>
              <a:t>exceptionTesting</a:t>
            </a:r>
            <a:r>
              <a:rPr lang="pl-PL" sz="1300" dirty="0">
                <a:solidFill>
                  <a:schemeClr val="accent2"/>
                </a:solidFill>
              </a:rPr>
              <a:t>() {</a:t>
            </a:r>
          </a:p>
          <a:p>
            <a:pPr marL="233362" lvl="2" indent="0">
              <a:buNone/>
            </a:pPr>
            <a:r>
              <a:rPr lang="pl-PL" sz="1300" dirty="0">
                <a:solidFill>
                  <a:schemeClr val="accent2"/>
                </a:solidFill>
              </a:rPr>
              <a:t>        </a:t>
            </a:r>
            <a:r>
              <a:rPr lang="pl-PL" sz="1300" dirty="0" err="1">
                <a:solidFill>
                  <a:schemeClr val="accent2"/>
                </a:solidFill>
              </a:rPr>
              <a:t>Exception</a:t>
            </a:r>
            <a:r>
              <a:rPr lang="pl-PL" sz="1300" dirty="0">
                <a:solidFill>
                  <a:schemeClr val="accent2"/>
                </a:solidFill>
              </a:rPr>
              <a:t> </a:t>
            </a:r>
            <a:r>
              <a:rPr lang="pl-PL" sz="1300" dirty="0" err="1">
                <a:solidFill>
                  <a:schemeClr val="accent2"/>
                </a:solidFill>
              </a:rPr>
              <a:t>exception</a:t>
            </a:r>
            <a:r>
              <a:rPr lang="pl-PL" sz="1300" dirty="0">
                <a:solidFill>
                  <a:schemeClr val="accent2"/>
                </a:solidFill>
              </a:rPr>
              <a:t> = </a:t>
            </a:r>
            <a:r>
              <a:rPr lang="pl-PL" sz="1300" dirty="0" err="1">
                <a:solidFill>
                  <a:schemeClr val="accent2"/>
                </a:solidFill>
              </a:rPr>
              <a:t>assertThrows</a:t>
            </a:r>
            <a:r>
              <a:rPr lang="pl-PL" sz="1300" dirty="0">
                <a:solidFill>
                  <a:schemeClr val="accent2"/>
                </a:solidFill>
              </a:rPr>
              <a:t>(</a:t>
            </a:r>
            <a:r>
              <a:rPr lang="pl-PL" sz="1300" dirty="0" err="1">
                <a:solidFill>
                  <a:schemeClr val="accent2"/>
                </a:solidFill>
              </a:rPr>
              <a:t>ArithmeticException.class</a:t>
            </a:r>
            <a:r>
              <a:rPr lang="pl-PL" sz="1300" dirty="0">
                <a:solidFill>
                  <a:schemeClr val="accent2"/>
                </a:solidFill>
              </a:rPr>
              <a:t>, () -&gt;</a:t>
            </a:r>
          </a:p>
          <a:p>
            <a:pPr marL="233362" lvl="2" indent="0">
              <a:buNone/>
            </a:pPr>
            <a:r>
              <a:rPr lang="pl-PL" sz="1300" dirty="0">
                <a:solidFill>
                  <a:schemeClr val="accent2"/>
                </a:solidFill>
              </a:rPr>
              <a:t>            </a:t>
            </a:r>
            <a:r>
              <a:rPr lang="pl-PL" sz="1300" dirty="0" err="1">
                <a:solidFill>
                  <a:schemeClr val="accent2"/>
                </a:solidFill>
              </a:rPr>
              <a:t>calculator.divide</a:t>
            </a:r>
            <a:r>
              <a:rPr lang="pl-PL" sz="1300" dirty="0">
                <a:solidFill>
                  <a:schemeClr val="accent2"/>
                </a:solidFill>
              </a:rPr>
              <a:t>(1, 0));</a:t>
            </a:r>
          </a:p>
          <a:p>
            <a:pPr marL="233362" lvl="2" indent="0">
              <a:buNone/>
            </a:pPr>
            <a:r>
              <a:rPr lang="pl-PL" sz="1300" dirty="0">
                <a:solidFill>
                  <a:schemeClr val="accent2"/>
                </a:solidFill>
              </a:rPr>
              <a:t>        </a:t>
            </a:r>
            <a:r>
              <a:rPr lang="pl-PL" sz="1300" dirty="0" err="1">
                <a:solidFill>
                  <a:schemeClr val="accent2"/>
                </a:solidFill>
              </a:rPr>
              <a:t>assertEquals</a:t>
            </a:r>
            <a:r>
              <a:rPr lang="pl-PL" sz="1300" dirty="0">
                <a:solidFill>
                  <a:schemeClr val="accent2"/>
                </a:solidFill>
              </a:rPr>
              <a:t>(„</a:t>
            </a:r>
            <a:r>
              <a:rPr lang="pl-PL" sz="1300" dirty="0" err="1">
                <a:solidFill>
                  <a:schemeClr val="accent2"/>
                </a:solidFill>
              </a:rPr>
              <a:t>division</a:t>
            </a:r>
            <a:r>
              <a:rPr lang="pl-PL" sz="1300" dirty="0">
                <a:solidFill>
                  <a:schemeClr val="accent2"/>
                </a:solidFill>
              </a:rPr>
              <a:t> by zero", </a:t>
            </a:r>
            <a:r>
              <a:rPr lang="pl-PL" sz="1300" dirty="0" err="1">
                <a:solidFill>
                  <a:schemeClr val="accent2"/>
                </a:solidFill>
              </a:rPr>
              <a:t>exception.getMessage</a:t>
            </a:r>
            <a:r>
              <a:rPr lang="pl-PL" sz="1300" dirty="0">
                <a:solidFill>
                  <a:schemeClr val="accent2"/>
                </a:solidFill>
              </a:rPr>
              <a:t>());</a:t>
            </a:r>
          </a:p>
          <a:p>
            <a:pPr marL="233362" lvl="2" indent="0">
              <a:buNone/>
            </a:pPr>
            <a:r>
              <a:rPr lang="pl-PL" sz="1300" dirty="0">
                <a:solidFill>
                  <a:schemeClr val="accent2"/>
                </a:solidFill>
              </a:rPr>
              <a:t>    }</a:t>
            </a:r>
          </a:p>
        </p:txBody>
      </p:sp>
    </p:spTree>
    <p:custDataLst>
      <p:tags r:id="rId1"/>
    </p:custDataLst>
    <p:extLst>
      <p:ext uri="{BB962C8B-B14F-4D97-AF65-F5344CB8AC3E}">
        <p14:creationId xmlns:p14="http://schemas.microsoft.com/office/powerpoint/2010/main" val="3320553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65762593-B5A5-41A3-AD77-62D7D69376A5}"/>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JUnit 5 – Assumptions</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21</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2" lvl="2" indent="0">
              <a:buNone/>
            </a:pPr>
            <a:endParaRPr lang="pl-PL" sz="1100" dirty="0">
              <a:solidFill>
                <a:schemeClr val="accent2"/>
              </a:solidFill>
            </a:endParaRPr>
          </a:p>
        </p:txBody>
      </p:sp>
      <p:sp>
        <p:nvSpPr>
          <p:cNvPr id="8" name="Text Placeholder 7">
            <a:extLst>
              <a:ext uri="{FF2B5EF4-FFF2-40B4-BE49-F238E27FC236}">
                <a16:creationId xmlns:a16="http://schemas.microsoft.com/office/drawing/2014/main" id="{C855F4CE-85CC-4E25-B70C-D52B15082BA6}"/>
              </a:ext>
            </a:extLst>
          </p:cNvPr>
          <p:cNvSpPr txBox="1">
            <a:spLocks/>
          </p:cNvSpPr>
          <p:nvPr/>
        </p:nvSpPr>
        <p:spPr>
          <a:xfrm>
            <a:off x="560387" y="17091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pl-PL">
                <a:solidFill>
                  <a:schemeClr val="accent2"/>
                </a:solidFill>
              </a:rPr>
              <a:t>Założenia (assumptions) pozwalają zdecydować, czy test zostanie wykonany, zależnie od pewnych wartości. Umożliwia to na przykład uruchamianie testów tylko na konkretnym środowisku.</a:t>
            </a:r>
          </a:p>
          <a:p>
            <a:pPr marL="233362" lvl="2" indent="0">
              <a:buNone/>
            </a:pPr>
            <a:r>
              <a:rPr lang="pl-PL" sz="1300">
                <a:solidFill>
                  <a:schemeClr val="accent2"/>
                </a:solidFill>
              </a:rPr>
              <a:t> @Test</a:t>
            </a:r>
          </a:p>
          <a:p>
            <a:pPr marL="233362" lvl="2" indent="0">
              <a:buNone/>
            </a:pPr>
            <a:r>
              <a:rPr lang="pl-PL" sz="1300">
                <a:solidFill>
                  <a:schemeClr val="accent2"/>
                </a:solidFill>
              </a:rPr>
              <a:t>    void testOnlyOnCiServer() {</a:t>
            </a:r>
          </a:p>
          <a:p>
            <a:pPr marL="233362" lvl="2" indent="0">
              <a:buNone/>
            </a:pPr>
            <a:r>
              <a:rPr lang="pl-PL" sz="1300">
                <a:solidFill>
                  <a:schemeClr val="accent2"/>
                </a:solidFill>
              </a:rPr>
              <a:t>        assumeTrue("CI".equals(System.getenv("ENV")));</a:t>
            </a:r>
          </a:p>
          <a:p>
            <a:pPr marL="233362" lvl="2" indent="0">
              <a:buNone/>
            </a:pPr>
            <a:r>
              <a:rPr lang="pl-PL" sz="1300">
                <a:solidFill>
                  <a:schemeClr val="accent2"/>
                </a:solidFill>
              </a:rPr>
              <a:t>        // remainder of test</a:t>
            </a:r>
          </a:p>
          <a:p>
            <a:pPr marL="233362" lvl="2" indent="0">
              <a:buNone/>
            </a:pPr>
            <a:r>
              <a:rPr lang="pl-PL" sz="1300">
                <a:solidFill>
                  <a:schemeClr val="accent2"/>
                </a:solidFill>
              </a:rPr>
              <a:t>    }</a:t>
            </a:r>
            <a:endParaRPr lang="pl-PL" sz="1300" dirty="0">
              <a:solidFill>
                <a:schemeClr val="accent2"/>
              </a:solidFill>
            </a:endParaRPr>
          </a:p>
        </p:txBody>
      </p:sp>
    </p:spTree>
    <p:custDataLst>
      <p:tags r:id="rId1"/>
    </p:custDataLst>
    <p:extLst>
      <p:ext uri="{BB962C8B-B14F-4D97-AF65-F5344CB8AC3E}">
        <p14:creationId xmlns:p14="http://schemas.microsoft.com/office/powerpoint/2010/main" val="319269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2CCB832B-22A1-4374-90A6-85A1554CB8D0}"/>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Test Driven Development</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22</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642643"/>
            <a:ext cx="6779830" cy="126638"/>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600">
                <a:solidFill>
                  <a:schemeClr val="accent2"/>
                </a:solidFill>
              </a:rPr>
              <a:t>W podejściu TDD testy piszemy przed implementacją funkcjonalności</a:t>
            </a:r>
            <a:endParaRPr lang="pl-PL" sz="1600" dirty="0">
              <a:solidFill>
                <a:schemeClr val="accent2"/>
              </a:solidFill>
            </a:endParaRPr>
          </a:p>
        </p:txBody>
      </p:sp>
      <p:pic>
        <p:nvPicPr>
          <p:cNvPr id="44034" name="Picture 2" descr="Test Driven Development for dummies - Definition - Advantages - Example">
            <a:extLst>
              <a:ext uri="{FF2B5EF4-FFF2-40B4-BE49-F238E27FC236}">
                <a16:creationId xmlns:a16="http://schemas.microsoft.com/office/drawing/2014/main" id="{81D1B8C3-49DE-4F48-8454-2645147A86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838" y="2262585"/>
            <a:ext cx="5812904" cy="38601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62830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6B4B045E-F442-4DBA-BA09-16D017E72919}"/>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Hamcrest</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23</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2" lvl="2" indent="0">
              <a:buNone/>
            </a:pPr>
            <a:endParaRPr lang="pl-PL" sz="1100" dirty="0">
              <a:solidFill>
                <a:schemeClr val="accent2"/>
              </a:solidFill>
            </a:endParaRPr>
          </a:p>
        </p:txBody>
      </p:sp>
      <p:sp>
        <p:nvSpPr>
          <p:cNvPr id="8" name="Text Placeholder 7">
            <a:extLst>
              <a:ext uri="{FF2B5EF4-FFF2-40B4-BE49-F238E27FC236}">
                <a16:creationId xmlns:a16="http://schemas.microsoft.com/office/drawing/2014/main" id="{C855F4CE-85CC-4E25-B70C-D52B15082BA6}"/>
              </a:ext>
            </a:extLst>
          </p:cNvPr>
          <p:cNvSpPr txBox="1">
            <a:spLocks/>
          </p:cNvSpPr>
          <p:nvPr/>
        </p:nvSpPr>
        <p:spPr>
          <a:xfrm>
            <a:off x="560387" y="17091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pl-PL">
                <a:solidFill>
                  <a:schemeClr val="accent2"/>
                </a:solidFill>
              </a:rPr>
              <a:t>Hamcrest jest biblioteką poprawiającą czytelność asercji. Zawiera tzw. matchery, które umożliwiają definiowanie asercji w „naturalnym” języku:</a:t>
            </a:r>
          </a:p>
          <a:p>
            <a:r>
              <a:rPr lang="pl-PL" sz="1800" b="0" i="0" u="none" strike="noStrike" baseline="0">
                <a:solidFill>
                  <a:srgbClr val="000000"/>
                </a:solidFill>
                <a:latin typeface="Arial" panose="020B0604020202020204" pitchFamily="34" charset="0"/>
              </a:rPr>
              <a:t>	assertEquals(expected, actual); </a:t>
            </a:r>
            <a:r>
              <a:rPr lang="pl-PL" sz="1800" b="0" i="0" u="none" strike="noStrike" baseline="0">
                <a:solidFill>
                  <a:schemeClr val="accent2"/>
                </a:solidFill>
                <a:latin typeface="Arial" panose="020B0604020202020204" pitchFamily="34" charset="0"/>
              </a:rPr>
              <a:t> -&gt; </a:t>
            </a:r>
            <a:r>
              <a:rPr lang="pl-PL" sz="1800" b="0" i="0" u="none" strike="noStrike" baseline="0">
                <a:solidFill>
                  <a:srgbClr val="000000"/>
                </a:solidFill>
                <a:latin typeface="Arial" panose="020B0604020202020204" pitchFamily="34" charset="0"/>
              </a:rPr>
              <a:t>assertThat(actual, is(equalTo(expected)));</a:t>
            </a:r>
          </a:p>
          <a:p>
            <a:r>
              <a:rPr lang="pl-PL" sz="1800" b="0" i="0" u="none" strike="noStrike" baseline="0">
                <a:solidFill>
                  <a:srgbClr val="000000"/>
                </a:solidFill>
                <a:latin typeface="Arial" panose="020B0604020202020204" pitchFamily="34" charset="0"/>
              </a:rPr>
              <a:t>	assertNotEquals(expected, actual) -&gt; assertThat(actual, is(not(equalTo(expected))));</a:t>
            </a:r>
          </a:p>
          <a:p>
            <a:r>
              <a:rPr lang="pl-PL" sz="1800" b="0" i="0" u="none" strike="noStrike" baseline="0">
                <a:solidFill>
                  <a:srgbClr val="000000"/>
                </a:solidFill>
                <a:latin typeface="Arial" panose="020B0604020202020204" pitchFamily="34" charset="0"/>
              </a:rPr>
              <a:t>	assertThat</a:t>
            </a:r>
            <a:r>
              <a:rPr lang="pl-PL" sz="3000" b="0" i="0" u="none" strike="noStrike" baseline="0">
                <a:solidFill>
                  <a:srgbClr val="000000"/>
                </a:solidFill>
                <a:latin typeface="Arial" panose="020B0604020202020204" pitchFamily="34" charset="0"/>
              </a:rPr>
              <a:t>(</a:t>
            </a:r>
            <a:r>
              <a:rPr lang="pl-PL" sz="1800" b="0" i="0" u="none" strike="noStrike" baseline="0">
                <a:solidFill>
                  <a:srgbClr val="000000"/>
                </a:solidFill>
                <a:latin typeface="Arial" panose="020B0604020202020204" pitchFamily="34" charset="0"/>
              </a:rPr>
              <a:t>"test", anyOf</a:t>
            </a:r>
            <a:r>
              <a:rPr lang="pl-PL" sz="2500" b="0" i="0" u="none" strike="noStrike" baseline="0">
                <a:solidFill>
                  <a:srgbClr val="FF0000"/>
                </a:solidFill>
                <a:latin typeface="Arial" panose="020B0604020202020204" pitchFamily="34" charset="0"/>
              </a:rPr>
              <a:t>(</a:t>
            </a:r>
            <a:r>
              <a:rPr lang="pl-PL" sz="1800" b="0" i="0" u="none" strike="noStrike" baseline="0">
                <a:solidFill>
                  <a:srgbClr val="000000"/>
                </a:solidFill>
                <a:latin typeface="Arial" panose="020B0604020202020204" pitchFamily="34" charset="0"/>
              </a:rPr>
              <a:t>is</a:t>
            </a:r>
            <a:r>
              <a:rPr lang="pl-PL" sz="1800" b="0" i="0" u="none" strike="noStrike" baseline="0">
                <a:solidFill>
                  <a:schemeClr val="accent5">
                    <a:lumMod val="75000"/>
                  </a:schemeClr>
                </a:solidFill>
                <a:latin typeface="Arial" panose="020B0604020202020204" pitchFamily="34" charset="0"/>
              </a:rPr>
              <a:t>(</a:t>
            </a:r>
            <a:r>
              <a:rPr lang="pl-PL" sz="1800" b="0" i="0" u="none" strike="noStrike" baseline="0">
                <a:solidFill>
                  <a:srgbClr val="000000"/>
                </a:solidFill>
                <a:latin typeface="Arial" panose="020B0604020202020204" pitchFamily="34" charset="0"/>
              </a:rPr>
              <a:t>"testing"</a:t>
            </a:r>
            <a:r>
              <a:rPr lang="pl-PL" sz="1800" b="0" i="0" u="none" strike="noStrike" baseline="0">
                <a:solidFill>
                  <a:schemeClr val="accent5">
                    <a:lumMod val="75000"/>
                  </a:schemeClr>
                </a:solidFill>
                <a:latin typeface="Arial" panose="020B0604020202020204" pitchFamily="34" charset="0"/>
              </a:rPr>
              <a:t>)</a:t>
            </a:r>
            <a:r>
              <a:rPr lang="pl-PL" sz="1800" b="0" i="0" u="none" strike="noStrike" baseline="0">
                <a:solidFill>
                  <a:srgbClr val="000000"/>
                </a:solidFill>
                <a:latin typeface="Arial" panose="020B0604020202020204" pitchFamily="34" charset="0"/>
              </a:rPr>
              <a:t>, containsString</a:t>
            </a:r>
            <a:r>
              <a:rPr lang="pl-PL" sz="1800" b="0" i="0" u="none" strike="noStrike" baseline="0">
                <a:solidFill>
                  <a:schemeClr val="tx2">
                    <a:lumMod val="50000"/>
                    <a:lumOff val="50000"/>
                  </a:schemeClr>
                </a:solidFill>
                <a:latin typeface="Arial" panose="020B0604020202020204" pitchFamily="34" charset="0"/>
              </a:rPr>
              <a:t>(</a:t>
            </a:r>
            <a:r>
              <a:rPr lang="pl-PL" sz="1800" b="0" i="0" u="none" strike="noStrike" baseline="0">
                <a:solidFill>
                  <a:srgbClr val="000000"/>
                </a:solidFill>
                <a:latin typeface="Arial" panose="020B0604020202020204" pitchFamily="34" charset="0"/>
              </a:rPr>
              <a:t>"est"</a:t>
            </a:r>
            <a:r>
              <a:rPr lang="pl-PL" sz="1800" b="0" i="0" u="none" strike="noStrike" baseline="0">
                <a:solidFill>
                  <a:schemeClr val="tx2">
                    <a:lumMod val="50000"/>
                    <a:lumOff val="50000"/>
                  </a:schemeClr>
                </a:solidFill>
                <a:latin typeface="Arial" panose="020B0604020202020204" pitchFamily="34" charset="0"/>
              </a:rPr>
              <a:t>)</a:t>
            </a:r>
            <a:r>
              <a:rPr lang="pl-PL" sz="2500" b="0" i="0" u="none" strike="noStrike" baseline="0">
                <a:solidFill>
                  <a:srgbClr val="FF0000"/>
                </a:solidFill>
                <a:latin typeface="Arial" panose="020B0604020202020204" pitchFamily="34" charset="0"/>
              </a:rPr>
              <a:t>)</a:t>
            </a:r>
            <a:r>
              <a:rPr lang="pl-PL" sz="3000" b="0" i="0" u="none" strike="noStrike" baseline="0">
                <a:solidFill>
                  <a:srgbClr val="000000"/>
                </a:solidFill>
                <a:latin typeface="Arial" panose="020B0604020202020204" pitchFamily="34" charset="0"/>
              </a:rPr>
              <a:t>)</a:t>
            </a:r>
            <a:r>
              <a:rPr lang="pl-PL" sz="1800" b="0" i="0" u="none" strike="noStrike" baseline="0">
                <a:solidFill>
                  <a:srgbClr val="000000"/>
                </a:solidFill>
                <a:latin typeface="Arial" panose="020B0604020202020204" pitchFamily="34" charset="0"/>
              </a:rPr>
              <a:t>;</a:t>
            </a:r>
            <a:endParaRPr lang="pl-PL" sz="1300" dirty="0">
              <a:solidFill>
                <a:schemeClr val="accent2"/>
              </a:solidFill>
            </a:endParaRPr>
          </a:p>
        </p:txBody>
      </p:sp>
    </p:spTree>
    <p:custDataLst>
      <p:tags r:id="rId1"/>
    </p:custDataLst>
    <p:extLst>
      <p:ext uri="{BB962C8B-B14F-4D97-AF65-F5344CB8AC3E}">
        <p14:creationId xmlns:p14="http://schemas.microsoft.com/office/powerpoint/2010/main" val="2029111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DBE5FFDE-ADC1-4A3E-98EF-498A1E0041D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Hamcrest – ważniejsze matchery</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24</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2" lvl="2" indent="0">
              <a:buNone/>
            </a:pPr>
            <a:endParaRPr lang="pl-PL" sz="1100" dirty="0">
              <a:solidFill>
                <a:schemeClr val="accent2"/>
              </a:solidFill>
            </a:endParaRPr>
          </a:p>
        </p:txBody>
      </p:sp>
      <p:sp>
        <p:nvSpPr>
          <p:cNvPr id="8" name="Text Placeholder 7">
            <a:extLst>
              <a:ext uri="{FF2B5EF4-FFF2-40B4-BE49-F238E27FC236}">
                <a16:creationId xmlns:a16="http://schemas.microsoft.com/office/drawing/2014/main" id="{C855F4CE-85CC-4E25-B70C-D52B15082BA6}"/>
              </a:ext>
            </a:extLst>
          </p:cNvPr>
          <p:cNvSpPr txBox="1">
            <a:spLocks/>
          </p:cNvSpPr>
          <p:nvPr/>
        </p:nvSpPr>
        <p:spPr>
          <a:xfrm>
            <a:off x="560387" y="17091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pl-PL" sz="1800" b="0" i="0" u="none" strike="noStrike" baseline="0" dirty="0">
              <a:solidFill>
                <a:srgbClr val="000000"/>
              </a:solidFill>
              <a:latin typeface="Arial" panose="020B0604020202020204" pitchFamily="34" charset="0"/>
            </a:endParaRPr>
          </a:p>
        </p:txBody>
      </p:sp>
      <p:sp>
        <p:nvSpPr>
          <p:cNvPr id="10" name="TextBox 9">
            <a:extLst>
              <a:ext uri="{FF2B5EF4-FFF2-40B4-BE49-F238E27FC236}">
                <a16:creationId xmlns:a16="http://schemas.microsoft.com/office/drawing/2014/main" id="{CE4F093E-9385-47C4-ABF3-C5735DDAD73D}"/>
              </a:ext>
            </a:extLst>
          </p:cNvPr>
          <p:cNvSpPr txBox="1"/>
          <p:nvPr/>
        </p:nvSpPr>
        <p:spPr>
          <a:xfrm>
            <a:off x="257919" y="1164569"/>
            <a:ext cx="10852326" cy="4893647"/>
          </a:xfrm>
          <a:prstGeom prst="rect">
            <a:avLst/>
          </a:prstGeom>
          <a:noFill/>
        </p:spPr>
        <p:txBody>
          <a:bodyPr wrap="square">
            <a:spAutoFit/>
          </a:bodyPr>
          <a:lstStyle/>
          <a:p>
            <a:r>
              <a:rPr lang="pl-PL" sz="1200"/>
              <a:t>Core</a:t>
            </a:r>
          </a:p>
          <a:p>
            <a:pPr marL="171450" indent="-171450">
              <a:buFont typeface="Arial" panose="020B0604020202020204" pitchFamily="34" charset="0"/>
              <a:buChar char="•"/>
            </a:pPr>
            <a:r>
              <a:rPr lang="pl-PL" sz="1200"/>
              <a:t>anything-always matches, useful if you don't care what the object under test is</a:t>
            </a:r>
          </a:p>
          <a:p>
            <a:pPr marL="171450" indent="-171450">
              <a:buFont typeface="Arial" panose="020B0604020202020204" pitchFamily="34" charset="0"/>
              <a:buChar char="•"/>
            </a:pPr>
            <a:r>
              <a:rPr lang="pl-PL" sz="1200"/>
              <a:t>describedAs-decorator to adding custom failure description</a:t>
            </a:r>
          </a:p>
          <a:p>
            <a:pPr marL="171450" indent="-171450">
              <a:buFont typeface="Arial" panose="020B0604020202020204" pitchFamily="34" charset="0"/>
              <a:buChar char="•"/>
            </a:pPr>
            <a:r>
              <a:rPr lang="pl-PL" sz="1200"/>
              <a:t>is-decorator to improve readability</a:t>
            </a:r>
          </a:p>
          <a:p>
            <a:r>
              <a:rPr lang="pl-PL" sz="1200"/>
              <a:t>Logical</a:t>
            </a:r>
          </a:p>
          <a:p>
            <a:pPr marL="171450" indent="-171450">
              <a:buFont typeface="Arial" panose="020B0604020202020204" pitchFamily="34" charset="0"/>
              <a:buChar char="•"/>
            </a:pPr>
            <a:r>
              <a:rPr lang="pl-PL" sz="1200"/>
              <a:t>allOf-matches if all matchers match, short circuits (like Java &amp;&amp;)</a:t>
            </a:r>
          </a:p>
          <a:p>
            <a:pPr marL="171450" indent="-171450">
              <a:buFont typeface="Arial" panose="020B0604020202020204" pitchFamily="34" charset="0"/>
              <a:buChar char="•"/>
            </a:pPr>
            <a:r>
              <a:rPr lang="pl-PL" sz="1200"/>
              <a:t>anyOf-matches if any matchers match, short circuits (like Java ||)</a:t>
            </a:r>
          </a:p>
          <a:p>
            <a:pPr marL="171450" indent="-171450">
              <a:buFont typeface="Arial" panose="020B0604020202020204" pitchFamily="34" charset="0"/>
              <a:buChar char="•"/>
            </a:pPr>
            <a:r>
              <a:rPr lang="pl-PL" sz="1200"/>
              <a:t>not-matches if the wrapped matcher doesn't match and vice versa</a:t>
            </a:r>
          </a:p>
          <a:p>
            <a:r>
              <a:rPr lang="pl-PL" sz="1200"/>
              <a:t>Object</a:t>
            </a:r>
          </a:p>
          <a:p>
            <a:pPr marL="171450" indent="-171450">
              <a:buFont typeface="Arial" panose="020B0604020202020204" pitchFamily="34" charset="0"/>
              <a:buChar char="•"/>
            </a:pPr>
            <a:r>
              <a:rPr lang="pl-PL" sz="1200"/>
              <a:t>equalTo-test object equality using Object.equals</a:t>
            </a:r>
          </a:p>
          <a:p>
            <a:pPr marL="171450" indent="-171450">
              <a:buFont typeface="Arial" panose="020B0604020202020204" pitchFamily="34" charset="0"/>
              <a:buChar char="•"/>
            </a:pPr>
            <a:r>
              <a:rPr lang="pl-PL" sz="1200"/>
              <a:t>hasToString-test Object.toString</a:t>
            </a:r>
          </a:p>
          <a:p>
            <a:pPr marL="171450" indent="-171450">
              <a:buFont typeface="Arial" panose="020B0604020202020204" pitchFamily="34" charset="0"/>
              <a:buChar char="•"/>
            </a:pPr>
            <a:r>
              <a:rPr lang="pl-PL" sz="1200"/>
              <a:t>instanceOf,isCompatibleType-test type</a:t>
            </a:r>
          </a:p>
          <a:p>
            <a:pPr marL="171450" indent="-171450">
              <a:buFont typeface="Arial" panose="020B0604020202020204" pitchFamily="34" charset="0"/>
              <a:buChar char="•"/>
            </a:pPr>
            <a:r>
              <a:rPr lang="pl-PL" sz="1200"/>
              <a:t>notNullValue,nullValue-test for null</a:t>
            </a:r>
          </a:p>
          <a:p>
            <a:pPr marL="171450" indent="-171450">
              <a:buFont typeface="Arial" panose="020B0604020202020204" pitchFamily="34" charset="0"/>
              <a:buChar char="•"/>
            </a:pPr>
            <a:r>
              <a:rPr lang="pl-PL" sz="1200"/>
              <a:t>sameInstance-test object identity</a:t>
            </a:r>
          </a:p>
          <a:p>
            <a:r>
              <a:rPr lang="pl-PL" sz="1200"/>
              <a:t>Collections</a:t>
            </a:r>
          </a:p>
          <a:p>
            <a:pPr marL="171450" indent="-171450">
              <a:buFont typeface="Arial" panose="020B0604020202020204" pitchFamily="34" charset="0"/>
              <a:buChar char="•"/>
            </a:pPr>
            <a:r>
              <a:rPr lang="pl-PL" sz="1200"/>
              <a:t>array-test an array's elements against an array of matchers</a:t>
            </a:r>
          </a:p>
          <a:p>
            <a:pPr marL="171450" indent="-171450">
              <a:buFont typeface="Arial" panose="020B0604020202020204" pitchFamily="34" charset="0"/>
              <a:buChar char="•"/>
            </a:pPr>
            <a:r>
              <a:rPr lang="pl-PL" sz="1200"/>
              <a:t>hasEntry,hasKey,hasValue-test a map contains an entry, key or value</a:t>
            </a:r>
          </a:p>
          <a:p>
            <a:pPr marL="171450" indent="-171450">
              <a:buFont typeface="Arial" panose="020B0604020202020204" pitchFamily="34" charset="0"/>
              <a:buChar char="•"/>
            </a:pPr>
            <a:r>
              <a:rPr lang="pl-PL" sz="1200"/>
              <a:t>hasItem,hasItems-test a collection contains elements</a:t>
            </a:r>
          </a:p>
          <a:p>
            <a:pPr marL="171450" indent="-171450">
              <a:buFont typeface="Arial" panose="020B0604020202020204" pitchFamily="34" charset="0"/>
              <a:buChar char="•"/>
            </a:pPr>
            <a:r>
              <a:rPr lang="pl-PL" sz="1200"/>
              <a:t>hasItemInArray-test an array contains an element</a:t>
            </a:r>
          </a:p>
          <a:p>
            <a:r>
              <a:rPr lang="pl-PL" sz="1200"/>
              <a:t>Number</a:t>
            </a:r>
          </a:p>
          <a:p>
            <a:pPr marL="171450" indent="-171450">
              <a:buFont typeface="Arial" panose="020B0604020202020204" pitchFamily="34" charset="0"/>
              <a:buChar char="•"/>
            </a:pPr>
            <a:r>
              <a:rPr lang="pl-PL" sz="1200"/>
              <a:t>closeTo-test floating point values are close to a given value</a:t>
            </a:r>
          </a:p>
          <a:p>
            <a:pPr marL="171450" indent="-171450">
              <a:buFont typeface="Arial" panose="020B0604020202020204" pitchFamily="34" charset="0"/>
              <a:buChar char="•"/>
            </a:pPr>
            <a:r>
              <a:rPr lang="pl-PL" sz="1200"/>
              <a:t>greaterThan,greaterThanOrEqualTo,lessThan,lessThanOrEqualTo-test ordering</a:t>
            </a:r>
          </a:p>
          <a:p>
            <a:r>
              <a:rPr lang="pl-PL" sz="1200"/>
              <a:t>Text</a:t>
            </a:r>
          </a:p>
          <a:p>
            <a:pPr marL="171450" indent="-171450">
              <a:buFont typeface="Arial" panose="020B0604020202020204" pitchFamily="34" charset="0"/>
              <a:buChar char="•"/>
            </a:pPr>
            <a:r>
              <a:rPr lang="pl-PL" sz="1200"/>
              <a:t>equalToIgnoringCase-test string equality ignoring case</a:t>
            </a:r>
          </a:p>
          <a:p>
            <a:pPr marL="171450" indent="-171450">
              <a:buFont typeface="Arial" panose="020B0604020202020204" pitchFamily="34" charset="0"/>
              <a:buChar char="•"/>
            </a:pPr>
            <a:r>
              <a:rPr lang="pl-PL" sz="1200"/>
              <a:t>equalToIgnoringWhiteSpace-test string equality ignoring differences in runs of whitespace</a:t>
            </a:r>
          </a:p>
          <a:p>
            <a:pPr marL="171450" indent="-171450">
              <a:buFont typeface="Arial" panose="020B0604020202020204" pitchFamily="34" charset="0"/>
              <a:buChar char="•"/>
            </a:pPr>
            <a:r>
              <a:rPr lang="pl-PL" sz="1200"/>
              <a:t>containsString,endsWith,startsWith-test string matching</a:t>
            </a:r>
            <a:endParaRPr lang="pl-PL" sz="1200" dirty="0"/>
          </a:p>
        </p:txBody>
      </p:sp>
    </p:spTree>
    <p:custDataLst>
      <p:tags r:id="rId1"/>
    </p:custDataLst>
    <p:extLst>
      <p:ext uri="{BB962C8B-B14F-4D97-AF65-F5344CB8AC3E}">
        <p14:creationId xmlns:p14="http://schemas.microsoft.com/office/powerpoint/2010/main" val="3047032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0">
            <a:extLst>
              <a:ext uri="{FF2B5EF4-FFF2-40B4-BE49-F238E27FC236}">
                <a16:creationId xmlns:a16="http://schemas.microsoft.com/office/drawing/2014/main" id="{96E1A914-1374-4E2B-991C-14407421F499}"/>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Tree>
    <p:custDataLst>
      <p:tags r:id="rId1"/>
    </p:custDataLst>
    <p:extLst>
      <p:ext uri="{BB962C8B-B14F-4D97-AF65-F5344CB8AC3E}">
        <p14:creationId xmlns:p14="http://schemas.microsoft.com/office/powerpoint/2010/main" val="216354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0">
            <a:extLst>
              <a:ext uri="{FF2B5EF4-FFF2-40B4-BE49-F238E27FC236}">
                <a16:creationId xmlns:a16="http://schemas.microsoft.com/office/drawing/2014/main" id="{126DC516-C594-4649-8795-93079E95BD7E}"/>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dirty="0"/>
              <a:t>Testy jednostkowe – idea</a:t>
            </a:r>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3</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pl-PL" sz="1600">
                <a:solidFill>
                  <a:schemeClr val="accent2"/>
                </a:solidFill>
              </a:rPr>
              <a:t>Weryfikują poprawność „jednostek” całego systemu,</a:t>
            </a:r>
          </a:p>
          <a:p>
            <a:pPr marL="285750" indent="-285750">
              <a:buFont typeface="Arial" panose="020B0604020202020204" pitchFamily="34" charset="0"/>
              <a:buChar char="•"/>
            </a:pPr>
            <a:r>
              <a:rPr lang="pl-PL" sz="1600">
                <a:solidFill>
                  <a:schemeClr val="accent2"/>
                </a:solidFill>
              </a:rPr>
              <a:t>Pojedyncze testy testują pojedyncze elementy:</a:t>
            </a:r>
          </a:p>
          <a:p>
            <a:pPr marL="519113" lvl="1" indent="-285750">
              <a:buFont typeface="Arial" panose="020B0604020202020204" pitchFamily="34" charset="0"/>
              <a:buChar char="•"/>
            </a:pPr>
            <a:r>
              <a:rPr lang="pl-PL" sz="1400">
                <a:solidFill>
                  <a:schemeClr val="accent2"/>
                </a:solidFill>
              </a:rPr>
              <a:t>Metody,</a:t>
            </a:r>
          </a:p>
          <a:p>
            <a:pPr marL="519113" lvl="1" indent="-285750">
              <a:buFont typeface="Arial" panose="020B0604020202020204" pitchFamily="34" charset="0"/>
              <a:buChar char="•"/>
            </a:pPr>
            <a:r>
              <a:rPr lang="pl-PL" sz="1400">
                <a:solidFill>
                  <a:schemeClr val="accent2"/>
                </a:solidFill>
              </a:rPr>
              <a:t>Obiekty.</a:t>
            </a:r>
            <a:endParaRPr lang="pl-PL">
              <a:solidFill>
                <a:schemeClr val="accent2"/>
              </a:solidFill>
            </a:endParaRPr>
          </a:p>
          <a:p>
            <a:pPr marL="285750" indent="-285750">
              <a:buFont typeface="Arial" panose="020B0604020202020204" pitchFamily="34" charset="0"/>
              <a:buChar char="•"/>
            </a:pPr>
            <a:r>
              <a:rPr lang="pl-PL" sz="1600">
                <a:solidFill>
                  <a:schemeClr val="accent2"/>
                </a:solidFill>
              </a:rPr>
              <a:t>Każdy test jednostkowy w Javie jest pojedynczą metodą.</a:t>
            </a:r>
            <a:endParaRPr lang="pl-PL" sz="1600" dirty="0">
              <a:solidFill>
                <a:schemeClr val="accent2"/>
              </a:solidFill>
            </a:endParaRPr>
          </a:p>
        </p:txBody>
      </p:sp>
    </p:spTree>
    <p:custDataLst>
      <p:tags r:id="rId1"/>
    </p:custDataLst>
    <p:extLst>
      <p:ext uri="{BB962C8B-B14F-4D97-AF65-F5344CB8AC3E}">
        <p14:creationId xmlns:p14="http://schemas.microsoft.com/office/powerpoint/2010/main" val="3917220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C0">
            <a:extLst>
              <a:ext uri="{FF2B5EF4-FFF2-40B4-BE49-F238E27FC236}">
                <a16:creationId xmlns:a16="http://schemas.microsoft.com/office/drawing/2014/main" id="{BE3C7AD4-CB23-4FD1-AA08-99DF0B63F7A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cxnSp>
        <p:nvCxnSpPr>
          <p:cNvPr id="20" name="Conector reto 49">
            <a:extLst>
              <a:ext uri="{FF2B5EF4-FFF2-40B4-BE49-F238E27FC236}">
                <a16:creationId xmlns:a16="http://schemas.microsoft.com/office/drawing/2014/main" id="{99F137B6-F3B1-4C6C-A4B5-514CE43D29F9}"/>
              </a:ext>
            </a:extLst>
          </p:cNvPr>
          <p:cNvCxnSpPr>
            <a:cxnSpLocks/>
          </p:cNvCxnSpPr>
          <p:nvPr/>
        </p:nvCxnSpPr>
        <p:spPr>
          <a:xfrm flipV="1">
            <a:off x="6096000" y="1419157"/>
            <a:ext cx="0" cy="5040000"/>
          </a:xfrm>
          <a:prstGeom prst="line">
            <a:avLst/>
          </a:prstGeom>
          <a:solidFill>
            <a:schemeClr val="tx1"/>
          </a:solidFill>
          <a:ln w="38100"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2" name="Title 4"/>
          <p:cNvSpPr>
            <a:spLocks noGrp="1"/>
          </p:cNvSpPr>
          <p:nvPr>
            <p:ph type="title"/>
          </p:nvPr>
        </p:nvSpPr>
        <p:spPr/>
        <p:txBody>
          <a:bodyPr/>
          <a:lstStyle/>
          <a:p>
            <a:r>
              <a:rPr lang="pl-PL"/>
              <a:t>Testowanie manualne czy jednostkowe?</a:t>
            </a:r>
            <a:endParaRPr lang="pl-PL" dirty="0"/>
          </a:p>
        </p:txBody>
      </p:sp>
      <p:sp>
        <p:nvSpPr>
          <p:cNvPr id="18" name="Footer Placeholder 17"/>
          <p:cNvSpPr>
            <a:spLocks noGrp="1"/>
          </p:cNvSpPr>
          <p:nvPr>
            <p:ph type="ftr" sz="quarter" idx="11"/>
          </p:nvPr>
        </p:nvSpPr>
        <p:spPr/>
        <p:txBody>
          <a:bodyPr/>
          <a:lstStyle/>
          <a:p>
            <a:r>
              <a:rPr lang="pl-PL"/>
              <a:t>© 2020 Capgemini. All rights reserved.</a:t>
            </a:r>
            <a:endParaRPr lang="pl-PL" dirty="0"/>
          </a:p>
        </p:txBody>
      </p:sp>
      <p:sp>
        <p:nvSpPr>
          <p:cNvPr id="21" name="Slide Number Placeholder 20"/>
          <p:cNvSpPr>
            <a:spLocks noGrp="1"/>
          </p:cNvSpPr>
          <p:nvPr>
            <p:ph type="sldNum" sz="quarter" idx="12"/>
          </p:nvPr>
        </p:nvSpPr>
        <p:spPr/>
        <p:txBody>
          <a:bodyPr/>
          <a:lstStyle/>
          <a:p>
            <a:fld id="{DD205EFF-948D-4AF6-B54C-65639188FB5F}" type="slidenum">
              <a:rPr lang="pl-PL" smtClean="0"/>
              <a:pPr/>
              <a:t>4</a:t>
            </a:fld>
            <a:endParaRPr lang="pl-PL" dirty="0"/>
          </a:p>
        </p:txBody>
      </p:sp>
      <p:sp>
        <p:nvSpPr>
          <p:cNvPr id="14" name="Text Placeholder 7">
            <a:extLst>
              <a:ext uri="{FF2B5EF4-FFF2-40B4-BE49-F238E27FC236}">
                <a16:creationId xmlns:a16="http://schemas.microsoft.com/office/drawing/2014/main" id="{068A3C61-5406-4D0F-9D3A-0D29F80FC7E1}"/>
              </a:ext>
            </a:extLst>
          </p:cNvPr>
          <p:cNvSpPr txBox="1">
            <a:spLocks/>
          </p:cNvSpPr>
          <p:nvPr/>
        </p:nvSpPr>
        <p:spPr>
          <a:xfrm>
            <a:off x="407987" y="1419539"/>
            <a:ext cx="5398452" cy="349742"/>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600">
                <a:solidFill>
                  <a:schemeClr val="accent2"/>
                </a:solidFill>
              </a:rPr>
              <a:t>Testy manualne</a:t>
            </a:r>
            <a:endParaRPr lang="pl-PL" sz="1600" dirty="0">
              <a:solidFill>
                <a:schemeClr val="accent2"/>
              </a:solidFill>
            </a:endParaRPr>
          </a:p>
        </p:txBody>
      </p:sp>
      <p:sp>
        <p:nvSpPr>
          <p:cNvPr id="15" name="Text Placeholder 8">
            <a:extLst>
              <a:ext uri="{FF2B5EF4-FFF2-40B4-BE49-F238E27FC236}">
                <a16:creationId xmlns:a16="http://schemas.microsoft.com/office/drawing/2014/main" id="{881CB16C-D148-43C9-917A-BB2FA2F62DBE}"/>
              </a:ext>
            </a:extLst>
          </p:cNvPr>
          <p:cNvSpPr txBox="1">
            <a:spLocks/>
          </p:cNvSpPr>
          <p:nvPr/>
        </p:nvSpPr>
        <p:spPr>
          <a:xfrm>
            <a:off x="407989" y="1932114"/>
            <a:ext cx="5398452" cy="4521073"/>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pl-PL"/>
              <a:t>Czasochłonne i żmudne,</a:t>
            </a:r>
          </a:p>
          <a:p>
            <a:pPr lvl="1"/>
            <a:r>
              <a:rPr lang="pl-PL"/>
              <a:t>Wymagają zaangażowania wielu ludzi,</a:t>
            </a:r>
          </a:p>
          <a:p>
            <a:pPr lvl="1"/>
            <a:r>
              <a:rPr lang="pl-PL"/>
              <a:t>Podatne na błędy ze względu na czynnik ludzki,</a:t>
            </a:r>
          </a:p>
          <a:p>
            <a:pPr lvl="1"/>
            <a:r>
              <a:rPr lang="pl-PL"/>
              <a:t>Pozwalają na wyłapanie błędów w późniejszych etapach produkcji oprogramowania, przez co błędy te są droższe w naprawie,</a:t>
            </a:r>
          </a:p>
          <a:p>
            <a:pPr lvl="1"/>
            <a:r>
              <a:rPr lang="pl-PL"/>
              <a:t>Nie ułatwiają refaktoryzowania i pisania kodu,</a:t>
            </a:r>
          </a:p>
          <a:p>
            <a:pPr lvl="1"/>
            <a:r>
              <a:rPr lang="pl-PL"/>
              <a:t>Nie dokumentują kodu.</a:t>
            </a:r>
            <a:endParaRPr lang="pl-PL" dirty="0"/>
          </a:p>
        </p:txBody>
      </p:sp>
      <p:sp>
        <p:nvSpPr>
          <p:cNvPr id="24" name="Text Placeholder 7">
            <a:extLst>
              <a:ext uri="{FF2B5EF4-FFF2-40B4-BE49-F238E27FC236}">
                <a16:creationId xmlns:a16="http://schemas.microsoft.com/office/drawing/2014/main" id="{DDEC9B01-8207-4EDE-A265-84160DD985DE}"/>
              </a:ext>
            </a:extLst>
          </p:cNvPr>
          <p:cNvSpPr txBox="1">
            <a:spLocks/>
          </p:cNvSpPr>
          <p:nvPr/>
        </p:nvSpPr>
        <p:spPr>
          <a:xfrm>
            <a:off x="6383338" y="1419539"/>
            <a:ext cx="5398452" cy="349742"/>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600">
                <a:solidFill>
                  <a:schemeClr val="accent2"/>
                </a:solidFill>
              </a:rPr>
              <a:t>Testy jednostkowe</a:t>
            </a:r>
            <a:endParaRPr lang="pl-PL" sz="1600" dirty="0">
              <a:solidFill>
                <a:schemeClr val="accent2"/>
              </a:solidFill>
            </a:endParaRPr>
          </a:p>
        </p:txBody>
      </p:sp>
      <p:sp>
        <p:nvSpPr>
          <p:cNvPr id="25" name="Text Placeholder 8">
            <a:extLst>
              <a:ext uri="{FF2B5EF4-FFF2-40B4-BE49-F238E27FC236}">
                <a16:creationId xmlns:a16="http://schemas.microsoft.com/office/drawing/2014/main" id="{6EEC98D5-9B76-419D-BF19-888BEB2150D2}"/>
              </a:ext>
            </a:extLst>
          </p:cNvPr>
          <p:cNvSpPr txBox="1">
            <a:spLocks/>
          </p:cNvSpPr>
          <p:nvPr/>
        </p:nvSpPr>
        <p:spPr>
          <a:xfrm>
            <a:off x="6383340" y="1932114"/>
            <a:ext cx="5398452" cy="4521073"/>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pl-PL"/>
              <a:t>Szybkie,</a:t>
            </a:r>
          </a:p>
          <a:p>
            <a:pPr marL="285750" indent="-285750">
              <a:buFont typeface="Arial" panose="020B0604020202020204" pitchFamily="34" charset="0"/>
              <a:buChar char="•"/>
            </a:pPr>
            <a:r>
              <a:rPr lang="pl-PL"/>
              <a:t>Nie wymagają ludzi do ich przeprowadzenia,</a:t>
            </a:r>
          </a:p>
          <a:p>
            <a:pPr marL="285750" indent="-285750">
              <a:buFont typeface="Arial" panose="020B0604020202020204" pitchFamily="34" charset="0"/>
              <a:buChar char="•"/>
            </a:pPr>
            <a:r>
              <a:rPr lang="pl-PL"/>
              <a:t>Precyzyjne i miarodajne,</a:t>
            </a:r>
          </a:p>
          <a:p>
            <a:pPr marL="285750" indent="-285750">
              <a:buFont typeface="Arial" panose="020B0604020202020204" pitchFamily="34" charset="0"/>
              <a:buChar char="•"/>
            </a:pPr>
            <a:r>
              <a:rPr lang="pl-PL"/>
              <a:t>Pozwalają na wyłapanie błędów już na etapie pisania kodu,</a:t>
            </a:r>
          </a:p>
          <a:p>
            <a:pPr marL="285750" indent="-285750">
              <a:buFont typeface="Arial" panose="020B0604020202020204" pitchFamily="34" charset="0"/>
              <a:buChar char="•"/>
            </a:pPr>
            <a:r>
              <a:rPr lang="pl-PL"/>
              <a:t>Ułatwiają refaktoryzowanie kodu,</a:t>
            </a:r>
          </a:p>
          <a:p>
            <a:pPr marL="285750" indent="-285750">
              <a:buFont typeface="Arial" panose="020B0604020202020204" pitchFamily="34" charset="0"/>
              <a:buChar char="•"/>
            </a:pPr>
            <a:r>
              <a:rPr lang="pl-PL"/>
              <a:t>Dokumentują kod i ułatwiają jego zrozumienie.</a:t>
            </a:r>
            <a:endParaRPr lang="pl-PL" dirty="0"/>
          </a:p>
        </p:txBody>
      </p:sp>
    </p:spTree>
    <p:custDataLst>
      <p:tags r:id="rId1"/>
    </p:custDataLst>
    <p:extLst>
      <p:ext uri="{BB962C8B-B14F-4D97-AF65-F5344CB8AC3E}">
        <p14:creationId xmlns:p14="http://schemas.microsoft.com/office/powerpoint/2010/main" val="56778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BEDEB0AF-A683-40D4-BA3B-1250FD814ECB}"/>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Testy jednostkowe – F.I.R.S.T.</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5</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pl-PL" sz="1600">
                <a:solidFill>
                  <a:schemeClr val="accent2"/>
                </a:solidFill>
              </a:rPr>
              <a:t>Fast – powinny  być szybkie</a:t>
            </a:r>
          </a:p>
          <a:p>
            <a:pPr marL="285750" indent="-285750">
              <a:buFont typeface="Arial" panose="020B0604020202020204" pitchFamily="34" charset="0"/>
              <a:buChar char="•"/>
            </a:pPr>
            <a:r>
              <a:rPr lang="pl-PL" sz="1600">
                <a:solidFill>
                  <a:schemeClr val="accent2"/>
                </a:solidFill>
              </a:rPr>
              <a:t>Isolated / Independent – nie mogą zależeć od innych testów</a:t>
            </a:r>
          </a:p>
          <a:p>
            <a:pPr marL="285750" indent="-285750">
              <a:buFont typeface="Arial" panose="020B0604020202020204" pitchFamily="34" charset="0"/>
              <a:buChar char="•"/>
            </a:pPr>
            <a:r>
              <a:rPr lang="pl-PL" sz="1600">
                <a:solidFill>
                  <a:schemeClr val="accent2"/>
                </a:solidFill>
              </a:rPr>
              <a:t>Repeatable – muszą być powtarzalne na każdym środowisku</a:t>
            </a:r>
          </a:p>
          <a:p>
            <a:pPr marL="285750" indent="-285750">
              <a:buFont typeface="Arial" panose="020B0604020202020204" pitchFamily="34" charset="0"/>
              <a:buChar char="•"/>
            </a:pPr>
            <a:r>
              <a:rPr lang="pl-PL" sz="1600">
                <a:solidFill>
                  <a:schemeClr val="accent2"/>
                </a:solidFill>
              </a:rPr>
              <a:t>Self-Validating – muszą sprawdzać wynik bez manualnej ingerencji</a:t>
            </a:r>
          </a:p>
          <a:p>
            <a:pPr marL="285750" indent="-285750">
              <a:buFont typeface="Arial" panose="020B0604020202020204" pitchFamily="34" charset="0"/>
              <a:buChar char="•"/>
            </a:pPr>
            <a:r>
              <a:rPr lang="pl-PL" sz="1600">
                <a:solidFill>
                  <a:schemeClr val="accent2"/>
                </a:solidFill>
              </a:rPr>
              <a:t>Timely – powinny być napisane odpowiednio szybko (przed kodem)</a:t>
            </a:r>
            <a:endParaRPr lang="pl-PL" sz="1600" dirty="0">
              <a:solidFill>
                <a:schemeClr val="accent2"/>
              </a:solidFill>
            </a:endParaRPr>
          </a:p>
        </p:txBody>
      </p:sp>
    </p:spTree>
    <p:custDataLst>
      <p:tags r:id="rId1"/>
    </p:custDataLst>
    <p:extLst>
      <p:ext uri="{BB962C8B-B14F-4D97-AF65-F5344CB8AC3E}">
        <p14:creationId xmlns:p14="http://schemas.microsoft.com/office/powerpoint/2010/main" val="272951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54EACAE7-ED43-4CEF-BC8D-3E73A4D15EE9}"/>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Jak pisać testy jednostkowe?</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6</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pl-PL" sz="1600">
                <a:solidFill>
                  <a:schemeClr val="accent2"/>
                </a:solidFill>
              </a:rPr>
              <a:t>jeden test prezentuje jedną koncepcję (przypadek testowy),</a:t>
            </a:r>
          </a:p>
          <a:p>
            <a:pPr marL="285750" indent="-285750">
              <a:buFont typeface="Arial" panose="020B0604020202020204" pitchFamily="34" charset="0"/>
              <a:buChar char="•"/>
            </a:pPr>
            <a:r>
              <a:rPr lang="pl-PL" sz="1600">
                <a:solidFill>
                  <a:schemeClr val="accent2"/>
                </a:solidFill>
              </a:rPr>
              <a:t>nie wyklucza to wielu asercji,</a:t>
            </a:r>
          </a:p>
          <a:p>
            <a:pPr marL="285750" indent="-285750">
              <a:buFont typeface="Arial" panose="020B0604020202020204" pitchFamily="34" charset="0"/>
              <a:buChar char="•"/>
            </a:pPr>
            <a:r>
              <a:rPr lang="pl-PL" sz="1600">
                <a:solidFill>
                  <a:schemeClr val="accent2"/>
                </a:solidFill>
              </a:rPr>
              <a:t>nie zwraca żadnego wyniku – jest metodą void-ową,</a:t>
            </a:r>
          </a:p>
          <a:p>
            <a:pPr marL="285750" indent="-285750">
              <a:buFont typeface="Arial" panose="020B0604020202020204" pitchFamily="34" charset="0"/>
              <a:buChar char="•"/>
            </a:pPr>
            <a:r>
              <a:rPr lang="pl-PL" sz="1600">
                <a:solidFill>
                  <a:schemeClr val="accent2"/>
                </a:solidFill>
              </a:rPr>
              <a:t>jest metodą bezargumentową,</a:t>
            </a:r>
          </a:p>
          <a:p>
            <a:pPr marL="285750" indent="-285750">
              <a:buFont typeface="Arial" panose="020B0604020202020204" pitchFamily="34" charset="0"/>
              <a:buChar char="•"/>
            </a:pPr>
            <a:r>
              <a:rPr lang="pl-PL" sz="1600">
                <a:solidFill>
                  <a:schemeClr val="accent2"/>
                </a:solidFill>
              </a:rPr>
              <a:t>nie rzuca wyjątków – może jedynie sprawdzić, czy wyjątek został rzucony przez testowaną metodę,</a:t>
            </a:r>
          </a:p>
          <a:p>
            <a:pPr marL="285750" indent="-285750">
              <a:buFont typeface="Arial" panose="020B0604020202020204" pitchFamily="34" charset="0"/>
              <a:buChar char="•"/>
            </a:pPr>
            <a:r>
              <a:rPr lang="pl-PL" sz="1600">
                <a:solidFill>
                  <a:schemeClr val="accent2"/>
                </a:solidFill>
              </a:rPr>
              <a:t>jest tak samo ważny, jak kod produkcyjny.</a:t>
            </a:r>
            <a:endParaRPr lang="pl-PL" sz="1600" dirty="0">
              <a:solidFill>
                <a:schemeClr val="accent2"/>
              </a:solidFill>
            </a:endParaRPr>
          </a:p>
        </p:txBody>
      </p:sp>
    </p:spTree>
    <p:custDataLst>
      <p:tags r:id="rId1"/>
    </p:custDataLst>
    <p:extLst>
      <p:ext uri="{BB962C8B-B14F-4D97-AF65-F5344CB8AC3E}">
        <p14:creationId xmlns:p14="http://schemas.microsoft.com/office/powerpoint/2010/main" val="328789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582D1843-9788-45CF-A286-FBA588BFA900}"/>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Organizacja kodu</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7</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pl-PL">
                <a:solidFill>
                  <a:schemeClr val="accent2"/>
                </a:solidFill>
              </a:rPr>
              <a:t>Stosowane są dwie konwencje przechowywania testów: </a:t>
            </a:r>
          </a:p>
          <a:p>
            <a:pPr marL="519113" lvl="1" indent="-285750">
              <a:buFont typeface="Arial" panose="020B0604020202020204" pitchFamily="34" charset="0"/>
              <a:buChar char="•"/>
            </a:pPr>
            <a:r>
              <a:rPr lang="pl-PL" sz="1800">
                <a:solidFill>
                  <a:schemeClr val="accent2"/>
                </a:solidFill>
              </a:rPr>
              <a:t>W projekcie z kodem produkcyjnym, w folderze src/test/java</a:t>
            </a:r>
          </a:p>
          <a:p>
            <a:pPr marL="519113" lvl="1" indent="-285750">
              <a:buFont typeface="Arial" panose="020B0604020202020204" pitchFamily="34" charset="0"/>
              <a:buChar char="•"/>
            </a:pPr>
            <a:r>
              <a:rPr lang="pl-PL" sz="1800">
                <a:solidFill>
                  <a:schemeClr val="accent2"/>
                </a:solidFill>
              </a:rPr>
              <a:t>W osobnym projekcie</a:t>
            </a:r>
          </a:p>
          <a:p>
            <a:pPr marL="285750" indent="-285750">
              <a:buFont typeface="Arial" panose="020B0604020202020204" pitchFamily="34" charset="0"/>
              <a:buChar char="•"/>
            </a:pPr>
            <a:r>
              <a:rPr lang="pl-PL">
                <a:solidFill>
                  <a:schemeClr val="accent2"/>
                </a:solidFill>
              </a:rPr>
              <a:t>Nazewnictwo:</a:t>
            </a:r>
          </a:p>
          <a:p>
            <a:pPr marL="519113" lvl="1" indent="-285750">
              <a:buFont typeface="Arial" panose="020B0604020202020204" pitchFamily="34" charset="0"/>
              <a:buChar char="•"/>
            </a:pPr>
            <a:r>
              <a:rPr lang="pl-PL" sz="1800">
                <a:solidFill>
                  <a:schemeClr val="accent2"/>
                </a:solidFill>
              </a:rPr>
              <a:t>Nazwa klasy z testami odpowiada nazwie klasy testowanej, z dopiskiem Test:</a:t>
            </a:r>
          </a:p>
          <a:p>
            <a:pPr marL="742950" lvl="2" indent="-285750"/>
            <a:r>
              <a:rPr lang="pl-PL" sz="1500">
                <a:solidFill>
                  <a:schemeClr val="accent2"/>
                </a:solidFill>
              </a:rPr>
              <a:t>ArrayUtils -&gt; ArrayUtilsTest</a:t>
            </a:r>
          </a:p>
          <a:p>
            <a:pPr marL="742950" lvl="2" indent="-285750"/>
            <a:r>
              <a:rPr lang="pl-PL" sz="1500">
                <a:solidFill>
                  <a:schemeClr val="accent2"/>
                </a:solidFill>
              </a:rPr>
              <a:t>MailServiceImpl -&gt; MailServiceImplTest</a:t>
            </a:r>
          </a:p>
          <a:p>
            <a:pPr marL="519113" lvl="1" indent="-285750">
              <a:buFont typeface="Arial" panose="020B0604020202020204" pitchFamily="34" charset="0"/>
              <a:buChar char="•"/>
            </a:pPr>
            <a:r>
              <a:rPr lang="pl-PL" sz="1800">
                <a:solidFill>
                  <a:schemeClr val="accent2"/>
                </a:solidFill>
              </a:rPr>
              <a:t>Nazwa metody testowej zawiera informację o tym, co powinno się wydarzyć w kodzie w przypadku konkretnych danych testowych:</a:t>
            </a:r>
          </a:p>
          <a:p>
            <a:pPr marL="742950" lvl="2" indent="-285750"/>
            <a:r>
              <a:rPr lang="pl-PL" sz="1500">
                <a:solidFill>
                  <a:schemeClr val="accent2"/>
                </a:solidFill>
              </a:rPr>
              <a:t>shouldFindOpenOrderWhenOnlyOneOpenOrderExists()</a:t>
            </a:r>
          </a:p>
          <a:p>
            <a:pPr marL="742950" lvl="2" indent="-285750"/>
            <a:r>
              <a:rPr lang="pl-PL" sz="1500">
                <a:solidFill>
                  <a:schemeClr val="accent2"/>
                </a:solidFill>
              </a:rPr>
              <a:t>shouldReturnFalseWhenNoMessagesAvailable()</a:t>
            </a:r>
            <a:endParaRPr lang="pl-PL" sz="1500" dirty="0">
              <a:solidFill>
                <a:schemeClr val="accent2"/>
              </a:solidFill>
            </a:endParaRPr>
          </a:p>
        </p:txBody>
      </p:sp>
    </p:spTree>
    <p:custDataLst>
      <p:tags r:id="rId1"/>
    </p:custDataLst>
    <p:extLst>
      <p:ext uri="{BB962C8B-B14F-4D97-AF65-F5344CB8AC3E}">
        <p14:creationId xmlns:p14="http://schemas.microsoft.com/office/powerpoint/2010/main" val="153679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037558D6-F0EF-439F-998B-A0578A3B06C6}"/>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dirty="0" err="1"/>
              <a:t>Code</a:t>
            </a:r>
            <a:r>
              <a:rPr lang="pl-PL" dirty="0"/>
              <a:t> </a:t>
            </a:r>
            <a:r>
              <a:rPr lang="pl-PL" dirty="0" err="1"/>
              <a:t>coverage</a:t>
            </a:r>
            <a:r>
              <a:rPr lang="pl-PL" dirty="0"/>
              <a:t> - pokrycie kodu testami</a:t>
            </a:r>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8</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500" dirty="0">
                <a:solidFill>
                  <a:schemeClr val="accent2"/>
                </a:solidFill>
              </a:rPr>
              <a:t>Pokrycie kodu jest miarą służącą opisaniu w jakim stopniu kod produkcyjny przetestowany jest testami jednostkowymi.</a:t>
            </a:r>
          </a:p>
          <a:p>
            <a:r>
              <a:rPr lang="pl-PL" sz="1500" dirty="0">
                <a:solidFill>
                  <a:schemeClr val="accent2"/>
                </a:solidFill>
              </a:rPr>
              <a:t>Wysokie pokrycie dostarcza nam informacji, że kod został solidnie przetestowany, a wystąpienie nieoczekiwanych błędów na systemach produkcyjnych jest mało prawdopodobne. Niestety, pokrycie stuprocentowe przeważnie jest niemożliwe do osiągnięcia. Pokrycie możemy mierzyć dla:</a:t>
            </a:r>
          </a:p>
          <a:p>
            <a:pPr marL="285750" indent="-285750">
              <a:buFont typeface="Arial" panose="020B0604020202020204" pitchFamily="34" charset="0"/>
              <a:buChar char="•"/>
            </a:pPr>
            <a:r>
              <a:rPr lang="pl-PL" sz="1500" dirty="0">
                <a:solidFill>
                  <a:schemeClr val="accent2"/>
                </a:solidFill>
              </a:rPr>
              <a:t>Instrukcji,</a:t>
            </a:r>
          </a:p>
          <a:p>
            <a:pPr marL="285750" indent="-285750">
              <a:buFont typeface="Arial" panose="020B0604020202020204" pitchFamily="34" charset="0"/>
              <a:buChar char="•"/>
            </a:pPr>
            <a:r>
              <a:rPr lang="pl-PL" sz="1500" dirty="0">
                <a:solidFill>
                  <a:schemeClr val="accent2"/>
                </a:solidFill>
              </a:rPr>
              <a:t>Rozgałęzień (</a:t>
            </a:r>
            <a:r>
              <a:rPr lang="pl-PL" sz="1500" dirty="0" err="1">
                <a:solidFill>
                  <a:schemeClr val="accent2"/>
                </a:solidFill>
              </a:rPr>
              <a:t>edge</a:t>
            </a:r>
            <a:r>
              <a:rPr lang="pl-PL" sz="1500" dirty="0">
                <a:solidFill>
                  <a:schemeClr val="accent2"/>
                </a:solidFill>
              </a:rPr>
              <a:t> / </a:t>
            </a:r>
            <a:r>
              <a:rPr lang="pl-PL" sz="1500" dirty="0" err="1">
                <a:solidFill>
                  <a:schemeClr val="accent2"/>
                </a:solidFill>
              </a:rPr>
              <a:t>branch</a:t>
            </a:r>
            <a:r>
              <a:rPr lang="pl-PL" sz="1500" dirty="0">
                <a:solidFill>
                  <a:schemeClr val="accent2"/>
                </a:solidFill>
              </a:rPr>
              <a:t>),</a:t>
            </a:r>
          </a:p>
          <a:p>
            <a:pPr marL="285750" indent="-285750">
              <a:buFont typeface="Arial" panose="020B0604020202020204" pitchFamily="34" charset="0"/>
              <a:buChar char="•"/>
            </a:pPr>
            <a:r>
              <a:rPr lang="pl-PL" sz="1500" dirty="0">
                <a:solidFill>
                  <a:schemeClr val="accent2"/>
                </a:solidFill>
              </a:rPr>
              <a:t>Ścieżek (</a:t>
            </a:r>
            <a:r>
              <a:rPr lang="pl-PL" sz="1500" dirty="0" err="1">
                <a:solidFill>
                  <a:schemeClr val="accent2"/>
                </a:solidFill>
              </a:rPr>
              <a:t>path</a:t>
            </a:r>
            <a:r>
              <a:rPr lang="pl-PL" sz="1500" dirty="0">
                <a:solidFill>
                  <a:schemeClr val="accent2"/>
                </a:solidFill>
              </a:rPr>
              <a:t>),</a:t>
            </a:r>
          </a:p>
          <a:p>
            <a:pPr marL="285750" indent="-285750">
              <a:buFont typeface="Arial" panose="020B0604020202020204" pitchFamily="34" charset="0"/>
              <a:buChar char="•"/>
            </a:pPr>
            <a:r>
              <a:rPr lang="pl-PL" sz="1500" dirty="0">
                <a:solidFill>
                  <a:schemeClr val="accent2"/>
                </a:solidFill>
              </a:rPr>
              <a:t>Warunków logicznych (</a:t>
            </a:r>
            <a:r>
              <a:rPr lang="pl-PL" sz="1500" dirty="0" err="1">
                <a:solidFill>
                  <a:schemeClr val="accent2"/>
                </a:solidFill>
              </a:rPr>
              <a:t>condition</a:t>
            </a:r>
            <a:r>
              <a:rPr lang="pl-PL" sz="1500" dirty="0">
                <a:solidFill>
                  <a:schemeClr val="accent2"/>
                </a:solidFill>
              </a:rPr>
              <a:t> / </a:t>
            </a:r>
            <a:r>
              <a:rPr lang="pl-PL" sz="1500" dirty="0" err="1">
                <a:solidFill>
                  <a:schemeClr val="accent2"/>
                </a:solidFill>
              </a:rPr>
              <a:t>predicate</a:t>
            </a:r>
            <a:r>
              <a:rPr lang="pl-PL" sz="1500" dirty="0">
                <a:solidFill>
                  <a:schemeClr val="accent2"/>
                </a:solidFill>
              </a:rPr>
              <a:t>),</a:t>
            </a:r>
          </a:p>
          <a:p>
            <a:pPr marL="285750" indent="-285750">
              <a:buFont typeface="Arial" panose="020B0604020202020204" pitchFamily="34" charset="0"/>
              <a:buChar char="•"/>
            </a:pPr>
            <a:r>
              <a:rPr lang="pl-PL" sz="1500" dirty="0">
                <a:solidFill>
                  <a:schemeClr val="accent2"/>
                </a:solidFill>
              </a:rPr>
              <a:t>Funkcji</a:t>
            </a:r>
          </a:p>
        </p:txBody>
      </p:sp>
    </p:spTree>
    <p:custDataLst>
      <p:tags r:id="rId1"/>
    </p:custDataLst>
    <p:extLst>
      <p:ext uri="{BB962C8B-B14F-4D97-AF65-F5344CB8AC3E}">
        <p14:creationId xmlns:p14="http://schemas.microsoft.com/office/powerpoint/2010/main" val="385711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C0">
            <a:extLst>
              <a:ext uri="{FF2B5EF4-FFF2-40B4-BE49-F238E27FC236}">
                <a16:creationId xmlns:a16="http://schemas.microsoft.com/office/drawing/2014/main" id="{1EC49709-73C8-434D-AFD5-71AE0A835A3F}"/>
              </a:ext>
            </a:extLst>
          </p:cNvPr>
          <p:cNvSpPr/>
          <p:nvPr/>
        </p:nvSpPr>
        <p:spPr>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pl-PL" sz="900" b="1">
                <a:solidFill>
                  <a:schemeClr val="tx1"/>
                </a:solidFill>
                <a:latin typeface="Verdana" panose="020B0604030504040204" pitchFamily="34" charset="0"/>
                <a:ea typeface="Verdana" panose="020B0604030504040204" pitchFamily="34" charset="0"/>
              </a:rPr>
              <a:t>SEC0</a:t>
            </a:r>
            <a:endParaRPr lang="pl-PL" sz="900" b="1" dirty="0">
              <a:solidFill>
                <a:schemeClr val="tx1"/>
              </a:solidFill>
              <a:latin typeface="Verdana" panose="020B0604030504040204" pitchFamily="34" charset="0"/>
              <a:ea typeface="Verdana" panose="020B0604030504040204" pitchFamily="34" charset="0"/>
            </a:endParaRPr>
          </a:p>
        </p:txBody>
      </p:sp>
      <p:sp>
        <p:nvSpPr>
          <p:cNvPr id="4" name="Title 3">
            <a:extLst>
              <a:ext uri="{FF2B5EF4-FFF2-40B4-BE49-F238E27FC236}">
                <a16:creationId xmlns:a16="http://schemas.microsoft.com/office/drawing/2014/main" id="{BAD3FAA8-650A-4E1B-B561-D86BE9AFB0F0}"/>
              </a:ext>
            </a:extLst>
          </p:cNvPr>
          <p:cNvSpPr>
            <a:spLocks noGrp="1"/>
          </p:cNvSpPr>
          <p:nvPr>
            <p:ph type="title"/>
          </p:nvPr>
        </p:nvSpPr>
        <p:spPr/>
        <p:txBody>
          <a:bodyPr/>
          <a:lstStyle/>
          <a:p>
            <a:r>
              <a:rPr lang="pl-PL"/>
              <a:t>Pokrycie kodu testami c.d.</a:t>
            </a:r>
            <a:endParaRPr lang="pl-PL" dirty="0"/>
          </a:p>
        </p:txBody>
      </p:sp>
      <p:sp>
        <p:nvSpPr>
          <p:cNvPr id="22" name="Footer Placeholder 21"/>
          <p:cNvSpPr>
            <a:spLocks noGrp="1"/>
          </p:cNvSpPr>
          <p:nvPr>
            <p:ph type="ftr" sz="quarter" idx="16"/>
          </p:nvPr>
        </p:nvSpPr>
        <p:spPr/>
        <p:txBody>
          <a:bodyPr/>
          <a:lstStyle/>
          <a:p>
            <a:r>
              <a:rPr lang="pl-PL"/>
              <a:t>© 2020 Capgemini. All rights reserved.</a:t>
            </a:r>
            <a:endParaRPr lang="pl-PL" dirty="0"/>
          </a:p>
        </p:txBody>
      </p:sp>
      <p:sp>
        <p:nvSpPr>
          <p:cNvPr id="23" name="Slide Number Placeholder 22"/>
          <p:cNvSpPr>
            <a:spLocks noGrp="1"/>
          </p:cNvSpPr>
          <p:nvPr>
            <p:ph type="sldNum" sz="quarter" idx="17"/>
          </p:nvPr>
        </p:nvSpPr>
        <p:spPr/>
        <p:txBody>
          <a:bodyPr/>
          <a:lstStyle/>
          <a:p>
            <a:fld id="{DD205EFF-948D-4AF6-B54C-65639188FB5F}" type="slidenum">
              <a:rPr lang="pl-PL" smtClean="0"/>
              <a:pPr/>
              <a:t>9</a:t>
            </a:fld>
            <a:endParaRPr lang="pl-PL" dirty="0"/>
          </a:p>
        </p:txBody>
      </p:sp>
      <p:sp>
        <p:nvSpPr>
          <p:cNvPr id="14" name="Text Placeholder 15"/>
          <p:cNvSpPr txBox="1">
            <a:spLocks/>
          </p:cNvSpPr>
          <p:nvPr/>
        </p:nvSpPr>
        <p:spPr>
          <a:xfrm>
            <a:off x="407987" y="1932114"/>
            <a:ext cx="11376026" cy="4521074"/>
          </a:xfrm>
          <a:prstGeom prst="rect">
            <a:avLst/>
          </a:prstGeom>
        </p:spPr>
        <p:txBody>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dirty="0"/>
          </a:p>
        </p:txBody>
      </p:sp>
      <p:sp>
        <p:nvSpPr>
          <p:cNvPr id="18" name="Text Placeholder 7">
            <a:extLst>
              <a:ext uri="{FF2B5EF4-FFF2-40B4-BE49-F238E27FC236}">
                <a16:creationId xmlns:a16="http://schemas.microsoft.com/office/drawing/2014/main" id="{A2C04903-FFC5-4407-9753-FAE4A1237D52}"/>
              </a:ext>
            </a:extLst>
          </p:cNvPr>
          <p:cNvSpPr txBox="1">
            <a:spLocks/>
          </p:cNvSpPr>
          <p:nvPr/>
        </p:nvSpPr>
        <p:spPr>
          <a:xfrm>
            <a:off x="407987" y="1556792"/>
            <a:ext cx="11376026" cy="212489"/>
          </a:xfrm>
          <a:prstGeom prst="rect">
            <a:avLst/>
          </a:prstGeom>
        </p:spPr>
        <p:txBody>
          <a:bodyPr lIns="0" tIns="0" rIns="0" bIns="0"/>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500">
                <a:solidFill>
                  <a:schemeClr val="accent2"/>
                </a:solidFill>
              </a:rPr>
              <a:t>Aby zapewnić wysokie pokrycie kodu, należy dobrze przygotować przypadki testowe, które możliwie najlepiej pokryją logikę biznesową aplikacji.</a:t>
            </a:r>
          </a:p>
          <a:p>
            <a:pPr marL="285750" indent="-285750">
              <a:buFont typeface="Arial" panose="020B0604020202020204" pitchFamily="34" charset="0"/>
              <a:buChar char="•"/>
            </a:pPr>
            <a:r>
              <a:rPr lang="pl-PL" sz="1500">
                <a:solidFill>
                  <a:schemeClr val="accent2"/>
                </a:solidFill>
              </a:rPr>
              <a:t>Zaczynamy od przypadku „happy path” nazywanego też „sunny day”, czyli standardowego, poprawnego działania naszej metody. Zapewnia to:</a:t>
            </a:r>
          </a:p>
          <a:p>
            <a:pPr marL="519113" lvl="1" indent="-285750">
              <a:buFont typeface="Arial" panose="020B0604020202020204" pitchFamily="34" charset="0"/>
              <a:buChar char="•"/>
            </a:pPr>
            <a:r>
              <a:rPr lang="pl-PL" sz="1300">
                <a:solidFill>
                  <a:schemeClr val="accent2"/>
                </a:solidFill>
              </a:rPr>
              <a:t>dobrą informację o testowanej domenie,</a:t>
            </a:r>
          </a:p>
          <a:p>
            <a:pPr marL="519113" lvl="1" indent="-285750">
              <a:buFont typeface="Arial" panose="020B0604020202020204" pitchFamily="34" charset="0"/>
              <a:buChar char="•"/>
            </a:pPr>
            <a:r>
              <a:rPr lang="pl-PL" sz="1300">
                <a:solidFill>
                  <a:schemeClr val="accent2"/>
                </a:solidFill>
              </a:rPr>
              <a:t>definiuje cel/ideę danej funkcjonalności,</a:t>
            </a:r>
          </a:p>
          <a:p>
            <a:pPr marL="519113" lvl="1" indent="-285750">
              <a:buFont typeface="Arial" panose="020B0604020202020204" pitchFamily="34" charset="0"/>
              <a:buChar char="•"/>
            </a:pPr>
            <a:r>
              <a:rPr lang="pl-PL" sz="1300">
                <a:solidFill>
                  <a:schemeClr val="accent2"/>
                </a:solidFill>
              </a:rPr>
              <a:t>pozwala programiście zapoznać się ze specyfikacją,</a:t>
            </a:r>
          </a:p>
          <a:p>
            <a:pPr marL="519113" lvl="1" indent="-285750">
              <a:buFont typeface="Arial" panose="020B0604020202020204" pitchFamily="34" charset="0"/>
              <a:buChar char="•"/>
            </a:pPr>
            <a:r>
              <a:rPr lang="pl-PL" sz="1300">
                <a:solidFill>
                  <a:schemeClr val="accent2"/>
                </a:solidFill>
              </a:rPr>
              <a:t>pomaga zidentyfikować/zrozumieć przypadki brzegowe,</a:t>
            </a:r>
          </a:p>
          <a:p>
            <a:pPr marL="519113" lvl="1" indent="-285750">
              <a:buFont typeface="Arial" panose="020B0604020202020204" pitchFamily="34" charset="0"/>
              <a:buChar char="•"/>
            </a:pPr>
            <a:r>
              <a:rPr lang="pl-PL" sz="1300">
                <a:solidFill>
                  <a:schemeClr val="accent2"/>
                </a:solidFill>
              </a:rPr>
              <a:t>umożliwia szybkie wykrycie wielu błędów.</a:t>
            </a:r>
            <a:endParaRPr lang="pl-PL" sz="1300" dirty="0">
              <a:solidFill>
                <a:schemeClr val="accent2"/>
              </a:solidFill>
            </a:endParaRPr>
          </a:p>
        </p:txBody>
      </p:sp>
    </p:spTree>
    <p:custDataLst>
      <p:tags r:id="rId1"/>
    </p:custDataLst>
    <p:extLst>
      <p:ext uri="{BB962C8B-B14F-4D97-AF65-F5344CB8AC3E}">
        <p14:creationId xmlns:p14="http://schemas.microsoft.com/office/powerpoint/2010/main" val="3081746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CG_SECLEVEL" val="SEC0"/>
</p:tagLst>
</file>

<file path=ppt/tags/tag10.xml><?xml version="1.0" encoding="utf-8"?>
<p:tagLst xmlns:a="http://schemas.openxmlformats.org/drawingml/2006/main" xmlns:r="http://schemas.openxmlformats.org/officeDocument/2006/relationships" xmlns:p="http://schemas.openxmlformats.org/presentationml/2006/main">
  <p:tag name="CG_SECLEVEL" val="SEC0"/>
</p:tagLst>
</file>

<file path=ppt/tags/tag11.xml><?xml version="1.0" encoding="utf-8"?>
<p:tagLst xmlns:a="http://schemas.openxmlformats.org/drawingml/2006/main" xmlns:r="http://schemas.openxmlformats.org/officeDocument/2006/relationships" xmlns:p="http://schemas.openxmlformats.org/presentationml/2006/main">
  <p:tag name="CG_SECLEVEL" val="SEC0"/>
</p:tagLst>
</file>

<file path=ppt/tags/tag12.xml><?xml version="1.0" encoding="utf-8"?>
<p:tagLst xmlns:a="http://schemas.openxmlformats.org/drawingml/2006/main" xmlns:r="http://schemas.openxmlformats.org/officeDocument/2006/relationships" xmlns:p="http://schemas.openxmlformats.org/presentationml/2006/main">
  <p:tag name="CG_SECLEVEL" val="SEC0"/>
</p:tagLst>
</file>

<file path=ppt/tags/tag13.xml><?xml version="1.0" encoding="utf-8"?>
<p:tagLst xmlns:a="http://schemas.openxmlformats.org/drawingml/2006/main" xmlns:r="http://schemas.openxmlformats.org/officeDocument/2006/relationships" xmlns:p="http://schemas.openxmlformats.org/presentationml/2006/main">
  <p:tag name="CG_SECLEVEL" val="SEC0"/>
</p:tagLst>
</file>

<file path=ppt/tags/tag14.xml><?xml version="1.0" encoding="utf-8"?>
<p:tagLst xmlns:a="http://schemas.openxmlformats.org/drawingml/2006/main" xmlns:r="http://schemas.openxmlformats.org/officeDocument/2006/relationships" xmlns:p="http://schemas.openxmlformats.org/presentationml/2006/main">
  <p:tag name="CG_SECLEVEL" val="SEC0"/>
</p:tagLst>
</file>

<file path=ppt/tags/tag15.xml><?xml version="1.0" encoding="utf-8"?>
<p:tagLst xmlns:a="http://schemas.openxmlformats.org/drawingml/2006/main" xmlns:r="http://schemas.openxmlformats.org/officeDocument/2006/relationships" xmlns:p="http://schemas.openxmlformats.org/presentationml/2006/main">
  <p:tag name="CG_SECLEVEL" val="SEC0"/>
</p:tagLst>
</file>

<file path=ppt/tags/tag16.xml><?xml version="1.0" encoding="utf-8"?>
<p:tagLst xmlns:a="http://schemas.openxmlformats.org/drawingml/2006/main" xmlns:r="http://schemas.openxmlformats.org/officeDocument/2006/relationships" xmlns:p="http://schemas.openxmlformats.org/presentationml/2006/main">
  <p:tag name="CG_SECLEVEL" val="SEC0"/>
</p:tagLst>
</file>

<file path=ppt/tags/tag17.xml><?xml version="1.0" encoding="utf-8"?>
<p:tagLst xmlns:a="http://schemas.openxmlformats.org/drawingml/2006/main" xmlns:r="http://schemas.openxmlformats.org/officeDocument/2006/relationships" xmlns:p="http://schemas.openxmlformats.org/presentationml/2006/main">
  <p:tag name="CG_SECLEVEL" val="SEC0"/>
</p:tagLst>
</file>

<file path=ppt/tags/tag18.xml><?xml version="1.0" encoding="utf-8"?>
<p:tagLst xmlns:a="http://schemas.openxmlformats.org/drawingml/2006/main" xmlns:r="http://schemas.openxmlformats.org/officeDocument/2006/relationships" xmlns:p="http://schemas.openxmlformats.org/presentationml/2006/main">
  <p:tag name="CG_SECLEVEL" val="SEC0"/>
</p:tagLst>
</file>

<file path=ppt/tags/tag19.xml><?xml version="1.0" encoding="utf-8"?>
<p:tagLst xmlns:a="http://schemas.openxmlformats.org/drawingml/2006/main" xmlns:r="http://schemas.openxmlformats.org/officeDocument/2006/relationships" xmlns:p="http://schemas.openxmlformats.org/presentationml/2006/main">
  <p:tag name="CG_SECLEVEL" val="SEC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CG_SECLEVEL" val="SEC0"/>
</p:tagLst>
</file>

<file path=ppt/tags/tag21.xml><?xml version="1.0" encoding="utf-8"?>
<p:tagLst xmlns:a="http://schemas.openxmlformats.org/drawingml/2006/main" xmlns:r="http://schemas.openxmlformats.org/officeDocument/2006/relationships" xmlns:p="http://schemas.openxmlformats.org/presentationml/2006/main">
  <p:tag name="CG_SECLEVEL" val="SEC0"/>
</p:tagLst>
</file>

<file path=ppt/tags/tag22.xml><?xml version="1.0" encoding="utf-8"?>
<p:tagLst xmlns:a="http://schemas.openxmlformats.org/drawingml/2006/main" xmlns:r="http://schemas.openxmlformats.org/officeDocument/2006/relationships" xmlns:p="http://schemas.openxmlformats.org/presentationml/2006/main">
  <p:tag name="CG_SECLEVEL" val="SEC0"/>
</p:tagLst>
</file>

<file path=ppt/tags/tag23.xml><?xml version="1.0" encoding="utf-8"?>
<p:tagLst xmlns:a="http://schemas.openxmlformats.org/drawingml/2006/main" xmlns:r="http://schemas.openxmlformats.org/officeDocument/2006/relationships" xmlns:p="http://schemas.openxmlformats.org/presentationml/2006/main">
  <p:tag name="CG_SECLEVEL" val="SEC0"/>
</p:tagLst>
</file>

<file path=ppt/tags/tag24.xml><?xml version="1.0" encoding="utf-8"?>
<p:tagLst xmlns:a="http://schemas.openxmlformats.org/drawingml/2006/main" xmlns:r="http://schemas.openxmlformats.org/officeDocument/2006/relationships" xmlns:p="http://schemas.openxmlformats.org/presentationml/2006/main">
  <p:tag name="CG_SECLEVEL" val="SEC0"/>
</p:tagLst>
</file>

<file path=ppt/tags/tag25.xml><?xml version="1.0" encoding="utf-8"?>
<p:tagLst xmlns:a="http://schemas.openxmlformats.org/drawingml/2006/main" xmlns:r="http://schemas.openxmlformats.org/officeDocument/2006/relationships" xmlns:p="http://schemas.openxmlformats.org/presentationml/2006/main">
  <p:tag name="CG_SECLEVEL" val="SEC0"/>
</p:tagLst>
</file>

<file path=ppt/tags/tag26.xml><?xml version="1.0" encoding="utf-8"?>
<p:tagLst xmlns:a="http://schemas.openxmlformats.org/drawingml/2006/main" xmlns:r="http://schemas.openxmlformats.org/officeDocument/2006/relationships" xmlns:p="http://schemas.openxmlformats.org/presentationml/2006/main">
  <p:tag name="CG_SECLEVEL" val="SEC0"/>
</p:tagLst>
</file>

<file path=ppt/tags/tag27.xml><?xml version="1.0" encoding="utf-8"?>
<p:tagLst xmlns:a="http://schemas.openxmlformats.org/drawingml/2006/main" xmlns:r="http://schemas.openxmlformats.org/officeDocument/2006/relationships" xmlns:p="http://schemas.openxmlformats.org/presentationml/2006/main">
  <p:tag name="CG_SECLEVEL" val="SEC0"/>
</p:tagLst>
</file>

<file path=ppt/tags/tag28.xml><?xml version="1.0" encoding="utf-8"?>
<p:tagLst xmlns:a="http://schemas.openxmlformats.org/drawingml/2006/main" xmlns:r="http://schemas.openxmlformats.org/officeDocument/2006/relationships" xmlns:p="http://schemas.openxmlformats.org/presentationml/2006/main">
  <p:tag name="CG_SECLEVEL" val="SEC0"/>
</p:tagLst>
</file>

<file path=ppt/tags/tag29.xml><?xml version="1.0" encoding="utf-8"?>
<p:tagLst xmlns:a="http://schemas.openxmlformats.org/drawingml/2006/main" xmlns:r="http://schemas.openxmlformats.org/officeDocument/2006/relationships" xmlns:p="http://schemas.openxmlformats.org/presentationml/2006/main">
  <p:tag name="CG_SECLEVEL" val="SEC0"/>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CG_SECLEVEL" val="SEC0"/>
</p:tagLst>
</file>

<file path=ppt/tags/tag7.xml><?xml version="1.0" encoding="utf-8"?>
<p:tagLst xmlns:a="http://schemas.openxmlformats.org/drawingml/2006/main" xmlns:r="http://schemas.openxmlformats.org/officeDocument/2006/relationships" xmlns:p="http://schemas.openxmlformats.org/presentationml/2006/main">
  <p:tag name="CG_SECLEVEL" val="SEC0"/>
</p:tagLst>
</file>

<file path=ppt/tags/tag8.xml><?xml version="1.0" encoding="utf-8"?>
<p:tagLst xmlns:a="http://schemas.openxmlformats.org/drawingml/2006/main" xmlns:r="http://schemas.openxmlformats.org/officeDocument/2006/relationships" xmlns:p="http://schemas.openxmlformats.org/presentationml/2006/main">
  <p:tag name="CG_SECLEVEL" val="SEC0"/>
</p:tagLst>
</file>

<file path=ppt/tags/tag9.xml><?xml version="1.0" encoding="utf-8"?>
<p:tagLst xmlns:a="http://schemas.openxmlformats.org/drawingml/2006/main" xmlns:r="http://schemas.openxmlformats.org/officeDocument/2006/relationships" xmlns:p="http://schemas.openxmlformats.org/presentationml/2006/main">
  <p:tag name="CG_SECLEVEL" val="SEC0"/>
</p:tagLst>
</file>

<file path=ppt/theme/theme1.xml><?xml version="1.0" encoding="utf-8"?>
<a:theme xmlns:a="http://schemas.openxmlformats.org/drawingml/2006/main" name="Capgemini Global 2020">
  <a:themeElements>
    <a:clrScheme name="Custom 3">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oAutofit/>
      </a:bodyPr>
      <a:lstStyle>
        <a:defPPr marL="4763" indent="0" algn="l">
          <a:buFont typeface="Wingdings" panose="05000000000000000000" pitchFamily="2" charset="2"/>
          <a:buNone/>
          <a:defRPr sz="1400" dirty="0" smtClean="0"/>
        </a:defPPr>
      </a:lstStyle>
    </a:txDef>
  </a:objectDefaults>
  <a:extraClrSchemeLst/>
  <a:extLst>
    <a:ext uri="{05A4C25C-085E-4340-85A3-A5531E510DB2}">
      <thm15:themeFamily xmlns:thm15="http://schemas.microsoft.com/office/thememl/2012/main" name="Blank.potx" id="{24740253-5A3D-4B95-AEA6-86E332881BAF}" vid="{B77D0338-7D5B-4EFF-A37F-5F08A727497D}"/>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3360</TotalTime>
  <Words>2109</Words>
  <Application>Microsoft Office PowerPoint</Application>
  <PresentationFormat>Panoramiczny</PresentationFormat>
  <Paragraphs>324</Paragraphs>
  <Slides>25</Slides>
  <Notes>22</Notes>
  <HiddenSlides>0</HiddenSlides>
  <MMClips>0</MMClips>
  <ScaleCrop>false</ScaleCrop>
  <HeadingPairs>
    <vt:vector size="8" baseType="variant">
      <vt:variant>
        <vt:lpstr>Używane czcionki</vt:lpstr>
      </vt:variant>
      <vt:variant>
        <vt:i4>5</vt:i4>
      </vt:variant>
      <vt:variant>
        <vt:lpstr>Motyw</vt:lpstr>
      </vt:variant>
      <vt:variant>
        <vt:i4>1</vt:i4>
      </vt:variant>
      <vt:variant>
        <vt:lpstr>Osadzone serwery OLE</vt:lpstr>
      </vt:variant>
      <vt:variant>
        <vt:i4>1</vt:i4>
      </vt:variant>
      <vt:variant>
        <vt:lpstr>Tytuły slajdów</vt:lpstr>
      </vt:variant>
      <vt:variant>
        <vt:i4>25</vt:i4>
      </vt:variant>
    </vt:vector>
  </HeadingPairs>
  <TitlesOfParts>
    <vt:vector size="32" baseType="lpstr">
      <vt:lpstr>Arial</vt:lpstr>
      <vt:lpstr>Calibri</vt:lpstr>
      <vt:lpstr>Droid Sans Mono</vt:lpstr>
      <vt:lpstr>Verdana</vt:lpstr>
      <vt:lpstr>Wingdings</vt:lpstr>
      <vt:lpstr>Capgemini Global 2020</vt:lpstr>
      <vt:lpstr>think-cell Slide</vt:lpstr>
      <vt:lpstr>Wprowadzenie do testów jednostkowych</vt:lpstr>
      <vt:lpstr>Agenda</vt:lpstr>
      <vt:lpstr>Testy jednostkowe – idea</vt:lpstr>
      <vt:lpstr>Testowanie manualne czy jednostkowe?</vt:lpstr>
      <vt:lpstr>Testy jednostkowe – F.I.R.S.T.</vt:lpstr>
      <vt:lpstr>Jak pisać testy jednostkowe?</vt:lpstr>
      <vt:lpstr>Organizacja kodu</vt:lpstr>
      <vt:lpstr>Code coverage - pokrycie kodu testami</vt:lpstr>
      <vt:lpstr>Pokrycie kodu testami c.d.</vt:lpstr>
      <vt:lpstr>Klasy równoważności</vt:lpstr>
      <vt:lpstr>Błędne dane i warunki brzegowe</vt:lpstr>
      <vt:lpstr>Junit 5 – budowa frameworka</vt:lpstr>
      <vt:lpstr>JUnit 5 – jak pisać testy?</vt:lpstr>
      <vt:lpstr>JUnit – struktura testu</vt:lpstr>
      <vt:lpstr>Given-when-then w praktyce</vt:lpstr>
      <vt:lpstr>JUnit 5 – wykonywanie asercji</vt:lpstr>
      <vt:lpstr>JUnit 5 – wykonywanie asercji 2</vt:lpstr>
      <vt:lpstr>JUnit 5 – wykonywanie asercji 3</vt:lpstr>
      <vt:lpstr>JUnit 5 – wykonywanie asercji 4</vt:lpstr>
      <vt:lpstr>JUnit 5 – testowanie oczekiwanego wyjątku</vt:lpstr>
      <vt:lpstr>JUnit 5 – Assumptions</vt:lpstr>
      <vt:lpstr>Test Driven Development</vt:lpstr>
      <vt:lpstr>Hamcrest</vt:lpstr>
      <vt:lpstr>Hamcrest – ważniejsze matchery</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Biernat, Maja</dc:creator>
  <cp:lastModifiedBy>Lipski, Maciej</cp:lastModifiedBy>
  <cp:revision>21</cp:revision>
  <dcterms:created xsi:type="dcterms:W3CDTF">2021-01-21T10:51:58Z</dcterms:created>
  <dcterms:modified xsi:type="dcterms:W3CDTF">2021-11-17T13:20:22Z</dcterms:modified>
  <cp:category>Security Level: SEC0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mainingLayouts">
    <vt:lpwstr>Capgemini Global 2019;Cover1;Agenda Slide;Title Only;Title Subtitle;Title Content;Title Subtitle Content;Blank-White;Blank-Gray;Logo White;EN_Closing1;EN_Closing2</vt:lpwstr>
  </property>
</Properties>
</file>