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99" r:id="rId4"/>
    <p:sldMasterId id="2147483914" r:id="rId5"/>
  </p:sldMasterIdLst>
  <p:notesMasterIdLst>
    <p:notesMasterId r:id="rId46"/>
  </p:notesMasterIdLst>
  <p:handoutMasterIdLst>
    <p:handoutMasterId r:id="rId47"/>
  </p:handoutMasterIdLst>
  <p:sldIdLst>
    <p:sldId id="1042" r:id="rId6"/>
    <p:sldId id="1065" r:id="rId7"/>
    <p:sldId id="1067" r:id="rId8"/>
    <p:sldId id="1062" r:id="rId9"/>
    <p:sldId id="1051" r:id="rId10"/>
    <p:sldId id="1068" r:id="rId11"/>
    <p:sldId id="1052" r:id="rId12"/>
    <p:sldId id="1063" r:id="rId13"/>
    <p:sldId id="1070" r:id="rId14"/>
    <p:sldId id="1064" r:id="rId15"/>
    <p:sldId id="1069" r:id="rId16"/>
    <p:sldId id="1066" r:id="rId17"/>
    <p:sldId id="1053" r:id="rId18"/>
    <p:sldId id="1054" r:id="rId19"/>
    <p:sldId id="1076" r:id="rId20"/>
    <p:sldId id="1074" r:id="rId21"/>
    <p:sldId id="1056" r:id="rId22"/>
    <p:sldId id="1075" r:id="rId23"/>
    <p:sldId id="1055" r:id="rId24"/>
    <p:sldId id="1057" r:id="rId25"/>
    <p:sldId id="1058" r:id="rId26"/>
    <p:sldId id="1073" r:id="rId27"/>
    <p:sldId id="1072" r:id="rId28"/>
    <p:sldId id="1071" r:id="rId29"/>
    <p:sldId id="1078" r:id="rId30"/>
    <p:sldId id="1077" r:id="rId31"/>
    <p:sldId id="1079" r:id="rId32"/>
    <p:sldId id="1083" r:id="rId33"/>
    <p:sldId id="1084" r:id="rId34"/>
    <p:sldId id="1080" r:id="rId35"/>
    <p:sldId id="1082" r:id="rId36"/>
    <p:sldId id="1081" r:id="rId37"/>
    <p:sldId id="1088" r:id="rId38"/>
    <p:sldId id="1087" r:id="rId39"/>
    <p:sldId id="1091" r:id="rId40"/>
    <p:sldId id="1089" r:id="rId41"/>
    <p:sldId id="1094" r:id="rId42"/>
    <p:sldId id="1092" r:id="rId43"/>
    <p:sldId id="1093" r:id="rId44"/>
    <p:sldId id="1085" r:id="rId45"/>
  </p:sldIdLst>
  <p:sldSz cx="12192000" cy="6858000"/>
  <p:notesSz cx="6858000" cy="9144000"/>
  <p:embeddedFontLst>
    <p:embeddedFont>
      <p:font typeface="Ubuntu" panose="020B0504030602030204" pitchFamily="34" charset="0"/>
      <p:regular r:id="rId48"/>
      <p:bold r:id="rId49"/>
      <p:italic r:id="rId50"/>
      <p:boldItalic r:id="rId51"/>
    </p:embeddedFont>
    <p:embeddedFont>
      <p:font typeface="Ubuntu Light" panose="020B0304030602030204" pitchFamily="34" charset="0"/>
      <p:regular r:id="rId52"/>
      <p:italic r:id="rId53"/>
    </p:embeddedFont>
    <p:embeddedFont>
      <p:font typeface="Ubuntu Medium" panose="020B0604030602030204" pitchFamily="34" charset="0"/>
      <p:regular r:id="rId54"/>
      <p:italic r:id="rId55"/>
    </p:embeddedFont>
  </p:embeddedFontLst>
  <p:custDataLst>
    <p:tags r:id="rId5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ABDB"/>
    <a:srgbClr val="E557AD"/>
    <a:srgbClr val="FF9C29"/>
    <a:srgbClr val="ECECEC"/>
    <a:srgbClr val="0F434A"/>
    <a:srgbClr val="57CF80"/>
    <a:srgbClr val="0070AD"/>
    <a:srgbClr val="0F878A"/>
    <a:srgbClr val="178C3D"/>
    <a:srgbClr val="1459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78425" autoAdjust="0"/>
  </p:normalViewPr>
  <p:slideViewPr>
    <p:cSldViewPr snapToGrid="0">
      <p:cViewPr varScale="1">
        <p:scale>
          <a:sx n="160" d="100"/>
          <a:sy n="160" d="100"/>
        </p:scale>
        <p:origin x="192" y="114"/>
      </p:cViewPr>
      <p:guideLst>
        <p:guide orient="horz" pos="2341"/>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font" Target="fonts/font6.fntdata"/><Relationship Id="rId58"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2.fntdata"/><Relationship Id="rId57"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font" Target="fonts/font5.fntdata"/><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font" Target="fonts/font1.fntdata"/><Relationship Id="rId56" Type="http://schemas.openxmlformats.org/officeDocument/2006/relationships/tags" Target="tags/tag1.xml"/><Relationship Id="rId8" Type="http://schemas.openxmlformats.org/officeDocument/2006/relationships/slide" Target="slides/slide3.xml"/><Relationship Id="rId51" Type="http://schemas.openxmlformats.org/officeDocument/2006/relationships/font" Target="fonts/font4.fntdata"/><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16/12/2021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16/12/2021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3</a:t>
            </a:fld>
            <a:endParaRPr lang="pt-BR"/>
          </a:p>
        </p:txBody>
      </p:sp>
    </p:spTree>
    <p:extLst>
      <p:ext uri="{BB962C8B-B14F-4D97-AF65-F5344CB8AC3E}">
        <p14:creationId xmlns:p14="http://schemas.microsoft.com/office/powerpoint/2010/main" val="238858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Komentarze</a:t>
            </a:r>
            <a:r>
              <a:rPr lang="en-US" dirty="0"/>
              <a:t>?</a:t>
            </a:r>
          </a:p>
        </p:txBody>
      </p:sp>
      <p:sp>
        <p:nvSpPr>
          <p:cNvPr id="4" name="Slide Number Placeholder 3"/>
          <p:cNvSpPr>
            <a:spLocks noGrp="1"/>
          </p:cNvSpPr>
          <p:nvPr>
            <p:ph type="sldNum" sz="quarter" idx="5"/>
          </p:nvPr>
        </p:nvSpPr>
        <p:spPr/>
        <p:txBody>
          <a:bodyPr/>
          <a:lstStyle/>
          <a:p>
            <a:fld id="{C0696B5C-12A0-4042-B4D0-BD3B9A4F58C6}" type="slidenum">
              <a:rPr lang="pt-BR" smtClean="0"/>
              <a:pPr/>
              <a:t>13</a:t>
            </a:fld>
            <a:endParaRPr lang="pt-BR"/>
          </a:p>
        </p:txBody>
      </p:sp>
    </p:spTree>
    <p:extLst>
      <p:ext uri="{BB962C8B-B14F-4D97-AF65-F5344CB8AC3E}">
        <p14:creationId xmlns:p14="http://schemas.microsoft.com/office/powerpoint/2010/main" val="2600754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18</a:t>
            </a:fld>
            <a:endParaRPr lang="pt-BR"/>
          </a:p>
        </p:txBody>
      </p:sp>
    </p:spTree>
    <p:extLst>
      <p:ext uri="{BB962C8B-B14F-4D97-AF65-F5344CB8AC3E}">
        <p14:creationId xmlns:p14="http://schemas.microsoft.com/office/powerpoint/2010/main" val="132736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19</a:t>
            </a:fld>
            <a:endParaRPr lang="pt-BR"/>
          </a:p>
        </p:txBody>
      </p:sp>
    </p:spTree>
    <p:extLst>
      <p:ext uri="{BB962C8B-B14F-4D97-AF65-F5344CB8AC3E}">
        <p14:creationId xmlns:p14="http://schemas.microsoft.com/office/powerpoint/2010/main" val="1194578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20</a:t>
            </a:fld>
            <a:endParaRPr lang="pt-BR"/>
          </a:p>
        </p:txBody>
      </p:sp>
    </p:spTree>
    <p:extLst>
      <p:ext uri="{BB962C8B-B14F-4D97-AF65-F5344CB8AC3E}">
        <p14:creationId xmlns:p14="http://schemas.microsoft.com/office/powerpoint/2010/main" val="4111947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21</a:t>
            </a:fld>
            <a:endParaRPr lang="pt-BR"/>
          </a:p>
        </p:txBody>
      </p:sp>
    </p:spTree>
    <p:extLst>
      <p:ext uri="{BB962C8B-B14F-4D97-AF65-F5344CB8AC3E}">
        <p14:creationId xmlns:p14="http://schemas.microsoft.com/office/powerpoint/2010/main" val="2034693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22</a:t>
            </a:fld>
            <a:endParaRPr lang="pt-BR"/>
          </a:p>
        </p:txBody>
      </p:sp>
    </p:spTree>
    <p:extLst>
      <p:ext uri="{BB962C8B-B14F-4D97-AF65-F5344CB8AC3E}">
        <p14:creationId xmlns:p14="http://schemas.microsoft.com/office/powerpoint/2010/main" val="3172553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23</a:t>
            </a:fld>
            <a:endParaRPr lang="pt-BR"/>
          </a:p>
        </p:txBody>
      </p:sp>
    </p:spTree>
    <p:extLst>
      <p:ext uri="{BB962C8B-B14F-4D97-AF65-F5344CB8AC3E}">
        <p14:creationId xmlns:p14="http://schemas.microsoft.com/office/powerpoint/2010/main" val="29348492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24</a:t>
            </a:fld>
            <a:endParaRPr lang="pt-BR"/>
          </a:p>
        </p:txBody>
      </p:sp>
    </p:spTree>
    <p:extLst>
      <p:ext uri="{BB962C8B-B14F-4D97-AF65-F5344CB8AC3E}">
        <p14:creationId xmlns:p14="http://schemas.microsoft.com/office/powerpoint/2010/main" val="3769779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25</a:t>
            </a:fld>
            <a:endParaRPr lang="pt-BR"/>
          </a:p>
        </p:txBody>
      </p:sp>
    </p:spTree>
    <p:extLst>
      <p:ext uri="{BB962C8B-B14F-4D97-AF65-F5344CB8AC3E}">
        <p14:creationId xmlns:p14="http://schemas.microsoft.com/office/powerpoint/2010/main" val="5761706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Reprezentacja</a:t>
            </a:r>
            <a:r>
              <a:rPr lang="en-US" dirty="0"/>
              <a:t> html w </a:t>
            </a:r>
            <a:r>
              <a:rPr lang="en-US" dirty="0" err="1"/>
              <a:t>pamięci</a:t>
            </a:r>
            <a:endParaRPr lang="en-US" dirty="0"/>
          </a:p>
          <a:p>
            <a:r>
              <a:rPr lang="en-US" dirty="0" err="1"/>
              <a:t>Manipuluje</a:t>
            </a:r>
            <a:r>
              <a:rPr lang="en-US" dirty="0"/>
              <a:t> </a:t>
            </a:r>
            <a:r>
              <a:rPr lang="en-US" dirty="0" err="1"/>
              <a:t>się</a:t>
            </a:r>
            <a:r>
              <a:rPr lang="en-US" dirty="0"/>
              <a:t> z </a:t>
            </a:r>
            <a:r>
              <a:rPr lang="en-US" dirty="0" err="1"/>
              <a:t>javascriptu</a:t>
            </a:r>
            <a:endParaRPr lang="en-US" dirty="0"/>
          </a:p>
          <a:p>
            <a:r>
              <a:rPr lang="en-US" dirty="0" err="1"/>
              <a:t>Atrybuty</a:t>
            </a:r>
            <a:r>
              <a:rPr lang="en-US" dirty="0"/>
              <a:t> </a:t>
            </a:r>
            <a:r>
              <a:rPr lang="en-US" dirty="0" err="1"/>
              <a:t>maja</a:t>
            </a:r>
            <a:r>
              <a:rPr lang="en-US" dirty="0"/>
              <a:t> </a:t>
            </a:r>
            <a:r>
              <a:rPr lang="en-US" dirty="0" err="1"/>
              <a:t>domyslna</a:t>
            </a:r>
            <a:r>
              <a:rPr lang="en-US" dirty="0"/>
              <a:t> </a:t>
            </a:r>
            <a:r>
              <a:rPr lang="en-US" dirty="0" err="1"/>
              <a:t>wartosc</a:t>
            </a:r>
            <a:r>
              <a:rPr lang="en-US" dirty="0"/>
              <a:t> </a:t>
            </a:r>
            <a:r>
              <a:rPr lang="en-US" dirty="0" err="1"/>
              <a:t>dla</a:t>
            </a:r>
            <a:r>
              <a:rPr lang="en-US" dirty="0"/>
              <a:t> </a:t>
            </a:r>
            <a:r>
              <a:rPr lang="en-US" dirty="0" err="1"/>
              <a:t>propert</a:t>
            </a:r>
            <a:endParaRPr lang="en-US" dirty="0"/>
          </a:p>
          <a:p>
            <a:r>
              <a:rPr lang="en-US" dirty="0" err="1"/>
              <a:t>Atrybuty</a:t>
            </a:r>
            <a:r>
              <a:rPr lang="en-US" dirty="0"/>
              <a:t> </a:t>
            </a:r>
            <a:r>
              <a:rPr lang="en-US" dirty="0" err="1"/>
              <a:t>są</a:t>
            </a:r>
            <a:r>
              <a:rPr lang="en-US" dirty="0"/>
              <a:t> </a:t>
            </a:r>
            <a:r>
              <a:rPr lang="en-US" dirty="0" err="1"/>
              <a:t>zawsze</a:t>
            </a:r>
            <a:r>
              <a:rPr lang="en-US" dirty="0"/>
              <a:t> </a:t>
            </a:r>
            <a:r>
              <a:rPr lang="en-US" dirty="0" err="1"/>
              <a:t>stringami</a:t>
            </a:r>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26</a:t>
            </a:fld>
            <a:endParaRPr lang="pt-BR"/>
          </a:p>
        </p:txBody>
      </p:sp>
    </p:spTree>
    <p:extLst>
      <p:ext uri="{BB962C8B-B14F-4D97-AF65-F5344CB8AC3E}">
        <p14:creationId xmlns:p14="http://schemas.microsoft.com/office/powerpoint/2010/main" val="1979661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4</a:t>
            </a:fld>
            <a:endParaRPr lang="pt-BR"/>
          </a:p>
        </p:txBody>
      </p:sp>
    </p:spTree>
    <p:extLst>
      <p:ext uri="{BB962C8B-B14F-4D97-AF65-F5344CB8AC3E}">
        <p14:creationId xmlns:p14="http://schemas.microsoft.com/office/powerpoint/2010/main" val="4080873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27</a:t>
            </a:fld>
            <a:endParaRPr lang="pt-BR"/>
          </a:p>
        </p:txBody>
      </p:sp>
    </p:spTree>
    <p:extLst>
      <p:ext uri="{BB962C8B-B14F-4D97-AF65-F5344CB8AC3E}">
        <p14:creationId xmlns:p14="http://schemas.microsoft.com/office/powerpoint/2010/main" val="8153615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28</a:t>
            </a:fld>
            <a:endParaRPr lang="pt-BR"/>
          </a:p>
        </p:txBody>
      </p:sp>
    </p:spTree>
    <p:extLst>
      <p:ext uri="{BB962C8B-B14F-4D97-AF65-F5344CB8AC3E}">
        <p14:creationId xmlns:p14="http://schemas.microsoft.com/office/powerpoint/2010/main" val="318133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29</a:t>
            </a:fld>
            <a:endParaRPr lang="pt-BR"/>
          </a:p>
        </p:txBody>
      </p:sp>
    </p:spTree>
    <p:extLst>
      <p:ext uri="{BB962C8B-B14F-4D97-AF65-F5344CB8AC3E}">
        <p14:creationId xmlns:p14="http://schemas.microsoft.com/office/powerpoint/2010/main" val="20050134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30</a:t>
            </a:fld>
            <a:endParaRPr lang="pt-BR"/>
          </a:p>
        </p:txBody>
      </p:sp>
    </p:spTree>
    <p:extLst>
      <p:ext uri="{BB962C8B-B14F-4D97-AF65-F5344CB8AC3E}">
        <p14:creationId xmlns:p14="http://schemas.microsoft.com/office/powerpoint/2010/main" val="21391801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31</a:t>
            </a:fld>
            <a:endParaRPr lang="pt-BR"/>
          </a:p>
        </p:txBody>
      </p:sp>
    </p:spTree>
    <p:extLst>
      <p:ext uri="{BB962C8B-B14F-4D97-AF65-F5344CB8AC3E}">
        <p14:creationId xmlns:p14="http://schemas.microsoft.com/office/powerpoint/2010/main" val="35738364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32</a:t>
            </a:fld>
            <a:endParaRPr lang="pt-BR"/>
          </a:p>
        </p:txBody>
      </p:sp>
    </p:spTree>
    <p:extLst>
      <p:ext uri="{BB962C8B-B14F-4D97-AF65-F5344CB8AC3E}">
        <p14:creationId xmlns:p14="http://schemas.microsoft.com/office/powerpoint/2010/main" val="1615688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33</a:t>
            </a:fld>
            <a:endParaRPr lang="pt-BR"/>
          </a:p>
        </p:txBody>
      </p:sp>
    </p:spTree>
    <p:extLst>
      <p:ext uri="{BB962C8B-B14F-4D97-AF65-F5344CB8AC3E}">
        <p14:creationId xmlns:p14="http://schemas.microsoft.com/office/powerpoint/2010/main" val="23389782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34</a:t>
            </a:fld>
            <a:endParaRPr lang="pt-BR"/>
          </a:p>
        </p:txBody>
      </p:sp>
    </p:spTree>
    <p:extLst>
      <p:ext uri="{BB962C8B-B14F-4D97-AF65-F5344CB8AC3E}">
        <p14:creationId xmlns:p14="http://schemas.microsoft.com/office/powerpoint/2010/main" val="30225943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35</a:t>
            </a:fld>
            <a:endParaRPr lang="pt-BR"/>
          </a:p>
        </p:txBody>
      </p:sp>
    </p:spTree>
    <p:extLst>
      <p:ext uri="{BB962C8B-B14F-4D97-AF65-F5344CB8AC3E}">
        <p14:creationId xmlns:p14="http://schemas.microsoft.com/office/powerpoint/2010/main" val="7850425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36</a:t>
            </a:fld>
            <a:endParaRPr lang="pt-BR"/>
          </a:p>
        </p:txBody>
      </p:sp>
    </p:spTree>
    <p:extLst>
      <p:ext uri="{BB962C8B-B14F-4D97-AF65-F5344CB8AC3E}">
        <p14:creationId xmlns:p14="http://schemas.microsoft.com/office/powerpoint/2010/main" val="26953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5</a:t>
            </a:fld>
            <a:endParaRPr lang="pt-BR"/>
          </a:p>
        </p:txBody>
      </p:sp>
    </p:spTree>
    <p:extLst>
      <p:ext uri="{BB962C8B-B14F-4D97-AF65-F5344CB8AC3E}">
        <p14:creationId xmlns:p14="http://schemas.microsoft.com/office/powerpoint/2010/main" val="32592814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37</a:t>
            </a:fld>
            <a:endParaRPr lang="pt-BR"/>
          </a:p>
        </p:txBody>
      </p:sp>
    </p:spTree>
    <p:extLst>
      <p:ext uri="{BB962C8B-B14F-4D97-AF65-F5344CB8AC3E}">
        <p14:creationId xmlns:p14="http://schemas.microsoft.com/office/powerpoint/2010/main" val="12585728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38</a:t>
            </a:fld>
            <a:endParaRPr lang="pt-BR"/>
          </a:p>
        </p:txBody>
      </p:sp>
    </p:spTree>
    <p:extLst>
      <p:ext uri="{BB962C8B-B14F-4D97-AF65-F5344CB8AC3E}">
        <p14:creationId xmlns:p14="http://schemas.microsoft.com/office/powerpoint/2010/main" val="41723602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39</a:t>
            </a:fld>
            <a:endParaRPr lang="pt-BR"/>
          </a:p>
        </p:txBody>
      </p:sp>
    </p:spTree>
    <p:extLst>
      <p:ext uri="{BB962C8B-B14F-4D97-AF65-F5344CB8AC3E}">
        <p14:creationId xmlns:p14="http://schemas.microsoft.com/office/powerpoint/2010/main" val="33168793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40</a:t>
            </a:fld>
            <a:endParaRPr lang="pt-BR"/>
          </a:p>
        </p:txBody>
      </p:sp>
    </p:spTree>
    <p:extLst>
      <p:ext uri="{BB962C8B-B14F-4D97-AF65-F5344CB8AC3E}">
        <p14:creationId xmlns:p14="http://schemas.microsoft.com/office/powerpoint/2010/main" val="3683730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Case insensitive</a:t>
            </a:r>
          </a:p>
          <a:p>
            <a:r>
              <a:rPr lang="en-US" dirty="0"/>
              <a:t>Void </a:t>
            </a:r>
          </a:p>
        </p:txBody>
      </p:sp>
      <p:sp>
        <p:nvSpPr>
          <p:cNvPr id="4" name="Slide Number Placeholder 3"/>
          <p:cNvSpPr>
            <a:spLocks noGrp="1"/>
          </p:cNvSpPr>
          <p:nvPr>
            <p:ph type="sldNum" sz="quarter" idx="5"/>
          </p:nvPr>
        </p:nvSpPr>
        <p:spPr/>
        <p:txBody>
          <a:bodyPr/>
          <a:lstStyle/>
          <a:p>
            <a:fld id="{C0696B5C-12A0-4042-B4D0-BD3B9A4F58C6}" type="slidenum">
              <a:rPr lang="pt-BR" smtClean="0"/>
              <a:pPr/>
              <a:t>6</a:t>
            </a:fld>
            <a:endParaRPr lang="pt-BR"/>
          </a:p>
        </p:txBody>
      </p:sp>
    </p:spTree>
    <p:extLst>
      <p:ext uri="{BB962C8B-B14F-4D97-AF65-F5344CB8AC3E}">
        <p14:creationId xmlns:p14="http://schemas.microsoft.com/office/powerpoint/2010/main" val="3753412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8</a:t>
            </a:fld>
            <a:endParaRPr lang="pt-BR"/>
          </a:p>
        </p:txBody>
      </p:sp>
    </p:spTree>
    <p:extLst>
      <p:ext uri="{BB962C8B-B14F-4D97-AF65-F5344CB8AC3E}">
        <p14:creationId xmlns:p14="http://schemas.microsoft.com/office/powerpoint/2010/main" val="3203195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9</a:t>
            </a:fld>
            <a:endParaRPr lang="pt-BR"/>
          </a:p>
        </p:txBody>
      </p:sp>
    </p:spTree>
    <p:extLst>
      <p:ext uri="{BB962C8B-B14F-4D97-AF65-F5344CB8AC3E}">
        <p14:creationId xmlns:p14="http://schemas.microsoft.com/office/powerpoint/2010/main" val="2955844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Reprezentacja</a:t>
            </a:r>
            <a:r>
              <a:rPr lang="en-US" dirty="0"/>
              <a:t> html w </a:t>
            </a:r>
            <a:r>
              <a:rPr lang="en-US" dirty="0" err="1"/>
              <a:t>pamięci</a:t>
            </a:r>
            <a:endParaRPr lang="en-US" dirty="0"/>
          </a:p>
          <a:p>
            <a:r>
              <a:rPr lang="en-US" dirty="0" err="1"/>
              <a:t>Manipuluje</a:t>
            </a:r>
            <a:r>
              <a:rPr lang="en-US" dirty="0"/>
              <a:t> </a:t>
            </a:r>
            <a:r>
              <a:rPr lang="en-US" dirty="0" err="1"/>
              <a:t>się</a:t>
            </a:r>
            <a:r>
              <a:rPr lang="en-US" dirty="0"/>
              <a:t> z </a:t>
            </a:r>
            <a:r>
              <a:rPr lang="en-US" dirty="0" err="1"/>
              <a:t>javascriptu</a:t>
            </a:r>
            <a:endParaRPr lang="en-US" dirty="0"/>
          </a:p>
          <a:p>
            <a:r>
              <a:rPr lang="en-US" dirty="0" err="1"/>
              <a:t>Atrybuty</a:t>
            </a:r>
            <a:r>
              <a:rPr lang="en-US" dirty="0"/>
              <a:t> </a:t>
            </a:r>
            <a:r>
              <a:rPr lang="en-US" dirty="0" err="1"/>
              <a:t>maja</a:t>
            </a:r>
            <a:r>
              <a:rPr lang="en-US" dirty="0"/>
              <a:t> </a:t>
            </a:r>
            <a:r>
              <a:rPr lang="en-US" dirty="0" err="1"/>
              <a:t>domyslna</a:t>
            </a:r>
            <a:r>
              <a:rPr lang="en-US" dirty="0"/>
              <a:t> </a:t>
            </a:r>
            <a:r>
              <a:rPr lang="en-US" dirty="0" err="1"/>
              <a:t>wartosc</a:t>
            </a:r>
            <a:r>
              <a:rPr lang="en-US" dirty="0"/>
              <a:t> </a:t>
            </a:r>
            <a:r>
              <a:rPr lang="en-US" dirty="0" err="1"/>
              <a:t>dla</a:t>
            </a:r>
            <a:r>
              <a:rPr lang="en-US" dirty="0"/>
              <a:t> </a:t>
            </a:r>
            <a:r>
              <a:rPr lang="en-US" dirty="0" err="1"/>
              <a:t>propert</a:t>
            </a:r>
            <a:endParaRPr lang="en-US" dirty="0"/>
          </a:p>
          <a:p>
            <a:r>
              <a:rPr lang="en-US" dirty="0" err="1"/>
              <a:t>Atrybuty</a:t>
            </a:r>
            <a:r>
              <a:rPr lang="en-US" dirty="0"/>
              <a:t> </a:t>
            </a:r>
            <a:r>
              <a:rPr lang="en-US" dirty="0" err="1"/>
              <a:t>są</a:t>
            </a:r>
            <a:r>
              <a:rPr lang="en-US" dirty="0"/>
              <a:t> </a:t>
            </a:r>
            <a:r>
              <a:rPr lang="en-US" dirty="0" err="1"/>
              <a:t>zawsze</a:t>
            </a:r>
            <a:r>
              <a:rPr lang="en-US" dirty="0"/>
              <a:t> </a:t>
            </a:r>
            <a:r>
              <a:rPr lang="en-US" dirty="0" err="1"/>
              <a:t>stringami</a:t>
            </a:r>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10</a:t>
            </a:fld>
            <a:endParaRPr lang="pt-BR"/>
          </a:p>
        </p:txBody>
      </p:sp>
    </p:spTree>
    <p:extLst>
      <p:ext uri="{BB962C8B-B14F-4D97-AF65-F5344CB8AC3E}">
        <p14:creationId xmlns:p14="http://schemas.microsoft.com/office/powerpoint/2010/main" val="3085523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11</a:t>
            </a:fld>
            <a:endParaRPr lang="pt-BR"/>
          </a:p>
        </p:txBody>
      </p:sp>
    </p:spTree>
    <p:extLst>
      <p:ext uri="{BB962C8B-B14F-4D97-AF65-F5344CB8AC3E}">
        <p14:creationId xmlns:p14="http://schemas.microsoft.com/office/powerpoint/2010/main" val="685036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cascade styles sheets</a:t>
            </a:r>
          </a:p>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12</a:t>
            </a:fld>
            <a:endParaRPr lang="pt-BR"/>
          </a:p>
        </p:txBody>
      </p:sp>
    </p:spTree>
    <p:extLst>
      <p:ext uri="{BB962C8B-B14F-4D97-AF65-F5344CB8AC3E}">
        <p14:creationId xmlns:p14="http://schemas.microsoft.com/office/powerpoint/2010/main" val="26679912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www.youtube.com/capgeminimedia" TargetMode="External"/><Relationship Id="rId3" Type="http://schemas.openxmlformats.org/officeDocument/2006/relationships/tags" Target="../tags/tag8.xml"/><Relationship Id="rId7" Type="http://schemas.openxmlformats.org/officeDocument/2006/relationships/hyperlink" Target="http://www.linkedin.com/company/capgemini" TargetMode="External"/><Relationship Id="rId12" Type="http://schemas.openxmlformats.org/officeDocument/2006/relationships/image" Target="../media/image5.png"/><Relationship Id="rId17" Type="http://schemas.openxmlformats.org/officeDocument/2006/relationships/image" Target="../media/image2.png"/><Relationship Id="rId2" Type="http://schemas.openxmlformats.org/officeDocument/2006/relationships/tags" Target="../tags/tag7.xml"/><Relationship Id="rId16" Type="http://schemas.openxmlformats.org/officeDocument/2006/relationships/image" Target="../media/image7.png"/><Relationship Id="rId1" Type="http://schemas.openxmlformats.org/officeDocument/2006/relationships/tags" Target="../tags/tag6.xml"/><Relationship Id="rId6" Type="http://schemas.openxmlformats.org/officeDocument/2006/relationships/image" Target="../media/image8.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4.png"/><Relationship Id="rId4" Type="http://schemas.openxmlformats.org/officeDocument/2006/relationships/tags" Target="../tags/tag9.xml"/><Relationship Id="rId9" Type="http://schemas.openxmlformats.org/officeDocument/2006/relationships/hyperlink" Target="http://www.slideshare.net/capgemini" TargetMode="External"/><Relationship Id="rId1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55116" y="260648"/>
            <a:ext cx="3024000" cy="1226177"/>
          </a:xfrm>
          <a:prstGeom prst="rect">
            <a:avLst/>
          </a:prstGeom>
        </p:spPr>
      </p:pic>
    </p:spTree>
    <p:extLst>
      <p:ext uri="{BB962C8B-B14F-4D97-AF65-F5344CB8AC3E}">
        <p14:creationId xmlns:p14="http://schemas.microsoft.com/office/powerpoint/2010/main" val="24024115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057535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Tree>
    <p:extLst>
      <p:ext uri="{BB962C8B-B14F-4D97-AF65-F5344CB8AC3E}">
        <p14:creationId xmlns:p14="http://schemas.microsoft.com/office/powerpoint/2010/main" val="357665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09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4219242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331047182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a:t>Click icon to add picture and arrange the picture in the background</a:t>
            </a:r>
            <a:endParaRPr lang="en-GB"/>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a:p>
        </p:txBody>
      </p:sp>
    </p:spTree>
    <p:extLst>
      <p:ext uri="{BB962C8B-B14F-4D97-AF65-F5344CB8AC3E}">
        <p14:creationId xmlns:p14="http://schemas.microsoft.com/office/powerpoint/2010/main" val="1766735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ontent RH image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C94FEA8-066A-4CC1-BFCC-10ED1764A21E}"/>
              </a:ext>
            </a:extLst>
          </p:cNvPr>
          <p:cNvSpPr>
            <a:spLocks noGrp="1"/>
          </p:cNvSpPr>
          <p:nvPr>
            <p:ph type="pic" sz="quarter" idx="10"/>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en-US"/>
              <a:t>Click to edit Master title style</a:t>
            </a:r>
            <a:endParaRPr lang="en-GB"/>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0424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5089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735264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spTree>
    <p:extLst>
      <p:ext uri="{BB962C8B-B14F-4D97-AF65-F5344CB8AC3E}">
        <p14:creationId xmlns:p14="http://schemas.microsoft.com/office/powerpoint/2010/main" val="4797057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a:solidFill>
                <a:schemeClr val="bg1"/>
              </a:solidFill>
              <a:effectLst/>
              <a:latin typeface="Ubuntu" panose="020B0504030602030204" pitchFamily="34" charset="0"/>
            </a:endParaRP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228045064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199018558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36" name="Rectangle 35"/>
          <p:cNvSpPr/>
          <p:nvPr/>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a:solidFill>
                <a:schemeClr val="bg1"/>
              </a:solidFill>
              <a:effectLst/>
              <a:latin typeface="Ubuntu" panose="020B0504030602030204" pitchFamily="34" charset="0"/>
            </a:endParaRPr>
          </a:p>
        </p:txBody>
      </p:sp>
      <p:sp>
        <p:nvSpPr>
          <p:cNvPr id="48" name="Rectangle 47"/>
          <p:cNvSpPr/>
          <p:nvPr/>
        </p:nvSpPr>
        <p:spPr>
          <a:xfrm>
            <a:off x="426523" y="107400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60" name="Rectangle 59"/>
          <p:cNvSpPr/>
          <p:nvPr>
            <p:custDataLst>
              <p:tags r:id="rId1"/>
            </p:custDataLst>
          </p:nvPr>
        </p:nvSpPr>
        <p:spPr>
          <a:xfrm>
            <a:off x="6324599" y="1111153"/>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111153"/>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97949"/>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97949"/>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24" name="Image 23" descr="Une image contenant texte&#10;&#10;Description générée automatiquement">
            <a:extLst>
              <a:ext uri="{FF2B5EF4-FFF2-40B4-BE49-F238E27FC236}">
                <a16:creationId xmlns:a16="http://schemas.microsoft.com/office/drawing/2014/main" id="{67291309-8FC0-47AE-9F48-E59E45B7FC66}"/>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765367" y="5376781"/>
            <a:ext cx="3024000" cy="1226177"/>
          </a:xfrm>
          <a:prstGeom prst="rect">
            <a:avLst/>
          </a:prstGeom>
        </p:spPr>
      </p:pic>
    </p:spTree>
    <p:extLst>
      <p:ext uri="{BB962C8B-B14F-4D97-AF65-F5344CB8AC3E}">
        <p14:creationId xmlns:p14="http://schemas.microsoft.com/office/powerpoint/2010/main" val="6522078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790077819"/>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a:t>1</a:t>
            </a:r>
            <a:endParaRPr lang="en-GB"/>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3006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ection C – Wide">
    <p:spTree>
      <p:nvGrpSpPr>
        <p:cNvPr id="1" name=""/>
        <p:cNvGrpSpPr/>
        <p:nvPr/>
      </p:nvGrpSpPr>
      <p:grpSpPr>
        <a:xfrm>
          <a:off x="0" y="0"/>
          <a:ext cx="0" cy="0"/>
          <a:chOff x="0" y="0"/>
          <a:chExt cx="0" cy="0"/>
        </a:xfrm>
      </p:grpSpPr>
      <p:pic>
        <p:nvPicPr>
          <p:cNvPr id="16" name="Picture 6">
            <a:extLst>
              <a:ext uri="{FF2B5EF4-FFF2-40B4-BE49-F238E27FC236}">
                <a16:creationId xmlns:a16="http://schemas.microsoft.com/office/drawing/2014/main" id="{B313E9A5-8927-4424-8200-0B40A5FE0D8A}"/>
              </a:ext>
            </a:extLst>
          </p:cNvPr>
          <p:cNvPicPr>
            <a:picLocks noChangeAspect="1"/>
          </p:cNvPicPr>
          <p:nvPr userDrawn="1"/>
        </p:nvPicPr>
        <p:blipFill>
          <a:blip r:embed="rId2">
            <a:extLst>
              <a:ext uri="{28A0092B-C50C-407E-A947-70E740481C1C}">
                <a14:useLocalDpi xmlns:a14="http://schemas.microsoft.com/office/drawing/2010/main"/>
              </a:ext>
            </a:extLst>
          </a:blip>
          <a:srcRect/>
          <a:stretch/>
        </p:blipFill>
        <p:spPr bwMode="ltGray">
          <a:xfrm>
            <a:off x="0" y="0"/>
            <a:ext cx="12192000" cy="6858000"/>
          </a:xfrm>
          <a:prstGeom prst="rect">
            <a:avLst/>
          </a:prstGeom>
        </p:spPr>
      </p:pic>
      <p:sp>
        <p:nvSpPr>
          <p:cNvPr id="13" name="Rectangle 12">
            <a:extLst>
              <a:ext uri="{FF2B5EF4-FFF2-40B4-BE49-F238E27FC236}">
                <a16:creationId xmlns:a16="http://schemas.microsoft.com/office/drawing/2014/main" id="{11AD9EEC-2F0C-454C-A5B2-F57FD7AAED4C}"/>
              </a:ext>
            </a:extLst>
          </p:cNvPr>
          <p:cNvSpPr/>
          <p:nvPr userDrawn="1"/>
        </p:nvSpPr>
        <p:spPr bwMode="white">
          <a:xfrm>
            <a:off x="2679031" y="-1"/>
            <a:ext cx="9512969" cy="6858001"/>
          </a:xfrm>
          <a:prstGeom prst="rect">
            <a:avLst/>
          </a:prstGeom>
          <a:solidFill>
            <a:srgbClr val="3281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auto">
          <a:xfrm>
            <a:off x="3359696" y="2095351"/>
            <a:ext cx="5781098" cy="397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spAutoFit/>
          </a:bodyPr>
          <a:lstStyle>
            <a:lvl1pPr algn="l">
              <a:lnSpc>
                <a:spcPts val="3100"/>
              </a:lnSpc>
              <a:defRPr lang="en-US" sz="3200" b="1" cap="all" baseline="0" dirty="0">
                <a:solidFill>
                  <a:schemeClr val="bg1"/>
                </a:solidFill>
                <a:latin typeface="Ubuntu" panose="020B0504030602030204" pitchFamily="34" charset="0"/>
              </a:defRPr>
            </a:lvl1pPr>
          </a:lstStyle>
          <a:p>
            <a:pPr marL="0" lvl="0"/>
            <a:r>
              <a:rPr lang="en-US"/>
              <a:t>SECTION TITLE ALL CAPS</a:t>
            </a:r>
          </a:p>
        </p:txBody>
      </p:sp>
      <p:sp>
        <p:nvSpPr>
          <p:cNvPr id="9" name="Text Placeholder 8">
            <a:extLst>
              <a:ext uri="{FF2B5EF4-FFF2-40B4-BE49-F238E27FC236}">
                <a16:creationId xmlns:a16="http://schemas.microsoft.com/office/drawing/2014/main" id="{F874BF17-775B-4C09-81B2-C8403E37CEBE}"/>
              </a:ext>
            </a:extLst>
          </p:cNvPr>
          <p:cNvSpPr>
            <a:spLocks noGrp="1"/>
          </p:cNvSpPr>
          <p:nvPr>
            <p:ph type="body" sz="quarter" idx="11" hasCustomPrompt="1"/>
          </p:nvPr>
        </p:nvSpPr>
        <p:spPr>
          <a:xfrm>
            <a:off x="3359696" y="3713163"/>
            <a:ext cx="5781098" cy="2809875"/>
          </a:xfrm>
          <a:prstGeom prst="rect">
            <a:avLst/>
          </a:prstGeom>
        </p:spPr>
        <p:txBody>
          <a:bodyPr lIns="0" tIns="0" rIns="0" bIns="0"/>
          <a:lstStyle>
            <a:lvl1pPr marL="0" indent="0">
              <a:lnSpc>
                <a:spcPct val="110000"/>
              </a:lnSpc>
              <a:buNone/>
              <a:defRPr sz="1800">
                <a:solidFill>
                  <a:schemeClr val="bg1"/>
                </a:solidFill>
                <a:latin typeface="Ubuntu" panose="020B0504030602030204" pitchFamily="34" charset="0"/>
              </a:defRPr>
            </a:lvl1pPr>
          </a:lstStyle>
          <a:p>
            <a:pPr lvl="0"/>
            <a:r>
              <a:rPr lang="en-US"/>
              <a:t>Short chapter description 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a:t>
            </a:r>
            <a:r>
              <a:rPr lang="en-US"/>
              <a:t>.</a:t>
            </a:r>
            <a:endParaRPr lang="en-GB"/>
          </a:p>
        </p:txBody>
      </p:sp>
      <p:sp>
        <p:nvSpPr>
          <p:cNvPr id="5" name="Text Placeholder 4">
            <a:extLst>
              <a:ext uri="{FF2B5EF4-FFF2-40B4-BE49-F238E27FC236}">
                <a16:creationId xmlns:a16="http://schemas.microsoft.com/office/drawing/2014/main" id="{2545FEED-D34C-429E-92B0-734C0A2CAA82}"/>
              </a:ext>
            </a:extLst>
          </p:cNvPr>
          <p:cNvSpPr>
            <a:spLocks noGrp="1"/>
          </p:cNvSpPr>
          <p:nvPr>
            <p:ph type="body" sz="quarter" idx="10" hasCustomPrompt="1"/>
          </p:nvPr>
        </p:nvSpPr>
        <p:spPr>
          <a:xfrm>
            <a:off x="3359696" y="3144837"/>
            <a:ext cx="5781098" cy="476845"/>
          </a:xfrm>
          <a:prstGeom prst="rect">
            <a:avLst/>
          </a:prstGeom>
        </p:spPr>
        <p:txBody>
          <a:bodyPr lIns="0" tIns="0" rIns="0" bIns="0"/>
          <a:lstStyle>
            <a:lvl1pPr marL="0" indent="0">
              <a:buNone/>
              <a:defRPr sz="2400" cap="all" baseline="0">
                <a:solidFill>
                  <a:srgbClr val="17333F"/>
                </a:solidFill>
                <a:latin typeface="Ubuntu" panose="020B0504030602030204" pitchFamily="34" charset="0"/>
              </a:defRPr>
            </a:lvl1pPr>
            <a:lvl5pPr>
              <a:defRPr/>
            </a:lvl5pPr>
          </a:lstStyle>
          <a:p>
            <a:pPr lvl="0"/>
            <a:r>
              <a:rPr lang="en-US"/>
              <a:t>SECTION SUBTITLE ALL CAPs</a:t>
            </a:r>
            <a:endParaRPr lang="en-GB"/>
          </a:p>
        </p:txBody>
      </p:sp>
      <p:grpSp>
        <p:nvGrpSpPr>
          <p:cNvPr id="8" name="Group 37">
            <a:extLst>
              <a:ext uri="{FF2B5EF4-FFF2-40B4-BE49-F238E27FC236}">
                <a16:creationId xmlns:a16="http://schemas.microsoft.com/office/drawing/2014/main" id="{89B4162E-9D70-4209-8DF4-1DED4106593B}"/>
              </a:ext>
            </a:extLst>
          </p:cNvPr>
          <p:cNvGrpSpPr/>
          <p:nvPr userDrawn="1"/>
        </p:nvGrpSpPr>
        <p:grpSpPr>
          <a:xfrm>
            <a:off x="11559747" y="210928"/>
            <a:ext cx="413177" cy="382296"/>
            <a:chOff x="5481638" y="2859088"/>
            <a:chExt cx="1231900" cy="1139825"/>
          </a:xfrm>
          <a:solidFill>
            <a:schemeClr val="bg1"/>
          </a:solidFill>
        </p:grpSpPr>
        <p:sp>
          <p:nvSpPr>
            <p:cNvPr id="10" name="Freeform 320">
              <a:extLst>
                <a:ext uri="{FF2B5EF4-FFF2-40B4-BE49-F238E27FC236}">
                  <a16:creationId xmlns:a16="http://schemas.microsoft.com/office/drawing/2014/main" id="{0DC7C616-15E8-4116-9F0B-2B12EA97341E}"/>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321">
              <a:extLst>
                <a:ext uri="{FF2B5EF4-FFF2-40B4-BE49-F238E27FC236}">
                  <a16:creationId xmlns:a16="http://schemas.microsoft.com/office/drawing/2014/main" id="{8CD5D6CE-DA21-4029-90DF-6FD0FE6AC0B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9573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75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1" nodeType="withEffect">
                                  <p:stCondLst>
                                    <p:cond delay="10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1500"/>
                                        <p:tgtEl>
                                          <p:spTgt spid="13"/>
                                        </p:tgtEl>
                                      </p:cBhvr>
                                    </p:animEffect>
                                  </p:childTnLst>
                                </p:cTn>
                              </p:par>
                              <p:par>
                                <p:cTn id="11" presetID="63" presetClass="path" presetSubtype="0" decel="100000" fill="hold" grpId="0" nodeType="withEffect">
                                  <p:stCondLst>
                                    <p:cond delay="1000"/>
                                  </p:stCondLst>
                                  <p:childTnLst>
                                    <p:animMotion origin="layout" path="M -0.05938 0 L 4.16667E-6 0 " pathEditMode="relative" rAng="0" ptsTypes="AA">
                                      <p:cBhvr>
                                        <p:cTn id="12" dur="1500" fill="hold"/>
                                        <p:tgtEl>
                                          <p:spTgt spid="13"/>
                                        </p:tgtEl>
                                        <p:attrNameLst>
                                          <p:attrName>ppt_x</p:attrName>
                                          <p:attrName>ppt_y</p:attrName>
                                        </p:attrNameLst>
                                      </p:cBhvr>
                                      <p:rCtr x="2969" y="0"/>
                                    </p:animMotion>
                                  </p:childTnLst>
                                </p:cTn>
                              </p:par>
                              <p:par>
                                <p:cTn id="13" presetID="10" presetClass="entr" presetSubtype="0" fill="hold" grpId="0" nodeType="withEffect">
                                  <p:stCondLst>
                                    <p:cond delay="2500"/>
                                  </p:stCondLst>
                                  <p:iterate type="wd">
                                    <p:tmPct val="16667"/>
                                  </p:iterate>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64" presetClass="path" presetSubtype="0" decel="100000" fill="hold" grpId="1" nodeType="withEffect">
                                  <p:stCondLst>
                                    <p:cond delay="2500"/>
                                  </p:stCondLst>
                                  <p:iterate type="wd">
                                    <p:tmPct val="16667"/>
                                  </p:iterate>
                                  <p:childTnLst>
                                    <p:animMotion origin="layout" path="M -4.16667E-6 0.02616 L -4.16667E-6 -4.81481E-6 " pathEditMode="relative" rAng="0" ptsTypes="AA">
                                      <p:cBhvr>
                                        <p:cTn id="17" dur="500" fill="hold"/>
                                        <p:tgtEl>
                                          <p:spTgt spid="5"/>
                                        </p:tgtEl>
                                        <p:attrNameLst>
                                          <p:attrName>ppt_x</p:attrName>
                                          <p:attrName>ppt_y</p:attrName>
                                        </p:attrNameLst>
                                      </p:cBhvr>
                                      <p:rCtr x="0" y="-1319"/>
                                    </p:animMotion>
                                  </p:childTnLst>
                                </p:cTn>
                              </p:par>
                              <p:par>
                                <p:cTn id="18" presetID="10" presetClass="entr" presetSubtype="0" fill="hold" grpId="0" nodeType="withEffect">
                                  <p:stCondLst>
                                    <p:cond delay="340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fade">
                                      <p:cBhvr>
                                        <p:cTn id="20" dur="750"/>
                                        <p:tgtEl>
                                          <p:spTgt spid="9">
                                            <p:txEl>
                                              <p:pRg st="0" end="0"/>
                                            </p:txEl>
                                          </p:spTgt>
                                        </p:tgtEl>
                                      </p:cBhvr>
                                    </p:animEffect>
                                  </p:childTnLst>
                                </p:cTn>
                              </p:par>
                              <p:par>
                                <p:cTn id="21" presetID="10" presetClass="entr" presetSubtype="0" fill="hold" nodeType="withEffect">
                                  <p:stCondLst>
                                    <p:cond delay="20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1150"/>
                                        <p:tgtEl>
                                          <p:spTgt spid="16"/>
                                        </p:tgtEl>
                                      </p:cBhvr>
                                    </p:animEffect>
                                  </p:childTnLst>
                                </p:cTn>
                              </p:par>
                              <p:par>
                                <p:cTn id="24" presetID="6" presetClass="emph" presetSubtype="0" fill="hold" nodeType="withEffect">
                                  <p:stCondLst>
                                    <p:cond delay="0"/>
                                  </p:stCondLst>
                                  <p:childTnLst>
                                    <p:animScale>
                                      <p:cBhvr>
                                        <p:cTn id="25" dur="150" fill="hold"/>
                                        <p:tgtEl>
                                          <p:spTgt spid="16"/>
                                        </p:tgtEl>
                                      </p:cBhvr>
                                      <p:by x="110000" y="110000"/>
                                    </p:animScale>
                                  </p:childTnLst>
                                </p:cTn>
                              </p:par>
                              <p:par>
                                <p:cTn id="26" presetID="6" presetClass="emph" presetSubtype="0" decel="100000" fill="hold" nodeType="withEffect">
                                  <p:stCondLst>
                                    <p:cond delay="200"/>
                                  </p:stCondLst>
                                  <p:childTnLst>
                                    <p:animScale>
                                      <p:cBhvr>
                                        <p:cTn id="27" dur="3450" fill="hold"/>
                                        <p:tgtEl>
                                          <p:spTgt spid="16"/>
                                        </p:tgtEl>
                                      </p:cBhvr>
                                      <p:by x="90990" y="9099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p:bldP spid="9" grpId="0" build="p">
        <p:tmplLst>
          <p:tmpl lvl="1">
            <p:tnLst>
              <p:par>
                <p:cTn presetID="10" presetClass="entr" presetSubtype="0" fill="hold" nodeType="withEffect">
                  <p:stCondLst>
                    <p:cond delay="34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childTnLst>
                </p:cTn>
              </p:par>
            </p:tnLst>
          </p:tmpl>
        </p:tmplLst>
      </p:bldP>
      <p:bldP spid="5" grpId="0">
        <p:tmplLst>
          <p:tmpl>
            <p:tnLst>
              <p:par>
                <p:cTn presetID="10" presetClass="entr" presetSubtype="0" fill="hold" nodeType="withEffect">
                  <p:stCondLst>
                    <p:cond delay="2500"/>
                  </p:stCondLst>
                  <p:iterate type="wd">
                    <p:tmPct val="16667"/>
                  </p:iterate>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64" presetClass="path" presetSubtype="0" decel="100000" fill="hold" nodeType="withEffect">
                  <p:stCondLst>
                    <p:cond delay="2500"/>
                  </p:stCondLst>
                  <p:iterate type="wd">
                    <p:tmPct val="16667"/>
                  </p:iterate>
                  <p:childTnLst>
                    <p:animMotion origin="layout" path="M -4.16667E-6 0.02616 L -4.16667E-6 -4.81481E-6 " pathEditMode="relative" rAng="0" ptsTypes="AA">
                      <p:cBhvr>
                        <p:cTn dur="500" fill="hold"/>
                        <p:tgtEl>
                          <p:spTgt spid="5"/>
                        </p:tgtEl>
                        <p:attrNameLst>
                          <p:attrName>ppt_x</p:attrName>
                          <p:attrName>ppt_y</p:attrName>
                        </p:attrNameLst>
                      </p:cBhvr>
                      <p:rCtr x="0" y="-1319"/>
                    </p:animMotion>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a:p>
        </p:txBody>
      </p:sp>
      <p:pic>
        <p:nvPicPr>
          <p:cNvPr id="6" name="Image 5" descr="Une image contenant texte&#10;&#10;Description générée automatiquement">
            <a:extLst>
              <a:ext uri="{FF2B5EF4-FFF2-40B4-BE49-F238E27FC236}">
                <a16:creationId xmlns:a16="http://schemas.microsoft.com/office/drawing/2014/main" id="{4E7913BD-2F2A-43EA-9355-0DD8C035B5E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14016" y="246471"/>
            <a:ext cx="3078000" cy="1248074"/>
          </a:xfrm>
          <a:prstGeom prst="rect">
            <a:avLst/>
          </a:prstGeom>
        </p:spPr>
      </p:pic>
    </p:spTree>
    <p:extLst>
      <p:ext uri="{BB962C8B-B14F-4D97-AF65-F5344CB8AC3E}">
        <p14:creationId xmlns:p14="http://schemas.microsoft.com/office/powerpoint/2010/main" val="137431735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550818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243589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042031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870050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541078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3481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1.emf"/><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oleObject" Target="../embeddings/oleObject3.bin"/><Relationship Id="rId5" Type="http://schemas.openxmlformats.org/officeDocument/2006/relationships/tags" Target="../tags/tag10.xml"/><Relationship Id="rId4" Type="http://schemas.openxmlformats.org/officeDocument/2006/relationships/vmlDrawing" Target="../drawings/vmlDrawing5.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4"/>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25" imgW="270" imgH="270" progId="TCLayout.ActiveDocument.1">
                  <p:embed/>
                </p:oleObj>
              </mc:Choice>
              <mc:Fallback>
                <p:oleObj name="think-cell Slide" r:id="rId25" imgW="270" imgH="270" progId="TCLayout.ActiveDocument.1">
                  <p:embed/>
                  <p:pic>
                    <p:nvPicPr>
                      <p:cNvPr id="21" name="Object 20"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1</a:t>
              </a:r>
            </a:p>
            <a:p>
              <a:pPr algn="ctr">
                <a:lnSpc>
                  <a:spcPct val="90000"/>
                </a:lnSpc>
                <a:spcAft>
                  <a:spcPts val="0"/>
                </a:spcAft>
              </a:pPr>
              <a:r>
                <a:rPr lang="en-GB" sz="700">
                  <a:latin typeface="Ubuntu" panose="020B0504030602030204" pitchFamily="34" charset="0"/>
                </a:rPr>
                <a:t>112</a:t>
              </a:r>
            </a:p>
            <a:p>
              <a:pPr algn="ctr">
                <a:lnSpc>
                  <a:spcPct val="90000"/>
                </a:lnSpc>
                <a:spcAft>
                  <a:spcPts val="0"/>
                </a:spcAft>
              </a:pPr>
              <a:r>
                <a:rPr lang="en-GB" sz="70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18</a:t>
              </a:r>
            </a:p>
            <a:p>
              <a:pPr algn="ctr">
                <a:lnSpc>
                  <a:spcPct val="90000"/>
                </a:lnSpc>
                <a:spcAft>
                  <a:spcPts val="0"/>
                </a:spcAft>
              </a:pPr>
              <a:r>
                <a:rPr lang="en-GB" sz="700">
                  <a:solidFill>
                    <a:schemeClr val="tx1"/>
                  </a:solidFill>
                  <a:latin typeface="Ubuntu" panose="020B0504030602030204" pitchFamily="34" charset="0"/>
                </a:rPr>
                <a:t>171</a:t>
              </a:r>
            </a:p>
            <a:p>
              <a:pPr algn="ctr">
                <a:lnSpc>
                  <a:spcPct val="90000"/>
                </a:lnSpc>
                <a:spcAft>
                  <a:spcPts val="0"/>
                </a:spcAft>
              </a:pPr>
              <a:r>
                <a:rPr lang="en-GB" sz="70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43</a:t>
              </a:r>
            </a:p>
            <a:p>
              <a:pPr algn="ctr">
                <a:lnSpc>
                  <a:spcPct val="90000"/>
                </a:lnSpc>
                <a:spcAft>
                  <a:spcPts val="0"/>
                </a:spcAft>
              </a:pPr>
              <a:r>
                <a:rPr lang="en-GB" sz="700">
                  <a:latin typeface="Ubuntu" panose="020B0504030602030204" pitchFamily="34" charset="0"/>
                </a:rPr>
                <a:t>10</a:t>
              </a:r>
            </a:p>
            <a:p>
              <a:pPr algn="ctr">
                <a:lnSpc>
                  <a:spcPct val="90000"/>
                </a:lnSpc>
                <a:spcAft>
                  <a:spcPts val="0"/>
                </a:spcAft>
              </a:pPr>
              <a:r>
                <a:rPr lang="en-GB" sz="70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39</a:t>
              </a:r>
            </a:p>
            <a:p>
              <a:pPr algn="ctr">
                <a:lnSpc>
                  <a:spcPct val="90000"/>
                </a:lnSpc>
                <a:spcAft>
                  <a:spcPts val="0"/>
                </a:spcAft>
              </a:pPr>
              <a:r>
                <a:rPr lang="en-GB" sz="700">
                  <a:latin typeface="Ubuntu" panose="020B0504030602030204" pitchFamily="34" charset="0"/>
                </a:rPr>
                <a:t>41</a:t>
              </a:r>
            </a:p>
            <a:p>
              <a:pPr algn="ctr">
                <a:lnSpc>
                  <a:spcPct val="90000"/>
                </a:lnSpc>
                <a:spcAft>
                  <a:spcPts val="0"/>
                </a:spcAft>
              </a:pPr>
              <a:r>
                <a:rPr lang="en-GB" sz="70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142</a:t>
              </a:r>
            </a:p>
            <a:p>
              <a:pPr algn="ctr">
                <a:lnSpc>
                  <a:spcPct val="90000"/>
                </a:lnSpc>
                <a:spcAft>
                  <a:spcPts val="0"/>
                </a:spcAft>
              </a:pPr>
              <a:r>
                <a:rPr lang="en-US" sz="70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156</a:t>
              </a:r>
            </a:p>
            <a:p>
              <a:pPr algn="ctr">
                <a:lnSpc>
                  <a:spcPct val="90000"/>
                </a:lnSpc>
                <a:spcAft>
                  <a:spcPts val="0"/>
                </a:spcAft>
              </a:pPr>
              <a:r>
                <a:rPr lang="en-US" sz="70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178</a:t>
              </a:r>
            </a:p>
            <a:p>
              <a:pPr algn="ctr">
                <a:lnSpc>
                  <a:spcPct val="90000"/>
                </a:lnSpc>
                <a:spcAft>
                  <a:spcPts val="0"/>
                </a:spcAft>
              </a:pPr>
              <a:r>
                <a:rPr lang="en-US" sz="70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208</a:t>
              </a:r>
            </a:p>
            <a:p>
              <a:pPr algn="ctr">
                <a:lnSpc>
                  <a:spcPct val="90000"/>
                </a:lnSpc>
                <a:spcAft>
                  <a:spcPts val="0"/>
                </a:spcAft>
              </a:pPr>
              <a:r>
                <a:rPr lang="en-US" sz="70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218</a:t>
              </a:r>
            </a:p>
            <a:p>
              <a:pPr algn="ctr">
                <a:lnSpc>
                  <a:spcPct val="90000"/>
                </a:lnSpc>
                <a:spcAft>
                  <a:spcPts val="0"/>
                </a:spcAft>
              </a:pPr>
              <a:r>
                <a:rPr lang="en-US" sz="70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66</a:t>
              </a:r>
            </a:p>
            <a:p>
              <a:pPr algn="ctr">
                <a:lnSpc>
                  <a:spcPct val="90000"/>
                </a:lnSpc>
                <a:spcAft>
                  <a:spcPts val="0"/>
                </a:spcAft>
              </a:pPr>
              <a:r>
                <a:rPr lang="en-US" sz="700">
                  <a:solidFill>
                    <a:schemeClr val="bg1"/>
                  </a:solidFill>
                  <a:latin typeface="Ubuntu" panose="020B0504030602030204" pitchFamily="34" charset="0"/>
                </a:rPr>
                <a:t>20</a:t>
              </a:r>
            </a:p>
            <a:p>
              <a:pPr algn="ctr">
                <a:lnSpc>
                  <a:spcPct val="90000"/>
                </a:lnSpc>
                <a:spcAft>
                  <a:spcPts val="0"/>
                </a:spcAft>
              </a:pPr>
              <a:r>
                <a:rPr lang="en-US" sz="70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89</a:t>
              </a:r>
            </a:p>
            <a:p>
              <a:pPr algn="ctr">
                <a:lnSpc>
                  <a:spcPct val="90000"/>
                </a:lnSpc>
                <a:spcAft>
                  <a:spcPts val="0"/>
                </a:spcAft>
              </a:pPr>
              <a:r>
                <a:rPr lang="en-US" sz="700">
                  <a:solidFill>
                    <a:schemeClr val="bg1"/>
                  </a:solidFill>
                  <a:latin typeface="Ubuntu" panose="020B0504030602030204" pitchFamily="34" charset="0"/>
                </a:rPr>
                <a:t>10</a:t>
              </a:r>
            </a:p>
            <a:p>
              <a:pPr algn="ctr">
                <a:lnSpc>
                  <a:spcPct val="90000"/>
                </a:lnSpc>
                <a:spcAft>
                  <a:spcPts val="0"/>
                </a:spcAft>
              </a:pPr>
              <a:r>
                <a:rPr lang="en-US" sz="70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117</a:t>
              </a:r>
            </a:p>
            <a:p>
              <a:pPr algn="ctr">
                <a:lnSpc>
                  <a:spcPct val="90000"/>
                </a:lnSpc>
                <a:spcAft>
                  <a:spcPts val="0"/>
                </a:spcAft>
              </a:pPr>
              <a:r>
                <a:rPr lang="en-US" sz="700">
                  <a:solidFill>
                    <a:schemeClr val="bg1"/>
                  </a:solidFill>
                  <a:latin typeface="Ubuntu" panose="020B0504030602030204" pitchFamily="34" charset="0"/>
                </a:rPr>
                <a:t>13</a:t>
              </a:r>
            </a:p>
            <a:p>
              <a:pPr algn="ctr">
                <a:lnSpc>
                  <a:spcPct val="90000"/>
                </a:lnSpc>
                <a:spcAft>
                  <a:spcPts val="0"/>
                </a:spcAft>
              </a:pPr>
              <a:r>
                <a:rPr lang="en-US" sz="70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128</a:t>
              </a:r>
            </a:p>
            <a:p>
              <a:pPr algn="ctr">
                <a:lnSpc>
                  <a:spcPct val="90000"/>
                </a:lnSpc>
                <a:spcAft>
                  <a:spcPts val="0"/>
                </a:spcAft>
              </a:pPr>
              <a:r>
                <a:rPr lang="en-US" sz="700">
                  <a:solidFill>
                    <a:schemeClr val="bg1"/>
                  </a:solidFill>
                  <a:latin typeface="Ubuntu" panose="020B0504030602030204" pitchFamily="34" charset="0"/>
                </a:rPr>
                <a:t>43</a:t>
              </a:r>
            </a:p>
            <a:p>
              <a:pPr algn="ctr">
                <a:lnSpc>
                  <a:spcPct val="90000"/>
                </a:lnSpc>
                <a:spcAft>
                  <a:spcPts val="0"/>
                </a:spcAft>
              </a:pPr>
              <a:r>
                <a:rPr lang="en-US" sz="70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158</a:t>
              </a:r>
            </a:p>
            <a:p>
              <a:pPr algn="ctr">
                <a:lnSpc>
                  <a:spcPct val="90000"/>
                </a:lnSpc>
                <a:spcAft>
                  <a:spcPts val="0"/>
                </a:spcAft>
              </a:pPr>
              <a:r>
                <a:rPr lang="en-US" sz="700">
                  <a:solidFill>
                    <a:schemeClr val="bg1"/>
                  </a:solidFill>
                  <a:latin typeface="Ubuntu" panose="020B0504030602030204" pitchFamily="34" charset="0"/>
                </a:rPr>
                <a:t>71</a:t>
              </a:r>
            </a:p>
            <a:p>
              <a:pPr algn="ctr">
                <a:lnSpc>
                  <a:spcPct val="90000"/>
                </a:lnSpc>
                <a:spcAft>
                  <a:spcPts val="0"/>
                </a:spcAft>
              </a:pPr>
              <a:r>
                <a:rPr lang="en-US" sz="70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166</a:t>
              </a:r>
            </a:p>
            <a:p>
              <a:pPr algn="ctr">
                <a:lnSpc>
                  <a:spcPct val="90000"/>
                </a:lnSpc>
                <a:spcAft>
                  <a:spcPts val="0"/>
                </a:spcAft>
              </a:pPr>
              <a:r>
                <a:rPr lang="en-US" sz="700">
                  <a:solidFill>
                    <a:schemeClr val="bg1"/>
                  </a:solidFill>
                  <a:latin typeface="Ubuntu" panose="020B0504030602030204" pitchFamily="34" charset="0"/>
                </a:rPr>
                <a:t>0</a:t>
              </a:r>
            </a:p>
            <a:p>
              <a:pPr algn="ctr">
                <a:lnSpc>
                  <a:spcPct val="90000"/>
                </a:lnSpc>
                <a:spcAft>
                  <a:spcPts val="0"/>
                </a:spcAft>
              </a:pPr>
              <a:r>
                <a:rPr lang="en-US" sz="70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227</a:t>
              </a:r>
            </a:p>
            <a:p>
              <a:pPr algn="ctr">
                <a:lnSpc>
                  <a:spcPct val="90000"/>
                </a:lnSpc>
                <a:spcAft>
                  <a:spcPts val="0"/>
                </a:spcAft>
              </a:pPr>
              <a:r>
                <a:rPr lang="en-US" sz="700">
                  <a:solidFill>
                    <a:schemeClr val="bg1"/>
                  </a:solidFill>
                  <a:latin typeface="Ubuntu" panose="020B0504030602030204" pitchFamily="34" charset="0"/>
                </a:rPr>
                <a:t>03</a:t>
              </a:r>
            </a:p>
            <a:p>
              <a:pPr algn="ctr">
                <a:lnSpc>
                  <a:spcPct val="90000"/>
                </a:lnSpc>
                <a:spcAft>
                  <a:spcPts val="0"/>
                </a:spcAft>
              </a:pPr>
              <a:r>
                <a:rPr lang="en-US" sz="70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48</a:t>
              </a:r>
            </a:p>
            <a:p>
              <a:pPr algn="ctr">
                <a:lnSpc>
                  <a:spcPct val="90000"/>
                </a:lnSpc>
                <a:spcAft>
                  <a:spcPts val="0"/>
                </a:spcAft>
              </a:pPr>
              <a:r>
                <a:rPr lang="en-US" sz="70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69</a:t>
              </a:r>
            </a:p>
            <a:p>
              <a:pPr algn="ctr">
                <a:lnSpc>
                  <a:spcPct val="90000"/>
                </a:lnSpc>
                <a:spcAft>
                  <a:spcPts val="0"/>
                </a:spcAft>
              </a:pPr>
              <a:r>
                <a:rPr lang="en-US" sz="70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129</a:t>
              </a:r>
            </a:p>
            <a:p>
              <a:pPr algn="ctr">
                <a:lnSpc>
                  <a:spcPct val="90000"/>
                </a:lnSpc>
                <a:spcAft>
                  <a:spcPts val="0"/>
                </a:spcAft>
              </a:pPr>
              <a:r>
                <a:rPr lang="en-US" sz="700">
                  <a:solidFill>
                    <a:schemeClr val="bg1"/>
                  </a:solidFill>
                  <a:latin typeface="Ubuntu" panose="020B0504030602030204" pitchFamily="34" charset="0"/>
                </a:rPr>
                <a:t>27</a:t>
              </a:r>
            </a:p>
            <a:p>
              <a:pPr algn="ctr">
                <a:lnSpc>
                  <a:spcPct val="90000"/>
                </a:lnSpc>
                <a:spcAft>
                  <a:spcPts val="0"/>
                </a:spcAft>
              </a:pPr>
              <a:r>
                <a:rPr lang="en-US" sz="70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161</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186</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209</a:t>
              </a:r>
            </a:p>
            <a:p>
              <a:pPr algn="ctr">
                <a:lnSpc>
                  <a:spcPct val="90000"/>
                </a:lnSpc>
                <a:spcAft>
                  <a:spcPts val="0"/>
                </a:spcAft>
              </a:pPr>
              <a:r>
                <a:rPr lang="en-US" sz="700">
                  <a:latin typeface="Ubuntu" panose="020B0504030602030204" pitchFamily="34" charset="0"/>
                </a:rPr>
                <a:t>58</a:t>
              </a:r>
            </a:p>
            <a:p>
              <a:pPr algn="ctr">
                <a:lnSpc>
                  <a:spcPct val="90000"/>
                </a:lnSpc>
                <a:spcAft>
                  <a:spcPts val="0"/>
                </a:spcAft>
              </a:pPr>
              <a:r>
                <a:rPr lang="en-US" sz="70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229</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a:latin typeface="Ubuntu" panose="020B0504030602030204" pitchFamily="34" charset="0"/>
              </a:rPr>
              <a:t>Security Classification:</a:t>
            </a:r>
          </a:p>
          <a:p>
            <a:r>
              <a:rPr lang="en-GB" sz="800">
                <a:latin typeface="Ubuntu" panose="020B0504030602030204" pitchFamily="34" charset="0"/>
              </a:rPr>
              <a:t>SEC0: Public</a:t>
            </a:r>
          </a:p>
          <a:p>
            <a:r>
              <a:rPr lang="en-GB" sz="800">
                <a:latin typeface="Ubuntu" panose="020B0504030602030204" pitchFamily="34" charset="0"/>
              </a:rPr>
              <a:t>SEC1: Company Confidential</a:t>
            </a:r>
          </a:p>
          <a:p>
            <a:r>
              <a:rPr lang="en-GB" sz="800">
                <a:latin typeface="Ubuntu" panose="020B0504030602030204" pitchFamily="34" charset="0"/>
              </a:rPr>
              <a:t>SEC2: Company Restricted / Customer restricted</a:t>
            </a:r>
          </a:p>
          <a:p>
            <a:r>
              <a:rPr lang="en-GB" sz="80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67</a:t>
              </a:r>
            </a:p>
            <a:p>
              <a:pPr algn="ctr">
                <a:lnSpc>
                  <a:spcPct val="90000"/>
                </a:lnSpc>
                <a:spcAft>
                  <a:spcPts val="0"/>
                </a:spcAft>
              </a:pPr>
              <a:r>
                <a:rPr lang="en-US" sz="700" b="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106</a:t>
              </a:r>
            </a:p>
            <a:p>
              <a:pPr algn="ctr">
                <a:lnSpc>
                  <a:spcPct val="90000"/>
                </a:lnSpc>
                <a:spcAft>
                  <a:spcPts val="0"/>
                </a:spcAft>
              </a:pPr>
              <a:r>
                <a:rPr lang="en-US" sz="700" b="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135</a:t>
              </a:r>
            </a:p>
            <a:p>
              <a:pPr algn="ctr">
                <a:lnSpc>
                  <a:spcPct val="90000"/>
                </a:lnSpc>
                <a:spcAft>
                  <a:spcPts val="0"/>
                </a:spcAft>
              </a:pPr>
              <a:r>
                <a:rPr lang="en-US" sz="700" b="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178</a:t>
              </a:r>
            </a:p>
            <a:p>
              <a:pPr algn="ctr">
                <a:lnSpc>
                  <a:spcPct val="90000"/>
                </a:lnSpc>
                <a:spcAft>
                  <a:spcPts val="0"/>
                </a:spcAft>
              </a:pPr>
              <a:r>
                <a:rPr lang="en-US" sz="700" b="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244</a:t>
              </a:r>
            </a:p>
            <a:p>
              <a:pPr algn="ctr">
                <a:lnSpc>
                  <a:spcPct val="90000"/>
                </a:lnSpc>
                <a:spcAft>
                  <a:spcPts val="0"/>
                </a:spcAft>
              </a:pPr>
              <a:r>
                <a:rPr lang="en-US" sz="700" b="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140</a:t>
              </a:r>
            </a:p>
            <a:p>
              <a:pPr algn="ctr">
                <a:lnSpc>
                  <a:spcPct val="90000"/>
                </a:lnSpc>
                <a:spcAft>
                  <a:spcPts val="0"/>
                </a:spcAft>
              </a:pPr>
              <a:r>
                <a:rPr lang="en-US" sz="700" b="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46</a:t>
              </a:r>
            </a:p>
            <a:p>
              <a:pPr algn="ctr">
                <a:lnSpc>
                  <a:spcPct val="90000"/>
                </a:lnSpc>
                <a:spcAft>
                  <a:spcPts val="0"/>
                </a:spcAft>
              </a:pPr>
              <a:r>
                <a:rPr lang="en-US" sz="700" b="0">
                  <a:latin typeface="Ubuntu" panose="020B0504030602030204" pitchFamily="34" charset="0"/>
                </a:rPr>
                <a:t>166</a:t>
              </a:r>
            </a:p>
            <a:p>
              <a:pPr algn="ctr">
                <a:lnSpc>
                  <a:spcPct val="90000"/>
                </a:lnSpc>
                <a:spcAft>
                  <a:spcPts val="0"/>
                </a:spcAft>
              </a:pPr>
              <a:r>
                <a:rPr lang="en-US" sz="700" b="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51</a:t>
              </a:r>
            </a:p>
            <a:p>
              <a:pPr algn="ctr">
                <a:lnSpc>
                  <a:spcPct val="90000"/>
                </a:lnSpc>
                <a:spcAft>
                  <a:spcPts val="0"/>
                </a:spcAft>
              </a:pPr>
              <a:r>
                <a:rPr lang="en-US" sz="700" b="0">
                  <a:latin typeface="Ubuntu" panose="020B0504030602030204" pitchFamily="34" charset="0"/>
                </a:rPr>
                <a:t>181</a:t>
              </a:r>
            </a:p>
            <a:p>
              <a:pPr algn="ctr">
                <a:lnSpc>
                  <a:spcPct val="90000"/>
                </a:lnSpc>
                <a:spcAft>
                  <a:spcPts val="0"/>
                </a:spcAft>
              </a:pPr>
              <a:r>
                <a:rPr lang="en-US" sz="700" b="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a:latin typeface="Ubuntu" panose="020B0504030602030204" pitchFamily="34" charset="0"/>
              </a:endParaRPr>
            </a:p>
            <a:p>
              <a:pPr algn="ctr">
                <a:lnSpc>
                  <a:spcPct val="90000"/>
                </a:lnSpc>
                <a:spcAft>
                  <a:spcPts val="0"/>
                </a:spcAft>
              </a:pPr>
              <a:r>
                <a:rPr lang="en-US" sz="700" b="0">
                  <a:latin typeface="Ubuntu" panose="020B0504030602030204" pitchFamily="34" charset="0"/>
                </a:rPr>
                <a:t>87</a:t>
              </a:r>
            </a:p>
            <a:p>
              <a:pPr algn="ctr">
                <a:lnSpc>
                  <a:spcPct val="90000"/>
                </a:lnSpc>
                <a:spcAft>
                  <a:spcPts val="0"/>
                </a:spcAft>
              </a:pPr>
              <a:r>
                <a:rPr lang="en-US" sz="700" b="0">
                  <a:latin typeface="Ubuntu" panose="020B0504030602030204" pitchFamily="34" charset="0"/>
                </a:rPr>
                <a:t>207</a:t>
              </a:r>
            </a:p>
            <a:p>
              <a:pPr algn="ctr">
                <a:lnSpc>
                  <a:spcPct val="90000"/>
                </a:lnSpc>
                <a:spcAft>
                  <a:spcPts val="0"/>
                </a:spcAft>
              </a:pPr>
              <a:r>
                <a:rPr lang="en-US" sz="700" b="0">
                  <a:latin typeface="Ubuntu" panose="020B0504030602030204" pitchFamily="34" charset="0"/>
                </a:rPr>
                <a:t>128</a:t>
              </a:r>
            </a:p>
            <a:p>
              <a:pPr algn="ctr">
                <a:lnSpc>
                  <a:spcPct val="90000"/>
                </a:lnSpc>
                <a:spcAft>
                  <a:spcPts val="0"/>
                </a:spcAft>
              </a:pPr>
              <a:endParaRPr lang="en-US" sz="700" b="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33</a:t>
              </a:r>
            </a:p>
            <a:p>
              <a:pPr algn="ctr">
                <a:lnSpc>
                  <a:spcPct val="90000"/>
                </a:lnSpc>
                <a:spcAft>
                  <a:spcPts val="0"/>
                </a:spcAft>
              </a:pPr>
              <a:r>
                <a:rPr lang="en-US" sz="700" b="0">
                  <a:solidFill>
                    <a:schemeClr val="bg1"/>
                  </a:solidFill>
                  <a:latin typeface="Ubuntu" panose="020B0504030602030204" pitchFamily="34" charset="0"/>
                </a:rPr>
                <a:t>69</a:t>
              </a:r>
            </a:p>
            <a:p>
              <a:pPr algn="ctr">
                <a:lnSpc>
                  <a:spcPct val="90000"/>
                </a:lnSpc>
                <a:spcAft>
                  <a:spcPts val="0"/>
                </a:spcAft>
              </a:pPr>
              <a:r>
                <a:rPr lang="en-US" sz="700" b="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20</a:t>
              </a:r>
            </a:p>
            <a:p>
              <a:pPr algn="ctr">
                <a:lnSpc>
                  <a:spcPct val="90000"/>
                </a:lnSpc>
                <a:spcAft>
                  <a:spcPts val="0"/>
                </a:spcAft>
              </a:pPr>
              <a:r>
                <a:rPr lang="en-US" sz="700" b="0">
                  <a:solidFill>
                    <a:schemeClr val="bg1"/>
                  </a:solidFill>
                  <a:latin typeface="Ubuntu" panose="020B0504030602030204" pitchFamily="34" charset="0"/>
                </a:rPr>
                <a:t>89</a:t>
              </a:r>
            </a:p>
            <a:p>
              <a:pPr algn="ctr">
                <a:lnSpc>
                  <a:spcPct val="90000"/>
                </a:lnSpc>
                <a:spcAft>
                  <a:spcPts val="0"/>
                </a:spcAft>
              </a:pPr>
              <a:r>
                <a:rPr lang="en-US" sz="700" b="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107</a:t>
              </a:r>
            </a:p>
            <a:p>
              <a:pPr algn="ctr">
                <a:lnSpc>
                  <a:spcPct val="90000"/>
                </a:lnSpc>
                <a:spcAft>
                  <a:spcPts val="0"/>
                </a:spcAft>
              </a:pPr>
              <a:r>
                <a:rPr lang="en-US" sz="700" b="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125</a:t>
              </a:r>
            </a:p>
            <a:p>
              <a:pPr algn="ctr">
                <a:lnSpc>
                  <a:spcPct val="90000"/>
                </a:lnSpc>
                <a:spcAft>
                  <a:spcPts val="0"/>
                </a:spcAft>
              </a:pPr>
              <a:r>
                <a:rPr lang="en-US" sz="700" b="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146</a:t>
              </a:r>
            </a:p>
            <a:p>
              <a:pPr algn="ctr">
                <a:lnSpc>
                  <a:spcPct val="90000"/>
                </a:lnSpc>
                <a:spcAft>
                  <a:spcPts val="0"/>
                </a:spcAft>
              </a:pPr>
              <a:r>
                <a:rPr lang="en-US" sz="700" b="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191</a:t>
              </a:r>
            </a:p>
            <a:p>
              <a:pPr algn="ctr">
                <a:lnSpc>
                  <a:spcPct val="90000"/>
                </a:lnSpc>
                <a:spcAft>
                  <a:spcPts val="0"/>
                </a:spcAft>
              </a:pPr>
              <a:r>
                <a:rPr lang="en-US" sz="700" b="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213</a:t>
              </a:r>
            </a:p>
            <a:p>
              <a:pPr algn="ctr">
                <a:lnSpc>
                  <a:spcPct val="90000"/>
                </a:lnSpc>
                <a:spcAft>
                  <a:spcPts val="0"/>
                </a:spcAft>
              </a:pPr>
              <a:r>
                <a:rPr lang="en-US" sz="700" b="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230</a:t>
              </a:r>
            </a:p>
            <a:p>
              <a:pPr algn="ctr">
                <a:lnSpc>
                  <a:spcPct val="90000"/>
                </a:lnSpc>
                <a:spcAft>
                  <a:spcPts val="0"/>
                </a:spcAft>
              </a:pPr>
              <a:r>
                <a:rPr lang="en-US" sz="700" b="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3148905397"/>
      </p:ext>
    </p:extLst>
  </p:cSld>
  <p:clrMap bg1="lt1" tx1="dk1" bg2="lt2" tx2="dk2" accent1="accent1" accent2="accent2" accent3="accent3" accent4="accent4" accent5="accent5" accent6="accent6" hlink="hlink" folHlink="folHlink"/>
  <p:sldLayoutIdLst>
    <p:sldLayoutId id="2147483953" r:id="rId1"/>
    <p:sldLayoutId id="2147483955" r:id="rId2"/>
    <p:sldLayoutId id="2147483956" r:id="rId3"/>
    <p:sldLayoutId id="2147483900" r:id="rId4"/>
    <p:sldLayoutId id="2147483901" r:id="rId5"/>
    <p:sldLayoutId id="2147483960" r:id="rId6"/>
    <p:sldLayoutId id="2147483902" r:id="rId7"/>
    <p:sldLayoutId id="2147483903" r:id="rId8"/>
    <p:sldLayoutId id="2147483949" r:id="rId9"/>
    <p:sldLayoutId id="2147483905" r:id="rId10"/>
    <p:sldLayoutId id="2147483945" r:id="rId11"/>
    <p:sldLayoutId id="2147483948" r:id="rId12"/>
    <p:sldLayoutId id="2147483954" r:id="rId13"/>
    <p:sldLayoutId id="2147483930" r:id="rId14"/>
    <p:sldLayoutId id="2147483931" r:id="rId15"/>
    <p:sldLayoutId id="2147483961" r:id="rId16"/>
    <p:sldLayoutId id="2147483958" r:id="rId17"/>
    <p:sldLayoutId id="2147483959" r:id="rId18"/>
    <p:sldLayoutId id="2147483918" r:id="rId19"/>
    <p:sldLayoutId id="2147483922" r:id="rId20"/>
    <p:sldLayoutId id="2147483950" r:id="rId2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userDrawn="1">
          <p15:clr>
            <a:srgbClr val="F26B43"/>
          </p15:clr>
        </p15:guide>
        <p15:guide id="3" orient="horz" pos="4071" userDrawn="1">
          <p15:clr>
            <a:srgbClr val="F26B43"/>
          </p15:clr>
        </p15:guide>
        <p15:guide id="4" pos="255" userDrawn="1">
          <p15:clr>
            <a:srgbClr val="F26B43"/>
          </p15:clr>
        </p15:guide>
        <p15:guide id="5" orient="horz" pos="836" userDrawn="1">
          <p15:clr>
            <a:srgbClr val="F26B43"/>
          </p15:clr>
        </p15:guide>
        <p15:guide id="6" orient="horz" pos="245" userDrawn="1">
          <p15:clr>
            <a:srgbClr val="F26B43"/>
          </p15:clr>
        </p15:guide>
        <p15:guide id="7" pos="3840" userDrawn="1">
          <p15:clr>
            <a:srgbClr val="F26B43"/>
          </p15:clr>
        </p15:guide>
        <p15:guide id="8" pos="3899" userDrawn="1">
          <p15:clr>
            <a:srgbClr val="F26B43"/>
          </p15:clr>
        </p15:guide>
        <p15:guide id="9" pos="378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22"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a:extLst>
              <a:ext uri="{FF2B5EF4-FFF2-40B4-BE49-F238E27FC236}">
                <a16:creationId xmlns:a16="http://schemas.microsoft.com/office/drawing/2014/main" id="{6E84F7D2-105D-40D2-8684-54D4B7EE4B16}"/>
              </a:ext>
            </a:extLst>
          </p:cNvPr>
          <p:cNvSpPr/>
          <p:nvPr userDrawn="1"/>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t>1</a:t>
            </a:r>
          </a:p>
          <a:p>
            <a:pPr algn="ctr">
              <a:lnSpc>
                <a:spcPct val="90000"/>
              </a:lnSpc>
              <a:spcAft>
                <a:spcPts val="0"/>
              </a:spcAft>
            </a:pPr>
            <a:r>
              <a:rPr lang="en-GB" sz="700"/>
              <a:t>112</a:t>
            </a:r>
          </a:p>
          <a:p>
            <a:pPr algn="ctr">
              <a:lnSpc>
                <a:spcPct val="90000"/>
              </a:lnSpc>
              <a:spcAft>
                <a:spcPts val="0"/>
              </a:spcAft>
            </a:pPr>
            <a:r>
              <a:rPr lang="en-GB" sz="700"/>
              <a:t>173</a:t>
            </a:r>
          </a:p>
        </p:txBody>
      </p:sp>
      <p:sp>
        <p:nvSpPr>
          <p:cNvPr id="10" name="Rectangle 9">
            <a:extLst>
              <a:ext uri="{FF2B5EF4-FFF2-40B4-BE49-F238E27FC236}">
                <a16:creationId xmlns:a16="http://schemas.microsoft.com/office/drawing/2014/main" id="{6674CD1B-3525-46B2-BAA5-E21DAAAA01B7}"/>
              </a:ext>
            </a:extLst>
          </p:cNvPr>
          <p:cNvSpPr/>
          <p:nvPr userDrawn="1"/>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rPr>
              <a:t>18</a:t>
            </a:r>
          </a:p>
          <a:p>
            <a:pPr algn="ctr">
              <a:lnSpc>
                <a:spcPct val="90000"/>
              </a:lnSpc>
              <a:spcAft>
                <a:spcPts val="0"/>
              </a:spcAft>
            </a:pPr>
            <a:r>
              <a:rPr lang="en-GB" sz="700">
                <a:solidFill>
                  <a:schemeClr val="tx1"/>
                </a:solidFill>
              </a:rPr>
              <a:t>171</a:t>
            </a:r>
          </a:p>
          <a:p>
            <a:pPr algn="ctr">
              <a:lnSpc>
                <a:spcPct val="90000"/>
              </a:lnSpc>
              <a:spcAft>
                <a:spcPts val="0"/>
              </a:spcAft>
            </a:pPr>
            <a:r>
              <a:rPr lang="en-GB" sz="700">
                <a:solidFill>
                  <a:schemeClr val="tx1"/>
                </a:solidFill>
              </a:rPr>
              <a:t>219</a:t>
            </a:r>
          </a:p>
        </p:txBody>
      </p:sp>
      <p:sp>
        <p:nvSpPr>
          <p:cNvPr id="11" name="Rectangle 10">
            <a:extLst>
              <a:ext uri="{FF2B5EF4-FFF2-40B4-BE49-F238E27FC236}">
                <a16:creationId xmlns:a16="http://schemas.microsoft.com/office/drawing/2014/main" id="{454D7C4E-D5CF-46EC-BB6D-492AECCE429B}"/>
              </a:ext>
            </a:extLst>
          </p:cNvPr>
          <p:cNvSpPr/>
          <p:nvPr userDrawn="1"/>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t>43</a:t>
            </a:r>
          </a:p>
          <a:p>
            <a:pPr algn="ctr">
              <a:lnSpc>
                <a:spcPct val="90000"/>
              </a:lnSpc>
              <a:spcAft>
                <a:spcPts val="0"/>
              </a:spcAft>
            </a:pPr>
            <a:r>
              <a:rPr lang="en-GB" sz="700"/>
              <a:t>10</a:t>
            </a:r>
          </a:p>
          <a:p>
            <a:pPr algn="ctr">
              <a:lnSpc>
                <a:spcPct val="90000"/>
              </a:lnSpc>
              <a:spcAft>
                <a:spcPts val="0"/>
              </a:spcAft>
            </a:pPr>
            <a:r>
              <a:rPr lang="en-GB" sz="700"/>
              <a:t>61</a:t>
            </a:r>
          </a:p>
        </p:txBody>
      </p:sp>
      <p:sp>
        <p:nvSpPr>
          <p:cNvPr id="12" name="Rectangle 11">
            <a:extLst>
              <a:ext uri="{FF2B5EF4-FFF2-40B4-BE49-F238E27FC236}">
                <a16:creationId xmlns:a16="http://schemas.microsoft.com/office/drawing/2014/main" id="{F838BB57-4C07-4FC1-A63C-CC0F604A7FCC}"/>
              </a:ext>
            </a:extLst>
          </p:cNvPr>
          <p:cNvSpPr/>
          <p:nvPr userDrawn="1"/>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t>39</a:t>
            </a:r>
          </a:p>
          <a:p>
            <a:pPr algn="ctr">
              <a:lnSpc>
                <a:spcPct val="90000"/>
              </a:lnSpc>
              <a:spcAft>
                <a:spcPts val="0"/>
              </a:spcAft>
            </a:pPr>
            <a:r>
              <a:rPr lang="en-GB" sz="700"/>
              <a:t>41</a:t>
            </a:r>
          </a:p>
          <a:p>
            <a:pPr algn="ctr">
              <a:lnSpc>
                <a:spcPct val="90000"/>
              </a:lnSpc>
              <a:spcAft>
                <a:spcPts val="0"/>
              </a:spcAft>
            </a:pPr>
            <a:r>
              <a:rPr lang="en-GB" sz="700"/>
              <a:t>54</a:t>
            </a:r>
          </a:p>
        </p:txBody>
      </p:sp>
      <p:sp>
        <p:nvSpPr>
          <p:cNvPr id="13" name="Rectangle 12">
            <a:extLst>
              <a:ext uri="{FF2B5EF4-FFF2-40B4-BE49-F238E27FC236}">
                <a16:creationId xmlns:a16="http://schemas.microsoft.com/office/drawing/2014/main" id="{DD7B6E98-FB65-49B0-9A8A-698B183CB044}"/>
              </a:ext>
            </a:extLst>
          </p:cNvPr>
          <p:cNvSpPr/>
          <p:nvPr userDrawn="1"/>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rPr>
              <a:t>236</a:t>
            </a:r>
          </a:p>
          <a:p>
            <a:pPr algn="ctr">
              <a:lnSpc>
                <a:spcPct val="90000"/>
              </a:lnSpc>
              <a:spcAft>
                <a:spcPts val="0"/>
              </a:spcAft>
            </a:pPr>
            <a:r>
              <a:rPr lang="en-GB" sz="700">
                <a:solidFill>
                  <a:schemeClr val="tx1"/>
                </a:solidFill>
              </a:rPr>
              <a:t>236</a:t>
            </a:r>
          </a:p>
          <a:p>
            <a:pPr algn="ctr">
              <a:lnSpc>
                <a:spcPct val="90000"/>
              </a:lnSpc>
              <a:spcAft>
                <a:spcPts val="0"/>
              </a:spcAft>
            </a:pPr>
            <a:r>
              <a:rPr lang="en-GB" sz="700">
                <a:solidFill>
                  <a:schemeClr val="tx1"/>
                </a:solidFill>
              </a:rPr>
              <a:t>236</a:t>
            </a:r>
          </a:p>
        </p:txBody>
      </p:sp>
      <p:grpSp>
        <p:nvGrpSpPr>
          <p:cNvPr id="14" name="Groupe 13">
            <a:extLst>
              <a:ext uri="{FF2B5EF4-FFF2-40B4-BE49-F238E27FC236}">
                <a16:creationId xmlns:a16="http://schemas.microsoft.com/office/drawing/2014/main" id="{A888B5AD-7B92-4579-B213-8C5CFEB8D1BC}"/>
              </a:ext>
            </a:extLst>
          </p:cNvPr>
          <p:cNvGrpSpPr/>
          <p:nvPr userDrawn="1"/>
        </p:nvGrpSpPr>
        <p:grpSpPr>
          <a:xfrm>
            <a:off x="12500244" y="4582319"/>
            <a:ext cx="1462993" cy="2058800"/>
            <a:chOff x="12432704" y="1992581"/>
            <a:chExt cx="1462993" cy="2058800"/>
          </a:xfrm>
        </p:grpSpPr>
        <p:sp>
          <p:nvSpPr>
            <p:cNvPr id="15" name="Forme libre : forme 14">
              <a:extLst>
                <a:ext uri="{FF2B5EF4-FFF2-40B4-BE49-F238E27FC236}">
                  <a16:creationId xmlns:a16="http://schemas.microsoft.com/office/drawing/2014/main" id="{2DB90E0F-21BC-47C3-97E1-A7DBB8ED3932}"/>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142</a:t>
              </a:r>
            </a:p>
            <a:p>
              <a:pPr algn="ctr">
                <a:lnSpc>
                  <a:spcPct val="90000"/>
                </a:lnSpc>
                <a:spcAft>
                  <a:spcPts val="0"/>
                </a:spcAft>
              </a:pPr>
              <a:r>
                <a:rPr lang="en-US" sz="700"/>
                <a:t>18</a:t>
              </a:r>
            </a:p>
          </p:txBody>
        </p:sp>
        <p:sp>
          <p:nvSpPr>
            <p:cNvPr id="16" name="Forme libre : forme 15">
              <a:extLst>
                <a:ext uri="{FF2B5EF4-FFF2-40B4-BE49-F238E27FC236}">
                  <a16:creationId xmlns:a16="http://schemas.microsoft.com/office/drawing/2014/main" id="{7F4FC78D-D760-4D99-9D36-2648743895AF}"/>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156</a:t>
              </a:r>
            </a:p>
            <a:p>
              <a:pPr algn="ctr">
                <a:lnSpc>
                  <a:spcPct val="90000"/>
                </a:lnSpc>
                <a:spcAft>
                  <a:spcPts val="0"/>
                </a:spcAft>
              </a:pPr>
              <a:r>
                <a:rPr lang="en-US" sz="700"/>
                <a:t>41</a:t>
              </a:r>
            </a:p>
          </p:txBody>
        </p:sp>
        <p:sp>
          <p:nvSpPr>
            <p:cNvPr id="17" name="Forme libre : forme 16">
              <a:extLst>
                <a:ext uri="{FF2B5EF4-FFF2-40B4-BE49-F238E27FC236}">
                  <a16:creationId xmlns:a16="http://schemas.microsoft.com/office/drawing/2014/main" id="{5EB34581-6EB1-4258-A04C-E3043E1FEE2B}"/>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178</a:t>
              </a:r>
            </a:p>
            <a:p>
              <a:pPr algn="ctr">
                <a:lnSpc>
                  <a:spcPct val="90000"/>
                </a:lnSpc>
                <a:spcAft>
                  <a:spcPts val="0"/>
                </a:spcAft>
              </a:pPr>
              <a:r>
                <a:rPr lang="en-US" sz="700"/>
                <a:t>74</a:t>
              </a:r>
            </a:p>
          </p:txBody>
        </p:sp>
        <p:sp>
          <p:nvSpPr>
            <p:cNvPr id="18" name="Forme libre : forme 17">
              <a:extLst>
                <a:ext uri="{FF2B5EF4-FFF2-40B4-BE49-F238E27FC236}">
                  <a16:creationId xmlns:a16="http://schemas.microsoft.com/office/drawing/2014/main" id="{B2B07A2C-C401-493B-BD96-AFFC78E5CE40}"/>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208</a:t>
              </a:r>
            </a:p>
            <a:p>
              <a:pPr algn="ctr">
                <a:lnSpc>
                  <a:spcPct val="90000"/>
                </a:lnSpc>
                <a:spcAft>
                  <a:spcPts val="0"/>
                </a:spcAft>
              </a:pPr>
              <a:r>
                <a:rPr lang="en-US" sz="700"/>
                <a:t>104</a:t>
              </a:r>
            </a:p>
          </p:txBody>
        </p:sp>
        <p:sp>
          <p:nvSpPr>
            <p:cNvPr id="19" name="Forme libre : forme 18">
              <a:extLst>
                <a:ext uri="{FF2B5EF4-FFF2-40B4-BE49-F238E27FC236}">
                  <a16:creationId xmlns:a16="http://schemas.microsoft.com/office/drawing/2014/main" id="{883FD4AE-2A51-4B86-9366-14B559E75766}"/>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218</a:t>
              </a:r>
            </a:p>
            <a:p>
              <a:pPr algn="ctr">
                <a:lnSpc>
                  <a:spcPct val="90000"/>
                </a:lnSpc>
                <a:spcAft>
                  <a:spcPts val="0"/>
                </a:spcAft>
              </a:pPr>
              <a:r>
                <a:rPr lang="en-US" sz="700"/>
                <a:t>128</a:t>
              </a:r>
            </a:p>
          </p:txBody>
        </p:sp>
        <p:sp>
          <p:nvSpPr>
            <p:cNvPr id="20" name="Forme libre : forme 19">
              <a:extLst>
                <a:ext uri="{FF2B5EF4-FFF2-40B4-BE49-F238E27FC236}">
                  <a16:creationId xmlns:a16="http://schemas.microsoft.com/office/drawing/2014/main" id="{8B6124A1-2AEF-4C8C-B795-1C05EEDFDC79}"/>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a:solidFill>
                    <a:schemeClr val="bg1"/>
                  </a:solidFill>
                </a:rPr>
                <a:t>66</a:t>
              </a:r>
            </a:p>
            <a:p>
              <a:pPr algn="ctr">
                <a:lnSpc>
                  <a:spcPct val="90000"/>
                </a:lnSpc>
                <a:spcAft>
                  <a:spcPts val="0"/>
                </a:spcAft>
              </a:pPr>
              <a:r>
                <a:rPr lang="en-US" sz="700">
                  <a:solidFill>
                    <a:schemeClr val="bg1"/>
                  </a:solidFill>
                </a:rPr>
                <a:t>20</a:t>
              </a:r>
            </a:p>
            <a:p>
              <a:pPr algn="ctr">
                <a:lnSpc>
                  <a:spcPct val="90000"/>
                </a:lnSpc>
                <a:spcAft>
                  <a:spcPts val="0"/>
                </a:spcAft>
              </a:pPr>
              <a:r>
                <a:rPr lang="en-US" sz="700">
                  <a:solidFill>
                    <a:schemeClr val="bg1"/>
                  </a:solidFill>
                </a:rPr>
                <a:t>46</a:t>
              </a:r>
            </a:p>
          </p:txBody>
        </p:sp>
        <p:sp>
          <p:nvSpPr>
            <p:cNvPr id="22" name="Forme libre : forme 21">
              <a:extLst>
                <a:ext uri="{FF2B5EF4-FFF2-40B4-BE49-F238E27FC236}">
                  <a16:creationId xmlns:a16="http://schemas.microsoft.com/office/drawing/2014/main" id="{2BEF451C-60AC-4B29-B934-3A3013D56019}"/>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a:solidFill>
                    <a:schemeClr val="bg1"/>
                  </a:solidFill>
                </a:rPr>
                <a:t>89</a:t>
              </a:r>
            </a:p>
            <a:p>
              <a:pPr algn="ctr">
                <a:lnSpc>
                  <a:spcPct val="90000"/>
                </a:lnSpc>
                <a:spcAft>
                  <a:spcPts val="0"/>
                </a:spcAft>
              </a:pPr>
              <a:r>
                <a:rPr lang="en-US" sz="700">
                  <a:solidFill>
                    <a:schemeClr val="bg1"/>
                  </a:solidFill>
                </a:rPr>
                <a:t>10</a:t>
              </a:r>
            </a:p>
            <a:p>
              <a:pPr algn="ctr">
                <a:lnSpc>
                  <a:spcPct val="90000"/>
                </a:lnSpc>
                <a:spcAft>
                  <a:spcPts val="0"/>
                </a:spcAft>
              </a:pPr>
              <a:r>
                <a:rPr lang="en-US" sz="700">
                  <a:solidFill>
                    <a:schemeClr val="bg1"/>
                  </a:solidFill>
                </a:rPr>
                <a:t>66</a:t>
              </a:r>
            </a:p>
          </p:txBody>
        </p:sp>
        <p:sp>
          <p:nvSpPr>
            <p:cNvPr id="23" name="Forme libre : forme 22">
              <a:extLst>
                <a:ext uri="{FF2B5EF4-FFF2-40B4-BE49-F238E27FC236}">
                  <a16:creationId xmlns:a16="http://schemas.microsoft.com/office/drawing/2014/main" id="{BB330BFE-3E92-475F-B97F-80DD88A81E57}"/>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a:solidFill>
                    <a:schemeClr val="bg1"/>
                  </a:solidFill>
                </a:rPr>
                <a:t>117</a:t>
              </a:r>
            </a:p>
            <a:p>
              <a:pPr algn="ctr">
                <a:lnSpc>
                  <a:spcPct val="90000"/>
                </a:lnSpc>
                <a:spcAft>
                  <a:spcPts val="0"/>
                </a:spcAft>
              </a:pPr>
              <a:r>
                <a:rPr lang="en-US" sz="700">
                  <a:solidFill>
                    <a:schemeClr val="bg1"/>
                  </a:solidFill>
                </a:rPr>
                <a:t>13</a:t>
              </a:r>
            </a:p>
            <a:p>
              <a:pPr algn="ctr">
                <a:lnSpc>
                  <a:spcPct val="90000"/>
                </a:lnSpc>
                <a:spcAft>
                  <a:spcPts val="0"/>
                </a:spcAft>
              </a:pPr>
              <a:r>
                <a:rPr lang="en-US" sz="700">
                  <a:solidFill>
                    <a:schemeClr val="bg1"/>
                  </a:solidFill>
                </a:rPr>
                <a:t>92</a:t>
              </a:r>
            </a:p>
          </p:txBody>
        </p:sp>
        <p:sp>
          <p:nvSpPr>
            <p:cNvPr id="24" name="Forme libre : forme 23">
              <a:extLst>
                <a:ext uri="{FF2B5EF4-FFF2-40B4-BE49-F238E27FC236}">
                  <a16:creationId xmlns:a16="http://schemas.microsoft.com/office/drawing/2014/main" id="{06E05F2E-470A-4ECB-90F9-31154169905D}"/>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a:solidFill>
                    <a:schemeClr val="bg1"/>
                  </a:solidFill>
                </a:rPr>
                <a:t>128</a:t>
              </a:r>
            </a:p>
            <a:p>
              <a:pPr algn="ctr">
                <a:lnSpc>
                  <a:spcPct val="90000"/>
                </a:lnSpc>
                <a:spcAft>
                  <a:spcPts val="0"/>
                </a:spcAft>
              </a:pPr>
              <a:r>
                <a:rPr lang="en-US" sz="700">
                  <a:solidFill>
                    <a:schemeClr val="bg1"/>
                  </a:solidFill>
                </a:rPr>
                <a:t>43</a:t>
              </a:r>
            </a:p>
            <a:p>
              <a:pPr algn="ctr">
                <a:lnSpc>
                  <a:spcPct val="90000"/>
                </a:lnSpc>
                <a:spcAft>
                  <a:spcPts val="0"/>
                </a:spcAft>
              </a:pPr>
              <a:r>
                <a:rPr lang="en-US" sz="700">
                  <a:solidFill>
                    <a:schemeClr val="bg1"/>
                  </a:solidFill>
                </a:rPr>
                <a:t>115</a:t>
              </a:r>
            </a:p>
          </p:txBody>
        </p:sp>
        <p:sp>
          <p:nvSpPr>
            <p:cNvPr id="25" name="Forme libre : forme 24">
              <a:extLst>
                <a:ext uri="{FF2B5EF4-FFF2-40B4-BE49-F238E27FC236}">
                  <a16:creationId xmlns:a16="http://schemas.microsoft.com/office/drawing/2014/main" id="{31E1100C-32A2-49E9-87B4-FF8DB29E1B09}"/>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a:solidFill>
                    <a:schemeClr val="bg1"/>
                  </a:solidFill>
                </a:rPr>
                <a:t>158</a:t>
              </a:r>
            </a:p>
            <a:p>
              <a:pPr algn="ctr">
                <a:lnSpc>
                  <a:spcPct val="90000"/>
                </a:lnSpc>
                <a:spcAft>
                  <a:spcPts val="0"/>
                </a:spcAft>
              </a:pPr>
              <a:r>
                <a:rPr lang="en-US" sz="700">
                  <a:solidFill>
                    <a:schemeClr val="bg1"/>
                  </a:solidFill>
                </a:rPr>
                <a:t>71</a:t>
              </a:r>
            </a:p>
            <a:p>
              <a:pPr algn="ctr">
                <a:lnSpc>
                  <a:spcPct val="90000"/>
                </a:lnSpc>
                <a:spcAft>
                  <a:spcPts val="0"/>
                </a:spcAft>
              </a:pPr>
              <a:r>
                <a:rPr lang="en-US" sz="700">
                  <a:solidFill>
                    <a:schemeClr val="bg1"/>
                  </a:solidFill>
                </a:rPr>
                <a:t>128</a:t>
              </a:r>
            </a:p>
          </p:txBody>
        </p:sp>
        <p:sp>
          <p:nvSpPr>
            <p:cNvPr id="26" name="Forme libre : forme 25">
              <a:extLst>
                <a:ext uri="{FF2B5EF4-FFF2-40B4-BE49-F238E27FC236}">
                  <a16:creationId xmlns:a16="http://schemas.microsoft.com/office/drawing/2014/main" id="{761E6E7F-81C3-422A-9187-67D6AD855F6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a:solidFill>
                    <a:schemeClr val="bg1"/>
                  </a:solidFill>
                </a:rPr>
                <a:t>166</a:t>
              </a:r>
            </a:p>
            <a:p>
              <a:pPr algn="ctr">
                <a:lnSpc>
                  <a:spcPct val="90000"/>
                </a:lnSpc>
                <a:spcAft>
                  <a:spcPts val="0"/>
                </a:spcAft>
              </a:pPr>
              <a:r>
                <a:rPr lang="en-US" sz="700">
                  <a:solidFill>
                    <a:schemeClr val="bg1"/>
                  </a:solidFill>
                </a:rPr>
                <a:t>0</a:t>
              </a:r>
            </a:p>
            <a:p>
              <a:pPr algn="ctr">
                <a:lnSpc>
                  <a:spcPct val="90000"/>
                </a:lnSpc>
                <a:spcAft>
                  <a:spcPts val="0"/>
                </a:spcAft>
              </a:pPr>
              <a:r>
                <a:rPr lang="en-US" sz="700">
                  <a:solidFill>
                    <a:schemeClr val="bg1"/>
                  </a:solidFill>
                </a:rPr>
                <a:t>26</a:t>
              </a:r>
            </a:p>
          </p:txBody>
        </p:sp>
        <p:sp>
          <p:nvSpPr>
            <p:cNvPr id="27" name="Forme libre : forme 26">
              <a:extLst>
                <a:ext uri="{FF2B5EF4-FFF2-40B4-BE49-F238E27FC236}">
                  <a16:creationId xmlns:a16="http://schemas.microsoft.com/office/drawing/2014/main" id="{F6AC8EC5-2272-4607-91DE-8B0C2EA9C9E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a:solidFill>
                    <a:schemeClr val="bg1"/>
                  </a:solidFill>
                </a:rPr>
                <a:t>227</a:t>
              </a:r>
            </a:p>
            <a:p>
              <a:pPr algn="ctr">
                <a:lnSpc>
                  <a:spcPct val="90000"/>
                </a:lnSpc>
                <a:spcAft>
                  <a:spcPts val="0"/>
                </a:spcAft>
              </a:pPr>
              <a:r>
                <a:rPr lang="en-US" sz="700">
                  <a:solidFill>
                    <a:schemeClr val="bg1"/>
                  </a:solidFill>
                </a:rPr>
                <a:t>03</a:t>
              </a:r>
            </a:p>
            <a:p>
              <a:pPr algn="ctr">
                <a:lnSpc>
                  <a:spcPct val="90000"/>
                </a:lnSpc>
                <a:spcAft>
                  <a:spcPts val="0"/>
                </a:spcAft>
              </a:pPr>
              <a:r>
                <a:rPr lang="en-US" sz="700">
                  <a:solidFill>
                    <a:schemeClr val="bg1"/>
                  </a:solidFill>
                </a:rPr>
                <a:t>33</a:t>
              </a:r>
            </a:p>
          </p:txBody>
        </p:sp>
        <p:sp>
          <p:nvSpPr>
            <p:cNvPr id="28" name="Forme libre : forme 27">
              <a:extLst>
                <a:ext uri="{FF2B5EF4-FFF2-40B4-BE49-F238E27FC236}">
                  <a16:creationId xmlns:a16="http://schemas.microsoft.com/office/drawing/2014/main" id="{AE7E4BDC-12AC-4E45-A544-F1D3CAFD0114}"/>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48</a:t>
              </a:r>
            </a:p>
            <a:p>
              <a:pPr algn="ctr">
                <a:lnSpc>
                  <a:spcPct val="90000"/>
                </a:lnSpc>
                <a:spcAft>
                  <a:spcPts val="0"/>
                </a:spcAft>
              </a:pPr>
              <a:r>
                <a:rPr lang="en-US" sz="700"/>
                <a:t>77</a:t>
              </a:r>
            </a:p>
          </p:txBody>
        </p:sp>
        <p:sp>
          <p:nvSpPr>
            <p:cNvPr id="29" name="Forme libre : forme 28">
              <a:extLst>
                <a:ext uri="{FF2B5EF4-FFF2-40B4-BE49-F238E27FC236}">
                  <a16:creationId xmlns:a16="http://schemas.microsoft.com/office/drawing/2014/main" id="{21562F06-1455-4AEC-9BE2-E10D7D6D29F2}"/>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69</a:t>
              </a:r>
            </a:p>
            <a:p>
              <a:pPr algn="ctr">
                <a:lnSpc>
                  <a:spcPct val="90000"/>
                </a:lnSpc>
                <a:spcAft>
                  <a:spcPts val="0"/>
                </a:spcAft>
              </a:pPr>
              <a:r>
                <a:rPr lang="en-US" sz="700"/>
                <a:t>94</a:t>
              </a:r>
            </a:p>
          </p:txBody>
        </p:sp>
        <p:sp>
          <p:nvSpPr>
            <p:cNvPr id="30" name="Forme libre : forme 29">
              <a:extLst>
                <a:ext uri="{FF2B5EF4-FFF2-40B4-BE49-F238E27FC236}">
                  <a16:creationId xmlns:a16="http://schemas.microsoft.com/office/drawing/2014/main" id="{D574C07B-B590-4D86-9084-8434CBF3897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87</a:t>
              </a:r>
            </a:p>
            <a:p>
              <a:pPr algn="ctr">
                <a:lnSpc>
                  <a:spcPct val="90000"/>
                </a:lnSpc>
                <a:spcAft>
                  <a:spcPts val="0"/>
                </a:spcAft>
              </a:pPr>
              <a:r>
                <a:rPr lang="en-US" sz="700"/>
                <a:t>112</a:t>
              </a:r>
            </a:p>
          </p:txBody>
        </p:sp>
        <p:sp>
          <p:nvSpPr>
            <p:cNvPr id="31" name="Forme libre : forme 30">
              <a:extLst>
                <a:ext uri="{FF2B5EF4-FFF2-40B4-BE49-F238E27FC236}">
                  <a16:creationId xmlns:a16="http://schemas.microsoft.com/office/drawing/2014/main" id="{3BD8DAAB-36E6-41B5-AADE-DFE41A9C9027}"/>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a:solidFill>
                    <a:schemeClr val="bg1"/>
                  </a:solidFill>
                </a:rPr>
                <a:t>129</a:t>
              </a:r>
            </a:p>
            <a:p>
              <a:pPr algn="ctr">
                <a:lnSpc>
                  <a:spcPct val="90000"/>
                </a:lnSpc>
                <a:spcAft>
                  <a:spcPts val="0"/>
                </a:spcAft>
              </a:pPr>
              <a:r>
                <a:rPr lang="en-US" sz="700">
                  <a:solidFill>
                    <a:schemeClr val="bg1"/>
                  </a:solidFill>
                </a:rPr>
                <a:t>27</a:t>
              </a:r>
            </a:p>
            <a:p>
              <a:pPr algn="ctr">
                <a:lnSpc>
                  <a:spcPct val="90000"/>
                </a:lnSpc>
                <a:spcAft>
                  <a:spcPts val="0"/>
                </a:spcAft>
              </a:pPr>
              <a:r>
                <a:rPr lang="en-US" sz="700">
                  <a:solidFill>
                    <a:schemeClr val="bg1"/>
                  </a:solidFill>
                </a:rPr>
                <a:t>111</a:t>
              </a:r>
            </a:p>
          </p:txBody>
        </p:sp>
        <p:sp>
          <p:nvSpPr>
            <p:cNvPr id="32" name="Forme libre : forme 31">
              <a:extLst>
                <a:ext uri="{FF2B5EF4-FFF2-40B4-BE49-F238E27FC236}">
                  <a16:creationId xmlns:a16="http://schemas.microsoft.com/office/drawing/2014/main" id="{F37B4E60-30C6-45F4-894D-44DBD9C5FEDC}"/>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a:solidFill>
                    <a:schemeClr val="bg1"/>
                  </a:solidFill>
                </a:rPr>
                <a:t>161</a:t>
              </a:r>
            </a:p>
            <a:p>
              <a:pPr algn="ctr">
                <a:lnSpc>
                  <a:spcPct val="90000"/>
                </a:lnSpc>
                <a:spcAft>
                  <a:spcPts val="0"/>
                </a:spcAft>
              </a:pPr>
              <a:r>
                <a:rPr lang="en-US" sz="700">
                  <a:solidFill>
                    <a:schemeClr val="bg1"/>
                  </a:solidFill>
                </a:rPr>
                <a:t>41</a:t>
              </a:r>
            </a:p>
            <a:p>
              <a:pPr algn="ctr">
                <a:lnSpc>
                  <a:spcPct val="90000"/>
                </a:lnSpc>
                <a:spcAft>
                  <a:spcPts val="0"/>
                </a:spcAft>
              </a:pPr>
              <a:r>
                <a:rPr lang="en-US" sz="700">
                  <a:solidFill>
                    <a:schemeClr val="bg1"/>
                  </a:solidFill>
                </a:rPr>
                <a:t>128</a:t>
              </a:r>
            </a:p>
          </p:txBody>
        </p:sp>
        <p:sp>
          <p:nvSpPr>
            <p:cNvPr id="33" name="Forme libre : forme 32">
              <a:extLst>
                <a:ext uri="{FF2B5EF4-FFF2-40B4-BE49-F238E27FC236}">
                  <a16:creationId xmlns:a16="http://schemas.microsoft.com/office/drawing/2014/main" id="{174A02C6-BC47-48E7-9DA9-F5969E31EA9B}"/>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a:solidFill>
                    <a:schemeClr val="bg1"/>
                  </a:solidFill>
                </a:rPr>
                <a:t>186</a:t>
              </a:r>
            </a:p>
            <a:p>
              <a:pPr algn="ctr">
                <a:lnSpc>
                  <a:spcPct val="90000"/>
                </a:lnSpc>
                <a:spcAft>
                  <a:spcPts val="0"/>
                </a:spcAft>
              </a:pPr>
              <a:r>
                <a:rPr lang="en-US" sz="700">
                  <a:solidFill>
                    <a:schemeClr val="bg1"/>
                  </a:solidFill>
                </a:rPr>
                <a:t>41</a:t>
              </a:r>
            </a:p>
            <a:p>
              <a:pPr algn="ctr">
                <a:lnSpc>
                  <a:spcPct val="90000"/>
                </a:lnSpc>
                <a:spcAft>
                  <a:spcPts val="0"/>
                </a:spcAft>
              </a:pPr>
              <a:r>
                <a:rPr lang="en-US" sz="700">
                  <a:solidFill>
                    <a:schemeClr val="bg1"/>
                  </a:solidFill>
                </a:rPr>
                <a:t>128</a:t>
              </a:r>
            </a:p>
          </p:txBody>
        </p:sp>
        <p:sp>
          <p:nvSpPr>
            <p:cNvPr id="34" name="Forme libre : forme 33">
              <a:extLst>
                <a:ext uri="{FF2B5EF4-FFF2-40B4-BE49-F238E27FC236}">
                  <a16:creationId xmlns:a16="http://schemas.microsoft.com/office/drawing/2014/main" id="{7F978581-8BA5-4327-ACCF-D23BD9C30262}"/>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a:t>209</a:t>
              </a:r>
            </a:p>
            <a:p>
              <a:pPr algn="ctr">
                <a:lnSpc>
                  <a:spcPct val="90000"/>
                </a:lnSpc>
                <a:spcAft>
                  <a:spcPts val="0"/>
                </a:spcAft>
              </a:pPr>
              <a:r>
                <a:rPr lang="en-US" sz="700"/>
                <a:t>58</a:t>
              </a:r>
            </a:p>
            <a:p>
              <a:pPr algn="ctr">
                <a:lnSpc>
                  <a:spcPct val="90000"/>
                </a:lnSpc>
                <a:spcAft>
                  <a:spcPts val="0"/>
                </a:spcAft>
              </a:pPr>
              <a:r>
                <a:rPr lang="en-US" sz="700"/>
                <a:t>140</a:t>
              </a:r>
            </a:p>
          </p:txBody>
        </p:sp>
        <p:sp>
          <p:nvSpPr>
            <p:cNvPr id="35" name="Forme libre : forme 34">
              <a:extLst>
                <a:ext uri="{FF2B5EF4-FFF2-40B4-BE49-F238E27FC236}">
                  <a16:creationId xmlns:a16="http://schemas.microsoft.com/office/drawing/2014/main" id="{F035DD25-7BE4-4C64-AC77-EB8A30E81461}"/>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a:t>229</a:t>
              </a:r>
            </a:p>
            <a:p>
              <a:pPr algn="ctr">
                <a:lnSpc>
                  <a:spcPct val="90000"/>
                </a:lnSpc>
                <a:spcAft>
                  <a:spcPts val="0"/>
                </a:spcAft>
              </a:pPr>
              <a:r>
                <a:rPr lang="en-US" sz="700"/>
                <a:t>87</a:t>
              </a:r>
            </a:p>
            <a:p>
              <a:pPr algn="ctr">
                <a:lnSpc>
                  <a:spcPct val="90000"/>
                </a:lnSpc>
                <a:spcAft>
                  <a:spcPts val="0"/>
                </a:spcAft>
              </a:pPr>
              <a:r>
                <a:rPr lang="en-US" sz="700"/>
                <a:t>173</a:t>
              </a:r>
            </a:p>
          </p:txBody>
        </p:sp>
      </p:grpSp>
      <p:grpSp>
        <p:nvGrpSpPr>
          <p:cNvPr id="36" name="Groupe 35">
            <a:extLst>
              <a:ext uri="{FF2B5EF4-FFF2-40B4-BE49-F238E27FC236}">
                <a16:creationId xmlns:a16="http://schemas.microsoft.com/office/drawing/2014/main" id="{F8BD562A-C55A-4203-A4A2-5B6DF517FC63}"/>
              </a:ext>
            </a:extLst>
          </p:cNvPr>
          <p:cNvGrpSpPr/>
          <p:nvPr userDrawn="1"/>
        </p:nvGrpSpPr>
        <p:grpSpPr>
          <a:xfrm>
            <a:off x="12498114" y="2399137"/>
            <a:ext cx="1465123" cy="2058800"/>
            <a:chOff x="14041053" y="1992581"/>
            <a:chExt cx="1465123" cy="2058800"/>
          </a:xfrm>
        </p:grpSpPr>
        <p:sp>
          <p:nvSpPr>
            <p:cNvPr id="37" name="Forme libre : forme 36">
              <a:extLst>
                <a:ext uri="{FF2B5EF4-FFF2-40B4-BE49-F238E27FC236}">
                  <a16:creationId xmlns:a16="http://schemas.microsoft.com/office/drawing/2014/main" id="{8CE8E1E3-B6E5-4BC5-B8A1-84C8A74CC026}"/>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a:solidFill>
                    <a:schemeClr val="bg1"/>
                  </a:solidFill>
                </a:rPr>
                <a:t>15</a:t>
              </a:r>
            </a:p>
            <a:p>
              <a:pPr algn="ctr">
                <a:lnSpc>
                  <a:spcPct val="90000"/>
                </a:lnSpc>
                <a:spcAft>
                  <a:spcPts val="0"/>
                </a:spcAft>
              </a:pPr>
              <a:r>
                <a:rPr lang="en-US" sz="700" b="0">
                  <a:solidFill>
                    <a:schemeClr val="bg1"/>
                  </a:solidFill>
                </a:rPr>
                <a:t>67</a:t>
              </a:r>
            </a:p>
            <a:p>
              <a:pPr algn="ctr">
                <a:lnSpc>
                  <a:spcPct val="90000"/>
                </a:lnSpc>
                <a:spcAft>
                  <a:spcPts val="0"/>
                </a:spcAft>
              </a:pPr>
              <a:r>
                <a:rPr lang="en-US" sz="700" b="0">
                  <a:solidFill>
                    <a:schemeClr val="bg1"/>
                  </a:solidFill>
                </a:rPr>
                <a:t>74</a:t>
              </a:r>
            </a:p>
          </p:txBody>
        </p:sp>
        <p:sp>
          <p:nvSpPr>
            <p:cNvPr id="38" name="Forme libre : forme 37">
              <a:extLst>
                <a:ext uri="{FF2B5EF4-FFF2-40B4-BE49-F238E27FC236}">
                  <a16:creationId xmlns:a16="http://schemas.microsoft.com/office/drawing/2014/main" id="{66ED445D-7003-4C67-BF1E-D1B22776F926}"/>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a:solidFill>
                    <a:schemeClr val="bg1"/>
                  </a:solidFill>
                </a:rPr>
                <a:t>15</a:t>
              </a:r>
            </a:p>
            <a:p>
              <a:pPr algn="ctr">
                <a:lnSpc>
                  <a:spcPct val="90000"/>
                </a:lnSpc>
                <a:spcAft>
                  <a:spcPts val="0"/>
                </a:spcAft>
              </a:pPr>
              <a:r>
                <a:rPr lang="en-US" sz="700" b="0">
                  <a:solidFill>
                    <a:schemeClr val="bg1"/>
                  </a:solidFill>
                </a:rPr>
                <a:t>106</a:t>
              </a:r>
            </a:p>
            <a:p>
              <a:pPr algn="ctr">
                <a:lnSpc>
                  <a:spcPct val="90000"/>
                </a:lnSpc>
                <a:spcAft>
                  <a:spcPts val="0"/>
                </a:spcAft>
              </a:pPr>
              <a:r>
                <a:rPr lang="en-US" sz="700" b="0">
                  <a:solidFill>
                    <a:schemeClr val="bg1"/>
                  </a:solidFill>
                </a:rPr>
                <a:t>115</a:t>
              </a:r>
            </a:p>
          </p:txBody>
        </p:sp>
        <p:sp>
          <p:nvSpPr>
            <p:cNvPr id="39" name="Forme libre : forme 38">
              <a:extLst>
                <a:ext uri="{FF2B5EF4-FFF2-40B4-BE49-F238E27FC236}">
                  <a16:creationId xmlns:a16="http://schemas.microsoft.com/office/drawing/2014/main" id="{ADC94DF3-F270-4891-AF79-CD7A88D41C30}"/>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a:solidFill>
                    <a:schemeClr val="bg1"/>
                  </a:solidFill>
                </a:rPr>
                <a:t>15</a:t>
              </a:r>
            </a:p>
            <a:p>
              <a:pPr algn="ctr">
                <a:lnSpc>
                  <a:spcPct val="90000"/>
                </a:lnSpc>
                <a:spcAft>
                  <a:spcPts val="0"/>
                </a:spcAft>
              </a:pPr>
              <a:r>
                <a:rPr lang="en-US" sz="700" b="0">
                  <a:solidFill>
                    <a:schemeClr val="bg1"/>
                  </a:solidFill>
                </a:rPr>
                <a:t>135</a:t>
              </a:r>
            </a:p>
            <a:p>
              <a:pPr algn="ctr">
                <a:lnSpc>
                  <a:spcPct val="90000"/>
                </a:lnSpc>
                <a:spcAft>
                  <a:spcPts val="0"/>
                </a:spcAft>
              </a:pPr>
              <a:r>
                <a:rPr lang="en-US" sz="700" b="0">
                  <a:solidFill>
                    <a:schemeClr val="bg1"/>
                  </a:solidFill>
                </a:rPr>
                <a:t>138</a:t>
              </a:r>
            </a:p>
          </p:txBody>
        </p:sp>
        <p:sp>
          <p:nvSpPr>
            <p:cNvPr id="40" name="Forme libre : forme 39">
              <a:extLst>
                <a:ext uri="{FF2B5EF4-FFF2-40B4-BE49-F238E27FC236}">
                  <a16:creationId xmlns:a16="http://schemas.microsoft.com/office/drawing/2014/main" id="{B5057D4C-5664-4AB3-AC51-4D9290C9B601}"/>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a:t>0</a:t>
              </a:r>
            </a:p>
            <a:p>
              <a:pPr algn="ctr">
                <a:lnSpc>
                  <a:spcPct val="90000"/>
                </a:lnSpc>
                <a:spcAft>
                  <a:spcPts val="0"/>
                </a:spcAft>
              </a:pPr>
              <a:r>
                <a:rPr lang="en-US" sz="700" b="0"/>
                <a:t>178</a:t>
              </a:r>
            </a:p>
            <a:p>
              <a:pPr algn="ctr">
                <a:lnSpc>
                  <a:spcPct val="90000"/>
                </a:lnSpc>
                <a:spcAft>
                  <a:spcPts val="0"/>
                </a:spcAft>
              </a:pPr>
              <a:r>
                <a:rPr lang="en-US" sz="700" b="0"/>
                <a:t>162</a:t>
              </a:r>
            </a:p>
          </p:txBody>
        </p:sp>
        <p:sp>
          <p:nvSpPr>
            <p:cNvPr id="41" name="Forme libre : forme 40">
              <a:extLst>
                <a:ext uri="{FF2B5EF4-FFF2-40B4-BE49-F238E27FC236}">
                  <a16:creationId xmlns:a16="http://schemas.microsoft.com/office/drawing/2014/main" id="{B9768BD9-C025-437A-9C82-F4EB248998E9}"/>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a:t>0</a:t>
              </a:r>
            </a:p>
            <a:p>
              <a:pPr algn="ctr">
                <a:lnSpc>
                  <a:spcPct val="90000"/>
                </a:lnSpc>
                <a:spcAft>
                  <a:spcPts val="0"/>
                </a:spcAft>
              </a:pPr>
              <a:r>
                <a:rPr lang="en-US" sz="700" b="0"/>
                <a:t>244</a:t>
              </a:r>
            </a:p>
            <a:p>
              <a:pPr algn="ctr">
                <a:lnSpc>
                  <a:spcPct val="90000"/>
                </a:lnSpc>
                <a:spcAft>
                  <a:spcPts val="0"/>
                </a:spcAft>
              </a:pPr>
              <a:r>
                <a:rPr lang="en-US" sz="700" b="0"/>
                <a:t>203</a:t>
              </a:r>
            </a:p>
          </p:txBody>
        </p:sp>
        <p:sp>
          <p:nvSpPr>
            <p:cNvPr id="42" name="Forme libre : forme 41">
              <a:extLst>
                <a:ext uri="{FF2B5EF4-FFF2-40B4-BE49-F238E27FC236}">
                  <a16:creationId xmlns:a16="http://schemas.microsoft.com/office/drawing/2014/main" id="{B55B7EBC-24A1-4778-954C-CA69CD87371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a:solidFill>
                    <a:schemeClr val="bg1"/>
                  </a:solidFill>
                </a:rPr>
                <a:t>23</a:t>
              </a:r>
            </a:p>
            <a:p>
              <a:pPr algn="ctr">
                <a:lnSpc>
                  <a:spcPct val="90000"/>
                </a:lnSpc>
                <a:spcAft>
                  <a:spcPts val="0"/>
                </a:spcAft>
              </a:pPr>
              <a:r>
                <a:rPr lang="en-US" sz="700" b="0">
                  <a:solidFill>
                    <a:schemeClr val="bg1"/>
                  </a:solidFill>
                </a:rPr>
                <a:t>128</a:t>
              </a:r>
            </a:p>
            <a:p>
              <a:pPr algn="ctr">
                <a:lnSpc>
                  <a:spcPct val="90000"/>
                </a:lnSpc>
                <a:spcAft>
                  <a:spcPts val="0"/>
                </a:spcAft>
              </a:pPr>
              <a:r>
                <a:rPr lang="en-US" sz="700" b="0">
                  <a:solidFill>
                    <a:schemeClr val="bg1"/>
                  </a:solidFill>
                </a:rPr>
                <a:t>54</a:t>
              </a:r>
            </a:p>
          </p:txBody>
        </p:sp>
        <p:sp>
          <p:nvSpPr>
            <p:cNvPr id="43" name="Forme libre : forme 42">
              <a:extLst>
                <a:ext uri="{FF2B5EF4-FFF2-40B4-BE49-F238E27FC236}">
                  <a16:creationId xmlns:a16="http://schemas.microsoft.com/office/drawing/2014/main" id="{8A71FF8C-1C8C-4DA5-BDDC-5559003BC9EC}"/>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a:solidFill>
                    <a:schemeClr val="bg1"/>
                  </a:solidFill>
                </a:rPr>
                <a:t>23</a:t>
              </a:r>
            </a:p>
            <a:p>
              <a:pPr algn="ctr">
                <a:lnSpc>
                  <a:spcPct val="90000"/>
                </a:lnSpc>
                <a:spcAft>
                  <a:spcPts val="0"/>
                </a:spcAft>
              </a:pPr>
              <a:r>
                <a:rPr lang="en-US" sz="700" b="0">
                  <a:solidFill>
                    <a:schemeClr val="bg1"/>
                  </a:solidFill>
                </a:rPr>
                <a:t>140</a:t>
              </a:r>
            </a:p>
            <a:p>
              <a:pPr algn="ctr">
                <a:lnSpc>
                  <a:spcPct val="90000"/>
                </a:lnSpc>
                <a:spcAft>
                  <a:spcPts val="0"/>
                </a:spcAft>
              </a:pPr>
              <a:r>
                <a:rPr lang="en-US" sz="700" b="0">
                  <a:solidFill>
                    <a:schemeClr val="bg1"/>
                  </a:solidFill>
                </a:rPr>
                <a:t>61</a:t>
              </a:r>
            </a:p>
          </p:txBody>
        </p:sp>
        <p:sp>
          <p:nvSpPr>
            <p:cNvPr id="44" name="Forme libre : forme 43">
              <a:extLst>
                <a:ext uri="{FF2B5EF4-FFF2-40B4-BE49-F238E27FC236}">
                  <a16:creationId xmlns:a16="http://schemas.microsoft.com/office/drawing/2014/main" id="{65AE6D7F-AF43-48CF-A55F-487BBDB32479}"/>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a:t>46</a:t>
              </a:r>
            </a:p>
            <a:p>
              <a:pPr algn="ctr">
                <a:lnSpc>
                  <a:spcPct val="90000"/>
                </a:lnSpc>
                <a:spcAft>
                  <a:spcPts val="0"/>
                </a:spcAft>
              </a:pPr>
              <a:r>
                <a:rPr lang="en-US" sz="700" b="0"/>
                <a:t>166</a:t>
              </a:r>
            </a:p>
            <a:p>
              <a:pPr algn="ctr">
                <a:lnSpc>
                  <a:spcPct val="90000"/>
                </a:lnSpc>
                <a:spcAft>
                  <a:spcPts val="0"/>
                </a:spcAft>
              </a:pPr>
              <a:r>
                <a:rPr lang="en-US" sz="700" b="0"/>
                <a:t>87</a:t>
              </a:r>
            </a:p>
          </p:txBody>
        </p:sp>
        <p:sp>
          <p:nvSpPr>
            <p:cNvPr id="45" name="Forme libre : forme 44">
              <a:extLst>
                <a:ext uri="{FF2B5EF4-FFF2-40B4-BE49-F238E27FC236}">
                  <a16:creationId xmlns:a16="http://schemas.microsoft.com/office/drawing/2014/main" id="{BB812469-8FE0-44CE-9114-2BFB32567204}"/>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a:t>51</a:t>
              </a:r>
            </a:p>
            <a:p>
              <a:pPr algn="ctr">
                <a:lnSpc>
                  <a:spcPct val="90000"/>
                </a:lnSpc>
                <a:spcAft>
                  <a:spcPts val="0"/>
                </a:spcAft>
              </a:pPr>
              <a:r>
                <a:rPr lang="en-US" sz="700" b="0"/>
                <a:t>181</a:t>
              </a:r>
            </a:p>
            <a:p>
              <a:pPr algn="ctr">
                <a:lnSpc>
                  <a:spcPct val="90000"/>
                </a:lnSpc>
                <a:spcAft>
                  <a:spcPts val="0"/>
                </a:spcAft>
              </a:pPr>
              <a:r>
                <a:rPr lang="en-US" sz="700" b="0"/>
                <a:t>105</a:t>
              </a:r>
            </a:p>
          </p:txBody>
        </p:sp>
        <p:sp>
          <p:nvSpPr>
            <p:cNvPr id="46" name="Forme libre : forme 45">
              <a:extLst>
                <a:ext uri="{FF2B5EF4-FFF2-40B4-BE49-F238E27FC236}">
                  <a16:creationId xmlns:a16="http://schemas.microsoft.com/office/drawing/2014/main" id="{087DD0C6-F577-494A-A297-D5E55A43A8E3}"/>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a:p>
            <a:p>
              <a:pPr algn="ctr">
                <a:lnSpc>
                  <a:spcPct val="90000"/>
                </a:lnSpc>
                <a:spcAft>
                  <a:spcPts val="0"/>
                </a:spcAft>
              </a:pPr>
              <a:r>
                <a:rPr lang="en-US" sz="700" b="0"/>
                <a:t>87</a:t>
              </a:r>
            </a:p>
            <a:p>
              <a:pPr algn="ctr">
                <a:lnSpc>
                  <a:spcPct val="90000"/>
                </a:lnSpc>
                <a:spcAft>
                  <a:spcPts val="0"/>
                </a:spcAft>
              </a:pPr>
              <a:r>
                <a:rPr lang="en-US" sz="700" b="0"/>
                <a:t>207</a:t>
              </a:r>
            </a:p>
            <a:p>
              <a:pPr algn="ctr">
                <a:lnSpc>
                  <a:spcPct val="90000"/>
                </a:lnSpc>
                <a:spcAft>
                  <a:spcPts val="0"/>
                </a:spcAft>
              </a:pPr>
              <a:r>
                <a:rPr lang="en-US" sz="700" b="0"/>
                <a:t>128</a:t>
              </a:r>
            </a:p>
            <a:p>
              <a:pPr algn="ctr">
                <a:lnSpc>
                  <a:spcPct val="90000"/>
                </a:lnSpc>
                <a:spcAft>
                  <a:spcPts val="0"/>
                </a:spcAft>
              </a:pPr>
              <a:endParaRPr lang="en-US" sz="700" b="0"/>
            </a:p>
          </p:txBody>
        </p:sp>
        <p:sp>
          <p:nvSpPr>
            <p:cNvPr id="47" name="Forme libre : forme 46">
              <a:extLst>
                <a:ext uri="{FF2B5EF4-FFF2-40B4-BE49-F238E27FC236}">
                  <a16:creationId xmlns:a16="http://schemas.microsoft.com/office/drawing/2014/main" id="{63FCFCED-B4ED-4BE7-976A-F5D85C1B8C74}"/>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a:solidFill>
                    <a:schemeClr val="bg1"/>
                  </a:solidFill>
                </a:rPr>
                <a:t>23</a:t>
              </a:r>
            </a:p>
            <a:p>
              <a:pPr algn="ctr">
                <a:lnSpc>
                  <a:spcPct val="90000"/>
                </a:lnSpc>
                <a:spcAft>
                  <a:spcPts val="0"/>
                </a:spcAft>
              </a:pPr>
              <a:r>
                <a:rPr lang="en-US" sz="700" b="0">
                  <a:solidFill>
                    <a:schemeClr val="bg1"/>
                  </a:solidFill>
                </a:rPr>
                <a:t>51</a:t>
              </a:r>
            </a:p>
            <a:p>
              <a:pPr algn="ctr">
                <a:lnSpc>
                  <a:spcPct val="90000"/>
                </a:lnSpc>
                <a:spcAft>
                  <a:spcPts val="0"/>
                </a:spcAft>
              </a:pPr>
              <a:r>
                <a:rPr lang="en-US" sz="700" b="0">
                  <a:solidFill>
                    <a:schemeClr val="bg1"/>
                  </a:solidFill>
                </a:rPr>
                <a:t>64</a:t>
              </a:r>
            </a:p>
          </p:txBody>
        </p:sp>
        <p:sp>
          <p:nvSpPr>
            <p:cNvPr id="48" name="Forme libre : forme 47">
              <a:extLst>
                <a:ext uri="{FF2B5EF4-FFF2-40B4-BE49-F238E27FC236}">
                  <a16:creationId xmlns:a16="http://schemas.microsoft.com/office/drawing/2014/main" id="{63385D66-3F37-46EF-8474-FA1A5456BF8F}"/>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a:solidFill>
                    <a:schemeClr val="bg1"/>
                  </a:solidFill>
                </a:rPr>
                <a:t>33</a:t>
              </a:r>
            </a:p>
            <a:p>
              <a:pPr algn="ctr">
                <a:lnSpc>
                  <a:spcPct val="90000"/>
                </a:lnSpc>
                <a:spcAft>
                  <a:spcPts val="0"/>
                </a:spcAft>
              </a:pPr>
              <a:r>
                <a:rPr lang="en-US" sz="700" b="0">
                  <a:solidFill>
                    <a:schemeClr val="bg1"/>
                  </a:solidFill>
                </a:rPr>
                <a:t>69</a:t>
              </a:r>
            </a:p>
            <a:p>
              <a:pPr algn="ctr">
                <a:lnSpc>
                  <a:spcPct val="90000"/>
                </a:lnSpc>
                <a:spcAft>
                  <a:spcPts val="0"/>
                </a:spcAft>
              </a:pPr>
              <a:r>
                <a:rPr lang="en-US" sz="700" b="0">
                  <a:solidFill>
                    <a:schemeClr val="bg1"/>
                  </a:solidFill>
                </a:rPr>
                <a:t>84</a:t>
              </a:r>
            </a:p>
          </p:txBody>
        </p:sp>
        <p:sp>
          <p:nvSpPr>
            <p:cNvPr id="49" name="Forme libre : forme 48">
              <a:extLst>
                <a:ext uri="{FF2B5EF4-FFF2-40B4-BE49-F238E27FC236}">
                  <a16:creationId xmlns:a16="http://schemas.microsoft.com/office/drawing/2014/main" id="{D575BA76-14B5-4DF5-ADD1-BC6AB1DA89AE}"/>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a:solidFill>
                    <a:schemeClr val="bg1"/>
                  </a:solidFill>
                </a:rPr>
                <a:t>20</a:t>
              </a:r>
            </a:p>
            <a:p>
              <a:pPr algn="ctr">
                <a:lnSpc>
                  <a:spcPct val="90000"/>
                </a:lnSpc>
                <a:spcAft>
                  <a:spcPts val="0"/>
                </a:spcAft>
              </a:pPr>
              <a:r>
                <a:rPr lang="en-US" sz="700" b="0">
                  <a:solidFill>
                    <a:schemeClr val="bg1"/>
                  </a:solidFill>
                </a:rPr>
                <a:t>89</a:t>
              </a:r>
            </a:p>
            <a:p>
              <a:pPr algn="ctr">
                <a:lnSpc>
                  <a:spcPct val="90000"/>
                </a:lnSpc>
                <a:spcAft>
                  <a:spcPts val="0"/>
                </a:spcAft>
              </a:pPr>
              <a:r>
                <a:rPr lang="en-US" sz="700" b="0">
                  <a:solidFill>
                    <a:schemeClr val="bg1"/>
                  </a:solidFill>
                </a:rPr>
                <a:t>107</a:t>
              </a:r>
            </a:p>
          </p:txBody>
        </p:sp>
        <p:sp>
          <p:nvSpPr>
            <p:cNvPr id="50" name="Forme libre : forme 49">
              <a:extLst>
                <a:ext uri="{FF2B5EF4-FFF2-40B4-BE49-F238E27FC236}">
                  <a16:creationId xmlns:a16="http://schemas.microsoft.com/office/drawing/2014/main" id="{ED7E39D7-0895-42F2-A436-A1E0A1E54A91}"/>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a:solidFill>
                    <a:schemeClr val="bg1"/>
                  </a:solidFill>
                </a:rPr>
                <a:t>51</a:t>
              </a:r>
            </a:p>
            <a:p>
              <a:pPr algn="ctr">
                <a:lnSpc>
                  <a:spcPct val="90000"/>
                </a:lnSpc>
                <a:spcAft>
                  <a:spcPts val="0"/>
                </a:spcAft>
              </a:pPr>
              <a:r>
                <a:rPr lang="en-US" sz="700" b="0">
                  <a:solidFill>
                    <a:schemeClr val="bg1"/>
                  </a:solidFill>
                </a:rPr>
                <a:t>107</a:t>
              </a:r>
            </a:p>
            <a:p>
              <a:pPr algn="ctr">
                <a:lnSpc>
                  <a:spcPct val="90000"/>
                </a:lnSpc>
                <a:spcAft>
                  <a:spcPts val="0"/>
                </a:spcAft>
              </a:pPr>
              <a:r>
                <a:rPr lang="en-US" sz="700" b="0">
                  <a:solidFill>
                    <a:schemeClr val="bg1"/>
                  </a:solidFill>
                </a:rPr>
                <a:t>25</a:t>
              </a:r>
            </a:p>
          </p:txBody>
        </p:sp>
        <p:sp>
          <p:nvSpPr>
            <p:cNvPr id="51" name="Forme libre : forme 50">
              <a:extLst>
                <a:ext uri="{FF2B5EF4-FFF2-40B4-BE49-F238E27FC236}">
                  <a16:creationId xmlns:a16="http://schemas.microsoft.com/office/drawing/2014/main" id="{7F14B4ED-60EF-4BE7-B7A4-0FB240CA8293}"/>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a:solidFill>
                    <a:schemeClr val="bg1"/>
                  </a:solidFill>
                </a:rPr>
                <a:t>51</a:t>
              </a:r>
            </a:p>
            <a:p>
              <a:pPr algn="ctr">
                <a:lnSpc>
                  <a:spcPct val="90000"/>
                </a:lnSpc>
                <a:spcAft>
                  <a:spcPts val="0"/>
                </a:spcAft>
              </a:pPr>
              <a:r>
                <a:rPr lang="en-US" sz="700" b="0">
                  <a:solidFill>
                    <a:schemeClr val="bg1"/>
                  </a:solidFill>
                </a:rPr>
                <a:t>128</a:t>
              </a:r>
            </a:p>
            <a:p>
              <a:pPr algn="ctr">
                <a:lnSpc>
                  <a:spcPct val="90000"/>
                </a:lnSpc>
                <a:spcAft>
                  <a:spcPts val="0"/>
                </a:spcAft>
              </a:pPr>
              <a:r>
                <a:rPr lang="en-US" sz="700" b="0">
                  <a:solidFill>
                    <a:schemeClr val="bg1"/>
                  </a:solidFill>
                </a:rPr>
                <a:t>145</a:t>
              </a:r>
            </a:p>
          </p:txBody>
        </p:sp>
        <p:sp>
          <p:nvSpPr>
            <p:cNvPr id="52" name="Forme libre : forme 51">
              <a:extLst>
                <a:ext uri="{FF2B5EF4-FFF2-40B4-BE49-F238E27FC236}">
                  <a16:creationId xmlns:a16="http://schemas.microsoft.com/office/drawing/2014/main" id="{8D5432DA-02B7-4610-BE57-7195507870C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a:solidFill>
                    <a:schemeClr val="bg1"/>
                  </a:solidFill>
                </a:rPr>
                <a:t>0</a:t>
              </a:r>
            </a:p>
            <a:p>
              <a:pPr algn="ctr">
                <a:lnSpc>
                  <a:spcPct val="90000"/>
                </a:lnSpc>
                <a:spcAft>
                  <a:spcPts val="0"/>
                </a:spcAft>
              </a:pPr>
              <a:r>
                <a:rPr lang="en-US" sz="700" b="0">
                  <a:solidFill>
                    <a:schemeClr val="bg1"/>
                  </a:solidFill>
                </a:rPr>
                <a:t>125</a:t>
              </a:r>
            </a:p>
            <a:p>
              <a:pPr algn="ctr">
                <a:lnSpc>
                  <a:spcPct val="90000"/>
                </a:lnSpc>
                <a:spcAft>
                  <a:spcPts val="0"/>
                </a:spcAft>
              </a:pPr>
              <a:r>
                <a:rPr lang="en-US" sz="700" b="0">
                  <a:solidFill>
                    <a:schemeClr val="bg1"/>
                  </a:solidFill>
                </a:rPr>
                <a:t>116</a:t>
              </a:r>
            </a:p>
          </p:txBody>
        </p:sp>
        <p:sp>
          <p:nvSpPr>
            <p:cNvPr id="53" name="Forme libre : forme 52">
              <a:extLst>
                <a:ext uri="{FF2B5EF4-FFF2-40B4-BE49-F238E27FC236}">
                  <a16:creationId xmlns:a16="http://schemas.microsoft.com/office/drawing/2014/main" id="{1FA3A78E-AAF0-4D69-B0F9-3A9F08859BDA}"/>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a:solidFill>
                    <a:schemeClr val="bg1"/>
                  </a:solidFill>
                </a:rPr>
                <a:t>0</a:t>
              </a:r>
            </a:p>
            <a:p>
              <a:pPr algn="ctr">
                <a:lnSpc>
                  <a:spcPct val="90000"/>
                </a:lnSpc>
                <a:spcAft>
                  <a:spcPts val="0"/>
                </a:spcAft>
              </a:pPr>
              <a:r>
                <a:rPr lang="en-US" sz="700" b="0">
                  <a:solidFill>
                    <a:schemeClr val="bg1"/>
                  </a:solidFill>
                </a:rPr>
                <a:t>146</a:t>
              </a:r>
            </a:p>
            <a:p>
              <a:pPr algn="ctr">
                <a:lnSpc>
                  <a:spcPct val="90000"/>
                </a:lnSpc>
                <a:spcAft>
                  <a:spcPts val="0"/>
                </a:spcAft>
              </a:pPr>
              <a:r>
                <a:rPr lang="en-US" sz="700" b="0">
                  <a:solidFill>
                    <a:schemeClr val="bg1"/>
                  </a:solidFill>
                </a:rPr>
                <a:t>155</a:t>
              </a:r>
            </a:p>
          </p:txBody>
        </p:sp>
        <p:sp>
          <p:nvSpPr>
            <p:cNvPr id="54" name="Forme libre : forme 53">
              <a:extLst>
                <a:ext uri="{FF2B5EF4-FFF2-40B4-BE49-F238E27FC236}">
                  <a16:creationId xmlns:a16="http://schemas.microsoft.com/office/drawing/2014/main" id="{3C643D3D-59E9-42BF-8680-FCB9BFC2B414}"/>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a:t>0</a:t>
              </a:r>
            </a:p>
            <a:p>
              <a:pPr algn="ctr">
                <a:lnSpc>
                  <a:spcPct val="90000"/>
                </a:lnSpc>
                <a:spcAft>
                  <a:spcPts val="0"/>
                </a:spcAft>
              </a:pPr>
              <a:r>
                <a:rPr lang="en-US" sz="700" b="0"/>
                <a:t>191</a:t>
              </a:r>
            </a:p>
            <a:p>
              <a:pPr algn="ctr">
                <a:lnSpc>
                  <a:spcPct val="90000"/>
                </a:lnSpc>
                <a:spcAft>
                  <a:spcPts val="0"/>
                </a:spcAft>
              </a:pPr>
              <a:r>
                <a:rPr lang="en-US" sz="700" b="0"/>
                <a:t>191</a:t>
              </a:r>
            </a:p>
          </p:txBody>
        </p:sp>
        <p:sp>
          <p:nvSpPr>
            <p:cNvPr id="55" name="Forme libre : forme 54">
              <a:extLst>
                <a:ext uri="{FF2B5EF4-FFF2-40B4-BE49-F238E27FC236}">
                  <a16:creationId xmlns:a16="http://schemas.microsoft.com/office/drawing/2014/main" id="{A094B0C1-47F5-4269-B9BF-5C8C9DE3097E}"/>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a:t>0</a:t>
              </a:r>
            </a:p>
            <a:p>
              <a:pPr algn="ctr">
                <a:lnSpc>
                  <a:spcPct val="90000"/>
                </a:lnSpc>
                <a:spcAft>
                  <a:spcPts val="0"/>
                </a:spcAft>
              </a:pPr>
              <a:r>
                <a:rPr lang="en-US" sz="700" b="0"/>
                <a:t>213</a:t>
              </a:r>
            </a:p>
            <a:p>
              <a:pPr algn="ctr">
                <a:lnSpc>
                  <a:spcPct val="90000"/>
                </a:lnSpc>
                <a:spcAft>
                  <a:spcPts val="0"/>
                </a:spcAft>
              </a:pPr>
              <a:r>
                <a:rPr lang="en-US" sz="700" b="0"/>
                <a:t>208</a:t>
              </a:r>
            </a:p>
          </p:txBody>
        </p:sp>
        <p:sp>
          <p:nvSpPr>
            <p:cNvPr id="56" name="Forme libre : forme 55">
              <a:extLst>
                <a:ext uri="{FF2B5EF4-FFF2-40B4-BE49-F238E27FC236}">
                  <a16:creationId xmlns:a16="http://schemas.microsoft.com/office/drawing/2014/main" id="{47388502-3E29-4155-B77E-30D55652CA46}"/>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a:t>0</a:t>
              </a:r>
            </a:p>
            <a:p>
              <a:pPr algn="ctr">
                <a:lnSpc>
                  <a:spcPct val="90000"/>
                </a:lnSpc>
                <a:spcAft>
                  <a:spcPts val="0"/>
                </a:spcAft>
              </a:pPr>
              <a:r>
                <a:rPr lang="en-US" sz="700" b="0"/>
                <a:t>230</a:t>
              </a:r>
            </a:p>
            <a:p>
              <a:pPr algn="ctr">
                <a:lnSpc>
                  <a:spcPct val="90000"/>
                </a:lnSpc>
                <a:spcAft>
                  <a:spcPts val="0"/>
                </a:spcAft>
              </a:pPr>
              <a:r>
                <a:rPr lang="en-US" sz="700" b="0"/>
                <a:t>227</a:t>
              </a:r>
            </a:p>
          </p:txBody>
        </p:sp>
      </p:grpSp>
    </p:spTree>
    <p:extLst>
      <p:ext uri="{BB962C8B-B14F-4D97-AF65-F5344CB8AC3E}">
        <p14:creationId xmlns:p14="http://schemas.microsoft.com/office/powerpoint/2010/main" val="2314978218"/>
      </p:ext>
    </p:extLst>
  </p:cSld>
  <p:clrMap bg1="lt1" tx1="dk1" bg2="lt2" tx2="dk2" accent1="accent1" accent2="accent2" accent3="accent3" accent4="accent4" accent5="accent5" accent6="accent6" hlink="hlink" folHlink="folHlink"/>
  <p:sldLayoutIdLst>
    <p:sldLayoutId id="2147483924" r:id="rId1"/>
    <p:sldLayoutId id="2147483927" r:id="rId2"/>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4070" userDrawn="1">
          <p15:clr>
            <a:srgbClr val="F26B43"/>
          </p15:clr>
        </p15:guide>
        <p15:guide id="4" pos="3840" userDrawn="1">
          <p15:clr>
            <a:srgbClr val="F26B43"/>
          </p15:clr>
        </p15:guide>
        <p15:guide id="5" pos="255" userDrawn="1">
          <p15:clr>
            <a:srgbClr val="F26B43"/>
          </p15:clr>
        </p15:guide>
        <p15:guide id="6" pos="7423" userDrawn="1">
          <p15:clr>
            <a:srgbClr val="F26B43"/>
          </p15:clr>
        </p15:guide>
        <p15:guide id="7" orient="horz" pos="245" userDrawn="1">
          <p15:clr>
            <a:srgbClr val="F26B43"/>
          </p15:clr>
        </p15:guide>
        <p15:guide id="8" orient="horz" pos="706" userDrawn="1">
          <p15:clr>
            <a:srgbClr val="F26B43"/>
          </p15:clr>
        </p15:guide>
        <p15:guide id="9" orient="horz" pos="83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css-tricks.com/snippets/css/a-guide-to-flexbox/"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flexboxfroggy.com/"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css-tricks.com/snippets/css/complete-guide-grid/"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cssgridgarden.com/"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65D8CDD-4C58-4EBA-861D-05FBDBE63743}"/>
              </a:ext>
            </a:extLst>
          </p:cNvPr>
          <p:cNvSpPr>
            <a:spLocks noGrp="1"/>
          </p:cNvSpPr>
          <p:nvPr>
            <p:ph type="subTitle" idx="1"/>
          </p:nvPr>
        </p:nvSpPr>
        <p:spPr/>
        <p:txBody>
          <a:bodyPr/>
          <a:lstStyle/>
          <a:p>
            <a:r>
              <a:rPr lang="pl-PL" dirty="0"/>
              <a:t>			</a:t>
            </a:r>
          </a:p>
        </p:txBody>
      </p:sp>
      <p:sp>
        <p:nvSpPr>
          <p:cNvPr id="3" name="Title 2">
            <a:extLst>
              <a:ext uri="{FF2B5EF4-FFF2-40B4-BE49-F238E27FC236}">
                <a16:creationId xmlns:a16="http://schemas.microsoft.com/office/drawing/2014/main" id="{6F8D696E-B4E9-4F10-824F-B9B79E98BE71}"/>
              </a:ext>
            </a:extLst>
          </p:cNvPr>
          <p:cNvSpPr>
            <a:spLocks noGrp="1"/>
          </p:cNvSpPr>
          <p:nvPr>
            <p:ph type="ctrTitle"/>
          </p:nvPr>
        </p:nvSpPr>
        <p:spPr>
          <a:xfrm>
            <a:off x="404813" y="3354669"/>
            <a:ext cx="11386134" cy="1015663"/>
          </a:xfrm>
        </p:spPr>
        <p:txBody>
          <a:bodyPr/>
          <a:lstStyle/>
          <a:p>
            <a:r>
              <a:rPr lang="pl-PL" dirty="0"/>
              <a:t>HTML5 &amp; CSS</a:t>
            </a:r>
          </a:p>
        </p:txBody>
      </p:sp>
    </p:spTree>
    <p:extLst>
      <p:ext uri="{BB962C8B-B14F-4D97-AF65-F5344CB8AC3E}">
        <p14:creationId xmlns:p14="http://schemas.microsoft.com/office/powerpoint/2010/main" val="3867533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F703FE-E52D-4247-9D53-E3A00E355DA7}"/>
              </a:ext>
            </a:extLst>
          </p:cNvPr>
          <p:cNvSpPr>
            <a:spLocks noGrp="1"/>
          </p:cNvSpPr>
          <p:nvPr>
            <p:ph type="ctrTitle"/>
          </p:nvPr>
        </p:nvSpPr>
        <p:spPr>
          <a:xfrm>
            <a:off x="402933" y="1292112"/>
            <a:ext cx="11386134" cy="1828193"/>
          </a:xfrm>
        </p:spPr>
        <p:txBody>
          <a:bodyPr/>
          <a:lstStyle/>
          <a:p>
            <a:r>
              <a:rPr lang="en-US" sz="4800" dirty="0"/>
              <a:t>HTML</a:t>
            </a:r>
            <a:br>
              <a:rPr lang="en-US" sz="4800" dirty="0"/>
            </a:br>
            <a:r>
              <a:rPr lang="en-US" sz="1800" dirty="0" err="1"/>
              <a:t>responsywność</a:t>
            </a:r>
            <a:br>
              <a:rPr lang="en-US" sz="1800" dirty="0"/>
            </a:br>
            <a:r>
              <a:rPr lang="en-US" sz="1800" dirty="0"/>
              <a:t>GRAFIKI</a:t>
            </a:r>
            <a:br>
              <a:rPr lang="en-US" sz="4800" dirty="0"/>
            </a:br>
            <a:endParaRPr lang="pl-PL" sz="4800" dirty="0"/>
          </a:p>
        </p:txBody>
      </p:sp>
      <p:pic>
        <p:nvPicPr>
          <p:cNvPr id="3" name="Picture 2">
            <a:extLst>
              <a:ext uri="{FF2B5EF4-FFF2-40B4-BE49-F238E27FC236}">
                <a16:creationId xmlns:a16="http://schemas.microsoft.com/office/drawing/2014/main" id="{E8B31EB8-25D9-4A23-A889-8220C5E0E3AC}"/>
              </a:ext>
            </a:extLst>
          </p:cNvPr>
          <p:cNvPicPr>
            <a:picLocks noChangeAspect="1"/>
          </p:cNvPicPr>
          <p:nvPr/>
        </p:nvPicPr>
        <p:blipFill>
          <a:blip r:embed="rId3"/>
          <a:stretch>
            <a:fillRect/>
          </a:stretch>
        </p:blipFill>
        <p:spPr>
          <a:xfrm>
            <a:off x="3074077" y="1908216"/>
            <a:ext cx="8172450" cy="1609725"/>
          </a:xfrm>
          <a:prstGeom prst="rect">
            <a:avLst/>
          </a:prstGeom>
        </p:spPr>
      </p:pic>
      <p:pic>
        <p:nvPicPr>
          <p:cNvPr id="7" name="Picture 6">
            <a:extLst>
              <a:ext uri="{FF2B5EF4-FFF2-40B4-BE49-F238E27FC236}">
                <a16:creationId xmlns:a16="http://schemas.microsoft.com/office/drawing/2014/main" id="{9DCC774C-F189-473B-BD67-BB24B329598A}"/>
              </a:ext>
            </a:extLst>
          </p:cNvPr>
          <p:cNvPicPr>
            <a:picLocks noChangeAspect="1"/>
          </p:cNvPicPr>
          <p:nvPr/>
        </p:nvPicPr>
        <p:blipFill rotWithShape="1">
          <a:blip r:embed="rId4"/>
          <a:srcRect r="9589"/>
          <a:stretch/>
        </p:blipFill>
        <p:spPr>
          <a:xfrm>
            <a:off x="3074078" y="4247766"/>
            <a:ext cx="8172450" cy="1343025"/>
          </a:xfrm>
          <a:prstGeom prst="rect">
            <a:avLst/>
          </a:prstGeom>
        </p:spPr>
      </p:pic>
      <p:sp>
        <p:nvSpPr>
          <p:cNvPr id="5" name="Title 3">
            <a:extLst>
              <a:ext uri="{FF2B5EF4-FFF2-40B4-BE49-F238E27FC236}">
                <a16:creationId xmlns:a16="http://schemas.microsoft.com/office/drawing/2014/main" id="{0E821EBB-E78F-4028-85FF-1341BFC31C67}"/>
              </a:ext>
            </a:extLst>
          </p:cNvPr>
          <p:cNvSpPr txBox="1">
            <a:spLocks/>
          </p:cNvSpPr>
          <p:nvPr/>
        </p:nvSpPr>
        <p:spPr>
          <a:xfrm>
            <a:off x="2268027" y="3909824"/>
            <a:ext cx="11386134" cy="193899"/>
          </a:xfrm>
          <a:prstGeom prst="rect">
            <a:avLst/>
          </a:prstGeom>
        </p:spPr>
        <p:txBody>
          <a:bodyPr vert="horz" wrap="square" lIns="36000" tIns="0" rIns="36000" bIns="0" rtlCol="0" anchor="b" anchorCtr="0">
            <a:sp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8000" b="1" i="0" u="none" strike="noStrike" kern="1200" cap="all" spc="0" normalizeH="0" baseline="0" noProof="0">
                <a:ln>
                  <a:noFill/>
                </a:ln>
                <a:solidFill>
                  <a:schemeClr val="bg1"/>
                </a:solidFill>
                <a:effectLst/>
                <a:uLnTx/>
                <a:uFillTx/>
                <a:latin typeface="Ubuntu" panose="020B0504030602030204" pitchFamily="34" charset="0"/>
                <a:ea typeface="+mj-ea"/>
                <a:cs typeface="+mj-cs"/>
              </a:defRPr>
            </a:lvl1pPr>
          </a:lstStyle>
          <a:p>
            <a:r>
              <a:rPr lang="en-US" sz="1400" dirty="0" err="1"/>
              <a:t>Alternatywnie</a:t>
            </a:r>
            <a:r>
              <a:rPr lang="en-US" sz="1400" dirty="0"/>
              <a:t> (</a:t>
            </a:r>
            <a:r>
              <a:rPr lang="en-US" sz="1400" dirty="0" err="1"/>
              <a:t>również</a:t>
            </a:r>
            <a:r>
              <a:rPr lang="en-US" sz="1400" dirty="0"/>
              <a:t> do </a:t>
            </a:r>
            <a:r>
              <a:rPr lang="en-US" sz="1400" dirty="0" err="1"/>
              <a:t>plików</a:t>
            </a:r>
            <a:r>
              <a:rPr lang="en-US" sz="1400" dirty="0"/>
              <a:t> video):</a:t>
            </a:r>
          </a:p>
        </p:txBody>
      </p:sp>
    </p:spTree>
    <p:extLst>
      <p:ext uri="{BB962C8B-B14F-4D97-AF65-F5344CB8AC3E}">
        <p14:creationId xmlns:p14="http://schemas.microsoft.com/office/powerpoint/2010/main" val="1280696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F703FE-E52D-4247-9D53-E3A00E355DA7}"/>
              </a:ext>
            </a:extLst>
          </p:cNvPr>
          <p:cNvSpPr>
            <a:spLocks noGrp="1"/>
          </p:cNvSpPr>
          <p:nvPr>
            <p:ph type="ctrTitle"/>
          </p:nvPr>
        </p:nvSpPr>
        <p:spPr>
          <a:xfrm>
            <a:off x="402933" y="1257030"/>
            <a:ext cx="11386134" cy="997196"/>
          </a:xfrm>
        </p:spPr>
        <p:txBody>
          <a:bodyPr/>
          <a:lstStyle/>
          <a:p>
            <a:r>
              <a:rPr lang="en-US" sz="4800" dirty="0"/>
              <a:t>HTML</a:t>
            </a:r>
            <a:br>
              <a:rPr lang="en-US" sz="4800" dirty="0"/>
            </a:br>
            <a:r>
              <a:rPr lang="en-US" sz="2400" dirty="0"/>
              <a:t>CSS + JS</a:t>
            </a:r>
            <a:endParaRPr lang="pl-PL" sz="4800" dirty="0"/>
          </a:p>
        </p:txBody>
      </p:sp>
      <p:sp>
        <p:nvSpPr>
          <p:cNvPr id="2" name="TextBox 1">
            <a:extLst>
              <a:ext uri="{FF2B5EF4-FFF2-40B4-BE49-F238E27FC236}">
                <a16:creationId xmlns:a16="http://schemas.microsoft.com/office/drawing/2014/main" id="{128CF146-95C5-4518-AA87-3D43C3249B82}"/>
              </a:ext>
            </a:extLst>
          </p:cNvPr>
          <p:cNvSpPr txBox="1"/>
          <p:nvPr/>
        </p:nvSpPr>
        <p:spPr>
          <a:xfrm>
            <a:off x="4182256" y="4126792"/>
            <a:ext cx="184731" cy="369332"/>
          </a:xfrm>
          <a:prstGeom prst="rect">
            <a:avLst/>
          </a:prstGeom>
          <a:noFill/>
        </p:spPr>
        <p:txBody>
          <a:bodyPr wrap="none" rtlCol="0">
            <a:spAutoFit/>
          </a:bodyPr>
          <a:lstStyle/>
          <a:p>
            <a:endParaRPr lang="en-US" dirty="0"/>
          </a:p>
        </p:txBody>
      </p:sp>
      <p:pic>
        <p:nvPicPr>
          <p:cNvPr id="5" name="Picture 4">
            <a:extLst>
              <a:ext uri="{FF2B5EF4-FFF2-40B4-BE49-F238E27FC236}">
                <a16:creationId xmlns:a16="http://schemas.microsoft.com/office/drawing/2014/main" id="{672D5D47-1736-402D-917A-2A255D34EE3E}"/>
              </a:ext>
            </a:extLst>
          </p:cNvPr>
          <p:cNvPicPr>
            <a:picLocks noChangeAspect="1"/>
          </p:cNvPicPr>
          <p:nvPr/>
        </p:nvPicPr>
        <p:blipFill rotWithShape="1">
          <a:blip r:embed="rId3"/>
          <a:srcRect r="1832"/>
          <a:stretch/>
        </p:blipFill>
        <p:spPr>
          <a:xfrm>
            <a:off x="3426267" y="2449049"/>
            <a:ext cx="6124575" cy="590550"/>
          </a:xfrm>
          <a:prstGeom prst="rect">
            <a:avLst/>
          </a:prstGeom>
        </p:spPr>
      </p:pic>
      <p:pic>
        <p:nvPicPr>
          <p:cNvPr id="8" name="Picture 7">
            <a:extLst>
              <a:ext uri="{FF2B5EF4-FFF2-40B4-BE49-F238E27FC236}">
                <a16:creationId xmlns:a16="http://schemas.microsoft.com/office/drawing/2014/main" id="{94BC1969-ED72-4782-8B87-E24DBE9B2882}"/>
              </a:ext>
            </a:extLst>
          </p:cNvPr>
          <p:cNvPicPr>
            <a:picLocks noChangeAspect="1"/>
          </p:cNvPicPr>
          <p:nvPr/>
        </p:nvPicPr>
        <p:blipFill>
          <a:blip r:embed="rId4"/>
          <a:stretch>
            <a:fillRect/>
          </a:stretch>
        </p:blipFill>
        <p:spPr>
          <a:xfrm>
            <a:off x="3426267" y="4337785"/>
            <a:ext cx="6124575" cy="609600"/>
          </a:xfrm>
          <a:prstGeom prst="rect">
            <a:avLst/>
          </a:prstGeom>
        </p:spPr>
      </p:pic>
      <p:sp>
        <p:nvSpPr>
          <p:cNvPr id="6" name="Title 3">
            <a:extLst>
              <a:ext uri="{FF2B5EF4-FFF2-40B4-BE49-F238E27FC236}">
                <a16:creationId xmlns:a16="http://schemas.microsoft.com/office/drawing/2014/main" id="{3DF856CA-9ABE-407D-9072-B42AFF101D99}"/>
              </a:ext>
            </a:extLst>
          </p:cNvPr>
          <p:cNvSpPr txBox="1">
            <a:spLocks/>
          </p:cNvSpPr>
          <p:nvPr/>
        </p:nvSpPr>
        <p:spPr>
          <a:xfrm>
            <a:off x="6216993" y="5019879"/>
            <a:ext cx="11386134" cy="138499"/>
          </a:xfrm>
          <a:prstGeom prst="rect">
            <a:avLst/>
          </a:prstGeom>
        </p:spPr>
        <p:txBody>
          <a:bodyPr vert="horz" wrap="square" lIns="36000" tIns="0" rIns="36000" bIns="0" rtlCol="0" anchor="b" anchorCtr="0">
            <a:sp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8000" b="1" i="0" u="none" strike="noStrike" kern="1200" cap="all" spc="0" normalizeH="0" baseline="0" noProof="0">
                <a:ln>
                  <a:noFill/>
                </a:ln>
                <a:solidFill>
                  <a:schemeClr val="bg1"/>
                </a:solidFill>
                <a:effectLst/>
                <a:uLnTx/>
                <a:uFillTx/>
                <a:latin typeface="Ubuntu" panose="020B0504030602030204" pitchFamily="34" charset="0"/>
                <a:ea typeface="+mj-ea"/>
                <a:cs typeface="+mj-cs"/>
              </a:defRPr>
            </a:lvl1pPr>
          </a:lstStyle>
          <a:p>
            <a:r>
              <a:rPr lang="en-US" sz="1000" dirty="0"/>
              <a:t>*Defer  - </a:t>
            </a:r>
            <a:r>
              <a:rPr lang="en-US" sz="1000" dirty="0" err="1"/>
              <a:t>uruchom</a:t>
            </a:r>
            <a:r>
              <a:rPr lang="en-US" sz="1000" dirty="0"/>
              <a:t> po </a:t>
            </a:r>
            <a:r>
              <a:rPr lang="en-US" sz="1000" dirty="0" err="1"/>
              <a:t>wyrenderowaniu</a:t>
            </a:r>
            <a:r>
              <a:rPr lang="en-US" sz="1000" dirty="0"/>
              <a:t> </a:t>
            </a:r>
            <a:r>
              <a:rPr lang="en-US" sz="1000" dirty="0" err="1"/>
              <a:t>strony</a:t>
            </a:r>
            <a:endParaRPr lang="en-US" sz="1000" dirty="0"/>
          </a:p>
        </p:txBody>
      </p:sp>
      <p:sp>
        <p:nvSpPr>
          <p:cNvPr id="7" name="Title 3">
            <a:extLst>
              <a:ext uri="{FF2B5EF4-FFF2-40B4-BE49-F238E27FC236}">
                <a16:creationId xmlns:a16="http://schemas.microsoft.com/office/drawing/2014/main" id="{B79BD5AE-F308-4059-B664-1FDF53AC38EE}"/>
              </a:ext>
            </a:extLst>
          </p:cNvPr>
          <p:cNvSpPr txBox="1">
            <a:spLocks/>
          </p:cNvSpPr>
          <p:nvPr/>
        </p:nvSpPr>
        <p:spPr>
          <a:xfrm>
            <a:off x="2268027" y="2109599"/>
            <a:ext cx="11386134" cy="193899"/>
          </a:xfrm>
          <a:prstGeom prst="rect">
            <a:avLst/>
          </a:prstGeom>
        </p:spPr>
        <p:txBody>
          <a:bodyPr vert="horz" wrap="square" lIns="36000" tIns="0" rIns="36000" bIns="0" rtlCol="0" anchor="b" anchorCtr="0">
            <a:sp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8000" b="1" i="0" u="none" strike="noStrike" kern="1200" cap="all" spc="0" normalizeH="0" baseline="0" noProof="0">
                <a:ln>
                  <a:noFill/>
                </a:ln>
                <a:solidFill>
                  <a:schemeClr val="bg1"/>
                </a:solidFill>
                <a:effectLst/>
                <a:uLnTx/>
                <a:uFillTx/>
                <a:latin typeface="Ubuntu" panose="020B0504030602030204" pitchFamily="34" charset="0"/>
                <a:ea typeface="+mj-ea"/>
                <a:cs typeface="+mj-cs"/>
              </a:defRPr>
            </a:lvl1pPr>
          </a:lstStyle>
          <a:p>
            <a:r>
              <a:rPr lang="en-US" sz="1400" dirty="0" err="1"/>
              <a:t>Załączanie</a:t>
            </a:r>
            <a:r>
              <a:rPr lang="en-US" sz="1400" dirty="0"/>
              <a:t> styli </a:t>
            </a:r>
            <a:r>
              <a:rPr lang="en-US" sz="1400" dirty="0" err="1"/>
              <a:t>css</a:t>
            </a:r>
            <a:endParaRPr lang="en-US" sz="1400" dirty="0"/>
          </a:p>
        </p:txBody>
      </p:sp>
      <p:sp>
        <p:nvSpPr>
          <p:cNvPr id="9" name="Title 3">
            <a:extLst>
              <a:ext uri="{FF2B5EF4-FFF2-40B4-BE49-F238E27FC236}">
                <a16:creationId xmlns:a16="http://schemas.microsoft.com/office/drawing/2014/main" id="{DF666545-082C-4EF4-A302-571297796B2D}"/>
              </a:ext>
            </a:extLst>
          </p:cNvPr>
          <p:cNvSpPr txBox="1">
            <a:spLocks/>
          </p:cNvSpPr>
          <p:nvPr/>
        </p:nvSpPr>
        <p:spPr>
          <a:xfrm>
            <a:off x="2268027" y="4002142"/>
            <a:ext cx="11386134" cy="193899"/>
          </a:xfrm>
          <a:prstGeom prst="rect">
            <a:avLst/>
          </a:prstGeom>
        </p:spPr>
        <p:txBody>
          <a:bodyPr vert="horz" wrap="square" lIns="36000" tIns="0" rIns="36000" bIns="0" rtlCol="0" anchor="b" anchorCtr="0">
            <a:sp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8000" b="1" i="0" u="none" strike="noStrike" kern="1200" cap="all" spc="0" normalizeH="0" baseline="0" noProof="0">
                <a:ln>
                  <a:noFill/>
                </a:ln>
                <a:solidFill>
                  <a:schemeClr val="bg1"/>
                </a:solidFill>
                <a:effectLst/>
                <a:uLnTx/>
                <a:uFillTx/>
                <a:latin typeface="Ubuntu" panose="020B0504030602030204" pitchFamily="34" charset="0"/>
                <a:ea typeface="+mj-ea"/>
                <a:cs typeface="+mj-cs"/>
              </a:defRPr>
            </a:lvl1pPr>
          </a:lstStyle>
          <a:p>
            <a:r>
              <a:rPr lang="en-US" sz="1400" dirty="0" err="1"/>
              <a:t>Załączanie</a:t>
            </a:r>
            <a:r>
              <a:rPr lang="en-US" sz="1400" dirty="0"/>
              <a:t> </a:t>
            </a:r>
            <a:r>
              <a:rPr lang="en-US" sz="1400" dirty="0" err="1"/>
              <a:t>Skryptów</a:t>
            </a:r>
            <a:endParaRPr lang="en-US" sz="1400" dirty="0"/>
          </a:p>
        </p:txBody>
      </p:sp>
    </p:spTree>
    <p:extLst>
      <p:ext uri="{BB962C8B-B14F-4D97-AF65-F5344CB8AC3E}">
        <p14:creationId xmlns:p14="http://schemas.microsoft.com/office/powerpoint/2010/main" val="1132736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F703FE-E52D-4247-9D53-E3A00E355DA7}"/>
              </a:ext>
            </a:extLst>
          </p:cNvPr>
          <p:cNvSpPr>
            <a:spLocks noGrp="1"/>
          </p:cNvSpPr>
          <p:nvPr>
            <p:ph type="ctrTitle"/>
          </p:nvPr>
        </p:nvSpPr>
        <p:spPr>
          <a:xfrm>
            <a:off x="402933" y="1289980"/>
            <a:ext cx="11386134" cy="997196"/>
          </a:xfrm>
        </p:spPr>
        <p:txBody>
          <a:bodyPr/>
          <a:lstStyle/>
          <a:p>
            <a:r>
              <a:rPr lang="en-US" sz="4800" dirty="0"/>
              <a:t>CSS</a:t>
            </a:r>
            <a:br>
              <a:rPr lang="en-US" sz="4800" dirty="0"/>
            </a:br>
            <a:r>
              <a:rPr lang="en-US" sz="2400" dirty="0" err="1"/>
              <a:t>skłAdnia</a:t>
            </a:r>
            <a:endParaRPr lang="pl-PL" sz="4800" dirty="0"/>
          </a:p>
        </p:txBody>
      </p:sp>
      <p:pic>
        <p:nvPicPr>
          <p:cNvPr id="6" name="Picture 5">
            <a:extLst>
              <a:ext uri="{FF2B5EF4-FFF2-40B4-BE49-F238E27FC236}">
                <a16:creationId xmlns:a16="http://schemas.microsoft.com/office/drawing/2014/main" id="{3DF27BC3-FFB8-4FA0-87A2-2AEF01D099DF}"/>
              </a:ext>
            </a:extLst>
          </p:cNvPr>
          <p:cNvPicPr>
            <a:picLocks noChangeAspect="1"/>
          </p:cNvPicPr>
          <p:nvPr/>
        </p:nvPicPr>
        <p:blipFill>
          <a:blip r:embed="rId3"/>
          <a:stretch>
            <a:fillRect/>
          </a:stretch>
        </p:blipFill>
        <p:spPr>
          <a:xfrm>
            <a:off x="4118329" y="1515168"/>
            <a:ext cx="4604566" cy="3827664"/>
          </a:xfrm>
          <a:prstGeom prst="rect">
            <a:avLst/>
          </a:prstGeom>
        </p:spPr>
      </p:pic>
    </p:spTree>
    <p:extLst>
      <p:ext uri="{BB962C8B-B14F-4D97-AF65-F5344CB8AC3E}">
        <p14:creationId xmlns:p14="http://schemas.microsoft.com/office/powerpoint/2010/main" val="819391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F703FE-E52D-4247-9D53-E3A00E355DA7}"/>
              </a:ext>
            </a:extLst>
          </p:cNvPr>
          <p:cNvSpPr>
            <a:spLocks noGrp="1"/>
          </p:cNvSpPr>
          <p:nvPr>
            <p:ph type="ctrTitle"/>
          </p:nvPr>
        </p:nvSpPr>
        <p:spPr>
          <a:xfrm>
            <a:off x="402933" y="1424306"/>
            <a:ext cx="11386134" cy="1329595"/>
          </a:xfrm>
        </p:spPr>
        <p:txBody>
          <a:bodyPr/>
          <a:lstStyle/>
          <a:p>
            <a:r>
              <a:rPr lang="en-US" sz="4800" dirty="0"/>
              <a:t>CSS</a:t>
            </a:r>
            <a:br>
              <a:rPr lang="en-US" sz="4800" dirty="0"/>
            </a:br>
            <a:r>
              <a:rPr lang="en-US" sz="2400" dirty="0"/>
              <a:t>style </a:t>
            </a:r>
            <a:br>
              <a:rPr lang="en-US" sz="2400" dirty="0"/>
            </a:br>
            <a:r>
              <a:rPr lang="en-US" sz="2400" dirty="0"/>
              <a:t>w html</a:t>
            </a:r>
            <a:endParaRPr lang="pl-PL" sz="4800" dirty="0"/>
          </a:p>
        </p:txBody>
      </p:sp>
      <p:pic>
        <p:nvPicPr>
          <p:cNvPr id="5" name="Picture 4">
            <a:extLst>
              <a:ext uri="{FF2B5EF4-FFF2-40B4-BE49-F238E27FC236}">
                <a16:creationId xmlns:a16="http://schemas.microsoft.com/office/drawing/2014/main" id="{654E367A-8FA8-4039-BB7F-96D4301401AF}"/>
              </a:ext>
            </a:extLst>
          </p:cNvPr>
          <p:cNvPicPr>
            <a:picLocks noChangeAspect="1"/>
          </p:cNvPicPr>
          <p:nvPr/>
        </p:nvPicPr>
        <p:blipFill>
          <a:blip r:embed="rId3"/>
          <a:stretch>
            <a:fillRect/>
          </a:stretch>
        </p:blipFill>
        <p:spPr>
          <a:xfrm>
            <a:off x="2446895" y="1966029"/>
            <a:ext cx="3314700" cy="3564867"/>
          </a:xfrm>
          <a:prstGeom prst="rect">
            <a:avLst/>
          </a:prstGeom>
        </p:spPr>
      </p:pic>
      <p:pic>
        <p:nvPicPr>
          <p:cNvPr id="7" name="Picture 6">
            <a:extLst>
              <a:ext uri="{FF2B5EF4-FFF2-40B4-BE49-F238E27FC236}">
                <a16:creationId xmlns:a16="http://schemas.microsoft.com/office/drawing/2014/main" id="{D0826F8C-9382-4F0E-90EE-577DF1AC7859}"/>
              </a:ext>
            </a:extLst>
          </p:cNvPr>
          <p:cNvPicPr>
            <a:picLocks noChangeAspect="1"/>
          </p:cNvPicPr>
          <p:nvPr/>
        </p:nvPicPr>
        <p:blipFill>
          <a:blip r:embed="rId4"/>
          <a:stretch>
            <a:fillRect/>
          </a:stretch>
        </p:blipFill>
        <p:spPr>
          <a:xfrm>
            <a:off x="6758336" y="1991901"/>
            <a:ext cx="4202432" cy="1956305"/>
          </a:xfrm>
          <a:prstGeom prst="rect">
            <a:avLst/>
          </a:prstGeom>
        </p:spPr>
      </p:pic>
    </p:spTree>
    <p:extLst>
      <p:ext uri="{BB962C8B-B14F-4D97-AF65-F5344CB8AC3E}">
        <p14:creationId xmlns:p14="http://schemas.microsoft.com/office/powerpoint/2010/main" val="3248319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F703FE-E52D-4247-9D53-E3A00E355DA7}"/>
              </a:ext>
            </a:extLst>
          </p:cNvPr>
          <p:cNvSpPr>
            <a:spLocks noGrp="1"/>
          </p:cNvSpPr>
          <p:nvPr>
            <p:ph type="ctrTitle"/>
          </p:nvPr>
        </p:nvSpPr>
        <p:spPr>
          <a:xfrm>
            <a:off x="402933" y="1403277"/>
            <a:ext cx="11386134" cy="997196"/>
          </a:xfrm>
        </p:spPr>
        <p:txBody>
          <a:bodyPr/>
          <a:lstStyle/>
          <a:p>
            <a:r>
              <a:rPr lang="en-US" sz="4800" dirty="0" err="1"/>
              <a:t>Css</a:t>
            </a:r>
            <a:br>
              <a:rPr lang="en-US" sz="4800" dirty="0"/>
            </a:br>
            <a:r>
              <a:rPr lang="en-US" sz="2400" dirty="0" err="1"/>
              <a:t>selektory</a:t>
            </a:r>
            <a:endParaRPr lang="pl-PL" sz="4800" dirty="0"/>
          </a:p>
        </p:txBody>
      </p:sp>
      <p:graphicFrame>
        <p:nvGraphicFramePr>
          <p:cNvPr id="6" name="Table 4">
            <a:extLst>
              <a:ext uri="{FF2B5EF4-FFF2-40B4-BE49-F238E27FC236}">
                <a16:creationId xmlns:a16="http://schemas.microsoft.com/office/drawing/2014/main" id="{38D560DE-688D-47F6-B44C-2F09B4016FE0}"/>
              </a:ext>
            </a:extLst>
          </p:cNvPr>
          <p:cNvGraphicFramePr>
            <a:graphicFrameLocks/>
          </p:cNvGraphicFramePr>
          <p:nvPr>
            <p:extLst>
              <p:ext uri="{D42A27DB-BD31-4B8C-83A1-F6EECF244321}">
                <p14:modId xmlns:p14="http://schemas.microsoft.com/office/powerpoint/2010/main" val="1921687074"/>
              </p:ext>
            </p:extLst>
          </p:nvPr>
        </p:nvGraphicFramePr>
        <p:xfrm>
          <a:off x="3026528" y="1942360"/>
          <a:ext cx="7994397" cy="2923742"/>
        </p:xfrm>
        <a:graphic>
          <a:graphicData uri="http://schemas.openxmlformats.org/drawingml/2006/table">
            <a:tbl>
              <a:tblPr firstRow="1" bandRow="1">
                <a:tableStyleId>{5C22544A-7EE6-4342-B048-85BDC9FD1C3A}</a:tableStyleId>
              </a:tblPr>
              <a:tblGrid>
                <a:gridCol w="2664799">
                  <a:extLst>
                    <a:ext uri="{9D8B030D-6E8A-4147-A177-3AD203B41FA5}">
                      <a16:colId xmlns:a16="http://schemas.microsoft.com/office/drawing/2014/main" val="1968700000"/>
                    </a:ext>
                  </a:extLst>
                </a:gridCol>
                <a:gridCol w="2664799">
                  <a:extLst>
                    <a:ext uri="{9D8B030D-6E8A-4147-A177-3AD203B41FA5}">
                      <a16:colId xmlns:a16="http://schemas.microsoft.com/office/drawing/2014/main" val="3237306411"/>
                    </a:ext>
                  </a:extLst>
                </a:gridCol>
                <a:gridCol w="2664799">
                  <a:extLst>
                    <a:ext uri="{9D8B030D-6E8A-4147-A177-3AD203B41FA5}">
                      <a16:colId xmlns:a16="http://schemas.microsoft.com/office/drawing/2014/main" val="87274340"/>
                    </a:ext>
                  </a:extLst>
                </a:gridCol>
              </a:tblGrid>
              <a:tr h="452189">
                <a:tc>
                  <a:txBody>
                    <a:bodyPr/>
                    <a:lstStyle/>
                    <a:p>
                      <a:r>
                        <a:rPr lang="pl-PL" dirty="0"/>
                        <a:t>Selektor</a:t>
                      </a:r>
                    </a:p>
                  </a:txBody>
                  <a:tcPr/>
                </a:tc>
                <a:tc>
                  <a:txBody>
                    <a:bodyPr/>
                    <a:lstStyle/>
                    <a:p>
                      <a:r>
                        <a:rPr lang="pl-PL" dirty="0"/>
                        <a:t>Przykład</a:t>
                      </a:r>
                    </a:p>
                  </a:txBody>
                  <a:tcPr/>
                </a:tc>
                <a:tc>
                  <a:txBody>
                    <a:bodyPr/>
                    <a:lstStyle/>
                    <a:p>
                      <a:r>
                        <a:rPr lang="pl-PL" dirty="0"/>
                        <a:t>HTML</a:t>
                      </a:r>
                    </a:p>
                  </a:txBody>
                  <a:tcPr/>
                </a:tc>
                <a:extLst>
                  <a:ext uri="{0D108BD9-81ED-4DB2-BD59-A6C34878D82A}">
                    <a16:rowId xmlns:a16="http://schemas.microsoft.com/office/drawing/2014/main" val="2046010688"/>
                  </a:ext>
                </a:extLst>
              </a:tr>
              <a:tr h="452189">
                <a:tc>
                  <a:txBody>
                    <a:bodyPr/>
                    <a:lstStyle/>
                    <a:p>
                      <a:r>
                        <a:rPr lang="pl-PL" dirty="0"/>
                        <a:t>id</a:t>
                      </a:r>
                    </a:p>
                  </a:txBody>
                  <a:tcPr/>
                </a:tc>
                <a:tc>
                  <a:txBody>
                    <a:bodyPr/>
                    <a:lstStyle/>
                    <a:p>
                      <a:r>
                        <a:rPr lang="pl-PL" dirty="0"/>
                        <a:t>#example-id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200" dirty="0"/>
                        <a:t>&lt;div id=”example-id”&gt;...&lt;/div&gt;</a:t>
                      </a:r>
                    </a:p>
                  </a:txBody>
                  <a:tcPr/>
                </a:tc>
                <a:extLst>
                  <a:ext uri="{0D108BD9-81ED-4DB2-BD59-A6C34878D82A}">
                    <a16:rowId xmlns:a16="http://schemas.microsoft.com/office/drawing/2014/main" val="633907462"/>
                  </a:ext>
                </a:extLst>
              </a:tr>
              <a:tr h="557493">
                <a:tc>
                  <a:txBody>
                    <a:bodyPr/>
                    <a:lstStyle/>
                    <a:p>
                      <a:r>
                        <a:rPr lang="pl-PL" dirty="0"/>
                        <a:t>klasa css</a:t>
                      </a:r>
                    </a:p>
                  </a:txBody>
                  <a:tcPr/>
                </a:tc>
                <a:tc>
                  <a:txBody>
                    <a:bodyPr/>
                    <a:lstStyle/>
                    <a:p>
                      <a:r>
                        <a:rPr lang="pl-PL" dirty="0"/>
                        <a:t>.example-class</a:t>
                      </a:r>
                    </a:p>
                  </a:txBody>
                  <a:tcPr/>
                </a:tc>
                <a:tc>
                  <a:txBody>
                    <a:bodyPr/>
                    <a:lstStyle/>
                    <a:p>
                      <a:r>
                        <a:rPr lang="pl-PL" sz="1200" kern="1200" dirty="0">
                          <a:solidFill>
                            <a:schemeClr val="dk1"/>
                          </a:solidFill>
                          <a:latin typeface="+mn-lt"/>
                          <a:ea typeface="+mn-ea"/>
                          <a:cs typeface="+mn-cs"/>
                        </a:rPr>
                        <a:t>&lt;div class=”example-class”&gt;...&lt;/div&gt;</a:t>
                      </a:r>
                    </a:p>
                  </a:txBody>
                  <a:tcPr/>
                </a:tc>
                <a:extLst>
                  <a:ext uri="{0D108BD9-81ED-4DB2-BD59-A6C34878D82A}">
                    <a16:rowId xmlns:a16="http://schemas.microsoft.com/office/drawing/2014/main" val="1031542717"/>
                  </a:ext>
                </a:extLst>
              </a:tr>
              <a:tr h="452189">
                <a:tc>
                  <a:txBody>
                    <a:bodyPr/>
                    <a:lstStyle/>
                    <a:p>
                      <a:r>
                        <a:rPr lang="pl-PL" dirty="0"/>
                        <a:t>element</a:t>
                      </a:r>
                    </a:p>
                  </a:txBody>
                  <a:tcPr/>
                </a:tc>
                <a:tc>
                  <a:txBody>
                    <a:bodyPr/>
                    <a:lstStyle/>
                    <a:p>
                      <a:r>
                        <a:rPr lang="pl-PL" dirty="0"/>
                        <a:t>div</a:t>
                      </a:r>
                    </a:p>
                  </a:txBody>
                  <a:tcPr/>
                </a:tc>
                <a:tc>
                  <a:txBody>
                    <a:bodyPr/>
                    <a:lstStyle/>
                    <a:p>
                      <a:r>
                        <a:rPr lang="pl-PL" sz="1200" kern="1200" dirty="0">
                          <a:solidFill>
                            <a:schemeClr val="dk1"/>
                          </a:solidFill>
                          <a:latin typeface="+mn-lt"/>
                          <a:ea typeface="+mn-ea"/>
                          <a:cs typeface="+mn-cs"/>
                        </a:rPr>
                        <a:t>&lt;div&gt;...&lt;/div&gt;</a:t>
                      </a:r>
                    </a:p>
                  </a:txBody>
                  <a:tcPr/>
                </a:tc>
                <a:extLst>
                  <a:ext uri="{0D108BD9-81ED-4DB2-BD59-A6C34878D82A}">
                    <a16:rowId xmlns:a16="http://schemas.microsoft.com/office/drawing/2014/main" val="2847051443"/>
                  </a:ext>
                </a:extLst>
              </a:tr>
              <a:tr h="452189">
                <a:tc>
                  <a:txBody>
                    <a:bodyPr/>
                    <a:lstStyle/>
                    <a:p>
                      <a:r>
                        <a:rPr lang="pl-PL" dirty="0"/>
                        <a:t>atrybut</a:t>
                      </a:r>
                    </a:p>
                  </a:txBody>
                  <a:tcPr/>
                </a:tc>
                <a:tc>
                  <a:txBody>
                    <a:bodyPr/>
                    <a:lstStyle/>
                    <a:p>
                      <a:r>
                        <a:rPr lang="pl-PL" dirty="0"/>
                        <a:t>[type=”text”]</a:t>
                      </a:r>
                    </a:p>
                  </a:txBody>
                  <a:tcPr/>
                </a:tc>
                <a:tc>
                  <a:txBody>
                    <a:bodyPr/>
                    <a:lstStyle/>
                    <a:p>
                      <a:r>
                        <a:rPr lang="pl-PL" sz="1200" kern="1200" dirty="0">
                          <a:solidFill>
                            <a:schemeClr val="dk1"/>
                          </a:solidFill>
                          <a:latin typeface="+mn-lt"/>
                          <a:ea typeface="+mn-ea"/>
                          <a:cs typeface="+mn-cs"/>
                        </a:rPr>
                        <a:t>&lt;input type=”text”/&gt;</a:t>
                      </a:r>
                    </a:p>
                  </a:txBody>
                  <a:tcPr/>
                </a:tc>
                <a:extLst>
                  <a:ext uri="{0D108BD9-81ED-4DB2-BD59-A6C34878D82A}">
                    <a16:rowId xmlns:a16="http://schemas.microsoft.com/office/drawing/2014/main" val="2414499569"/>
                  </a:ext>
                </a:extLst>
              </a:tr>
              <a:tr h="557493">
                <a:tc>
                  <a:txBody>
                    <a:bodyPr/>
                    <a:lstStyle/>
                    <a:p>
                      <a:r>
                        <a:rPr lang="pl-PL" dirty="0"/>
                        <a:t>pseudoklasa</a:t>
                      </a:r>
                    </a:p>
                  </a:txBody>
                  <a:tcPr/>
                </a:tc>
                <a:tc>
                  <a:txBody>
                    <a:bodyPr/>
                    <a:lstStyle/>
                    <a:p>
                      <a:r>
                        <a:rPr lang="pl-PL" dirty="0"/>
                        <a:t>a:hover</a:t>
                      </a:r>
                    </a:p>
                  </a:txBody>
                  <a:tcPr/>
                </a:tc>
                <a:tc>
                  <a:txBody>
                    <a:bodyPr/>
                    <a:lstStyle/>
                    <a:p>
                      <a:r>
                        <a:rPr lang="pl-PL" sz="1200" kern="1200" dirty="0">
                          <a:solidFill>
                            <a:schemeClr val="dk1"/>
                          </a:solidFill>
                          <a:latin typeface="+mn-lt"/>
                          <a:ea typeface="+mn-ea"/>
                          <a:cs typeface="+mn-cs"/>
                        </a:rPr>
                        <a:t>&lt;a&gt;...&lt;/a&gt; - po najechaniu kursorem</a:t>
                      </a:r>
                    </a:p>
                  </a:txBody>
                  <a:tcPr/>
                </a:tc>
                <a:extLst>
                  <a:ext uri="{0D108BD9-81ED-4DB2-BD59-A6C34878D82A}">
                    <a16:rowId xmlns:a16="http://schemas.microsoft.com/office/drawing/2014/main" val="4035514306"/>
                  </a:ext>
                </a:extLst>
              </a:tr>
            </a:tbl>
          </a:graphicData>
        </a:graphic>
      </p:graphicFrame>
    </p:spTree>
    <p:extLst>
      <p:ext uri="{BB962C8B-B14F-4D97-AF65-F5344CB8AC3E}">
        <p14:creationId xmlns:p14="http://schemas.microsoft.com/office/powerpoint/2010/main" val="2544298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F703FE-E52D-4247-9D53-E3A00E355DA7}"/>
              </a:ext>
            </a:extLst>
          </p:cNvPr>
          <p:cNvSpPr>
            <a:spLocks noGrp="1"/>
          </p:cNvSpPr>
          <p:nvPr>
            <p:ph type="ctrTitle"/>
          </p:nvPr>
        </p:nvSpPr>
        <p:spPr>
          <a:xfrm>
            <a:off x="402933" y="2265604"/>
            <a:ext cx="11386134" cy="1828193"/>
          </a:xfrm>
        </p:spPr>
        <p:txBody>
          <a:bodyPr/>
          <a:lstStyle/>
          <a:p>
            <a:r>
              <a:rPr lang="en-US" sz="8800" dirty="0" err="1"/>
              <a:t>Css</a:t>
            </a:r>
            <a:br>
              <a:rPr lang="en-US" sz="4800" dirty="0"/>
            </a:br>
            <a:r>
              <a:rPr lang="en-US" sz="4400" dirty="0" err="1"/>
              <a:t>szczegóły</a:t>
            </a:r>
            <a:r>
              <a:rPr lang="en-US" sz="4400" dirty="0"/>
              <a:t> </a:t>
            </a:r>
            <a:r>
              <a:rPr lang="en-US" sz="4400" dirty="0" err="1"/>
              <a:t>rządzące</a:t>
            </a:r>
            <a:r>
              <a:rPr lang="en-US" sz="4400" dirty="0"/>
              <a:t> </a:t>
            </a:r>
            <a:r>
              <a:rPr lang="en-US" sz="4400" dirty="0" err="1"/>
              <a:t>tym</a:t>
            </a:r>
            <a:r>
              <a:rPr lang="en-US" sz="4400" dirty="0"/>
              <a:t> </a:t>
            </a:r>
            <a:r>
              <a:rPr lang="en-US" sz="4400" dirty="0" err="1"/>
              <a:t>światem</a:t>
            </a:r>
            <a:endParaRPr lang="pl-PL" sz="4800" dirty="0"/>
          </a:p>
        </p:txBody>
      </p:sp>
      <p:sp>
        <p:nvSpPr>
          <p:cNvPr id="2" name="TextBox 1">
            <a:extLst>
              <a:ext uri="{FF2B5EF4-FFF2-40B4-BE49-F238E27FC236}">
                <a16:creationId xmlns:a16="http://schemas.microsoft.com/office/drawing/2014/main" id="{EAFFB441-0A42-4EBA-BDE8-E5C6A1C4B13D}"/>
              </a:ext>
            </a:extLst>
          </p:cNvPr>
          <p:cNvSpPr txBox="1"/>
          <p:nvPr/>
        </p:nvSpPr>
        <p:spPr>
          <a:xfrm>
            <a:off x="5403954" y="4093797"/>
            <a:ext cx="5455340" cy="461665"/>
          </a:xfrm>
          <a:prstGeom prst="rect">
            <a:avLst/>
          </a:prstGeom>
          <a:noFill/>
        </p:spPr>
        <p:txBody>
          <a:bodyPr wrap="none" rtlCol="0">
            <a:spAutoFit/>
          </a:bodyPr>
          <a:lstStyle/>
          <a:p>
            <a:r>
              <a:rPr lang="en-US" sz="2400" dirty="0">
                <a:solidFill>
                  <a:schemeClr val="accent1">
                    <a:lumMod val="20000"/>
                    <a:lumOff val="80000"/>
                  </a:schemeClr>
                </a:solidFill>
              </a:rPr>
              <a:t>… i </a:t>
            </a:r>
            <a:r>
              <a:rPr lang="en-US" sz="2400" dirty="0" err="1">
                <a:solidFill>
                  <a:schemeClr val="accent1">
                    <a:lumMod val="20000"/>
                    <a:lumOff val="80000"/>
                  </a:schemeClr>
                </a:solidFill>
              </a:rPr>
              <a:t>nie</a:t>
            </a:r>
            <a:r>
              <a:rPr lang="en-US" sz="2400" dirty="0">
                <a:solidFill>
                  <a:schemeClr val="accent1">
                    <a:lumMod val="20000"/>
                    <a:lumOff val="80000"/>
                  </a:schemeClr>
                </a:solidFill>
              </a:rPr>
              <a:t> </a:t>
            </a:r>
            <a:r>
              <a:rPr lang="en-US" sz="2400" dirty="0" err="1">
                <a:solidFill>
                  <a:schemeClr val="accent1">
                    <a:lumMod val="20000"/>
                    <a:lumOff val="80000"/>
                  </a:schemeClr>
                </a:solidFill>
              </a:rPr>
              <a:t>chodzi</a:t>
            </a:r>
            <a:r>
              <a:rPr lang="en-US" sz="2400" dirty="0">
                <a:solidFill>
                  <a:schemeClr val="accent1">
                    <a:lumMod val="20000"/>
                    <a:lumOff val="80000"/>
                  </a:schemeClr>
                </a:solidFill>
              </a:rPr>
              <a:t> </a:t>
            </a:r>
            <a:r>
              <a:rPr lang="en-US" sz="2400" dirty="0" err="1">
                <a:solidFill>
                  <a:schemeClr val="accent1">
                    <a:lumMod val="20000"/>
                    <a:lumOff val="80000"/>
                  </a:schemeClr>
                </a:solidFill>
              </a:rPr>
              <a:t>tutaj</a:t>
            </a:r>
            <a:r>
              <a:rPr lang="en-US" sz="2400" dirty="0">
                <a:solidFill>
                  <a:schemeClr val="accent1">
                    <a:lumMod val="20000"/>
                    <a:lumOff val="80000"/>
                  </a:schemeClr>
                </a:solidFill>
              </a:rPr>
              <a:t> o </a:t>
            </a:r>
            <a:r>
              <a:rPr lang="en-US" sz="2400" dirty="0" err="1">
                <a:solidFill>
                  <a:schemeClr val="accent1">
                    <a:lumMod val="20000"/>
                    <a:lumOff val="80000"/>
                  </a:schemeClr>
                </a:solidFill>
              </a:rPr>
              <a:t>bycie</a:t>
            </a:r>
            <a:r>
              <a:rPr lang="en-US" sz="2400" dirty="0">
                <a:solidFill>
                  <a:schemeClr val="accent1">
                    <a:lumMod val="20000"/>
                    <a:lumOff val="80000"/>
                  </a:schemeClr>
                </a:solidFill>
              </a:rPr>
              <a:t> !important</a:t>
            </a:r>
          </a:p>
        </p:txBody>
      </p:sp>
    </p:spTree>
    <p:extLst>
      <p:ext uri="{BB962C8B-B14F-4D97-AF65-F5344CB8AC3E}">
        <p14:creationId xmlns:p14="http://schemas.microsoft.com/office/powerpoint/2010/main" val="16481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F703FE-E52D-4247-9D53-E3A00E355DA7}"/>
              </a:ext>
            </a:extLst>
          </p:cNvPr>
          <p:cNvSpPr>
            <a:spLocks noGrp="1"/>
          </p:cNvSpPr>
          <p:nvPr>
            <p:ph type="ctrTitle"/>
          </p:nvPr>
        </p:nvSpPr>
        <p:spPr>
          <a:xfrm>
            <a:off x="402933" y="1584252"/>
            <a:ext cx="11386134" cy="997196"/>
          </a:xfrm>
        </p:spPr>
        <p:txBody>
          <a:bodyPr/>
          <a:lstStyle/>
          <a:p>
            <a:r>
              <a:rPr lang="en-US" sz="4800" dirty="0" err="1"/>
              <a:t>Css</a:t>
            </a:r>
            <a:br>
              <a:rPr lang="en-US" sz="4800" dirty="0"/>
            </a:br>
            <a:r>
              <a:rPr lang="en-US" sz="2400" dirty="0"/>
              <a:t>KASKADOWOŚĆ</a:t>
            </a:r>
            <a:endParaRPr lang="pl-PL" sz="4800" dirty="0"/>
          </a:p>
        </p:txBody>
      </p:sp>
      <p:pic>
        <p:nvPicPr>
          <p:cNvPr id="3" name="Picture 2">
            <a:extLst>
              <a:ext uri="{FF2B5EF4-FFF2-40B4-BE49-F238E27FC236}">
                <a16:creationId xmlns:a16="http://schemas.microsoft.com/office/drawing/2014/main" id="{9E71D883-DA18-46CC-B235-5FB6F51719FB}"/>
              </a:ext>
            </a:extLst>
          </p:cNvPr>
          <p:cNvPicPr>
            <a:picLocks noChangeAspect="1"/>
          </p:cNvPicPr>
          <p:nvPr/>
        </p:nvPicPr>
        <p:blipFill>
          <a:blip r:embed="rId2"/>
          <a:stretch>
            <a:fillRect/>
          </a:stretch>
        </p:blipFill>
        <p:spPr>
          <a:xfrm>
            <a:off x="3666422" y="2912932"/>
            <a:ext cx="6353175" cy="1123950"/>
          </a:xfrm>
          <a:prstGeom prst="rect">
            <a:avLst/>
          </a:prstGeom>
        </p:spPr>
      </p:pic>
    </p:spTree>
    <p:extLst>
      <p:ext uri="{BB962C8B-B14F-4D97-AF65-F5344CB8AC3E}">
        <p14:creationId xmlns:p14="http://schemas.microsoft.com/office/powerpoint/2010/main" val="3504189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F703FE-E52D-4247-9D53-E3A00E355DA7}"/>
              </a:ext>
            </a:extLst>
          </p:cNvPr>
          <p:cNvSpPr>
            <a:spLocks noGrp="1"/>
          </p:cNvSpPr>
          <p:nvPr>
            <p:ph type="ctrTitle"/>
          </p:nvPr>
        </p:nvSpPr>
        <p:spPr>
          <a:xfrm>
            <a:off x="402933" y="1555176"/>
            <a:ext cx="11386134" cy="997196"/>
          </a:xfrm>
        </p:spPr>
        <p:txBody>
          <a:bodyPr/>
          <a:lstStyle/>
          <a:p>
            <a:r>
              <a:rPr lang="en-US" sz="4800" dirty="0" err="1"/>
              <a:t>Css</a:t>
            </a:r>
            <a:br>
              <a:rPr lang="en-US" sz="4800" dirty="0"/>
            </a:br>
            <a:r>
              <a:rPr lang="en-US" sz="2400" dirty="0" err="1"/>
              <a:t>ważność</a:t>
            </a:r>
            <a:endParaRPr lang="pl-PL" sz="4800" dirty="0"/>
          </a:p>
        </p:txBody>
      </p:sp>
      <p:sp>
        <p:nvSpPr>
          <p:cNvPr id="5" name="Content Placeholder 4">
            <a:extLst>
              <a:ext uri="{FF2B5EF4-FFF2-40B4-BE49-F238E27FC236}">
                <a16:creationId xmlns:a16="http://schemas.microsoft.com/office/drawing/2014/main" id="{D5FB31EA-7E9D-4C88-8EE2-2C6712466A16}"/>
              </a:ext>
            </a:extLst>
          </p:cNvPr>
          <p:cNvSpPr txBox="1">
            <a:spLocks/>
          </p:cNvSpPr>
          <p:nvPr/>
        </p:nvSpPr>
        <p:spPr>
          <a:xfrm>
            <a:off x="3869268" y="1895477"/>
            <a:ext cx="7315200" cy="2200602"/>
          </a:xfrm>
          <a:prstGeom prst="rect">
            <a:avLst/>
          </a:prstGeom>
        </p:spPr>
        <p:txBody>
          <a:bodyPr vert="horz" wrap="square" lIns="36000" tIns="0" rIns="36000" bIns="0" rtlCol="0">
            <a:sp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bg1"/>
                </a:solidFill>
                <a:latin typeface="Ubuntu" panose="020B0504030602030204" pitchFamily="34" charset="0"/>
                <a:ea typeface="+mn-ea"/>
                <a:cs typeface="+mn-cs"/>
              </a:defRPr>
            </a:lvl1pPr>
            <a:lvl2pPr marL="457200" indent="0" algn="ctr" defTabSz="914400" rtl="0" eaLnBrk="1" latinLnBrk="0" hangingPunct="1">
              <a:lnSpc>
                <a:spcPct val="100000"/>
              </a:lnSpc>
              <a:spcBef>
                <a:spcPts val="0"/>
              </a:spcBef>
              <a:spcAft>
                <a:spcPts val="600"/>
              </a:spcAft>
              <a:buClr>
                <a:schemeClr val="accent1"/>
              </a:buClr>
              <a:buFont typeface="Wingdings" panose="05000000000000000000" pitchFamily="2" charset="2"/>
              <a:buNone/>
              <a:defRPr sz="2000" kern="1200" baseline="0">
                <a:solidFill>
                  <a:schemeClr val="tx1"/>
                </a:solidFill>
                <a:latin typeface="Ubuntu" panose="020B0504030602030204" pitchFamily="34" charset="0"/>
                <a:ea typeface="+mn-ea"/>
                <a:cs typeface="+mn-cs"/>
              </a:defRPr>
            </a:lvl2pPr>
            <a:lvl3pPr marL="914400" indent="0" algn="ctr" defTabSz="914400" rtl="0" eaLnBrk="1" latinLnBrk="0" hangingPunct="1">
              <a:lnSpc>
                <a:spcPct val="100000"/>
              </a:lnSpc>
              <a:spcBef>
                <a:spcPts val="0"/>
              </a:spcBef>
              <a:spcAft>
                <a:spcPts val="600"/>
              </a:spcAft>
              <a:buClr>
                <a:schemeClr val="accent2"/>
              </a:buClr>
              <a:buFont typeface="Arial" panose="020B0604020202020204" pitchFamily="34" charset="0"/>
              <a:buNone/>
              <a:defRPr sz="1800" kern="1200" baseline="0">
                <a:solidFill>
                  <a:schemeClr val="tx1"/>
                </a:solidFill>
                <a:latin typeface="Ubuntu" panose="020B0504030602030204" pitchFamily="34" charset="0"/>
                <a:ea typeface="+mn-ea"/>
                <a:cs typeface="+mn-cs"/>
              </a:defRPr>
            </a:lvl3pPr>
            <a:lvl4pPr marL="1371600" indent="0" algn="ctr" defTabSz="914400" rtl="0" eaLnBrk="1" latinLnBrk="0" hangingPunct="1">
              <a:lnSpc>
                <a:spcPct val="100000"/>
              </a:lnSpc>
              <a:spcBef>
                <a:spcPts val="0"/>
              </a:spcBef>
              <a:spcAft>
                <a:spcPts val="600"/>
              </a:spcAft>
              <a:buClr>
                <a:schemeClr val="tx1"/>
              </a:buClr>
              <a:buFont typeface="Ubuntu" panose="020B0504030602030204" pitchFamily="34" charset="0"/>
              <a:buNone/>
              <a:defRPr sz="1600" kern="1200" baseline="0">
                <a:solidFill>
                  <a:schemeClr val="tx1"/>
                </a:solidFill>
                <a:latin typeface="Ubuntu" panose="020B0504030602030204" pitchFamily="34" charset="0"/>
                <a:ea typeface="+mn-ea"/>
                <a:cs typeface="+mn-cs"/>
              </a:defRPr>
            </a:lvl4pPr>
            <a:lvl5pPr marL="1828800" indent="0" algn="ctr" defTabSz="914400" rtl="0" eaLnBrk="1" latinLnBrk="0" hangingPunct="1">
              <a:lnSpc>
                <a:spcPct val="100000"/>
              </a:lnSpc>
              <a:spcBef>
                <a:spcPts val="0"/>
              </a:spcBef>
              <a:spcAft>
                <a:spcPts val="600"/>
              </a:spcAft>
              <a:buClr>
                <a:schemeClr val="accent3"/>
              </a:buClr>
              <a:buFont typeface="Arial" panose="020B0604020202020204" pitchFamily="34" charset="0"/>
              <a:buNone/>
              <a:defRPr sz="1600" kern="1200" baseline="0">
                <a:solidFill>
                  <a:schemeClr val="tx1"/>
                </a:solidFill>
                <a:latin typeface="Ubuntu" panose="020B050403060203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buFont typeface="+mj-lt"/>
              <a:buAutoNum type="arabicPeriod"/>
            </a:pPr>
            <a:r>
              <a:rPr lang="pl-PL" sz="3200" dirty="0">
                <a:solidFill>
                  <a:schemeClr val="accent1">
                    <a:lumMod val="20000"/>
                    <a:lumOff val="80000"/>
                  </a:schemeClr>
                </a:solidFill>
              </a:rPr>
              <a:t>inline styles</a:t>
            </a:r>
          </a:p>
          <a:p>
            <a:pPr marL="457200" indent="-457200">
              <a:buFont typeface="+mj-lt"/>
              <a:buAutoNum type="arabicPeriod"/>
            </a:pPr>
            <a:r>
              <a:rPr lang="pl-PL" sz="3200" dirty="0">
                <a:solidFill>
                  <a:schemeClr val="accent1">
                    <a:lumMod val="20000"/>
                    <a:lumOff val="80000"/>
                  </a:schemeClr>
                </a:solidFill>
              </a:rPr>
              <a:t>id</a:t>
            </a:r>
          </a:p>
          <a:p>
            <a:pPr marL="457200" indent="-457200">
              <a:buFont typeface="+mj-lt"/>
              <a:buAutoNum type="arabicPeriod"/>
            </a:pPr>
            <a:r>
              <a:rPr lang="pl-PL" sz="3200" dirty="0">
                <a:solidFill>
                  <a:schemeClr val="accent1">
                    <a:lumMod val="20000"/>
                    <a:lumOff val="80000"/>
                  </a:schemeClr>
                </a:solidFill>
              </a:rPr>
              <a:t>class</a:t>
            </a:r>
          </a:p>
          <a:p>
            <a:pPr marL="457200" indent="-457200">
              <a:buFont typeface="+mj-lt"/>
              <a:buAutoNum type="arabicPeriod"/>
            </a:pPr>
            <a:r>
              <a:rPr lang="pl-PL" sz="3200" dirty="0">
                <a:solidFill>
                  <a:schemeClr val="accent1">
                    <a:lumMod val="20000"/>
                    <a:lumOff val="80000"/>
                  </a:schemeClr>
                </a:solidFill>
              </a:rPr>
              <a:t>element name</a:t>
            </a:r>
          </a:p>
        </p:txBody>
      </p:sp>
    </p:spTree>
    <p:extLst>
      <p:ext uri="{BB962C8B-B14F-4D97-AF65-F5344CB8AC3E}">
        <p14:creationId xmlns:p14="http://schemas.microsoft.com/office/powerpoint/2010/main" val="2299890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F703FE-E52D-4247-9D53-E3A00E355DA7}"/>
              </a:ext>
            </a:extLst>
          </p:cNvPr>
          <p:cNvSpPr>
            <a:spLocks noGrp="1"/>
          </p:cNvSpPr>
          <p:nvPr>
            <p:ph type="ctrTitle"/>
          </p:nvPr>
        </p:nvSpPr>
        <p:spPr>
          <a:xfrm>
            <a:off x="402933" y="1421826"/>
            <a:ext cx="11386134" cy="997196"/>
          </a:xfrm>
        </p:spPr>
        <p:txBody>
          <a:bodyPr/>
          <a:lstStyle/>
          <a:p>
            <a:r>
              <a:rPr lang="en-US" sz="4800" dirty="0" err="1"/>
              <a:t>Css</a:t>
            </a:r>
            <a:br>
              <a:rPr lang="en-US" sz="4800" dirty="0"/>
            </a:br>
            <a:r>
              <a:rPr lang="en-US" sz="2400" dirty="0" err="1"/>
              <a:t>dziedziczenie</a:t>
            </a:r>
            <a:endParaRPr lang="pl-PL" sz="4800" dirty="0"/>
          </a:p>
        </p:txBody>
      </p:sp>
      <p:pic>
        <p:nvPicPr>
          <p:cNvPr id="3" name="Picture 2">
            <a:extLst>
              <a:ext uri="{FF2B5EF4-FFF2-40B4-BE49-F238E27FC236}">
                <a16:creationId xmlns:a16="http://schemas.microsoft.com/office/drawing/2014/main" id="{432A2328-FF45-45F8-84E5-5E837C9E77D1}"/>
              </a:ext>
            </a:extLst>
          </p:cNvPr>
          <p:cNvPicPr>
            <a:picLocks noChangeAspect="1"/>
          </p:cNvPicPr>
          <p:nvPr/>
        </p:nvPicPr>
        <p:blipFill>
          <a:blip r:embed="rId3"/>
          <a:stretch>
            <a:fillRect/>
          </a:stretch>
        </p:blipFill>
        <p:spPr>
          <a:xfrm>
            <a:off x="3604431" y="2898201"/>
            <a:ext cx="6677025" cy="1362075"/>
          </a:xfrm>
          <a:prstGeom prst="rect">
            <a:avLst/>
          </a:prstGeom>
        </p:spPr>
      </p:pic>
    </p:spTree>
    <p:extLst>
      <p:ext uri="{BB962C8B-B14F-4D97-AF65-F5344CB8AC3E}">
        <p14:creationId xmlns:p14="http://schemas.microsoft.com/office/powerpoint/2010/main" val="1285268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F703FE-E52D-4247-9D53-E3A00E355DA7}"/>
              </a:ext>
            </a:extLst>
          </p:cNvPr>
          <p:cNvSpPr>
            <a:spLocks noGrp="1"/>
          </p:cNvSpPr>
          <p:nvPr>
            <p:ph type="ctrTitle"/>
          </p:nvPr>
        </p:nvSpPr>
        <p:spPr>
          <a:xfrm>
            <a:off x="402933" y="1331596"/>
            <a:ext cx="11386134" cy="997196"/>
          </a:xfrm>
        </p:spPr>
        <p:txBody>
          <a:bodyPr/>
          <a:lstStyle/>
          <a:p>
            <a:r>
              <a:rPr lang="en-US" sz="4800" dirty="0" err="1"/>
              <a:t>Css</a:t>
            </a:r>
            <a:br>
              <a:rPr lang="en-US" sz="4800" dirty="0"/>
            </a:br>
            <a:r>
              <a:rPr lang="en-US" sz="2400" dirty="0" err="1"/>
              <a:t>operacje</a:t>
            </a:r>
            <a:endParaRPr lang="pl-PL" sz="4800" dirty="0"/>
          </a:p>
        </p:txBody>
      </p:sp>
      <p:sp>
        <p:nvSpPr>
          <p:cNvPr id="8" name="TextBox 7">
            <a:extLst>
              <a:ext uri="{FF2B5EF4-FFF2-40B4-BE49-F238E27FC236}">
                <a16:creationId xmlns:a16="http://schemas.microsoft.com/office/drawing/2014/main" id="{A7BDB5C7-6494-4203-8B74-527ECAAFA047}"/>
              </a:ext>
            </a:extLst>
          </p:cNvPr>
          <p:cNvSpPr txBox="1"/>
          <p:nvPr/>
        </p:nvSpPr>
        <p:spPr>
          <a:xfrm>
            <a:off x="3043990" y="1327104"/>
            <a:ext cx="6746706" cy="4893647"/>
          </a:xfrm>
          <a:prstGeom prst="rect">
            <a:avLst/>
          </a:prstGeom>
          <a:noFill/>
        </p:spPr>
        <p:txBody>
          <a:bodyPr wrap="square">
            <a:spAutoFit/>
          </a:bodyPr>
          <a:lstStyle/>
          <a:p>
            <a:r>
              <a:rPr lang="en-US" sz="2400" dirty="0" err="1">
                <a:solidFill>
                  <a:schemeClr val="accent1">
                    <a:lumMod val="20000"/>
                    <a:lumOff val="80000"/>
                  </a:schemeClr>
                </a:solidFill>
              </a:rPr>
              <a:t>Łączenie</a:t>
            </a:r>
            <a:endParaRPr lang="pl-PL" sz="2400" dirty="0">
              <a:solidFill>
                <a:schemeClr val="accent1">
                  <a:lumMod val="20000"/>
                  <a:lumOff val="80000"/>
                </a:schemeClr>
              </a:solidFill>
            </a:endParaRPr>
          </a:p>
          <a:p>
            <a:pPr marL="800100" lvl="1" indent="-342900">
              <a:buFont typeface="Arial" panose="020B0604020202020204" pitchFamily="34" charset="0"/>
              <a:buChar char="•"/>
            </a:pPr>
            <a:r>
              <a:rPr lang="pl-PL" sz="2400" dirty="0">
                <a:solidFill>
                  <a:schemeClr val="bg1"/>
                </a:solidFill>
              </a:rPr>
              <a:t>p.class1 { ... }		</a:t>
            </a:r>
            <a:endParaRPr lang="en-US" sz="2400" dirty="0">
              <a:solidFill>
                <a:schemeClr val="bg1"/>
              </a:solidFill>
            </a:endParaRPr>
          </a:p>
          <a:p>
            <a:pPr marL="800100" lvl="1" indent="-342900">
              <a:buFont typeface="Arial" panose="020B0604020202020204" pitchFamily="34" charset="0"/>
              <a:buChar char="•"/>
            </a:pPr>
            <a:r>
              <a:rPr lang="pl-PL" sz="2400" dirty="0">
                <a:solidFill>
                  <a:schemeClr val="bg1"/>
                </a:solidFill>
              </a:rPr>
              <a:t>p.class1.class2:hover {...}	</a:t>
            </a:r>
            <a:endParaRPr lang="en-US" sz="2400" dirty="0">
              <a:solidFill>
                <a:schemeClr val="bg1"/>
              </a:solidFill>
            </a:endParaRPr>
          </a:p>
          <a:p>
            <a:r>
              <a:rPr lang="pl-PL" sz="2400" dirty="0">
                <a:solidFill>
                  <a:schemeClr val="bg1"/>
                </a:solidFill>
              </a:rPr>
              <a:t>				</a:t>
            </a:r>
          </a:p>
          <a:p>
            <a:r>
              <a:rPr lang="en-US" sz="2400" dirty="0" err="1">
                <a:solidFill>
                  <a:schemeClr val="accent1">
                    <a:lumMod val="20000"/>
                    <a:lumOff val="80000"/>
                  </a:schemeClr>
                </a:solidFill>
              </a:rPr>
              <a:t>Grupowanie</a:t>
            </a:r>
            <a:endParaRPr lang="en-US" sz="2400" dirty="0">
              <a:solidFill>
                <a:schemeClr val="accent1">
                  <a:lumMod val="20000"/>
                  <a:lumOff val="80000"/>
                </a:schemeClr>
              </a:solidFill>
            </a:endParaRPr>
          </a:p>
          <a:p>
            <a:pPr marL="800100" lvl="1" indent="-342900">
              <a:buFont typeface="Arial" panose="020B0604020202020204" pitchFamily="34" charset="0"/>
              <a:buChar char="•"/>
            </a:pPr>
            <a:r>
              <a:rPr lang="pl-PL" sz="2400" dirty="0">
                <a:solidFill>
                  <a:schemeClr val="bg1"/>
                </a:solidFill>
              </a:rPr>
              <a:t>h1, h2, p.class1 { ... }		</a:t>
            </a:r>
          </a:p>
          <a:p>
            <a:endParaRPr lang="en-US" sz="2400" dirty="0"/>
          </a:p>
          <a:p>
            <a:r>
              <a:rPr lang="pl-PL" sz="2400" dirty="0">
                <a:solidFill>
                  <a:schemeClr val="accent1">
                    <a:lumMod val="20000"/>
                    <a:lumOff val="80000"/>
                  </a:schemeClr>
                </a:solidFill>
              </a:rPr>
              <a:t>Zagnieżdżenie</a:t>
            </a:r>
            <a:endParaRPr lang="en-US" sz="2400" dirty="0">
              <a:solidFill>
                <a:schemeClr val="accent1">
                  <a:lumMod val="20000"/>
                  <a:lumOff val="80000"/>
                </a:schemeClr>
              </a:solidFill>
            </a:endParaRPr>
          </a:p>
          <a:p>
            <a:pPr marL="800100" lvl="1" indent="-342900">
              <a:buFont typeface="Arial" panose="020B0604020202020204" pitchFamily="34" charset="0"/>
              <a:buChar char="•"/>
            </a:pPr>
            <a:r>
              <a:rPr lang="pl-PL" sz="2400" dirty="0">
                <a:solidFill>
                  <a:schemeClr val="bg1"/>
                </a:solidFill>
              </a:rPr>
              <a:t>div p.class1 { ... }		</a:t>
            </a:r>
            <a:endParaRPr lang="en-US" sz="2400" dirty="0">
              <a:solidFill>
                <a:schemeClr val="bg1"/>
              </a:solidFill>
            </a:endParaRPr>
          </a:p>
          <a:p>
            <a:pPr marL="800100" lvl="1" indent="-342900">
              <a:buFont typeface="Arial" panose="020B0604020202020204" pitchFamily="34" charset="0"/>
              <a:buChar char="•"/>
            </a:pPr>
            <a:r>
              <a:rPr lang="pl-PL" sz="2400" dirty="0">
                <a:solidFill>
                  <a:schemeClr val="bg1"/>
                </a:solidFill>
              </a:rPr>
              <a:t>div &gt; p.class1 { ... }</a:t>
            </a:r>
            <a:endParaRPr lang="en-US" sz="2400" dirty="0">
              <a:solidFill>
                <a:schemeClr val="bg1"/>
              </a:solidFill>
            </a:endParaRPr>
          </a:p>
          <a:p>
            <a:pPr marL="800100" lvl="1" indent="-342900">
              <a:buFont typeface="Arial" panose="020B0604020202020204" pitchFamily="34" charset="0"/>
              <a:buChar char="•"/>
            </a:pPr>
            <a:endParaRPr lang="en-US" sz="2400" dirty="0">
              <a:solidFill>
                <a:schemeClr val="bg1"/>
              </a:solidFill>
            </a:endParaRPr>
          </a:p>
          <a:p>
            <a:r>
              <a:rPr lang="en-US" sz="2400" dirty="0" err="1">
                <a:solidFill>
                  <a:schemeClr val="accent1">
                    <a:lumMod val="20000"/>
                    <a:lumOff val="80000"/>
                  </a:schemeClr>
                </a:solidFill>
              </a:rPr>
              <a:t>Wszystkie</a:t>
            </a:r>
            <a:r>
              <a:rPr lang="en-US" sz="2400" dirty="0">
                <a:solidFill>
                  <a:schemeClr val="accent1">
                    <a:lumMod val="20000"/>
                    <a:lumOff val="80000"/>
                  </a:schemeClr>
                </a:solidFill>
              </a:rPr>
              <a:t> </a:t>
            </a:r>
            <a:r>
              <a:rPr lang="en-US" sz="2400" dirty="0" err="1">
                <a:solidFill>
                  <a:schemeClr val="accent1">
                    <a:lumMod val="20000"/>
                    <a:lumOff val="80000"/>
                  </a:schemeClr>
                </a:solidFill>
              </a:rPr>
              <a:t>elementy</a:t>
            </a:r>
            <a:r>
              <a:rPr lang="pl-PL" sz="2400" dirty="0">
                <a:solidFill>
                  <a:schemeClr val="bg1"/>
                </a:solidFill>
              </a:rPr>
              <a:t>		</a:t>
            </a:r>
            <a:endParaRPr lang="en-US" sz="2400" dirty="0">
              <a:solidFill>
                <a:schemeClr val="bg1"/>
              </a:solidFill>
            </a:endParaRPr>
          </a:p>
          <a:p>
            <a:pPr marL="800100" lvl="1" indent="-342900">
              <a:buFont typeface="Arial" panose="020B0604020202020204" pitchFamily="34" charset="0"/>
              <a:buChar char="•"/>
            </a:pPr>
            <a:r>
              <a:rPr lang="pl-PL" sz="2400" dirty="0">
                <a:solidFill>
                  <a:schemeClr val="bg1"/>
                </a:solidFill>
              </a:rPr>
              <a:t>* { ... }			</a:t>
            </a:r>
          </a:p>
        </p:txBody>
      </p:sp>
      <p:sp>
        <p:nvSpPr>
          <p:cNvPr id="10" name="TextBox 9">
            <a:extLst>
              <a:ext uri="{FF2B5EF4-FFF2-40B4-BE49-F238E27FC236}">
                <a16:creationId xmlns:a16="http://schemas.microsoft.com/office/drawing/2014/main" id="{3C14A27C-6DEA-4E8B-8E05-D95A70D622A0}"/>
              </a:ext>
            </a:extLst>
          </p:cNvPr>
          <p:cNvSpPr txBox="1"/>
          <p:nvPr/>
        </p:nvSpPr>
        <p:spPr>
          <a:xfrm>
            <a:off x="4378993" y="6488668"/>
            <a:ext cx="9049218" cy="369332"/>
          </a:xfrm>
          <a:prstGeom prst="rect">
            <a:avLst/>
          </a:prstGeom>
          <a:noFill/>
        </p:spPr>
        <p:txBody>
          <a:bodyPr wrap="square">
            <a:spAutoFit/>
          </a:bodyPr>
          <a:lstStyle/>
          <a:p>
            <a:r>
              <a:rPr lang="en-US" dirty="0" err="1">
                <a:solidFill>
                  <a:schemeClr val="accent1">
                    <a:lumMod val="20000"/>
                    <a:lumOff val="80000"/>
                  </a:schemeClr>
                </a:solidFill>
              </a:rPr>
              <a:t>Pozostałe</a:t>
            </a:r>
            <a:r>
              <a:rPr lang="en-US" dirty="0">
                <a:solidFill>
                  <a:schemeClr val="accent1">
                    <a:lumMod val="20000"/>
                    <a:lumOff val="80000"/>
                  </a:schemeClr>
                </a:solidFill>
              </a:rPr>
              <a:t> </a:t>
            </a:r>
            <a:r>
              <a:rPr lang="en-US" dirty="0" err="1">
                <a:solidFill>
                  <a:schemeClr val="accent1">
                    <a:lumMod val="20000"/>
                    <a:lumOff val="80000"/>
                  </a:schemeClr>
                </a:solidFill>
              </a:rPr>
              <a:t>operacje</a:t>
            </a:r>
            <a:r>
              <a:rPr lang="en-US" dirty="0">
                <a:solidFill>
                  <a:schemeClr val="accent1">
                    <a:lumMod val="20000"/>
                    <a:lumOff val="80000"/>
                  </a:schemeClr>
                </a:solidFill>
              </a:rPr>
              <a:t>: https://www.w3schools.com/cssref/css_selectors.asp</a:t>
            </a:r>
          </a:p>
        </p:txBody>
      </p:sp>
    </p:spTree>
    <p:extLst>
      <p:ext uri="{BB962C8B-B14F-4D97-AF65-F5344CB8AC3E}">
        <p14:creationId xmlns:p14="http://schemas.microsoft.com/office/powerpoint/2010/main" val="74210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65D8CDD-4C58-4EBA-861D-05FBDBE63743}"/>
              </a:ext>
            </a:extLst>
          </p:cNvPr>
          <p:cNvSpPr>
            <a:spLocks noGrp="1"/>
          </p:cNvSpPr>
          <p:nvPr>
            <p:ph type="subTitle" idx="1"/>
          </p:nvPr>
        </p:nvSpPr>
        <p:spPr/>
        <p:txBody>
          <a:bodyPr/>
          <a:lstStyle/>
          <a:p>
            <a:r>
              <a:rPr lang="pl-PL" dirty="0"/>
              <a:t>			</a:t>
            </a:r>
          </a:p>
        </p:txBody>
      </p:sp>
      <p:sp>
        <p:nvSpPr>
          <p:cNvPr id="3" name="Title 2">
            <a:extLst>
              <a:ext uri="{FF2B5EF4-FFF2-40B4-BE49-F238E27FC236}">
                <a16:creationId xmlns:a16="http://schemas.microsoft.com/office/drawing/2014/main" id="{6F8D696E-B4E9-4F10-824F-B9B79E98BE71}"/>
              </a:ext>
            </a:extLst>
          </p:cNvPr>
          <p:cNvSpPr>
            <a:spLocks noGrp="1"/>
          </p:cNvSpPr>
          <p:nvPr>
            <p:ph type="ctrTitle"/>
          </p:nvPr>
        </p:nvSpPr>
        <p:spPr>
          <a:xfrm>
            <a:off x="404813" y="2246094"/>
            <a:ext cx="6224587" cy="738664"/>
          </a:xfrm>
        </p:spPr>
        <p:txBody>
          <a:bodyPr/>
          <a:lstStyle/>
          <a:p>
            <a:r>
              <a:rPr lang="en-US" sz="4800" dirty="0"/>
              <a:t>PLAN</a:t>
            </a:r>
            <a:endParaRPr lang="pl-PL" sz="4800" dirty="0"/>
          </a:p>
        </p:txBody>
      </p:sp>
      <p:sp>
        <p:nvSpPr>
          <p:cNvPr id="4" name="Title 2">
            <a:extLst>
              <a:ext uri="{FF2B5EF4-FFF2-40B4-BE49-F238E27FC236}">
                <a16:creationId xmlns:a16="http://schemas.microsoft.com/office/drawing/2014/main" id="{675EDB10-115D-4ACD-85A2-6AC3DD84C618}"/>
              </a:ext>
            </a:extLst>
          </p:cNvPr>
          <p:cNvSpPr txBox="1">
            <a:spLocks/>
          </p:cNvSpPr>
          <p:nvPr/>
        </p:nvSpPr>
        <p:spPr>
          <a:xfrm>
            <a:off x="1375360" y="3011467"/>
            <a:ext cx="10126829" cy="2769989"/>
          </a:xfrm>
          <a:prstGeom prst="rect">
            <a:avLst/>
          </a:prstGeom>
        </p:spPr>
        <p:txBody>
          <a:bodyPr vert="horz" wrap="square" lIns="36000" tIns="0" rIns="36000" bIns="0" rtlCol="0" anchor="b" anchorCtr="0">
            <a:spAutoFit/>
          </a:bodyPr>
          <a:lstStyle>
            <a:lvl1pPr marL="0" marR="0" indent="0" algn="l" defTabSz="914400" rtl="0" eaLnBrk="1" fontAlgn="auto" latinLnBrk="0" hangingPunct="1">
              <a:lnSpc>
                <a:spcPct val="100000"/>
              </a:lnSpc>
              <a:spcBef>
                <a:spcPct val="0"/>
              </a:spcBef>
              <a:spcAft>
                <a:spcPts val="0"/>
              </a:spcAft>
              <a:buClrTx/>
              <a:buSzTx/>
              <a:buFontTx/>
              <a:buNone/>
              <a:tabLst/>
              <a:defRPr kumimoji="0" lang="en-US" sz="6600" b="1" i="0" u="none" strike="noStrike" kern="1200" cap="all" spc="0" normalizeH="0" baseline="0" noProof="0">
                <a:ln>
                  <a:noFill/>
                </a:ln>
                <a:solidFill>
                  <a:schemeClr val="bg1"/>
                </a:solidFill>
                <a:effectLst/>
                <a:uLnTx/>
                <a:uFillTx/>
                <a:latin typeface="Ubuntu" panose="020B0504030602030204" pitchFamily="34" charset="0"/>
                <a:ea typeface="+mj-ea"/>
                <a:cs typeface="+mj-cs"/>
              </a:defRPr>
            </a:lvl1pPr>
          </a:lstStyle>
          <a:p>
            <a:r>
              <a:rPr lang="en-US" sz="3600" dirty="0"/>
              <a:t>HTML+CSS</a:t>
            </a:r>
          </a:p>
          <a:p>
            <a:r>
              <a:rPr lang="en-US" sz="3600" dirty="0" err="1"/>
              <a:t>Javascript</a:t>
            </a:r>
            <a:endParaRPr lang="en-US" sz="3600" dirty="0"/>
          </a:p>
          <a:p>
            <a:r>
              <a:rPr lang="en-US" sz="3600" dirty="0" err="1"/>
              <a:t>Podstawy</a:t>
            </a:r>
            <a:r>
              <a:rPr lang="en-US" sz="3600" dirty="0"/>
              <a:t> Typescript I angular</a:t>
            </a:r>
          </a:p>
          <a:p>
            <a:r>
              <a:rPr lang="en-US" sz="3600" dirty="0"/>
              <a:t>Angular </a:t>
            </a:r>
          </a:p>
          <a:p>
            <a:endParaRPr lang="en-US" sz="3600" dirty="0"/>
          </a:p>
        </p:txBody>
      </p:sp>
    </p:spTree>
    <p:extLst>
      <p:ext uri="{BB962C8B-B14F-4D97-AF65-F5344CB8AC3E}">
        <p14:creationId xmlns:p14="http://schemas.microsoft.com/office/powerpoint/2010/main" val="3353823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86FFF69-D680-4355-A06F-A2B919C72CA4}"/>
              </a:ext>
            </a:extLst>
          </p:cNvPr>
          <p:cNvSpPr>
            <a:spLocks noGrp="1"/>
          </p:cNvSpPr>
          <p:nvPr>
            <p:ph type="subTitle" idx="1"/>
          </p:nvPr>
        </p:nvSpPr>
        <p:spPr>
          <a:xfrm>
            <a:off x="2946083" y="1456432"/>
            <a:ext cx="11386134" cy="4324261"/>
          </a:xfrm>
        </p:spPr>
        <p:txBody>
          <a:bodyPr/>
          <a:lstStyle/>
          <a:p>
            <a:pPr marL="800100" lvl="1" indent="-342900" algn="l">
              <a:buFont typeface="Arial" panose="020B0604020202020204" pitchFamily="34" charset="0"/>
              <a:buChar char="•"/>
            </a:pPr>
            <a:r>
              <a:rPr lang="pl-PL" sz="3200" b="1" dirty="0">
                <a:solidFill>
                  <a:schemeClr val="accent1">
                    <a:lumMod val="20000"/>
                    <a:lumOff val="80000"/>
                  </a:schemeClr>
                </a:solidFill>
                <a:cs typeface="Courier New" panose="02070309020205020404" pitchFamily="49" charset="0"/>
              </a:rPr>
              <a:t>relative</a:t>
            </a:r>
            <a:r>
              <a:rPr lang="pl-PL" sz="3200" dirty="0">
                <a:solidFill>
                  <a:schemeClr val="accent1">
                    <a:lumMod val="20000"/>
                    <a:lumOff val="80000"/>
                  </a:schemeClr>
                </a:solidFill>
                <a:cs typeface="Courier New" panose="02070309020205020404" pitchFamily="49" charset="0"/>
              </a:rPr>
              <a:t>: </a:t>
            </a:r>
            <a:endParaRPr lang="en-US" sz="3200" dirty="0">
              <a:solidFill>
                <a:schemeClr val="accent1">
                  <a:lumMod val="20000"/>
                  <a:lumOff val="80000"/>
                </a:schemeClr>
              </a:solidFill>
              <a:cs typeface="Courier New" panose="02070309020205020404" pitchFamily="49" charset="0"/>
            </a:endParaRPr>
          </a:p>
          <a:p>
            <a:pPr marL="1257300" lvl="2" indent="-342900" algn="l">
              <a:buFont typeface="Arial" panose="020B0604020202020204" pitchFamily="34" charset="0"/>
              <a:buChar char="•"/>
            </a:pPr>
            <a:r>
              <a:rPr lang="en-US" sz="3000" dirty="0">
                <a:solidFill>
                  <a:schemeClr val="accent1">
                    <a:lumMod val="20000"/>
                    <a:lumOff val="80000"/>
                  </a:schemeClr>
                </a:solidFill>
                <a:cs typeface="Courier New" panose="02070309020205020404" pitchFamily="49" charset="0"/>
              </a:rPr>
              <a:t>e</a:t>
            </a:r>
            <a:r>
              <a:rPr lang="pl-PL" sz="3000" dirty="0">
                <a:solidFill>
                  <a:schemeClr val="accent1">
                    <a:lumMod val="20000"/>
                    <a:lumOff val="80000"/>
                  </a:schemeClr>
                </a:solidFill>
                <a:cs typeface="Courier New" panose="02070309020205020404" pitchFamily="49" charset="0"/>
              </a:rPr>
              <a:t>m</a:t>
            </a:r>
            <a:r>
              <a:rPr lang="en-US" sz="3000" dirty="0">
                <a:solidFill>
                  <a:schemeClr val="accent1">
                    <a:lumMod val="20000"/>
                    <a:lumOff val="80000"/>
                  </a:schemeClr>
                </a:solidFill>
                <a:cs typeface="Courier New" panose="02070309020205020404" pitchFamily="49" charset="0"/>
              </a:rPr>
              <a:t>  - </a:t>
            </a:r>
            <a:r>
              <a:rPr lang="en-US" sz="3000" dirty="0" err="1">
                <a:solidFill>
                  <a:schemeClr val="accent1">
                    <a:lumMod val="20000"/>
                    <a:lumOff val="80000"/>
                  </a:schemeClr>
                </a:solidFill>
                <a:cs typeface="Courier New" panose="02070309020205020404" pitchFamily="49" charset="0"/>
              </a:rPr>
              <a:t>względem</a:t>
            </a:r>
            <a:r>
              <a:rPr lang="en-US" sz="3000" dirty="0">
                <a:solidFill>
                  <a:schemeClr val="accent1">
                    <a:lumMod val="20000"/>
                    <a:lumOff val="80000"/>
                  </a:schemeClr>
                </a:solidFill>
                <a:cs typeface="Courier New" panose="02070309020205020404" pitchFamily="49" charset="0"/>
              </a:rPr>
              <a:t> </a:t>
            </a:r>
            <a:r>
              <a:rPr lang="en-US" sz="3000" dirty="0" err="1">
                <a:solidFill>
                  <a:schemeClr val="accent1">
                    <a:lumMod val="20000"/>
                    <a:lumOff val="80000"/>
                  </a:schemeClr>
                </a:solidFill>
                <a:cs typeface="Courier New" panose="02070309020205020404" pitchFamily="49" charset="0"/>
              </a:rPr>
              <a:t>czcionki</a:t>
            </a:r>
            <a:r>
              <a:rPr lang="en-US" sz="3000" dirty="0">
                <a:solidFill>
                  <a:schemeClr val="accent1">
                    <a:lumMod val="20000"/>
                    <a:lumOff val="80000"/>
                  </a:schemeClr>
                </a:solidFill>
                <a:cs typeface="Courier New" panose="02070309020205020404" pitchFamily="49" charset="0"/>
              </a:rPr>
              <a:t> </a:t>
            </a:r>
            <a:r>
              <a:rPr lang="en-US" sz="3000" dirty="0" err="1">
                <a:solidFill>
                  <a:schemeClr val="accent1">
                    <a:lumMod val="20000"/>
                    <a:lumOff val="80000"/>
                  </a:schemeClr>
                </a:solidFill>
                <a:cs typeface="Courier New" panose="02070309020205020404" pitchFamily="49" charset="0"/>
              </a:rPr>
              <a:t>rodzica</a:t>
            </a:r>
            <a:r>
              <a:rPr lang="pl-PL" sz="3000" dirty="0">
                <a:solidFill>
                  <a:schemeClr val="accent1">
                    <a:lumMod val="20000"/>
                    <a:lumOff val="80000"/>
                  </a:schemeClr>
                </a:solidFill>
                <a:cs typeface="Courier New" panose="02070309020205020404" pitchFamily="49" charset="0"/>
              </a:rPr>
              <a:t>, </a:t>
            </a:r>
            <a:endParaRPr lang="en-US" sz="3000" dirty="0">
              <a:solidFill>
                <a:schemeClr val="accent1">
                  <a:lumMod val="20000"/>
                  <a:lumOff val="80000"/>
                </a:schemeClr>
              </a:solidFill>
              <a:cs typeface="Courier New" panose="02070309020205020404" pitchFamily="49" charset="0"/>
            </a:endParaRPr>
          </a:p>
          <a:p>
            <a:pPr marL="1257300" lvl="2" indent="-342900" algn="l">
              <a:buFont typeface="Arial" panose="020B0604020202020204" pitchFamily="34" charset="0"/>
              <a:buChar char="•"/>
            </a:pPr>
            <a:r>
              <a:rPr lang="en-US" sz="3000" dirty="0">
                <a:solidFill>
                  <a:schemeClr val="accent1">
                    <a:lumMod val="20000"/>
                    <a:lumOff val="80000"/>
                  </a:schemeClr>
                </a:solidFill>
                <a:cs typeface="Courier New" panose="02070309020205020404" pitchFamily="49" charset="0"/>
              </a:rPr>
              <a:t>r</a:t>
            </a:r>
            <a:r>
              <a:rPr lang="pl-PL" sz="3000" dirty="0">
                <a:solidFill>
                  <a:schemeClr val="accent1">
                    <a:lumMod val="20000"/>
                    <a:lumOff val="80000"/>
                  </a:schemeClr>
                </a:solidFill>
                <a:cs typeface="Courier New" panose="02070309020205020404" pitchFamily="49" charset="0"/>
              </a:rPr>
              <a:t>em</a:t>
            </a:r>
            <a:r>
              <a:rPr lang="en-US" sz="3000" dirty="0">
                <a:solidFill>
                  <a:schemeClr val="accent1">
                    <a:lumMod val="20000"/>
                    <a:lumOff val="80000"/>
                  </a:schemeClr>
                </a:solidFill>
                <a:cs typeface="Courier New" panose="02070309020205020404" pitchFamily="49" charset="0"/>
              </a:rPr>
              <a:t> - </a:t>
            </a:r>
            <a:r>
              <a:rPr lang="en-US" sz="3000" dirty="0" err="1">
                <a:solidFill>
                  <a:schemeClr val="accent1">
                    <a:lumMod val="20000"/>
                    <a:lumOff val="80000"/>
                  </a:schemeClr>
                </a:solidFill>
                <a:cs typeface="Courier New" panose="02070309020205020404" pitchFamily="49" charset="0"/>
              </a:rPr>
              <a:t>względem</a:t>
            </a:r>
            <a:r>
              <a:rPr lang="en-US" sz="3000" dirty="0">
                <a:solidFill>
                  <a:schemeClr val="accent1">
                    <a:lumMod val="20000"/>
                    <a:lumOff val="80000"/>
                  </a:schemeClr>
                </a:solidFill>
                <a:cs typeface="Courier New" panose="02070309020205020404" pitchFamily="49" charset="0"/>
              </a:rPr>
              <a:t> </a:t>
            </a:r>
            <a:r>
              <a:rPr lang="en-US" sz="3000" dirty="0" err="1">
                <a:solidFill>
                  <a:schemeClr val="accent1">
                    <a:lumMod val="20000"/>
                    <a:lumOff val="80000"/>
                  </a:schemeClr>
                </a:solidFill>
                <a:cs typeface="Courier New" panose="02070309020205020404" pitchFamily="49" charset="0"/>
              </a:rPr>
              <a:t>czcionki</a:t>
            </a:r>
            <a:r>
              <a:rPr lang="en-US" sz="3000" dirty="0">
                <a:solidFill>
                  <a:schemeClr val="accent1">
                    <a:lumMod val="20000"/>
                    <a:lumOff val="80000"/>
                  </a:schemeClr>
                </a:solidFill>
                <a:cs typeface="Courier New" panose="02070309020205020404" pitchFamily="49" charset="0"/>
              </a:rPr>
              <a:t> </a:t>
            </a:r>
            <a:r>
              <a:rPr lang="en-US" sz="3000" dirty="0" err="1">
                <a:solidFill>
                  <a:schemeClr val="accent1">
                    <a:lumMod val="20000"/>
                    <a:lumOff val="80000"/>
                  </a:schemeClr>
                </a:solidFill>
                <a:cs typeface="Courier New" panose="02070309020205020404" pitchFamily="49" charset="0"/>
              </a:rPr>
              <a:t>roota</a:t>
            </a:r>
            <a:r>
              <a:rPr lang="pl-PL" sz="3000" dirty="0">
                <a:solidFill>
                  <a:schemeClr val="accent1">
                    <a:lumMod val="20000"/>
                    <a:lumOff val="80000"/>
                  </a:schemeClr>
                </a:solidFill>
                <a:cs typeface="Courier New" panose="02070309020205020404" pitchFamily="49" charset="0"/>
              </a:rPr>
              <a:t>, </a:t>
            </a:r>
            <a:endParaRPr lang="en-US" sz="3000" dirty="0">
              <a:solidFill>
                <a:schemeClr val="accent1">
                  <a:lumMod val="20000"/>
                  <a:lumOff val="80000"/>
                </a:schemeClr>
              </a:solidFill>
              <a:cs typeface="Courier New" panose="02070309020205020404" pitchFamily="49" charset="0"/>
            </a:endParaRPr>
          </a:p>
          <a:p>
            <a:pPr marL="1257300" lvl="2" indent="-342900" algn="l">
              <a:buFont typeface="Arial" panose="020B0604020202020204" pitchFamily="34" charset="0"/>
              <a:buChar char="•"/>
            </a:pPr>
            <a:r>
              <a:rPr lang="pl-PL" sz="3000" dirty="0">
                <a:solidFill>
                  <a:schemeClr val="accent1">
                    <a:lumMod val="20000"/>
                    <a:lumOff val="80000"/>
                  </a:schemeClr>
                </a:solidFill>
                <a:cs typeface="Courier New" panose="02070309020205020404" pitchFamily="49" charset="0"/>
              </a:rPr>
              <a:t>%, </a:t>
            </a:r>
            <a:endParaRPr lang="en-US" sz="3000" dirty="0">
              <a:solidFill>
                <a:schemeClr val="accent1">
                  <a:lumMod val="20000"/>
                  <a:lumOff val="80000"/>
                </a:schemeClr>
              </a:solidFill>
              <a:cs typeface="Courier New" panose="02070309020205020404" pitchFamily="49" charset="0"/>
            </a:endParaRPr>
          </a:p>
          <a:p>
            <a:pPr marL="1257300" lvl="2" indent="-342900" algn="l">
              <a:buFont typeface="Arial" panose="020B0604020202020204" pitchFamily="34" charset="0"/>
              <a:buChar char="•"/>
            </a:pPr>
            <a:r>
              <a:rPr lang="pl-PL" sz="3000" dirty="0">
                <a:solidFill>
                  <a:schemeClr val="accent1">
                    <a:lumMod val="20000"/>
                    <a:lumOff val="80000"/>
                  </a:schemeClr>
                </a:solidFill>
                <a:cs typeface="Courier New" panose="02070309020205020404" pitchFamily="49" charset="0"/>
              </a:rPr>
              <a:t>vw, </a:t>
            </a:r>
            <a:endParaRPr lang="en-US" sz="3000" dirty="0">
              <a:solidFill>
                <a:schemeClr val="accent1">
                  <a:lumMod val="20000"/>
                  <a:lumOff val="80000"/>
                </a:schemeClr>
              </a:solidFill>
              <a:cs typeface="Courier New" panose="02070309020205020404" pitchFamily="49" charset="0"/>
            </a:endParaRPr>
          </a:p>
          <a:p>
            <a:pPr marL="1257300" lvl="2" indent="-342900" algn="l">
              <a:buFont typeface="Arial" panose="020B0604020202020204" pitchFamily="34" charset="0"/>
              <a:buChar char="•"/>
            </a:pPr>
            <a:r>
              <a:rPr lang="pl-PL" sz="3000" dirty="0">
                <a:solidFill>
                  <a:schemeClr val="accent1">
                    <a:lumMod val="20000"/>
                    <a:lumOff val="80000"/>
                  </a:schemeClr>
                </a:solidFill>
                <a:cs typeface="Courier New" panose="02070309020205020404" pitchFamily="49" charset="0"/>
              </a:rPr>
              <a:t>vh, </a:t>
            </a:r>
          </a:p>
          <a:p>
            <a:pPr marL="800100" lvl="1" indent="-342900" algn="l">
              <a:buFont typeface="Arial" panose="020B0604020202020204" pitchFamily="34" charset="0"/>
              <a:buChar char="•"/>
            </a:pPr>
            <a:r>
              <a:rPr lang="pl-PL" sz="3200" b="1" dirty="0">
                <a:solidFill>
                  <a:schemeClr val="accent1">
                    <a:lumMod val="20000"/>
                    <a:lumOff val="80000"/>
                  </a:schemeClr>
                </a:solidFill>
                <a:cs typeface="Courier New" panose="02070309020205020404" pitchFamily="49" charset="0"/>
              </a:rPr>
              <a:t>absolute</a:t>
            </a:r>
            <a:r>
              <a:rPr lang="pl-PL" sz="3200" dirty="0">
                <a:solidFill>
                  <a:schemeClr val="accent1">
                    <a:lumMod val="20000"/>
                    <a:lumOff val="80000"/>
                  </a:schemeClr>
                </a:solidFill>
                <a:cs typeface="Courier New" panose="02070309020205020404" pitchFamily="49" charset="0"/>
              </a:rPr>
              <a:t>: px, cm/mm, in</a:t>
            </a:r>
          </a:p>
          <a:p>
            <a:pPr marL="800100" lvl="1" indent="-342900" algn="l">
              <a:buFont typeface="Arial" panose="020B0604020202020204" pitchFamily="34" charset="0"/>
              <a:buChar char="•"/>
            </a:pPr>
            <a:r>
              <a:rPr lang="pl-PL" sz="3200" b="1" dirty="0">
                <a:solidFill>
                  <a:schemeClr val="accent1">
                    <a:lumMod val="20000"/>
                    <a:lumOff val="80000"/>
                  </a:schemeClr>
                </a:solidFill>
                <a:cs typeface="Courier New" panose="02070309020205020404" pitchFamily="49" charset="0"/>
              </a:rPr>
              <a:t>inherit</a:t>
            </a:r>
          </a:p>
        </p:txBody>
      </p:sp>
      <p:sp>
        <p:nvSpPr>
          <p:cNvPr id="4" name="Title 3">
            <a:extLst>
              <a:ext uri="{FF2B5EF4-FFF2-40B4-BE49-F238E27FC236}">
                <a16:creationId xmlns:a16="http://schemas.microsoft.com/office/drawing/2014/main" id="{35F703FE-E52D-4247-9D53-E3A00E355DA7}"/>
              </a:ext>
            </a:extLst>
          </p:cNvPr>
          <p:cNvSpPr>
            <a:spLocks noGrp="1"/>
          </p:cNvSpPr>
          <p:nvPr>
            <p:ph type="ctrTitle"/>
          </p:nvPr>
        </p:nvSpPr>
        <p:spPr>
          <a:xfrm>
            <a:off x="402933" y="1564948"/>
            <a:ext cx="11386134" cy="1052596"/>
          </a:xfrm>
        </p:spPr>
        <p:txBody>
          <a:bodyPr/>
          <a:lstStyle/>
          <a:p>
            <a:r>
              <a:rPr lang="en-US" sz="4800" dirty="0" err="1"/>
              <a:t>Css</a:t>
            </a:r>
            <a:br>
              <a:rPr lang="en-US" sz="4800" dirty="0"/>
            </a:br>
            <a:r>
              <a:rPr lang="en-US" sz="2800" dirty="0" err="1"/>
              <a:t>jednostki</a:t>
            </a:r>
            <a:endParaRPr lang="pl-PL" sz="4800" dirty="0"/>
          </a:p>
        </p:txBody>
      </p:sp>
    </p:spTree>
    <p:extLst>
      <p:ext uri="{BB962C8B-B14F-4D97-AF65-F5344CB8AC3E}">
        <p14:creationId xmlns:p14="http://schemas.microsoft.com/office/powerpoint/2010/main" val="3102925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F703FE-E52D-4247-9D53-E3A00E355DA7}"/>
              </a:ext>
            </a:extLst>
          </p:cNvPr>
          <p:cNvSpPr>
            <a:spLocks noGrp="1"/>
          </p:cNvSpPr>
          <p:nvPr>
            <p:ph type="ctrTitle"/>
          </p:nvPr>
        </p:nvSpPr>
        <p:spPr>
          <a:xfrm>
            <a:off x="402933" y="1480452"/>
            <a:ext cx="11386134" cy="1329595"/>
          </a:xfrm>
        </p:spPr>
        <p:txBody>
          <a:bodyPr/>
          <a:lstStyle/>
          <a:p>
            <a:r>
              <a:rPr lang="en-US" sz="4800" dirty="0"/>
              <a:t>CSS</a:t>
            </a:r>
            <a:br>
              <a:rPr lang="en-US" sz="4800" dirty="0"/>
            </a:br>
            <a:r>
              <a:rPr lang="en-US" sz="2400" dirty="0"/>
              <a:t>boxing </a:t>
            </a:r>
            <a:br>
              <a:rPr lang="en-US" sz="2400" dirty="0"/>
            </a:br>
            <a:r>
              <a:rPr lang="en-US" sz="2400" dirty="0"/>
              <a:t>model</a:t>
            </a:r>
            <a:endParaRPr lang="pl-PL" sz="4800" dirty="0"/>
          </a:p>
        </p:txBody>
      </p:sp>
      <p:sp>
        <p:nvSpPr>
          <p:cNvPr id="5" name="Subtitle 4">
            <a:extLst>
              <a:ext uri="{FF2B5EF4-FFF2-40B4-BE49-F238E27FC236}">
                <a16:creationId xmlns:a16="http://schemas.microsoft.com/office/drawing/2014/main" id="{CDE06549-14E2-4868-ACF9-EABC82FC3F37}"/>
              </a:ext>
            </a:extLst>
          </p:cNvPr>
          <p:cNvSpPr>
            <a:spLocks noGrp="1"/>
          </p:cNvSpPr>
          <p:nvPr>
            <p:ph type="subTitle" idx="1"/>
          </p:nvPr>
        </p:nvSpPr>
        <p:spPr/>
        <p:txBody>
          <a:bodyPr/>
          <a:lstStyle/>
          <a:p>
            <a:endParaRPr lang="en-US"/>
          </a:p>
        </p:txBody>
      </p:sp>
      <p:pic>
        <p:nvPicPr>
          <p:cNvPr id="6" name="Picture 5">
            <a:extLst>
              <a:ext uri="{FF2B5EF4-FFF2-40B4-BE49-F238E27FC236}">
                <a16:creationId xmlns:a16="http://schemas.microsoft.com/office/drawing/2014/main" id="{0DDD328E-0838-4D7D-9997-D6A2BCE536DC}"/>
              </a:ext>
            </a:extLst>
          </p:cNvPr>
          <p:cNvPicPr>
            <a:picLocks noChangeAspect="1"/>
          </p:cNvPicPr>
          <p:nvPr/>
        </p:nvPicPr>
        <p:blipFill>
          <a:blip r:embed="rId3"/>
          <a:stretch>
            <a:fillRect/>
          </a:stretch>
        </p:blipFill>
        <p:spPr>
          <a:xfrm>
            <a:off x="4355432" y="1480452"/>
            <a:ext cx="5703969" cy="4460309"/>
          </a:xfrm>
          <a:prstGeom prst="rect">
            <a:avLst/>
          </a:prstGeom>
        </p:spPr>
      </p:pic>
    </p:spTree>
    <p:extLst>
      <p:ext uri="{BB962C8B-B14F-4D97-AF65-F5344CB8AC3E}">
        <p14:creationId xmlns:p14="http://schemas.microsoft.com/office/powerpoint/2010/main" val="2821558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F703FE-E52D-4247-9D53-E3A00E355DA7}"/>
              </a:ext>
            </a:extLst>
          </p:cNvPr>
          <p:cNvSpPr>
            <a:spLocks noGrp="1"/>
          </p:cNvSpPr>
          <p:nvPr>
            <p:ph type="ctrTitle"/>
          </p:nvPr>
        </p:nvSpPr>
        <p:spPr>
          <a:xfrm>
            <a:off x="402933" y="1564948"/>
            <a:ext cx="11386134" cy="1052596"/>
          </a:xfrm>
        </p:spPr>
        <p:txBody>
          <a:bodyPr/>
          <a:lstStyle/>
          <a:p>
            <a:r>
              <a:rPr lang="en-US" sz="4800" dirty="0"/>
              <a:t>html</a:t>
            </a:r>
            <a:br>
              <a:rPr lang="en-US" sz="4800" dirty="0"/>
            </a:br>
            <a:r>
              <a:rPr lang="en-US" sz="2800" dirty="0" err="1"/>
              <a:t>tabele</a:t>
            </a:r>
            <a:endParaRPr lang="pl-PL" sz="4800" dirty="0"/>
          </a:p>
        </p:txBody>
      </p:sp>
      <p:sp>
        <p:nvSpPr>
          <p:cNvPr id="5" name="Subtitle 4">
            <a:extLst>
              <a:ext uri="{FF2B5EF4-FFF2-40B4-BE49-F238E27FC236}">
                <a16:creationId xmlns:a16="http://schemas.microsoft.com/office/drawing/2014/main" id="{DD4FC851-ADC5-4F47-8D20-9C613211B023}"/>
              </a:ext>
            </a:extLst>
          </p:cNvPr>
          <p:cNvSpPr>
            <a:spLocks noGrp="1"/>
          </p:cNvSpPr>
          <p:nvPr>
            <p:ph type="subTitle" idx="1"/>
          </p:nvPr>
        </p:nvSpPr>
        <p:spPr/>
        <p:txBody>
          <a:bodyPr/>
          <a:lstStyle/>
          <a:p>
            <a:endParaRPr lang="en-US"/>
          </a:p>
        </p:txBody>
      </p:sp>
      <p:pic>
        <p:nvPicPr>
          <p:cNvPr id="3" name="Picture 2">
            <a:extLst>
              <a:ext uri="{FF2B5EF4-FFF2-40B4-BE49-F238E27FC236}">
                <a16:creationId xmlns:a16="http://schemas.microsoft.com/office/drawing/2014/main" id="{2EC913F1-68AE-4BCE-BFA2-126548680503}"/>
              </a:ext>
            </a:extLst>
          </p:cNvPr>
          <p:cNvPicPr>
            <a:picLocks noChangeAspect="1"/>
          </p:cNvPicPr>
          <p:nvPr/>
        </p:nvPicPr>
        <p:blipFill>
          <a:blip r:embed="rId3"/>
          <a:stretch>
            <a:fillRect/>
          </a:stretch>
        </p:blipFill>
        <p:spPr>
          <a:xfrm>
            <a:off x="2606571" y="1564948"/>
            <a:ext cx="8972550" cy="4200525"/>
          </a:xfrm>
          <a:prstGeom prst="rect">
            <a:avLst/>
          </a:prstGeom>
        </p:spPr>
      </p:pic>
    </p:spTree>
    <p:extLst>
      <p:ext uri="{BB962C8B-B14F-4D97-AF65-F5344CB8AC3E}">
        <p14:creationId xmlns:p14="http://schemas.microsoft.com/office/powerpoint/2010/main" val="684648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F703FE-E52D-4247-9D53-E3A00E355DA7}"/>
              </a:ext>
            </a:extLst>
          </p:cNvPr>
          <p:cNvSpPr>
            <a:spLocks noGrp="1"/>
          </p:cNvSpPr>
          <p:nvPr>
            <p:ph type="ctrTitle"/>
          </p:nvPr>
        </p:nvSpPr>
        <p:spPr>
          <a:xfrm>
            <a:off x="402933" y="1532301"/>
            <a:ext cx="11386134" cy="1828193"/>
          </a:xfrm>
        </p:spPr>
        <p:txBody>
          <a:bodyPr/>
          <a:lstStyle/>
          <a:p>
            <a:r>
              <a:rPr lang="en-US" sz="4800" dirty="0"/>
              <a:t>html</a:t>
            </a:r>
            <a:br>
              <a:rPr lang="en-US" sz="4800" dirty="0"/>
            </a:br>
            <a:r>
              <a:rPr lang="en-US" sz="2800" dirty="0" err="1"/>
              <a:t>tabele</a:t>
            </a:r>
            <a:br>
              <a:rPr lang="en-US" sz="2800" dirty="0"/>
            </a:br>
            <a:r>
              <a:rPr lang="en-US" sz="2800" dirty="0" err="1"/>
              <a:t>Zadanie</a:t>
            </a:r>
            <a:br>
              <a:rPr lang="en-US" sz="2800" dirty="0"/>
            </a:br>
            <a:r>
              <a:rPr lang="en-US" sz="2800" dirty="0" err="1"/>
              <a:t>domowe</a:t>
            </a:r>
            <a:endParaRPr lang="pl-PL" sz="4800" dirty="0"/>
          </a:p>
        </p:txBody>
      </p:sp>
      <p:sp>
        <p:nvSpPr>
          <p:cNvPr id="5" name="Subtitle 4">
            <a:extLst>
              <a:ext uri="{FF2B5EF4-FFF2-40B4-BE49-F238E27FC236}">
                <a16:creationId xmlns:a16="http://schemas.microsoft.com/office/drawing/2014/main" id="{DD4FC851-ADC5-4F47-8D20-9C613211B023}"/>
              </a:ext>
            </a:extLst>
          </p:cNvPr>
          <p:cNvSpPr>
            <a:spLocks noGrp="1"/>
          </p:cNvSpPr>
          <p:nvPr>
            <p:ph type="subTitle" idx="1"/>
          </p:nvPr>
        </p:nvSpPr>
        <p:spPr/>
        <p:txBody>
          <a:bodyPr/>
          <a:lstStyle/>
          <a:p>
            <a:endParaRPr lang="en-US"/>
          </a:p>
        </p:txBody>
      </p:sp>
      <p:pic>
        <p:nvPicPr>
          <p:cNvPr id="7" name="Picture 6">
            <a:extLst>
              <a:ext uri="{FF2B5EF4-FFF2-40B4-BE49-F238E27FC236}">
                <a16:creationId xmlns:a16="http://schemas.microsoft.com/office/drawing/2014/main" id="{D6D8393F-4F08-407A-A7D2-CA64B041BD06}"/>
              </a:ext>
            </a:extLst>
          </p:cNvPr>
          <p:cNvPicPr>
            <a:picLocks noChangeAspect="1"/>
          </p:cNvPicPr>
          <p:nvPr/>
        </p:nvPicPr>
        <p:blipFill>
          <a:blip r:embed="rId3"/>
          <a:stretch>
            <a:fillRect/>
          </a:stretch>
        </p:blipFill>
        <p:spPr>
          <a:xfrm>
            <a:off x="3469676" y="1579319"/>
            <a:ext cx="6886575" cy="2076450"/>
          </a:xfrm>
          <a:prstGeom prst="rect">
            <a:avLst/>
          </a:prstGeom>
        </p:spPr>
      </p:pic>
    </p:spTree>
    <p:extLst>
      <p:ext uri="{BB962C8B-B14F-4D97-AF65-F5344CB8AC3E}">
        <p14:creationId xmlns:p14="http://schemas.microsoft.com/office/powerpoint/2010/main" val="527113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F703FE-E52D-4247-9D53-E3A00E355DA7}"/>
              </a:ext>
            </a:extLst>
          </p:cNvPr>
          <p:cNvSpPr>
            <a:spLocks noGrp="1"/>
          </p:cNvSpPr>
          <p:nvPr>
            <p:ph type="ctrTitle"/>
          </p:nvPr>
        </p:nvSpPr>
        <p:spPr>
          <a:xfrm>
            <a:off x="402933" y="1011224"/>
            <a:ext cx="11386134" cy="1329595"/>
          </a:xfrm>
        </p:spPr>
        <p:txBody>
          <a:bodyPr/>
          <a:lstStyle/>
          <a:p>
            <a:r>
              <a:rPr lang="en-US" sz="4800" dirty="0"/>
              <a:t>DOM</a:t>
            </a:r>
            <a:br>
              <a:rPr lang="en-US" sz="4800" dirty="0"/>
            </a:br>
            <a:endParaRPr lang="pl-PL" sz="4800" dirty="0"/>
          </a:p>
        </p:txBody>
      </p:sp>
      <p:pic>
        <p:nvPicPr>
          <p:cNvPr id="5" name="Picture 4">
            <a:extLst>
              <a:ext uri="{FF2B5EF4-FFF2-40B4-BE49-F238E27FC236}">
                <a16:creationId xmlns:a16="http://schemas.microsoft.com/office/drawing/2014/main" id="{BD92119A-1F1F-484C-9D03-FBB115635572}"/>
              </a:ext>
            </a:extLst>
          </p:cNvPr>
          <p:cNvPicPr>
            <a:picLocks noChangeAspect="1"/>
          </p:cNvPicPr>
          <p:nvPr/>
        </p:nvPicPr>
        <p:blipFill>
          <a:blip r:embed="rId3"/>
          <a:stretch>
            <a:fillRect/>
          </a:stretch>
        </p:blipFill>
        <p:spPr>
          <a:xfrm>
            <a:off x="2374051" y="1573226"/>
            <a:ext cx="9415016" cy="4273550"/>
          </a:xfrm>
          <a:prstGeom prst="rect">
            <a:avLst/>
          </a:prstGeom>
        </p:spPr>
      </p:pic>
    </p:spTree>
    <p:extLst>
      <p:ext uri="{BB962C8B-B14F-4D97-AF65-F5344CB8AC3E}">
        <p14:creationId xmlns:p14="http://schemas.microsoft.com/office/powerpoint/2010/main" val="2334202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F703FE-E52D-4247-9D53-E3A00E355DA7}"/>
              </a:ext>
            </a:extLst>
          </p:cNvPr>
          <p:cNvSpPr>
            <a:spLocks noGrp="1"/>
          </p:cNvSpPr>
          <p:nvPr>
            <p:ph type="ctrTitle"/>
          </p:nvPr>
        </p:nvSpPr>
        <p:spPr>
          <a:xfrm>
            <a:off x="402933" y="1729090"/>
            <a:ext cx="11386134" cy="2492990"/>
          </a:xfrm>
        </p:spPr>
        <p:txBody>
          <a:bodyPr/>
          <a:lstStyle/>
          <a:p>
            <a:r>
              <a:rPr lang="en-US" sz="4800" dirty="0" err="1"/>
              <a:t>Css</a:t>
            </a:r>
            <a:br>
              <a:rPr lang="en-US" sz="4800" dirty="0"/>
            </a:br>
            <a:r>
              <a:rPr lang="en-US" sz="2800" dirty="0"/>
              <a:t>flexbox</a:t>
            </a:r>
            <a:br>
              <a:rPr lang="en-US" sz="2800" dirty="0"/>
            </a:br>
            <a:br>
              <a:rPr lang="en-US" sz="2800" dirty="0"/>
            </a:br>
            <a:r>
              <a:rPr lang="en-US" sz="2800" dirty="0"/>
              <a:t>display: flex</a:t>
            </a:r>
            <a:br>
              <a:rPr lang="en-US" sz="4800" dirty="0"/>
            </a:br>
            <a:endParaRPr lang="pl-PL" sz="4800" dirty="0"/>
          </a:p>
        </p:txBody>
      </p:sp>
      <p:pic>
        <p:nvPicPr>
          <p:cNvPr id="5" name="Picture 4">
            <a:extLst>
              <a:ext uri="{FF2B5EF4-FFF2-40B4-BE49-F238E27FC236}">
                <a16:creationId xmlns:a16="http://schemas.microsoft.com/office/drawing/2014/main" id="{D62A1261-F358-410A-90EA-63F423BA6AA5}"/>
              </a:ext>
            </a:extLst>
          </p:cNvPr>
          <p:cNvPicPr>
            <a:picLocks noChangeAspect="1"/>
          </p:cNvPicPr>
          <p:nvPr/>
        </p:nvPicPr>
        <p:blipFill>
          <a:blip r:embed="rId3"/>
          <a:stretch>
            <a:fillRect/>
          </a:stretch>
        </p:blipFill>
        <p:spPr>
          <a:xfrm>
            <a:off x="3841776" y="1832586"/>
            <a:ext cx="6881751" cy="3192827"/>
          </a:xfrm>
          <a:prstGeom prst="rect">
            <a:avLst/>
          </a:prstGeom>
        </p:spPr>
      </p:pic>
    </p:spTree>
    <p:extLst>
      <p:ext uri="{BB962C8B-B14F-4D97-AF65-F5344CB8AC3E}">
        <p14:creationId xmlns:p14="http://schemas.microsoft.com/office/powerpoint/2010/main" val="267059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F703FE-E52D-4247-9D53-E3A00E355DA7}"/>
              </a:ext>
            </a:extLst>
          </p:cNvPr>
          <p:cNvSpPr>
            <a:spLocks noGrp="1"/>
          </p:cNvSpPr>
          <p:nvPr>
            <p:ph type="ctrTitle"/>
          </p:nvPr>
        </p:nvSpPr>
        <p:spPr>
          <a:xfrm>
            <a:off x="402933" y="1459938"/>
            <a:ext cx="11386134" cy="1772793"/>
          </a:xfrm>
        </p:spPr>
        <p:txBody>
          <a:bodyPr/>
          <a:lstStyle/>
          <a:p>
            <a:r>
              <a:rPr lang="en-US" sz="4800" dirty="0" err="1"/>
              <a:t>Css</a:t>
            </a:r>
            <a:br>
              <a:rPr lang="en-US" sz="4800" dirty="0"/>
            </a:br>
            <a:r>
              <a:rPr lang="en-US" sz="2800" dirty="0"/>
              <a:t>flexbox</a:t>
            </a:r>
            <a:br>
              <a:rPr lang="en-US" sz="4800" dirty="0"/>
            </a:br>
            <a:endParaRPr lang="pl-PL" sz="4800" dirty="0"/>
          </a:p>
        </p:txBody>
      </p:sp>
      <p:sp>
        <p:nvSpPr>
          <p:cNvPr id="6" name="Content Placeholder 2">
            <a:extLst>
              <a:ext uri="{FF2B5EF4-FFF2-40B4-BE49-F238E27FC236}">
                <a16:creationId xmlns:a16="http://schemas.microsoft.com/office/drawing/2014/main" id="{790AD696-ECB0-4A5B-9133-D4C2551649CE}"/>
              </a:ext>
            </a:extLst>
          </p:cNvPr>
          <p:cNvSpPr txBox="1">
            <a:spLocks/>
          </p:cNvSpPr>
          <p:nvPr/>
        </p:nvSpPr>
        <p:spPr>
          <a:xfrm>
            <a:off x="3269662" y="2240275"/>
            <a:ext cx="7555224" cy="1769715"/>
          </a:xfrm>
          <a:prstGeom prst="rect">
            <a:avLst/>
          </a:prstGeom>
        </p:spPr>
        <p:txBody>
          <a:bodyPr vert="horz" wrap="square" lIns="36000" tIns="0" rIns="36000" bIns="0" rtlCol="0">
            <a:sp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bg1"/>
                </a:solidFill>
                <a:latin typeface="Ubuntu" panose="020B0504030602030204" pitchFamily="34" charset="0"/>
                <a:ea typeface="+mn-ea"/>
                <a:cs typeface="+mn-cs"/>
              </a:defRPr>
            </a:lvl1pPr>
            <a:lvl2pPr marL="457200" indent="0" algn="ctr" defTabSz="914400" rtl="0" eaLnBrk="1" latinLnBrk="0" hangingPunct="1">
              <a:lnSpc>
                <a:spcPct val="100000"/>
              </a:lnSpc>
              <a:spcBef>
                <a:spcPts val="0"/>
              </a:spcBef>
              <a:spcAft>
                <a:spcPts val="600"/>
              </a:spcAft>
              <a:buClr>
                <a:schemeClr val="accent1"/>
              </a:buClr>
              <a:buFont typeface="Wingdings" panose="05000000000000000000" pitchFamily="2" charset="2"/>
              <a:buNone/>
              <a:defRPr sz="2000" kern="1200" baseline="0">
                <a:solidFill>
                  <a:schemeClr val="tx1"/>
                </a:solidFill>
                <a:latin typeface="Ubuntu" panose="020B0504030602030204" pitchFamily="34" charset="0"/>
                <a:ea typeface="+mn-ea"/>
                <a:cs typeface="+mn-cs"/>
              </a:defRPr>
            </a:lvl2pPr>
            <a:lvl3pPr marL="914400" indent="0" algn="ctr" defTabSz="914400" rtl="0" eaLnBrk="1" latinLnBrk="0" hangingPunct="1">
              <a:lnSpc>
                <a:spcPct val="100000"/>
              </a:lnSpc>
              <a:spcBef>
                <a:spcPts val="0"/>
              </a:spcBef>
              <a:spcAft>
                <a:spcPts val="600"/>
              </a:spcAft>
              <a:buClr>
                <a:schemeClr val="accent2"/>
              </a:buClr>
              <a:buFont typeface="Arial" panose="020B0604020202020204" pitchFamily="34" charset="0"/>
              <a:buNone/>
              <a:defRPr sz="1800" kern="1200" baseline="0">
                <a:solidFill>
                  <a:schemeClr val="tx1"/>
                </a:solidFill>
                <a:latin typeface="Ubuntu" panose="020B0504030602030204" pitchFamily="34" charset="0"/>
                <a:ea typeface="+mn-ea"/>
                <a:cs typeface="+mn-cs"/>
              </a:defRPr>
            </a:lvl3pPr>
            <a:lvl4pPr marL="1371600" indent="0" algn="ctr" defTabSz="914400" rtl="0" eaLnBrk="1" latinLnBrk="0" hangingPunct="1">
              <a:lnSpc>
                <a:spcPct val="100000"/>
              </a:lnSpc>
              <a:spcBef>
                <a:spcPts val="0"/>
              </a:spcBef>
              <a:spcAft>
                <a:spcPts val="600"/>
              </a:spcAft>
              <a:buClr>
                <a:schemeClr val="tx1"/>
              </a:buClr>
              <a:buFont typeface="Ubuntu" panose="020B0504030602030204" pitchFamily="34" charset="0"/>
              <a:buNone/>
              <a:defRPr sz="1600" kern="1200" baseline="0">
                <a:solidFill>
                  <a:schemeClr val="tx1"/>
                </a:solidFill>
                <a:latin typeface="Ubuntu" panose="020B0504030602030204" pitchFamily="34" charset="0"/>
                <a:ea typeface="+mn-ea"/>
                <a:cs typeface="+mn-cs"/>
              </a:defRPr>
            </a:lvl4pPr>
            <a:lvl5pPr marL="1828800" indent="0" algn="ctr" defTabSz="914400" rtl="0" eaLnBrk="1" latinLnBrk="0" hangingPunct="1">
              <a:lnSpc>
                <a:spcPct val="100000"/>
              </a:lnSpc>
              <a:spcBef>
                <a:spcPts val="0"/>
              </a:spcBef>
              <a:spcAft>
                <a:spcPts val="600"/>
              </a:spcAft>
              <a:buClr>
                <a:schemeClr val="accent3"/>
              </a:buClr>
              <a:buFont typeface="Arial" panose="020B0604020202020204" pitchFamily="34" charset="0"/>
              <a:buNone/>
              <a:defRPr sz="1600" kern="1200" baseline="0">
                <a:solidFill>
                  <a:schemeClr val="tx1"/>
                </a:solidFill>
                <a:latin typeface="Ubuntu" panose="020B050403060203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cs typeface="Courier New" panose="02070309020205020404" pitchFamily="49" charset="0"/>
              </a:rPr>
              <a:t>Tutorial warty </a:t>
            </a:r>
            <a:r>
              <a:rPr lang="en-US" dirty="0" err="1">
                <a:cs typeface="Courier New" panose="02070309020205020404" pitchFamily="49" charset="0"/>
              </a:rPr>
              <a:t>polecenia</a:t>
            </a:r>
            <a:r>
              <a:rPr lang="pl-PL" dirty="0">
                <a:cs typeface="Courier New" panose="02070309020205020404" pitchFamily="49" charset="0"/>
              </a:rPr>
              <a:t>: </a:t>
            </a:r>
            <a:r>
              <a:rPr lang="pl-PL" dirty="0">
                <a:cs typeface="Courier New" panose="02070309020205020404" pitchFamily="49" charset="0"/>
                <a:hlinkClick r:id="rId3"/>
              </a:rPr>
              <a:t>https://css-tricks.com/snippets/css/a-guide-to-flexbox/</a:t>
            </a:r>
            <a:endParaRPr lang="en-US" dirty="0">
              <a:cs typeface="Courier New" panose="02070309020205020404" pitchFamily="49" charset="0"/>
            </a:endParaRPr>
          </a:p>
          <a:p>
            <a:endParaRPr lang="pl-PL" dirty="0">
              <a:cs typeface="Courier New" panose="02070309020205020404" pitchFamily="49" charset="0"/>
            </a:endParaRPr>
          </a:p>
          <a:p>
            <a:pPr marL="342900" indent="-342900">
              <a:buFont typeface="Arial" panose="020B0604020202020204" pitchFamily="34" charset="0"/>
              <a:buChar char="•"/>
            </a:pPr>
            <a:r>
              <a:rPr lang="en-US" dirty="0" err="1">
                <a:cs typeface="Courier New" panose="02070309020205020404" pitchFamily="49" charset="0"/>
              </a:rPr>
              <a:t>Gra</a:t>
            </a:r>
            <a:r>
              <a:rPr lang="en-US" dirty="0">
                <a:cs typeface="Courier New" panose="02070309020205020404" pitchFamily="49" charset="0"/>
              </a:rPr>
              <a:t> </a:t>
            </a:r>
            <a:r>
              <a:rPr lang="en-US" dirty="0" err="1">
                <a:cs typeface="Courier New" panose="02070309020205020404" pitchFamily="49" charset="0"/>
              </a:rPr>
              <a:t>pomocna</a:t>
            </a:r>
            <a:r>
              <a:rPr lang="en-US" dirty="0">
                <a:cs typeface="Courier New" panose="02070309020205020404" pitchFamily="49" charset="0"/>
              </a:rPr>
              <a:t> w </a:t>
            </a:r>
            <a:r>
              <a:rPr lang="en-US" dirty="0" err="1">
                <a:cs typeface="Courier New" panose="02070309020205020404" pitchFamily="49" charset="0"/>
              </a:rPr>
              <a:t>nauce</a:t>
            </a:r>
            <a:r>
              <a:rPr lang="pl-PL" dirty="0">
                <a:cs typeface="Courier New" panose="02070309020205020404" pitchFamily="49" charset="0"/>
              </a:rPr>
              <a:t>: </a:t>
            </a:r>
            <a:r>
              <a:rPr lang="pl-PL" dirty="0">
                <a:cs typeface="Courier New" panose="02070309020205020404" pitchFamily="49" charset="0"/>
                <a:hlinkClick r:id="rId4"/>
              </a:rPr>
              <a:t>https://flexboxfroggy.com</a:t>
            </a:r>
            <a:r>
              <a:rPr lang="pl-PL" dirty="0">
                <a:cs typeface="Courier New" panose="02070309020205020404" pitchFamily="49" charset="0"/>
              </a:rPr>
              <a:t> </a:t>
            </a:r>
          </a:p>
          <a:p>
            <a:pPr marL="342900" indent="-342900">
              <a:buFont typeface="Arial" panose="020B0604020202020204" pitchFamily="34" charset="0"/>
              <a:buChar char="•"/>
            </a:pPr>
            <a:r>
              <a:rPr lang="en-US" dirty="0">
                <a:cs typeface="Courier New" panose="02070309020205020404" pitchFamily="49" charset="0"/>
              </a:rPr>
              <a:t>justify</a:t>
            </a:r>
            <a:endParaRPr lang="pl-PL" dirty="0">
              <a:cs typeface="Courier New" panose="02070309020205020404" pitchFamily="49" charset="0"/>
            </a:endParaRPr>
          </a:p>
        </p:txBody>
      </p:sp>
    </p:spTree>
    <p:extLst>
      <p:ext uri="{BB962C8B-B14F-4D97-AF65-F5344CB8AC3E}">
        <p14:creationId xmlns:p14="http://schemas.microsoft.com/office/powerpoint/2010/main" val="4015607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F703FE-E52D-4247-9D53-E3A00E355DA7}"/>
              </a:ext>
            </a:extLst>
          </p:cNvPr>
          <p:cNvSpPr>
            <a:spLocks noGrp="1"/>
          </p:cNvSpPr>
          <p:nvPr>
            <p:ph type="ctrTitle"/>
          </p:nvPr>
        </p:nvSpPr>
        <p:spPr>
          <a:xfrm>
            <a:off x="402933" y="1247458"/>
            <a:ext cx="11386134" cy="2105192"/>
          </a:xfrm>
        </p:spPr>
        <p:txBody>
          <a:bodyPr/>
          <a:lstStyle/>
          <a:p>
            <a:r>
              <a:rPr lang="en-US" sz="4800" dirty="0" err="1"/>
              <a:t>Css</a:t>
            </a:r>
            <a:br>
              <a:rPr lang="en-US" sz="4800" dirty="0"/>
            </a:br>
            <a:r>
              <a:rPr lang="en-US" sz="2800" dirty="0"/>
              <a:t>flexbox</a:t>
            </a:r>
            <a:br>
              <a:rPr lang="en-US" sz="2800" dirty="0"/>
            </a:br>
            <a:br>
              <a:rPr lang="en-US" sz="2800" dirty="0"/>
            </a:br>
            <a:endParaRPr lang="pl-PL" sz="4800" dirty="0"/>
          </a:p>
        </p:txBody>
      </p:sp>
      <p:pic>
        <p:nvPicPr>
          <p:cNvPr id="6" name="Picture 5">
            <a:extLst>
              <a:ext uri="{FF2B5EF4-FFF2-40B4-BE49-F238E27FC236}">
                <a16:creationId xmlns:a16="http://schemas.microsoft.com/office/drawing/2014/main" id="{172D3AA5-6788-4351-892F-893EE405963D}"/>
              </a:ext>
            </a:extLst>
          </p:cNvPr>
          <p:cNvPicPr>
            <a:picLocks noChangeAspect="1"/>
          </p:cNvPicPr>
          <p:nvPr/>
        </p:nvPicPr>
        <p:blipFill>
          <a:blip r:embed="rId3"/>
          <a:stretch>
            <a:fillRect/>
          </a:stretch>
        </p:blipFill>
        <p:spPr>
          <a:xfrm>
            <a:off x="6143492" y="1803602"/>
            <a:ext cx="3467100" cy="1685925"/>
          </a:xfrm>
          <a:prstGeom prst="rect">
            <a:avLst/>
          </a:prstGeom>
        </p:spPr>
      </p:pic>
      <p:pic>
        <p:nvPicPr>
          <p:cNvPr id="7" name="Picture 6">
            <a:extLst>
              <a:ext uri="{FF2B5EF4-FFF2-40B4-BE49-F238E27FC236}">
                <a16:creationId xmlns:a16="http://schemas.microsoft.com/office/drawing/2014/main" id="{5BF2111A-AFBC-4EF9-BDCB-4A830E962CC6}"/>
              </a:ext>
            </a:extLst>
          </p:cNvPr>
          <p:cNvPicPr>
            <a:picLocks noChangeAspect="1"/>
          </p:cNvPicPr>
          <p:nvPr/>
        </p:nvPicPr>
        <p:blipFill>
          <a:blip r:embed="rId4"/>
          <a:stretch>
            <a:fillRect/>
          </a:stretch>
        </p:blipFill>
        <p:spPr>
          <a:xfrm>
            <a:off x="6143492" y="4090747"/>
            <a:ext cx="3495675" cy="1914525"/>
          </a:xfrm>
          <a:prstGeom prst="rect">
            <a:avLst/>
          </a:prstGeom>
        </p:spPr>
      </p:pic>
      <p:sp>
        <p:nvSpPr>
          <p:cNvPr id="8" name="Title 3">
            <a:extLst>
              <a:ext uri="{FF2B5EF4-FFF2-40B4-BE49-F238E27FC236}">
                <a16:creationId xmlns:a16="http://schemas.microsoft.com/office/drawing/2014/main" id="{FA030D55-5CC7-474A-B803-352BCD12B3A4}"/>
              </a:ext>
            </a:extLst>
          </p:cNvPr>
          <p:cNvSpPr txBox="1">
            <a:spLocks/>
          </p:cNvSpPr>
          <p:nvPr/>
        </p:nvSpPr>
        <p:spPr>
          <a:xfrm>
            <a:off x="2721416" y="1490890"/>
            <a:ext cx="11386134" cy="4030334"/>
          </a:xfrm>
          <a:prstGeom prst="rect">
            <a:avLst/>
          </a:prstGeom>
        </p:spPr>
        <p:txBody>
          <a:bodyPr vert="horz" wrap="square" lIns="36000" tIns="0" rIns="36000" bIns="0" rtlCol="0" anchor="b" anchorCtr="0">
            <a:sp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8000" b="1" i="0" u="none" strike="noStrike" kern="1200" cap="all" spc="0" normalizeH="0" baseline="0" noProof="0">
                <a:ln>
                  <a:noFill/>
                </a:ln>
                <a:solidFill>
                  <a:schemeClr val="bg1"/>
                </a:solidFill>
                <a:effectLst/>
                <a:uLnTx/>
                <a:uFillTx/>
                <a:latin typeface="Ubuntu" panose="020B0504030602030204" pitchFamily="34" charset="0"/>
                <a:ea typeface="+mj-ea"/>
                <a:cs typeface="+mj-cs"/>
              </a:defRPr>
            </a:lvl1pPr>
          </a:lstStyle>
          <a:p>
            <a:br>
              <a:rPr lang="en-US" sz="2800" dirty="0"/>
            </a:br>
            <a:r>
              <a:rPr lang="en-US" sz="2800" dirty="0"/>
              <a:t>flex-direction</a:t>
            </a:r>
          </a:p>
          <a:p>
            <a:r>
              <a:rPr lang="pl-PL" sz="800" dirty="0">
                <a:cs typeface="Courier New" panose="02070309020205020404" pitchFamily="49" charset="0"/>
              </a:rPr>
              <a:t>row | row-reverse | column | column-reverse</a:t>
            </a:r>
          </a:p>
          <a:p>
            <a:br>
              <a:rPr lang="en-US" sz="2800" dirty="0"/>
            </a:br>
            <a:br>
              <a:rPr lang="en-US" sz="2800" dirty="0"/>
            </a:br>
            <a:br>
              <a:rPr lang="en-US" sz="2800" dirty="0"/>
            </a:br>
            <a:endParaRPr lang="en-US" sz="2800" dirty="0"/>
          </a:p>
          <a:p>
            <a:br>
              <a:rPr lang="en-US" sz="2800" dirty="0"/>
            </a:br>
            <a:r>
              <a:rPr lang="en-US" sz="2800" dirty="0"/>
              <a:t>flex-wrap</a:t>
            </a:r>
          </a:p>
          <a:p>
            <a:r>
              <a:rPr lang="pl-PL" sz="1100" dirty="0">
                <a:cs typeface="Courier New" panose="02070309020205020404" pitchFamily="49" charset="0"/>
              </a:rPr>
              <a:t>nowrap | wrap | wrap-reverse</a:t>
            </a:r>
          </a:p>
          <a:p>
            <a:endParaRPr lang="en-US" sz="4800" dirty="0"/>
          </a:p>
        </p:txBody>
      </p:sp>
    </p:spTree>
    <p:extLst>
      <p:ext uri="{BB962C8B-B14F-4D97-AF65-F5344CB8AC3E}">
        <p14:creationId xmlns:p14="http://schemas.microsoft.com/office/powerpoint/2010/main" val="1316303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F703FE-E52D-4247-9D53-E3A00E355DA7}"/>
              </a:ext>
            </a:extLst>
          </p:cNvPr>
          <p:cNvSpPr>
            <a:spLocks noGrp="1"/>
          </p:cNvSpPr>
          <p:nvPr>
            <p:ph type="ctrTitle"/>
          </p:nvPr>
        </p:nvSpPr>
        <p:spPr>
          <a:xfrm>
            <a:off x="402933" y="1247458"/>
            <a:ext cx="11386134" cy="2105192"/>
          </a:xfrm>
        </p:spPr>
        <p:txBody>
          <a:bodyPr/>
          <a:lstStyle/>
          <a:p>
            <a:r>
              <a:rPr lang="en-US" sz="4800" dirty="0" err="1"/>
              <a:t>Css</a:t>
            </a:r>
            <a:br>
              <a:rPr lang="en-US" sz="4800" dirty="0"/>
            </a:br>
            <a:r>
              <a:rPr lang="en-US" sz="2800" dirty="0"/>
              <a:t>flexbox</a:t>
            </a:r>
            <a:br>
              <a:rPr lang="en-US" sz="2800" dirty="0"/>
            </a:br>
            <a:br>
              <a:rPr lang="en-US" sz="2800" dirty="0"/>
            </a:br>
            <a:endParaRPr lang="pl-PL" sz="4800" dirty="0"/>
          </a:p>
        </p:txBody>
      </p:sp>
      <p:pic>
        <p:nvPicPr>
          <p:cNvPr id="6" name="Picture 5">
            <a:extLst>
              <a:ext uri="{FF2B5EF4-FFF2-40B4-BE49-F238E27FC236}">
                <a16:creationId xmlns:a16="http://schemas.microsoft.com/office/drawing/2014/main" id="{9E1CB612-203A-440C-94A5-604662FA18BB}"/>
              </a:ext>
            </a:extLst>
          </p:cNvPr>
          <p:cNvPicPr>
            <a:picLocks noChangeAspect="1"/>
          </p:cNvPicPr>
          <p:nvPr/>
        </p:nvPicPr>
        <p:blipFill>
          <a:blip r:embed="rId3"/>
          <a:stretch>
            <a:fillRect/>
          </a:stretch>
        </p:blipFill>
        <p:spPr>
          <a:xfrm>
            <a:off x="7881192" y="773889"/>
            <a:ext cx="3543300" cy="3238500"/>
          </a:xfrm>
          <a:prstGeom prst="rect">
            <a:avLst/>
          </a:prstGeom>
        </p:spPr>
      </p:pic>
      <p:pic>
        <p:nvPicPr>
          <p:cNvPr id="7" name="Picture 6">
            <a:extLst>
              <a:ext uri="{FF2B5EF4-FFF2-40B4-BE49-F238E27FC236}">
                <a16:creationId xmlns:a16="http://schemas.microsoft.com/office/drawing/2014/main" id="{6063FC4F-3067-43AB-ABA9-5D84509F950B}"/>
              </a:ext>
            </a:extLst>
          </p:cNvPr>
          <p:cNvPicPr>
            <a:picLocks noChangeAspect="1"/>
          </p:cNvPicPr>
          <p:nvPr/>
        </p:nvPicPr>
        <p:blipFill>
          <a:blip r:embed="rId4"/>
          <a:stretch>
            <a:fillRect/>
          </a:stretch>
        </p:blipFill>
        <p:spPr>
          <a:xfrm>
            <a:off x="7919292" y="4466944"/>
            <a:ext cx="3505200" cy="1752600"/>
          </a:xfrm>
          <a:prstGeom prst="rect">
            <a:avLst/>
          </a:prstGeom>
        </p:spPr>
      </p:pic>
      <p:sp>
        <p:nvSpPr>
          <p:cNvPr id="9" name="Title 3">
            <a:extLst>
              <a:ext uri="{FF2B5EF4-FFF2-40B4-BE49-F238E27FC236}">
                <a16:creationId xmlns:a16="http://schemas.microsoft.com/office/drawing/2014/main" id="{6511C38C-B337-4816-9E57-A281190F81EE}"/>
              </a:ext>
            </a:extLst>
          </p:cNvPr>
          <p:cNvSpPr txBox="1">
            <a:spLocks/>
          </p:cNvSpPr>
          <p:nvPr/>
        </p:nvSpPr>
        <p:spPr>
          <a:xfrm>
            <a:off x="3006228" y="416813"/>
            <a:ext cx="11386134" cy="5193729"/>
          </a:xfrm>
          <a:prstGeom prst="rect">
            <a:avLst/>
          </a:prstGeom>
        </p:spPr>
        <p:txBody>
          <a:bodyPr vert="horz" wrap="square" lIns="36000" tIns="0" rIns="36000" bIns="0" rtlCol="0" anchor="b" anchorCtr="0">
            <a:sp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8000" b="1" i="0" u="none" strike="noStrike" kern="1200" cap="all" spc="0" normalizeH="0" baseline="0" noProof="0">
                <a:ln>
                  <a:noFill/>
                </a:ln>
                <a:solidFill>
                  <a:schemeClr val="bg1"/>
                </a:solidFill>
                <a:effectLst/>
                <a:uLnTx/>
                <a:uFillTx/>
                <a:latin typeface="Ubuntu" panose="020B0504030602030204" pitchFamily="34" charset="0"/>
                <a:ea typeface="+mj-ea"/>
                <a:cs typeface="+mj-cs"/>
              </a:defRPr>
            </a:lvl1pPr>
          </a:lstStyle>
          <a:p>
            <a:br>
              <a:rPr lang="en-US" sz="2800" dirty="0"/>
            </a:br>
            <a:r>
              <a:rPr lang="en-US" sz="2800" dirty="0"/>
              <a:t>order</a:t>
            </a:r>
          </a:p>
          <a:p>
            <a:r>
              <a:rPr lang="en-US" sz="800" dirty="0">
                <a:cs typeface="Courier New" panose="02070309020205020404" pitchFamily="49" charset="0"/>
              </a:rPr>
              <a:t>&lt;number&gt;</a:t>
            </a:r>
            <a:endParaRPr lang="pl-PL" sz="800" dirty="0">
              <a:cs typeface="Courier New" panose="02070309020205020404" pitchFamily="49" charset="0"/>
            </a:endParaRPr>
          </a:p>
          <a:p>
            <a:br>
              <a:rPr lang="en-US" sz="2800" dirty="0"/>
            </a:br>
            <a:br>
              <a:rPr lang="en-US" sz="2800" dirty="0"/>
            </a:br>
            <a:br>
              <a:rPr lang="en-US" sz="2800" dirty="0"/>
            </a:br>
            <a:endParaRPr lang="en-US" sz="2800" dirty="0"/>
          </a:p>
          <a:p>
            <a:endParaRPr lang="en-US" sz="2800" dirty="0"/>
          </a:p>
          <a:p>
            <a:endParaRPr lang="en-US" sz="2800" dirty="0"/>
          </a:p>
          <a:p>
            <a:endParaRPr lang="en-US" sz="2800" dirty="0"/>
          </a:p>
          <a:p>
            <a:br>
              <a:rPr lang="en-US" sz="2800" dirty="0"/>
            </a:br>
            <a:r>
              <a:rPr lang="en-US" sz="2800" dirty="0"/>
              <a:t>flex-grow</a:t>
            </a:r>
          </a:p>
          <a:p>
            <a:r>
              <a:rPr lang="en-US" sz="1100" dirty="0">
                <a:cs typeface="Courier New" panose="02070309020205020404" pitchFamily="49" charset="0"/>
              </a:rPr>
              <a:t>&lt;number&gt;</a:t>
            </a:r>
            <a:endParaRPr lang="pl-PL" sz="1100" dirty="0">
              <a:cs typeface="Courier New" panose="02070309020205020404" pitchFamily="49" charset="0"/>
            </a:endParaRPr>
          </a:p>
          <a:p>
            <a:endParaRPr lang="en-US" sz="4800" dirty="0"/>
          </a:p>
        </p:txBody>
      </p:sp>
    </p:spTree>
    <p:extLst>
      <p:ext uri="{BB962C8B-B14F-4D97-AF65-F5344CB8AC3E}">
        <p14:creationId xmlns:p14="http://schemas.microsoft.com/office/powerpoint/2010/main" val="141026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F703FE-E52D-4247-9D53-E3A00E355DA7}"/>
              </a:ext>
            </a:extLst>
          </p:cNvPr>
          <p:cNvSpPr>
            <a:spLocks noGrp="1"/>
          </p:cNvSpPr>
          <p:nvPr>
            <p:ph type="ctrTitle"/>
          </p:nvPr>
        </p:nvSpPr>
        <p:spPr>
          <a:xfrm>
            <a:off x="402933" y="1247458"/>
            <a:ext cx="11386134" cy="2105192"/>
          </a:xfrm>
        </p:spPr>
        <p:txBody>
          <a:bodyPr/>
          <a:lstStyle/>
          <a:p>
            <a:r>
              <a:rPr lang="en-US" sz="4800" dirty="0" err="1"/>
              <a:t>Css</a:t>
            </a:r>
            <a:br>
              <a:rPr lang="en-US" sz="4800" dirty="0"/>
            </a:br>
            <a:r>
              <a:rPr lang="en-US" sz="2800" dirty="0"/>
              <a:t>flexbox</a:t>
            </a:r>
            <a:br>
              <a:rPr lang="en-US" sz="2800" dirty="0"/>
            </a:br>
            <a:br>
              <a:rPr lang="en-US" sz="2800" dirty="0"/>
            </a:br>
            <a:endParaRPr lang="pl-PL" sz="4800" dirty="0"/>
          </a:p>
        </p:txBody>
      </p:sp>
      <p:sp>
        <p:nvSpPr>
          <p:cNvPr id="9" name="Title 3">
            <a:extLst>
              <a:ext uri="{FF2B5EF4-FFF2-40B4-BE49-F238E27FC236}">
                <a16:creationId xmlns:a16="http://schemas.microsoft.com/office/drawing/2014/main" id="{6511C38C-B337-4816-9E57-A281190F81EE}"/>
              </a:ext>
            </a:extLst>
          </p:cNvPr>
          <p:cNvSpPr txBox="1">
            <a:spLocks/>
          </p:cNvSpPr>
          <p:nvPr/>
        </p:nvSpPr>
        <p:spPr>
          <a:xfrm>
            <a:off x="3133644" y="1592207"/>
            <a:ext cx="11386134" cy="1551194"/>
          </a:xfrm>
          <a:prstGeom prst="rect">
            <a:avLst/>
          </a:prstGeom>
        </p:spPr>
        <p:txBody>
          <a:bodyPr vert="horz" wrap="square" lIns="36000" tIns="0" rIns="36000" bIns="0" rtlCol="0" anchor="b" anchorCtr="0">
            <a:sp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8000" b="1" i="0" u="none" strike="noStrike" kern="1200" cap="all" spc="0" normalizeH="0" baseline="0" noProof="0">
                <a:ln>
                  <a:noFill/>
                </a:ln>
                <a:solidFill>
                  <a:schemeClr val="bg1"/>
                </a:solidFill>
                <a:effectLst/>
                <a:uLnTx/>
                <a:uFillTx/>
                <a:latin typeface="Ubuntu" panose="020B0504030602030204" pitchFamily="34" charset="0"/>
                <a:ea typeface="+mj-ea"/>
                <a:cs typeface="+mj-cs"/>
              </a:defRPr>
            </a:lvl1pPr>
          </a:lstStyle>
          <a:p>
            <a:br>
              <a:rPr lang="en-US" sz="2800" dirty="0"/>
            </a:br>
            <a:r>
              <a:rPr lang="en-US" sz="2800" dirty="0"/>
              <a:t>flex-shrink</a:t>
            </a:r>
          </a:p>
          <a:p>
            <a:r>
              <a:rPr lang="en-US" sz="800" dirty="0">
                <a:cs typeface="Courier New" panose="02070309020205020404" pitchFamily="49" charset="0"/>
              </a:rPr>
              <a:t>&lt;number&gt;</a:t>
            </a:r>
            <a:endParaRPr lang="en-US" sz="2800" dirty="0"/>
          </a:p>
          <a:p>
            <a:endParaRPr lang="en-US" sz="4800" dirty="0"/>
          </a:p>
        </p:txBody>
      </p:sp>
    </p:spTree>
    <p:extLst>
      <p:ext uri="{BB962C8B-B14F-4D97-AF65-F5344CB8AC3E}">
        <p14:creationId xmlns:p14="http://schemas.microsoft.com/office/powerpoint/2010/main" val="2516174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F703FE-E52D-4247-9D53-E3A00E355DA7}"/>
              </a:ext>
            </a:extLst>
          </p:cNvPr>
          <p:cNvSpPr>
            <a:spLocks noGrp="1"/>
          </p:cNvSpPr>
          <p:nvPr>
            <p:ph type="ctrTitle"/>
          </p:nvPr>
        </p:nvSpPr>
        <p:spPr>
          <a:xfrm>
            <a:off x="402933" y="1546402"/>
            <a:ext cx="11386134" cy="1052596"/>
          </a:xfrm>
        </p:spPr>
        <p:txBody>
          <a:bodyPr/>
          <a:lstStyle/>
          <a:p>
            <a:r>
              <a:rPr lang="en-US" sz="4800" dirty="0"/>
              <a:t>HTML</a:t>
            </a:r>
            <a:br>
              <a:rPr lang="en-US" sz="4800" dirty="0"/>
            </a:br>
            <a:r>
              <a:rPr lang="en-US" sz="2800" dirty="0" err="1"/>
              <a:t>anatomia</a:t>
            </a:r>
            <a:endParaRPr lang="pl-PL" sz="4800" dirty="0"/>
          </a:p>
        </p:txBody>
      </p:sp>
      <p:pic>
        <p:nvPicPr>
          <p:cNvPr id="28674" name="Picture 2">
            <a:extLst>
              <a:ext uri="{FF2B5EF4-FFF2-40B4-BE49-F238E27FC236}">
                <a16:creationId xmlns:a16="http://schemas.microsoft.com/office/drawing/2014/main" id="{099981C3-52A0-4F0F-A0AB-E7F8FF6EE0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339" y="2304504"/>
            <a:ext cx="7820025"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3688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F703FE-E52D-4247-9D53-E3A00E355DA7}"/>
              </a:ext>
            </a:extLst>
          </p:cNvPr>
          <p:cNvSpPr>
            <a:spLocks noGrp="1"/>
          </p:cNvSpPr>
          <p:nvPr>
            <p:ph type="ctrTitle"/>
          </p:nvPr>
        </p:nvSpPr>
        <p:spPr>
          <a:xfrm>
            <a:off x="402933" y="1390650"/>
            <a:ext cx="11386134" cy="2247750"/>
          </a:xfrm>
        </p:spPr>
        <p:txBody>
          <a:bodyPr/>
          <a:lstStyle/>
          <a:p>
            <a:r>
              <a:rPr lang="en-US" sz="4800" dirty="0" err="1"/>
              <a:t>Css</a:t>
            </a:r>
            <a:br>
              <a:rPr lang="en-US" sz="4800" dirty="0"/>
            </a:br>
            <a:r>
              <a:rPr lang="en-US" sz="2800" dirty="0"/>
              <a:t>flexbox</a:t>
            </a:r>
            <a:br>
              <a:rPr lang="en-US" sz="2800" dirty="0"/>
            </a:br>
            <a:r>
              <a:rPr lang="en-US" sz="2800" dirty="0"/>
              <a:t>grid</a:t>
            </a:r>
            <a:br>
              <a:rPr lang="en-US" sz="2800" dirty="0"/>
            </a:br>
            <a:br>
              <a:rPr lang="en-US" sz="2800" dirty="0"/>
            </a:br>
            <a:endParaRPr lang="pl-PL" sz="4800" dirty="0"/>
          </a:p>
        </p:txBody>
      </p:sp>
      <p:sp>
        <p:nvSpPr>
          <p:cNvPr id="8" name="Title 3">
            <a:extLst>
              <a:ext uri="{FF2B5EF4-FFF2-40B4-BE49-F238E27FC236}">
                <a16:creationId xmlns:a16="http://schemas.microsoft.com/office/drawing/2014/main" id="{FA030D55-5CC7-474A-B803-352BCD12B3A4}"/>
              </a:ext>
            </a:extLst>
          </p:cNvPr>
          <p:cNvSpPr txBox="1">
            <a:spLocks/>
          </p:cNvSpPr>
          <p:nvPr/>
        </p:nvSpPr>
        <p:spPr>
          <a:xfrm>
            <a:off x="2721416" y="1204342"/>
            <a:ext cx="11386134" cy="1551194"/>
          </a:xfrm>
          <a:prstGeom prst="rect">
            <a:avLst/>
          </a:prstGeom>
        </p:spPr>
        <p:txBody>
          <a:bodyPr vert="horz" wrap="square" lIns="36000" tIns="0" rIns="36000" bIns="0" rtlCol="0" anchor="b" anchorCtr="0">
            <a:sp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8000" b="1" i="0" u="none" strike="noStrike" kern="1200" cap="all" spc="0" normalizeH="0" baseline="0" noProof="0">
                <a:ln>
                  <a:noFill/>
                </a:ln>
                <a:solidFill>
                  <a:schemeClr val="bg1"/>
                </a:solidFill>
                <a:effectLst/>
                <a:uLnTx/>
                <a:uFillTx/>
                <a:latin typeface="Ubuntu" panose="020B0504030602030204" pitchFamily="34" charset="0"/>
                <a:ea typeface="+mj-ea"/>
                <a:cs typeface="+mj-cs"/>
              </a:defRPr>
            </a:lvl1pPr>
          </a:lstStyle>
          <a:p>
            <a:br>
              <a:rPr lang="en-US" sz="2800" dirty="0"/>
            </a:br>
            <a:r>
              <a:rPr lang="en-US" sz="2800" dirty="0"/>
              <a:t>justify-content</a:t>
            </a:r>
          </a:p>
          <a:p>
            <a:r>
              <a:rPr lang="pl-PL" sz="800" dirty="0">
                <a:cs typeface="Courier New" panose="02070309020205020404" pitchFamily="49" charset="0"/>
              </a:rPr>
              <a:t>flex-start | flex-end | center | space-between | space-around | space-evenly</a:t>
            </a:r>
          </a:p>
          <a:p>
            <a:endParaRPr lang="en-US" sz="4800" dirty="0"/>
          </a:p>
        </p:txBody>
      </p:sp>
      <p:pic>
        <p:nvPicPr>
          <p:cNvPr id="9" name="Picture 8">
            <a:extLst>
              <a:ext uri="{FF2B5EF4-FFF2-40B4-BE49-F238E27FC236}">
                <a16:creationId xmlns:a16="http://schemas.microsoft.com/office/drawing/2014/main" id="{2DCFAF3B-0EDA-4887-9148-5FCB678025F0}"/>
              </a:ext>
            </a:extLst>
          </p:cNvPr>
          <p:cNvPicPr>
            <a:picLocks noChangeAspect="1"/>
          </p:cNvPicPr>
          <p:nvPr/>
        </p:nvPicPr>
        <p:blipFill>
          <a:blip r:embed="rId3"/>
          <a:stretch>
            <a:fillRect/>
          </a:stretch>
        </p:blipFill>
        <p:spPr>
          <a:xfrm>
            <a:off x="7477112" y="638326"/>
            <a:ext cx="3505200" cy="5734050"/>
          </a:xfrm>
          <a:prstGeom prst="rect">
            <a:avLst/>
          </a:prstGeom>
        </p:spPr>
      </p:pic>
    </p:spTree>
    <p:extLst>
      <p:ext uri="{BB962C8B-B14F-4D97-AF65-F5344CB8AC3E}">
        <p14:creationId xmlns:p14="http://schemas.microsoft.com/office/powerpoint/2010/main" val="21112472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FA030D55-5CC7-474A-B803-352BCD12B3A4}"/>
              </a:ext>
            </a:extLst>
          </p:cNvPr>
          <p:cNvSpPr txBox="1">
            <a:spLocks/>
          </p:cNvSpPr>
          <p:nvPr/>
        </p:nvSpPr>
        <p:spPr>
          <a:xfrm>
            <a:off x="3186110" y="1209576"/>
            <a:ext cx="11386134" cy="886397"/>
          </a:xfrm>
          <a:prstGeom prst="rect">
            <a:avLst/>
          </a:prstGeom>
        </p:spPr>
        <p:txBody>
          <a:bodyPr vert="horz" wrap="square" lIns="36000" tIns="0" rIns="36000" bIns="0" rtlCol="0" anchor="b" anchorCtr="0">
            <a:sp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8000" b="1" i="0" u="none" strike="noStrike" kern="1200" cap="all" spc="0" normalizeH="0" baseline="0" noProof="0">
                <a:ln>
                  <a:noFill/>
                </a:ln>
                <a:solidFill>
                  <a:schemeClr val="bg1"/>
                </a:solidFill>
                <a:effectLst/>
                <a:uLnTx/>
                <a:uFillTx/>
                <a:latin typeface="Ubuntu" panose="020B0504030602030204" pitchFamily="34" charset="0"/>
                <a:ea typeface="+mj-ea"/>
                <a:cs typeface="+mj-cs"/>
              </a:defRPr>
            </a:lvl1pPr>
          </a:lstStyle>
          <a:p>
            <a:br>
              <a:rPr lang="en-US" sz="2800" dirty="0"/>
            </a:br>
            <a:r>
              <a:rPr lang="en-US" sz="2800" dirty="0"/>
              <a:t>align-items</a:t>
            </a:r>
          </a:p>
          <a:p>
            <a:r>
              <a:rPr lang="pl-PL" sz="800" dirty="0">
                <a:cs typeface="Courier New" panose="02070309020205020404" pitchFamily="49" charset="0"/>
              </a:rPr>
              <a:t>flex-start | flex-end | center | baseline | stretch</a:t>
            </a:r>
            <a:endParaRPr lang="en-US" sz="4800" dirty="0"/>
          </a:p>
        </p:txBody>
      </p:sp>
      <p:pic>
        <p:nvPicPr>
          <p:cNvPr id="5" name="Picture 4">
            <a:extLst>
              <a:ext uri="{FF2B5EF4-FFF2-40B4-BE49-F238E27FC236}">
                <a16:creationId xmlns:a16="http://schemas.microsoft.com/office/drawing/2014/main" id="{A40B79C9-BF49-4BF3-9BA4-8FDEA0B5E643}"/>
              </a:ext>
            </a:extLst>
          </p:cNvPr>
          <p:cNvPicPr>
            <a:picLocks noChangeAspect="1"/>
          </p:cNvPicPr>
          <p:nvPr/>
        </p:nvPicPr>
        <p:blipFill>
          <a:blip r:embed="rId3"/>
          <a:stretch>
            <a:fillRect/>
          </a:stretch>
        </p:blipFill>
        <p:spPr>
          <a:xfrm>
            <a:off x="7620510" y="1245135"/>
            <a:ext cx="3448050" cy="4610100"/>
          </a:xfrm>
          <a:prstGeom prst="rect">
            <a:avLst/>
          </a:prstGeom>
        </p:spPr>
      </p:pic>
      <p:sp>
        <p:nvSpPr>
          <p:cNvPr id="7" name="Title 3">
            <a:extLst>
              <a:ext uri="{FF2B5EF4-FFF2-40B4-BE49-F238E27FC236}">
                <a16:creationId xmlns:a16="http://schemas.microsoft.com/office/drawing/2014/main" id="{14810D1B-73DD-4283-A3D4-E75CFE605F61}"/>
              </a:ext>
            </a:extLst>
          </p:cNvPr>
          <p:cNvSpPr txBox="1">
            <a:spLocks/>
          </p:cNvSpPr>
          <p:nvPr/>
        </p:nvSpPr>
        <p:spPr>
          <a:xfrm>
            <a:off x="402933" y="1390650"/>
            <a:ext cx="11386134" cy="2247750"/>
          </a:xfrm>
          <a:prstGeom prst="rect">
            <a:avLst/>
          </a:prstGeom>
        </p:spPr>
        <p:txBody>
          <a:bodyPr vert="horz" wrap="square" lIns="36000" tIns="0" rIns="36000" bIns="0" rtlCol="0" anchor="b" anchorCtr="0">
            <a:sp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8000" b="1" i="0" u="none" strike="noStrike" kern="1200" cap="all" spc="0" normalizeH="0" baseline="0" noProof="0">
                <a:ln>
                  <a:noFill/>
                </a:ln>
                <a:solidFill>
                  <a:schemeClr val="bg1"/>
                </a:solidFill>
                <a:effectLst/>
                <a:uLnTx/>
                <a:uFillTx/>
                <a:latin typeface="Ubuntu" panose="020B0504030602030204" pitchFamily="34" charset="0"/>
                <a:ea typeface="+mj-ea"/>
                <a:cs typeface="+mj-cs"/>
              </a:defRPr>
            </a:lvl1pPr>
          </a:lstStyle>
          <a:p>
            <a:r>
              <a:rPr lang="en-US" sz="4800"/>
              <a:t>Css</a:t>
            </a:r>
            <a:br>
              <a:rPr lang="en-US" sz="4800"/>
            </a:br>
            <a:r>
              <a:rPr lang="en-US" sz="2800"/>
              <a:t>flexbox</a:t>
            </a:r>
            <a:br>
              <a:rPr lang="en-US" sz="2800"/>
            </a:br>
            <a:r>
              <a:rPr lang="en-US" sz="2800"/>
              <a:t>grid</a:t>
            </a:r>
            <a:br>
              <a:rPr lang="en-US" sz="2800"/>
            </a:br>
            <a:br>
              <a:rPr lang="en-US" sz="2800"/>
            </a:br>
            <a:endParaRPr lang="en-US" sz="4800" dirty="0"/>
          </a:p>
        </p:txBody>
      </p:sp>
    </p:spTree>
    <p:extLst>
      <p:ext uri="{BB962C8B-B14F-4D97-AF65-F5344CB8AC3E}">
        <p14:creationId xmlns:p14="http://schemas.microsoft.com/office/powerpoint/2010/main" val="3839373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FA030D55-5CC7-474A-B803-352BCD12B3A4}"/>
              </a:ext>
            </a:extLst>
          </p:cNvPr>
          <p:cNvSpPr txBox="1">
            <a:spLocks/>
          </p:cNvSpPr>
          <p:nvPr/>
        </p:nvSpPr>
        <p:spPr>
          <a:xfrm>
            <a:off x="2721416" y="887286"/>
            <a:ext cx="11386134" cy="886397"/>
          </a:xfrm>
          <a:prstGeom prst="rect">
            <a:avLst/>
          </a:prstGeom>
        </p:spPr>
        <p:txBody>
          <a:bodyPr vert="horz" wrap="square" lIns="36000" tIns="0" rIns="36000" bIns="0" rtlCol="0" anchor="b" anchorCtr="0">
            <a:sp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8000" b="1" i="0" u="none" strike="noStrike" kern="1200" cap="all" spc="0" normalizeH="0" baseline="0" noProof="0">
                <a:ln>
                  <a:noFill/>
                </a:ln>
                <a:solidFill>
                  <a:schemeClr val="bg1"/>
                </a:solidFill>
                <a:effectLst/>
                <a:uLnTx/>
                <a:uFillTx/>
                <a:latin typeface="Ubuntu" panose="020B0504030602030204" pitchFamily="34" charset="0"/>
                <a:ea typeface="+mj-ea"/>
                <a:cs typeface="+mj-cs"/>
              </a:defRPr>
            </a:lvl1pPr>
          </a:lstStyle>
          <a:p>
            <a:br>
              <a:rPr lang="en-US" sz="2800" dirty="0"/>
            </a:br>
            <a:r>
              <a:rPr lang="en-US" sz="2800" dirty="0"/>
              <a:t>align-content</a:t>
            </a:r>
          </a:p>
          <a:p>
            <a:r>
              <a:rPr lang="pl-PL" sz="800" dirty="0">
                <a:cs typeface="Courier New" panose="02070309020205020404" pitchFamily="49" charset="0"/>
              </a:rPr>
              <a:t>flex-start | flex-end | center | space-between | space-around | stretch</a:t>
            </a:r>
            <a:endParaRPr lang="en-US" sz="4800" dirty="0"/>
          </a:p>
        </p:txBody>
      </p:sp>
      <p:pic>
        <p:nvPicPr>
          <p:cNvPr id="5" name="Picture 4">
            <a:extLst>
              <a:ext uri="{FF2B5EF4-FFF2-40B4-BE49-F238E27FC236}">
                <a16:creationId xmlns:a16="http://schemas.microsoft.com/office/drawing/2014/main" id="{A780C064-463A-42BB-808E-07378544D868}"/>
              </a:ext>
            </a:extLst>
          </p:cNvPr>
          <p:cNvPicPr>
            <a:picLocks noChangeAspect="1"/>
          </p:cNvPicPr>
          <p:nvPr/>
        </p:nvPicPr>
        <p:blipFill>
          <a:blip r:embed="rId3"/>
          <a:stretch>
            <a:fillRect/>
          </a:stretch>
        </p:blipFill>
        <p:spPr>
          <a:xfrm>
            <a:off x="7577596" y="1123837"/>
            <a:ext cx="3514725" cy="4714875"/>
          </a:xfrm>
          <a:prstGeom prst="rect">
            <a:avLst/>
          </a:prstGeom>
        </p:spPr>
      </p:pic>
      <p:sp>
        <p:nvSpPr>
          <p:cNvPr id="7" name="Title 3">
            <a:extLst>
              <a:ext uri="{FF2B5EF4-FFF2-40B4-BE49-F238E27FC236}">
                <a16:creationId xmlns:a16="http://schemas.microsoft.com/office/drawing/2014/main" id="{856B1225-B005-4A5C-9142-D0179EED95F1}"/>
              </a:ext>
            </a:extLst>
          </p:cNvPr>
          <p:cNvSpPr txBox="1">
            <a:spLocks/>
          </p:cNvSpPr>
          <p:nvPr/>
        </p:nvSpPr>
        <p:spPr>
          <a:xfrm>
            <a:off x="402933" y="1390650"/>
            <a:ext cx="11386134" cy="2247750"/>
          </a:xfrm>
          <a:prstGeom prst="rect">
            <a:avLst/>
          </a:prstGeom>
        </p:spPr>
        <p:txBody>
          <a:bodyPr vert="horz" wrap="square" lIns="36000" tIns="0" rIns="36000" bIns="0" rtlCol="0" anchor="b" anchorCtr="0">
            <a:sp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8000" b="1" i="0" u="none" strike="noStrike" kern="1200" cap="all" spc="0" normalizeH="0" baseline="0" noProof="0">
                <a:ln>
                  <a:noFill/>
                </a:ln>
                <a:solidFill>
                  <a:schemeClr val="bg1"/>
                </a:solidFill>
                <a:effectLst/>
                <a:uLnTx/>
                <a:uFillTx/>
                <a:latin typeface="Ubuntu" panose="020B0504030602030204" pitchFamily="34" charset="0"/>
                <a:ea typeface="+mj-ea"/>
                <a:cs typeface="+mj-cs"/>
              </a:defRPr>
            </a:lvl1pPr>
          </a:lstStyle>
          <a:p>
            <a:r>
              <a:rPr lang="en-US" sz="4800" dirty="0" err="1"/>
              <a:t>Css</a:t>
            </a:r>
            <a:br>
              <a:rPr lang="en-US" sz="4800" dirty="0"/>
            </a:br>
            <a:r>
              <a:rPr lang="en-US" sz="2800" dirty="0"/>
              <a:t>flexbox</a:t>
            </a:r>
            <a:br>
              <a:rPr lang="en-US" sz="2800" dirty="0"/>
            </a:br>
            <a:r>
              <a:rPr lang="en-US" sz="2800" dirty="0"/>
              <a:t>grid</a:t>
            </a:r>
            <a:br>
              <a:rPr lang="en-US" sz="2800" dirty="0"/>
            </a:br>
            <a:br>
              <a:rPr lang="en-US" sz="2800" dirty="0"/>
            </a:br>
            <a:endParaRPr lang="en-US" sz="4800" dirty="0"/>
          </a:p>
        </p:txBody>
      </p:sp>
    </p:spTree>
    <p:extLst>
      <p:ext uri="{BB962C8B-B14F-4D97-AF65-F5344CB8AC3E}">
        <p14:creationId xmlns:p14="http://schemas.microsoft.com/office/powerpoint/2010/main" val="3419378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6511C38C-B337-4816-9E57-A281190F81EE}"/>
              </a:ext>
            </a:extLst>
          </p:cNvPr>
          <p:cNvSpPr txBox="1">
            <a:spLocks/>
          </p:cNvSpPr>
          <p:nvPr/>
        </p:nvSpPr>
        <p:spPr>
          <a:xfrm>
            <a:off x="3133644" y="994859"/>
            <a:ext cx="11386134" cy="1938992"/>
          </a:xfrm>
          <a:prstGeom prst="rect">
            <a:avLst/>
          </a:prstGeom>
        </p:spPr>
        <p:txBody>
          <a:bodyPr vert="horz" wrap="square" lIns="36000" tIns="0" rIns="36000" bIns="0" rtlCol="0" anchor="b" anchorCtr="0">
            <a:sp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8000" b="1" i="0" u="none" strike="noStrike" kern="1200" cap="all" spc="0" normalizeH="0" baseline="0" noProof="0">
                <a:ln>
                  <a:noFill/>
                </a:ln>
                <a:solidFill>
                  <a:schemeClr val="bg1"/>
                </a:solidFill>
                <a:effectLst/>
                <a:uLnTx/>
                <a:uFillTx/>
                <a:latin typeface="Ubuntu" panose="020B0504030602030204" pitchFamily="34" charset="0"/>
                <a:ea typeface="+mj-ea"/>
                <a:cs typeface="+mj-cs"/>
              </a:defRPr>
            </a:lvl1pPr>
          </a:lstStyle>
          <a:p>
            <a:br>
              <a:rPr lang="en-US" sz="2800" dirty="0"/>
            </a:br>
            <a:br>
              <a:rPr lang="en-US" sz="2800" dirty="0"/>
            </a:br>
            <a:r>
              <a:rPr lang="en-US" sz="2800" dirty="0"/>
              <a:t>align-self</a:t>
            </a:r>
          </a:p>
          <a:p>
            <a:r>
              <a:rPr lang="pl-PL" sz="800" dirty="0">
                <a:cs typeface="Courier New" panose="02070309020205020404" pitchFamily="49" charset="0"/>
              </a:rPr>
              <a:t>auto | flex-start | flex-end | center | baseline | stretch</a:t>
            </a:r>
            <a:endParaRPr lang="pl-PL" sz="1100" dirty="0">
              <a:cs typeface="Courier New" panose="02070309020205020404" pitchFamily="49" charset="0"/>
            </a:endParaRPr>
          </a:p>
          <a:p>
            <a:endParaRPr lang="en-US" sz="4800" dirty="0"/>
          </a:p>
        </p:txBody>
      </p:sp>
      <p:sp>
        <p:nvSpPr>
          <p:cNvPr id="6" name="Title 3">
            <a:extLst>
              <a:ext uri="{FF2B5EF4-FFF2-40B4-BE49-F238E27FC236}">
                <a16:creationId xmlns:a16="http://schemas.microsoft.com/office/drawing/2014/main" id="{670C2651-38B7-4EE0-A14E-CDC7212D56A5}"/>
              </a:ext>
            </a:extLst>
          </p:cNvPr>
          <p:cNvSpPr txBox="1">
            <a:spLocks/>
          </p:cNvSpPr>
          <p:nvPr/>
        </p:nvSpPr>
        <p:spPr>
          <a:xfrm>
            <a:off x="402933" y="1390650"/>
            <a:ext cx="11386134" cy="2247750"/>
          </a:xfrm>
          <a:prstGeom prst="rect">
            <a:avLst/>
          </a:prstGeom>
        </p:spPr>
        <p:txBody>
          <a:bodyPr vert="horz" wrap="square" lIns="36000" tIns="0" rIns="36000" bIns="0" rtlCol="0" anchor="b" anchorCtr="0">
            <a:sp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8000" b="1" i="0" u="none" strike="noStrike" kern="1200" cap="all" spc="0" normalizeH="0" baseline="0" noProof="0">
                <a:ln>
                  <a:noFill/>
                </a:ln>
                <a:solidFill>
                  <a:schemeClr val="bg1"/>
                </a:solidFill>
                <a:effectLst/>
                <a:uLnTx/>
                <a:uFillTx/>
                <a:latin typeface="Ubuntu" panose="020B0504030602030204" pitchFamily="34" charset="0"/>
                <a:ea typeface="+mj-ea"/>
                <a:cs typeface="+mj-cs"/>
              </a:defRPr>
            </a:lvl1pPr>
          </a:lstStyle>
          <a:p>
            <a:r>
              <a:rPr lang="en-US" sz="4800" dirty="0" err="1"/>
              <a:t>Css</a:t>
            </a:r>
            <a:br>
              <a:rPr lang="en-US" sz="4800" dirty="0"/>
            </a:br>
            <a:r>
              <a:rPr lang="en-US" sz="2800" dirty="0"/>
              <a:t>flexbox</a:t>
            </a:r>
            <a:br>
              <a:rPr lang="en-US" sz="2800" dirty="0"/>
            </a:br>
            <a:r>
              <a:rPr lang="en-US" sz="2800" dirty="0"/>
              <a:t>grid</a:t>
            </a:r>
            <a:br>
              <a:rPr lang="en-US" sz="2800" dirty="0"/>
            </a:br>
            <a:br>
              <a:rPr lang="en-US" sz="2800" dirty="0"/>
            </a:br>
            <a:endParaRPr lang="en-US" sz="4800" dirty="0"/>
          </a:p>
        </p:txBody>
      </p:sp>
    </p:spTree>
    <p:extLst>
      <p:ext uri="{BB962C8B-B14F-4D97-AF65-F5344CB8AC3E}">
        <p14:creationId xmlns:p14="http://schemas.microsoft.com/office/powerpoint/2010/main" val="7150316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F703FE-E52D-4247-9D53-E3A00E355DA7}"/>
              </a:ext>
            </a:extLst>
          </p:cNvPr>
          <p:cNvSpPr>
            <a:spLocks noGrp="1"/>
          </p:cNvSpPr>
          <p:nvPr>
            <p:ph type="ctrTitle"/>
          </p:nvPr>
        </p:nvSpPr>
        <p:spPr>
          <a:xfrm>
            <a:off x="402933" y="1459938"/>
            <a:ext cx="11386134" cy="1772793"/>
          </a:xfrm>
        </p:spPr>
        <p:txBody>
          <a:bodyPr/>
          <a:lstStyle/>
          <a:p>
            <a:r>
              <a:rPr lang="en-US" sz="4800" dirty="0" err="1"/>
              <a:t>Css</a:t>
            </a:r>
            <a:br>
              <a:rPr lang="en-US" sz="4800" dirty="0"/>
            </a:br>
            <a:r>
              <a:rPr lang="en-US" sz="2800" dirty="0"/>
              <a:t>grid</a:t>
            </a:r>
            <a:br>
              <a:rPr lang="en-US" sz="4800" dirty="0"/>
            </a:br>
            <a:endParaRPr lang="pl-PL" sz="4800" dirty="0"/>
          </a:p>
        </p:txBody>
      </p:sp>
      <p:sp>
        <p:nvSpPr>
          <p:cNvPr id="6" name="Content Placeholder 2">
            <a:extLst>
              <a:ext uri="{FF2B5EF4-FFF2-40B4-BE49-F238E27FC236}">
                <a16:creationId xmlns:a16="http://schemas.microsoft.com/office/drawing/2014/main" id="{790AD696-ECB0-4A5B-9133-D4C2551649CE}"/>
              </a:ext>
            </a:extLst>
          </p:cNvPr>
          <p:cNvSpPr txBox="1">
            <a:spLocks/>
          </p:cNvSpPr>
          <p:nvPr/>
        </p:nvSpPr>
        <p:spPr>
          <a:xfrm>
            <a:off x="3269662" y="2240275"/>
            <a:ext cx="7555224" cy="1769715"/>
          </a:xfrm>
          <a:prstGeom prst="rect">
            <a:avLst/>
          </a:prstGeom>
        </p:spPr>
        <p:txBody>
          <a:bodyPr vert="horz" wrap="square" lIns="36000" tIns="0" rIns="36000" bIns="0" rtlCol="0">
            <a:sp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bg1"/>
                </a:solidFill>
                <a:latin typeface="Ubuntu" panose="020B0504030602030204" pitchFamily="34" charset="0"/>
                <a:ea typeface="+mn-ea"/>
                <a:cs typeface="+mn-cs"/>
              </a:defRPr>
            </a:lvl1pPr>
            <a:lvl2pPr marL="457200" indent="0" algn="ctr" defTabSz="914400" rtl="0" eaLnBrk="1" latinLnBrk="0" hangingPunct="1">
              <a:lnSpc>
                <a:spcPct val="100000"/>
              </a:lnSpc>
              <a:spcBef>
                <a:spcPts val="0"/>
              </a:spcBef>
              <a:spcAft>
                <a:spcPts val="600"/>
              </a:spcAft>
              <a:buClr>
                <a:schemeClr val="accent1"/>
              </a:buClr>
              <a:buFont typeface="Wingdings" panose="05000000000000000000" pitchFamily="2" charset="2"/>
              <a:buNone/>
              <a:defRPr sz="2000" kern="1200" baseline="0">
                <a:solidFill>
                  <a:schemeClr val="tx1"/>
                </a:solidFill>
                <a:latin typeface="Ubuntu" panose="020B0504030602030204" pitchFamily="34" charset="0"/>
                <a:ea typeface="+mn-ea"/>
                <a:cs typeface="+mn-cs"/>
              </a:defRPr>
            </a:lvl2pPr>
            <a:lvl3pPr marL="914400" indent="0" algn="ctr" defTabSz="914400" rtl="0" eaLnBrk="1" latinLnBrk="0" hangingPunct="1">
              <a:lnSpc>
                <a:spcPct val="100000"/>
              </a:lnSpc>
              <a:spcBef>
                <a:spcPts val="0"/>
              </a:spcBef>
              <a:spcAft>
                <a:spcPts val="600"/>
              </a:spcAft>
              <a:buClr>
                <a:schemeClr val="accent2"/>
              </a:buClr>
              <a:buFont typeface="Arial" panose="020B0604020202020204" pitchFamily="34" charset="0"/>
              <a:buNone/>
              <a:defRPr sz="1800" kern="1200" baseline="0">
                <a:solidFill>
                  <a:schemeClr val="tx1"/>
                </a:solidFill>
                <a:latin typeface="Ubuntu" panose="020B0504030602030204" pitchFamily="34" charset="0"/>
                <a:ea typeface="+mn-ea"/>
                <a:cs typeface="+mn-cs"/>
              </a:defRPr>
            </a:lvl3pPr>
            <a:lvl4pPr marL="1371600" indent="0" algn="ctr" defTabSz="914400" rtl="0" eaLnBrk="1" latinLnBrk="0" hangingPunct="1">
              <a:lnSpc>
                <a:spcPct val="100000"/>
              </a:lnSpc>
              <a:spcBef>
                <a:spcPts val="0"/>
              </a:spcBef>
              <a:spcAft>
                <a:spcPts val="600"/>
              </a:spcAft>
              <a:buClr>
                <a:schemeClr val="tx1"/>
              </a:buClr>
              <a:buFont typeface="Ubuntu" panose="020B0504030602030204" pitchFamily="34" charset="0"/>
              <a:buNone/>
              <a:defRPr sz="1600" kern="1200" baseline="0">
                <a:solidFill>
                  <a:schemeClr val="tx1"/>
                </a:solidFill>
                <a:latin typeface="Ubuntu" panose="020B0504030602030204" pitchFamily="34" charset="0"/>
                <a:ea typeface="+mn-ea"/>
                <a:cs typeface="+mn-cs"/>
              </a:defRPr>
            </a:lvl4pPr>
            <a:lvl5pPr marL="1828800" indent="0" algn="ctr" defTabSz="914400" rtl="0" eaLnBrk="1" latinLnBrk="0" hangingPunct="1">
              <a:lnSpc>
                <a:spcPct val="100000"/>
              </a:lnSpc>
              <a:spcBef>
                <a:spcPts val="0"/>
              </a:spcBef>
              <a:spcAft>
                <a:spcPts val="600"/>
              </a:spcAft>
              <a:buClr>
                <a:schemeClr val="accent3"/>
              </a:buClr>
              <a:buFont typeface="Arial" panose="020B0604020202020204" pitchFamily="34" charset="0"/>
              <a:buNone/>
              <a:defRPr sz="1600" kern="1200" baseline="0">
                <a:solidFill>
                  <a:schemeClr val="tx1"/>
                </a:solidFill>
                <a:latin typeface="Ubuntu" panose="020B050403060203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cs typeface="Courier New" panose="02070309020205020404" pitchFamily="49" charset="0"/>
              </a:rPr>
              <a:t>Tutorial warty </a:t>
            </a:r>
            <a:r>
              <a:rPr lang="en-US" dirty="0" err="1">
                <a:cs typeface="Courier New" panose="02070309020205020404" pitchFamily="49" charset="0"/>
              </a:rPr>
              <a:t>polecenia</a:t>
            </a:r>
            <a:r>
              <a:rPr lang="pl-PL" dirty="0">
                <a:cs typeface="Courier New" panose="02070309020205020404" pitchFamily="49" charset="0"/>
              </a:rPr>
              <a:t>: </a:t>
            </a:r>
            <a:r>
              <a:rPr lang="pl-PL" dirty="0">
                <a:cs typeface="Courier New" panose="02070309020205020404" pitchFamily="49" charset="0"/>
                <a:hlinkClick r:id="rId3"/>
              </a:rPr>
              <a:t>https://css-tricks.com/snippets/css/complete-guide-grid/</a:t>
            </a:r>
            <a:endParaRPr lang="en-US" dirty="0">
              <a:cs typeface="Courier New" panose="02070309020205020404" pitchFamily="49" charset="0"/>
            </a:endParaRPr>
          </a:p>
          <a:p>
            <a:endParaRPr lang="pl-PL" dirty="0">
              <a:cs typeface="Courier New" panose="02070309020205020404" pitchFamily="49" charset="0"/>
            </a:endParaRPr>
          </a:p>
          <a:p>
            <a:pPr marL="342900" indent="-342900">
              <a:buFont typeface="Arial" panose="020B0604020202020204" pitchFamily="34" charset="0"/>
              <a:buChar char="•"/>
            </a:pPr>
            <a:r>
              <a:rPr lang="en-US" dirty="0" err="1">
                <a:cs typeface="Courier New" panose="02070309020205020404" pitchFamily="49" charset="0"/>
              </a:rPr>
              <a:t>Gra</a:t>
            </a:r>
            <a:r>
              <a:rPr lang="en-US" dirty="0">
                <a:cs typeface="Courier New" panose="02070309020205020404" pitchFamily="49" charset="0"/>
              </a:rPr>
              <a:t> </a:t>
            </a:r>
            <a:r>
              <a:rPr lang="en-US" dirty="0" err="1">
                <a:cs typeface="Courier New" panose="02070309020205020404" pitchFamily="49" charset="0"/>
              </a:rPr>
              <a:t>pomocna</a:t>
            </a:r>
            <a:r>
              <a:rPr lang="en-US" dirty="0">
                <a:cs typeface="Courier New" panose="02070309020205020404" pitchFamily="49" charset="0"/>
              </a:rPr>
              <a:t> w </a:t>
            </a:r>
            <a:r>
              <a:rPr lang="en-US" dirty="0" err="1">
                <a:cs typeface="Courier New" panose="02070309020205020404" pitchFamily="49" charset="0"/>
              </a:rPr>
              <a:t>nauce</a:t>
            </a:r>
            <a:r>
              <a:rPr lang="pl-PL" dirty="0">
                <a:cs typeface="Courier New" panose="02070309020205020404" pitchFamily="49" charset="0"/>
              </a:rPr>
              <a:t>: </a:t>
            </a:r>
            <a:r>
              <a:rPr lang="pl-PL" dirty="0">
                <a:cs typeface="Courier New" panose="02070309020205020404" pitchFamily="49" charset="0"/>
                <a:hlinkClick r:id="rId4"/>
              </a:rPr>
              <a:t>https://cssgridgarden.com/</a:t>
            </a:r>
            <a:r>
              <a:rPr lang="pl-PL" dirty="0">
                <a:cs typeface="Courier New" panose="02070309020205020404" pitchFamily="49" charset="0"/>
              </a:rPr>
              <a:t> </a:t>
            </a:r>
          </a:p>
          <a:p>
            <a:pPr marL="342900" indent="-342900">
              <a:buFont typeface="Arial" panose="020B0604020202020204" pitchFamily="34" charset="0"/>
              <a:buChar char="•"/>
            </a:pPr>
            <a:r>
              <a:rPr lang="en-US" dirty="0">
                <a:cs typeface="Courier New" panose="02070309020205020404" pitchFamily="49" charset="0"/>
              </a:rPr>
              <a:t>justify</a:t>
            </a:r>
            <a:endParaRPr lang="pl-PL" dirty="0">
              <a:cs typeface="Courier New" panose="02070309020205020404" pitchFamily="49" charset="0"/>
            </a:endParaRPr>
          </a:p>
        </p:txBody>
      </p:sp>
    </p:spTree>
    <p:extLst>
      <p:ext uri="{BB962C8B-B14F-4D97-AF65-F5344CB8AC3E}">
        <p14:creationId xmlns:p14="http://schemas.microsoft.com/office/powerpoint/2010/main" val="3696313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F703FE-E52D-4247-9D53-E3A00E355DA7}"/>
              </a:ext>
            </a:extLst>
          </p:cNvPr>
          <p:cNvSpPr>
            <a:spLocks noGrp="1"/>
          </p:cNvSpPr>
          <p:nvPr>
            <p:ph type="ctrTitle"/>
          </p:nvPr>
        </p:nvSpPr>
        <p:spPr>
          <a:xfrm>
            <a:off x="402933" y="1729090"/>
            <a:ext cx="11386134" cy="2492990"/>
          </a:xfrm>
        </p:spPr>
        <p:txBody>
          <a:bodyPr/>
          <a:lstStyle/>
          <a:p>
            <a:r>
              <a:rPr lang="en-US" sz="4800" dirty="0" err="1"/>
              <a:t>Css</a:t>
            </a:r>
            <a:br>
              <a:rPr lang="en-US" sz="4800" dirty="0"/>
            </a:br>
            <a:r>
              <a:rPr lang="en-US" sz="2800" dirty="0"/>
              <a:t>grid</a:t>
            </a:r>
            <a:br>
              <a:rPr lang="en-US" sz="2800" dirty="0"/>
            </a:br>
            <a:br>
              <a:rPr lang="en-US" sz="2800" dirty="0"/>
            </a:br>
            <a:r>
              <a:rPr lang="en-US" sz="2800" dirty="0"/>
              <a:t>display: grid</a:t>
            </a:r>
            <a:br>
              <a:rPr lang="en-US" sz="4800" dirty="0"/>
            </a:br>
            <a:endParaRPr lang="pl-PL" sz="4800" dirty="0"/>
          </a:p>
        </p:txBody>
      </p:sp>
      <p:pic>
        <p:nvPicPr>
          <p:cNvPr id="9" name="Picture 8">
            <a:extLst>
              <a:ext uri="{FF2B5EF4-FFF2-40B4-BE49-F238E27FC236}">
                <a16:creationId xmlns:a16="http://schemas.microsoft.com/office/drawing/2014/main" id="{D09EBB39-CC97-464D-9790-B4A1EAC8D028}"/>
              </a:ext>
            </a:extLst>
          </p:cNvPr>
          <p:cNvPicPr>
            <a:picLocks noChangeAspect="1"/>
          </p:cNvPicPr>
          <p:nvPr/>
        </p:nvPicPr>
        <p:blipFill>
          <a:blip r:embed="rId3"/>
          <a:stretch>
            <a:fillRect/>
          </a:stretch>
        </p:blipFill>
        <p:spPr>
          <a:xfrm>
            <a:off x="4384756" y="1729090"/>
            <a:ext cx="5987970" cy="3576935"/>
          </a:xfrm>
          <a:prstGeom prst="rect">
            <a:avLst/>
          </a:prstGeom>
        </p:spPr>
      </p:pic>
    </p:spTree>
    <p:extLst>
      <p:ext uri="{BB962C8B-B14F-4D97-AF65-F5344CB8AC3E}">
        <p14:creationId xmlns:p14="http://schemas.microsoft.com/office/powerpoint/2010/main" val="3635048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F703FE-E52D-4247-9D53-E3A00E355DA7}"/>
              </a:ext>
            </a:extLst>
          </p:cNvPr>
          <p:cNvSpPr>
            <a:spLocks noGrp="1"/>
          </p:cNvSpPr>
          <p:nvPr>
            <p:ph type="ctrTitle"/>
          </p:nvPr>
        </p:nvSpPr>
        <p:spPr>
          <a:xfrm>
            <a:off x="402933" y="1247458"/>
            <a:ext cx="11386134" cy="2105192"/>
          </a:xfrm>
        </p:spPr>
        <p:txBody>
          <a:bodyPr/>
          <a:lstStyle/>
          <a:p>
            <a:r>
              <a:rPr lang="en-US" sz="4800" dirty="0" err="1"/>
              <a:t>Css</a:t>
            </a:r>
            <a:br>
              <a:rPr lang="en-US" sz="4800" dirty="0"/>
            </a:br>
            <a:r>
              <a:rPr lang="en-US" sz="2800" dirty="0"/>
              <a:t>grid</a:t>
            </a:r>
            <a:br>
              <a:rPr lang="en-US" sz="2800" dirty="0"/>
            </a:br>
            <a:br>
              <a:rPr lang="en-US" sz="2800" dirty="0"/>
            </a:br>
            <a:endParaRPr lang="pl-PL" sz="4800" dirty="0"/>
          </a:p>
        </p:txBody>
      </p:sp>
      <p:sp>
        <p:nvSpPr>
          <p:cNvPr id="8" name="Title 3">
            <a:extLst>
              <a:ext uri="{FF2B5EF4-FFF2-40B4-BE49-F238E27FC236}">
                <a16:creationId xmlns:a16="http://schemas.microsoft.com/office/drawing/2014/main" id="{FA030D55-5CC7-474A-B803-352BCD12B3A4}"/>
              </a:ext>
            </a:extLst>
          </p:cNvPr>
          <p:cNvSpPr txBox="1">
            <a:spLocks/>
          </p:cNvSpPr>
          <p:nvPr/>
        </p:nvSpPr>
        <p:spPr>
          <a:xfrm>
            <a:off x="1149791" y="2224391"/>
            <a:ext cx="11386134" cy="1966692"/>
          </a:xfrm>
          <a:prstGeom prst="rect">
            <a:avLst/>
          </a:prstGeom>
        </p:spPr>
        <p:txBody>
          <a:bodyPr vert="horz" wrap="square" lIns="36000" tIns="0" rIns="36000" bIns="0" rtlCol="0" anchor="b" anchorCtr="0">
            <a:sp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8000" b="1" i="0" u="none" strike="noStrike" kern="1200" cap="all" spc="0" normalizeH="0" baseline="0" noProof="0">
                <a:ln>
                  <a:noFill/>
                </a:ln>
                <a:solidFill>
                  <a:schemeClr val="bg1"/>
                </a:solidFill>
                <a:effectLst/>
                <a:uLnTx/>
                <a:uFillTx/>
                <a:latin typeface="Ubuntu" panose="020B0504030602030204" pitchFamily="34" charset="0"/>
                <a:ea typeface="+mj-ea"/>
                <a:cs typeface="+mj-cs"/>
              </a:defRPr>
            </a:lvl1pPr>
          </a:lstStyle>
          <a:p>
            <a:br>
              <a:rPr lang="en-US" sz="2800" dirty="0"/>
            </a:br>
            <a:r>
              <a:rPr lang="en-US" sz="2800" dirty="0"/>
              <a:t>grid-template-columns</a:t>
            </a:r>
          </a:p>
          <a:p>
            <a:r>
              <a:rPr lang="en-US" sz="2800" dirty="0"/>
              <a:t>Grid-template-rows</a:t>
            </a:r>
          </a:p>
          <a:p>
            <a:r>
              <a:rPr lang="en-US" sz="1000" dirty="0">
                <a:cs typeface="Courier New" panose="02070309020205020404" pitchFamily="49" charset="0"/>
              </a:rPr>
              <a:t>Px | </a:t>
            </a:r>
            <a:r>
              <a:rPr lang="en-US" sz="1000" dirty="0" err="1">
                <a:cs typeface="Courier New" panose="02070309020205020404" pitchFamily="49" charset="0"/>
              </a:rPr>
              <a:t>fr</a:t>
            </a:r>
            <a:r>
              <a:rPr lang="en-US" sz="1000" dirty="0">
                <a:cs typeface="Courier New" panose="02070309020205020404" pitchFamily="49" charset="0"/>
              </a:rPr>
              <a:t> | minmax(a, b) | repeat(n , x) | min-content | max-content | auto</a:t>
            </a:r>
            <a:endParaRPr lang="pl-PL" sz="1000" dirty="0">
              <a:cs typeface="Courier New" panose="02070309020205020404" pitchFamily="49" charset="0"/>
            </a:endParaRPr>
          </a:p>
          <a:p>
            <a:endParaRPr lang="en-US" sz="4800" dirty="0"/>
          </a:p>
        </p:txBody>
      </p:sp>
      <p:pic>
        <p:nvPicPr>
          <p:cNvPr id="9" name="Picture 8">
            <a:extLst>
              <a:ext uri="{FF2B5EF4-FFF2-40B4-BE49-F238E27FC236}">
                <a16:creationId xmlns:a16="http://schemas.microsoft.com/office/drawing/2014/main" id="{B4A4DE08-6202-42E8-B203-24CAAF7B47D3}"/>
              </a:ext>
            </a:extLst>
          </p:cNvPr>
          <p:cNvPicPr>
            <a:picLocks noChangeAspect="1"/>
          </p:cNvPicPr>
          <p:nvPr/>
        </p:nvPicPr>
        <p:blipFill rotWithShape="1">
          <a:blip r:embed="rId3"/>
          <a:srcRect l="12411" t="1" r="-6379" b="-9648"/>
          <a:stretch/>
        </p:blipFill>
        <p:spPr>
          <a:xfrm>
            <a:off x="6096000" y="2035336"/>
            <a:ext cx="5753100" cy="4403881"/>
          </a:xfrm>
          <a:prstGeom prst="rect">
            <a:avLst/>
          </a:prstGeom>
          <a:solidFill>
            <a:schemeClr val="bg1"/>
          </a:solidFill>
        </p:spPr>
      </p:pic>
    </p:spTree>
    <p:extLst>
      <p:ext uri="{BB962C8B-B14F-4D97-AF65-F5344CB8AC3E}">
        <p14:creationId xmlns:p14="http://schemas.microsoft.com/office/powerpoint/2010/main" val="29315012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F703FE-E52D-4247-9D53-E3A00E355DA7}"/>
              </a:ext>
            </a:extLst>
          </p:cNvPr>
          <p:cNvSpPr>
            <a:spLocks noGrp="1"/>
          </p:cNvSpPr>
          <p:nvPr>
            <p:ph type="ctrTitle"/>
          </p:nvPr>
        </p:nvSpPr>
        <p:spPr>
          <a:xfrm>
            <a:off x="402933" y="1247458"/>
            <a:ext cx="11386134" cy="2105192"/>
          </a:xfrm>
        </p:spPr>
        <p:txBody>
          <a:bodyPr/>
          <a:lstStyle/>
          <a:p>
            <a:r>
              <a:rPr lang="en-US" sz="4800" dirty="0" err="1"/>
              <a:t>Css</a:t>
            </a:r>
            <a:br>
              <a:rPr lang="en-US" sz="4800" dirty="0"/>
            </a:br>
            <a:r>
              <a:rPr lang="en-US" sz="2800" dirty="0"/>
              <a:t>grid</a:t>
            </a:r>
            <a:br>
              <a:rPr lang="en-US" sz="2800" dirty="0"/>
            </a:br>
            <a:br>
              <a:rPr lang="en-US" sz="2800" dirty="0"/>
            </a:br>
            <a:endParaRPr lang="pl-PL" sz="4800" dirty="0"/>
          </a:p>
        </p:txBody>
      </p:sp>
      <p:sp>
        <p:nvSpPr>
          <p:cNvPr id="8" name="Title 3">
            <a:extLst>
              <a:ext uri="{FF2B5EF4-FFF2-40B4-BE49-F238E27FC236}">
                <a16:creationId xmlns:a16="http://schemas.microsoft.com/office/drawing/2014/main" id="{FA030D55-5CC7-474A-B803-352BCD12B3A4}"/>
              </a:ext>
            </a:extLst>
          </p:cNvPr>
          <p:cNvSpPr txBox="1">
            <a:spLocks/>
          </p:cNvSpPr>
          <p:nvPr/>
        </p:nvSpPr>
        <p:spPr>
          <a:xfrm>
            <a:off x="1473641" y="2169732"/>
            <a:ext cx="11386134" cy="1897443"/>
          </a:xfrm>
          <a:prstGeom prst="rect">
            <a:avLst/>
          </a:prstGeom>
        </p:spPr>
        <p:txBody>
          <a:bodyPr vert="horz" wrap="square" lIns="36000" tIns="0" rIns="36000" bIns="0" rtlCol="0" anchor="b" anchorCtr="0">
            <a:sp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8000" b="1" i="0" u="none" strike="noStrike" kern="1200" cap="all" spc="0" normalizeH="0" baseline="0" noProof="0">
                <a:ln>
                  <a:noFill/>
                </a:ln>
                <a:solidFill>
                  <a:schemeClr val="bg1"/>
                </a:solidFill>
                <a:effectLst/>
                <a:uLnTx/>
                <a:uFillTx/>
                <a:latin typeface="Ubuntu" panose="020B0504030602030204" pitchFamily="34" charset="0"/>
                <a:ea typeface="+mj-ea"/>
                <a:cs typeface="+mj-cs"/>
              </a:defRPr>
            </a:lvl1pPr>
          </a:lstStyle>
          <a:p>
            <a:br>
              <a:rPr lang="en-US" sz="2800" dirty="0"/>
            </a:br>
            <a:r>
              <a:rPr lang="en-US" sz="2800" dirty="0"/>
              <a:t>grid-template-areas</a:t>
            </a:r>
          </a:p>
          <a:p>
            <a:r>
              <a:rPr lang="en-US" sz="1100" dirty="0">
                <a:cs typeface="Courier New" panose="02070309020205020404" pitchFamily="49" charset="0"/>
              </a:rPr>
              <a:t>&lt;string&gt; &lt;string&gt; &lt; string&gt;</a:t>
            </a:r>
          </a:p>
          <a:p>
            <a:endParaRPr lang="en-US" sz="1100" dirty="0"/>
          </a:p>
          <a:p>
            <a:endParaRPr lang="en-US" sz="2000" dirty="0"/>
          </a:p>
          <a:p>
            <a:r>
              <a:rPr lang="en-US" sz="2800" dirty="0"/>
              <a:t>grid-area</a:t>
            </a:r>
          </a:p>
          <a:p>
            <a:r>
              <a:rPr lang="en-US" sz="1100" dirty="0">
                <a:cs typeface="Courier New" panose="02070309020205020404" pitchFamily="49" charset="0"/>
              </a:rPr>
              <a:t>&lt;string&gt;</a:t>
            </a:r>
            <a:endParaRPr lang="en-US" sz="1100" dirty="0"/>
          </a:p>
        </p:txBody>
      </p:sp>
      <p:pic>
        <p:nvPicPr>
          <p:cNvPr id="5" name="Picture 4">
            <a:extLst>
              <a:ext uri="{FF2B5EF4-FFF2-40B4-BE49-F238E27FC236}">
                <a16:creationId xmlns:a16="http://schemas.microsoft.com/office/drawing/2014/main" id="{AF7E5E7B-6DB5-4924-903F-4A55C1CFE8FB}"/>
              </a:ext>
            </a:extLst>
          </p:cNvPr>
          <p:cNvPicPr>
            <a:picLocks noChangeAspect="1"/>
          </p:cNvPicPr>
          <p:nvPr/>
        </p:nvPicPr>
        <p:blipFill>
          <a:blip r:embed="rId3"/>
          <a:stretch>
            <a:fillRect/>
          </a:stretch>
        </p:blipFill>
        <p:spPr>
          <a:xfrm>
            <a:off x="5809569" y="1642972"/>
            <a:ext cx="5753781" cy="4052978"/>
          </a:xfrm>
          <a:prstGeom prst="rect">
            <a:avLst/>
          </a:prstGeom>
        </p:spPr>
      </p:pic>
    </p:spTree>
    <p:extLst>
      <p:ext uri="{BB962C8B-B14F-4D97-AF65-F5344CB8AC3E}">
        <p14:creationId xmlns:p14="http://schemas.microsoft.com/office/powerpoint/2010/main" val="28143896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F703FE-E52D-4247-9D53-E3A00E355DA7}"/>
              </a:ext>
            </a:extLst>
          </p:cNvPr>
          <p:cNvSpPr>
            <a:spLocks noGrp="1"/>
          </p:cNvSpPr>
          <p:nvPr>
            <p:ph type="ctrTitle"/>
          </p:nvPr>
        </p:nvSpPr>
        <p:spPr>
          <a:xfrm>
            <a:off x="402933" y="1247458"/>
            <a:ext cx="11386134" cy="2105192"/>
          </a:xfrm>
        </p:spPr>
        <p:txBody>
          <a:bodyPr/>
          <a:lstStyle/>
          <a:p>
            <a:r>
              <a:rPr lang="en-US" sz="4800" dirty="0" err="1"/>
              <a:t>Css</a:t>
            </a:r>
            <a:br>
              <a:rPr lang="en-US" sz="4800" dirty="0"/>
            </a:br>
            <a:r>
              <a:rPr lang="en-US" sz="2800" dirty="0"/>
              <a:t>grid</a:t>
            </a:r>
            <a:br>
              <a:rPr lang="en-US" sz="2800" dirty="0"/>
            </a:br>
            <a:br>
              <a:rPr lang="en-US" sz="2800" dirty="0"/>
            </a:br>
            <a:endParaRPr lang="pl-PL" sz="4800" dirty="0"/>
          </a:p>
        </p:txBody>
      </p:sp>
      <p:sp>
        <p:nvSpPr>
          <p:cNvPr id="8" name="Title 3">
            <a:extLst>
              <a:ext uri="{FF2B5EF4-FFF2-40B4-BE49-F238E27FC236}">
                <a16:creationId xmlns:a16="http://schemas.microsoft.com/office/drawing/2014/main" id="{FA030D55-5CC7-474A-B803-352BCD12B3A4}"/>
              </a:ext>
            </a:extLst>
          </p:cNvPr>
          <p:cNvSpPr txBox="1">
            <a:spLocks/>
          </p:cNvSpPr>
          <p:nvPr/>
        </p:nvSpPr>
        <p:spPr>
          <a:xfrm>
            <a:off x="1949891" y="1783171"/>
            <a:ext cx="11386134" cy="4598182"/>
          </a:xfrm>
          <a:prstGeom prst="rect">
            <a:avLst/>
          </a:prstGeom>
        </p:spPr>
        <p:txBody>
          <a:bodyPr vert="horz" wrap="square" lIns="36000" tIns="0" rIns="36000" bIns="0" rtlCol="0" anchor="b" anchorCtr="0">
            <a:sp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8000" b="1" i="0" u="none" strike="noStrike" kern="1200" cap="all" spc="0" normalizeH="0" baseline="0" noProof="0">
                <a:ln>
                  <a:noFill/>
                </a:ln>
                <a:solidFill>
                  <a:schemeClr val="bg1"/>
                </a:solidFill>
                <a:effectLst/>
                <a:uLnTx/>
                <a:uFillTx/>
                <a:latin typeface="Ubuntu" panose="020B0504030602030204" pitchFamily="34" charset="0"/>
                <a:ea typeface="+mj-ea"/>
                <a:cs typeface="+mj-cs"/>
              </a:defRPr>
            </a:lvl1pPr>
          </a:lstStyle>
          <a:p>
            <a:br>
              <a:rPr lang="en-US" sz="2800" dirty="0"/>
            </a:br>
            <a:r>
              <a:rPr lang="en-US" sz="2800" dirty="0"/>
              <a:t>grid-row-start</a:t>
            </a:r>
          </a:p>
          <a:p>
            <a:r>
              <a:rPr lang="en-US" sz="2800" dirty="0"/>
              <a:t>Grid-row-end</a:t>
            </a:r>
          </a:p>
          <a:p>
            <a:r>
              <a:rPr lang="en-US" sz="2800" dirty="0"/>
              <a:t>Grid-column-start</a:t>
            </a:r>
          </a:p>
          <a:p>
            <a:r>
              <a:rPr lang="en-US" sz="2800" dirty="0"/>
              <a:t>Grid-column-end</a:t>
            </a:r>
          </a:p>
          <a:p>
            <a:r>
              <a:rPr lang="en-US" sz="1000" dirty="0">
                <a:cs typeface="Courier New" panose="02070309020205020404" pitchFamily="49" charset="0"/>
              </a:rPr>
              <a:t>&lt;number&gt; | &lt;name&gt; | span &lt;number&gt; | auto</a:t>
            </a:r>
          </a:p>
          <a:p>
            <a:endParaRPr lang="en-US" sz="2800" dirty="0"/>
          </a:p>
          <a:p>
            <a:r>
              <a:rPr lang="en-US" sz="2800" dirty="0"/>
              <a:t>Grid-column</a:t>
            </a:r>
          </a:p>
          <a:p>
            <a:r>
              <a:rPr lang="en-US" sz="2800" dirty="0"/>
              <a:t>Grid-row</a:t>
            </a:r>
          </a:p>
          <a:p>
            <a:r>
              <a:rPr lang="en-US" sz="1100" dirty="0">
                <a:cs typeface="Courier New" panose="02070309020205020404" pitchFamily="49" charset="0"/>
              </a:rPr>
              <a:t>&lt;number&gt; / &lt;number&gt;</a:t>
            </a:r>
            <a:endParaRPr lang="en-US" sz="4800" dirty="0"/>
          </a:p>
          <a:p>
            <a:endParaRPr lang="en-US" sz="2800" dirty="0"/>
          </a:p>
          <a:p>
            <a:r>
              <a:rPr lang="en-US" sz="2800" dirty="0"/>
              <a:t>Grid-area</a:t>
            </a:r>
          </a:p>
          <a:p>
            <a:r>
              <a:rPr lang="en-US" sz="1100" dirty="0">
                <a:cs typeface="Courier New" panose="02070309020205020404" pitchFamily="49" charset="0"/>
              </a:rPr>
              <a:t>&lt;number&gt; / &lt;number&gt; / &lt;number&gt; / &lt;number&gt;</a:t>
            </a:r>
            <a:endParaRPr lang="en-US" sz="1100" dirty="0"/>
          </a:p>
          <a:p>
            <a:endParaRPr lang="en-US" sz="2000" dirty="0"/>
          </a:p>
        </p:txBody>
      </p:sp>
      <p:pic>
        <p:nvPicPr>
          <p:cNvPr id="3" name="Picture 2">
            <a:extLst>
              <a:ext uri="{FF2B5EF4-FFF2-40B4-BE49-F238E27FC236}">
                <a16:creationId xmlns:a16="http://schemas.microsoft.com/office/drawing/2014/main" id="{E71AD95F-CDC0-4F39-99EC-3D8FAFFCF13D}"/>
              </a:ext>
            </a:extLst>
          </p:cNvPr>
          <p:cNvPicPr>
            <a:picLocks noChangeAspect="1"/>
          </p:cNvPicPr>
          <p:nvPr/>
        </p:nvPicPr>
        <p:blipFill rotWithShape="1">
          <a:blip r:embed="rId3"/>
          <a:srcRect l="-5025" t="-6123" r="-3993" b="-7083"/>
          <a:stretch/>
        </p:blipFill>
        <p:spPr>
          <a:xfrm>
            <a:off x="6019801" y="1905001"/>
            <a:ext cx="5200650" cy="3952874"/>
          </a:xfrm>
          <a:prstGeom prst="rect">
            <a:avLst/>
          </a:prstGeom>
          <a:solidFill>
            <a:schemeClr val="bg1"/>
          </a:solidFill>
        </p:spPr>
      </p:pic>
    </p:spTree>
    <p:extLst>
      <p:ext uri="{BB962C8B-B14F-4D97-AF65-F5344CB8AC3E}">
        <p14:creationId xmlns:p14="http://schemas.microsoft.com/office/powerpoint/2010/main" val="1964573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F703FE-E52D-4247-9D53-E3A00E355DA7}"/>
              </a:ext>
            </a:extLst>
          </p:cNvPr>
          <p:cNvSpPr>
            <a:spLocks noGrp="1"/>
          </p:cNvSpPr>
          <p:nvPr>
            <p:ph type="ctrTitle"/>
          </p:nvPr>
        </p:nvSpPr>
        <p:spPr>
          <a:xfrm>
            <a:off x="402933" y="1247458"/>
            <a:ext cx="11386134" cy="2105192"/>
          </a:xfrm>
        </p:spPr>
        <p:txBody>
          <a:bodyPr/>
          <a:lstStyle/>
          <a:p>
            <a:r>
              <a:rPr lang="en-US" sz="4800" dirty="0" err="1"/>
              <a:t>Css</a:t>
            </a:r>
            <a:br>
              <a:rPr lang="en-US" sz="4800" dirty="0"/>
            </a:br>
            <a:r>
              <a:rPr lang="en-US" sz="2800" dirty="0"/>
              <a:t>grid</a:t>
            </a:r>
            <a:br>
              <a:rPr lang="en-US" sz="2800" dirty="0"/>
            </a:br>
            <a:br>
              <a:rPr lang="en-US" sz="2800" dirty="0"/>
            </a:br>
            <a:endParaRPr lang="pl-PL" sz="4800" dirty="0"/>
          </a:p>
        </p:txBody>
      </p:sp>
      <p:sp>
        <p:nvSpPr>
          <p:cNvPr id="8" name="Title 3">
            <a:extLst>
              <a:ext uri="{FF2B5EF4-FFF2-40B4-BE49-F238E27FC236}">
                <a16:creationId xmlns:a16="http://schemas.microsoft.com/office/drawing/2014/main" id="{FA030D55-5CC7-474A-B803-352BCD12B3A4}"/>
              </a:ext>
            </a:extLst>
          </p:cNvPr>
          <p:cNvSpPr txBox="1">
            <a:spLocks/>
          </p:cNvSpPr>
          <p:nvPr/>
        </p:nvSpPr>
        <p:spPr>
          <a:xfrm>
            <a:off x="1921316" y="1465976"/>
            <a:ext cx="11386134" cy="2673039"/>
          </a:xfrm>
          <a:prstGeom prst="rect">
            <a:avLst/>
          </a:prstGeom>
        </p:spPr>
        <p:txBody>
          <a:bodyPr vert="horz" wrap="square" lIns="36000" tIns="0" rIns="36000" bIns="0" rtlCol="0" anchor="b" anchorCtr="0">
            <a:sp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8000" b="1" i="0" u="none" strike="noStrike" kern="1200" cap="all" spc="0" normalizeH="0" baseline="0" noProof="0">
                <a:ln>
                  <a:noFill/>
                </a:ln>
                <a:solidFill>
                  <a:schemeClr val="bg1"/>
                </a:solidFill>
                <a:effectLst/>
                <a:uLnTx/>
                <a:uFillTx/>
                <a:latin typeface="Ubuntu" panose="020B0504030602030204" pitchFamily="34" charset="0"/>
                <a:ea typeface="+mj-ea"/>
                <a:cs typeface="+mj-cs"/>
              </a:defRPr>
            </a:lvl1pPr>
          </a:lstStyle>
          <a:p>
            <a:br>
              <a:rPr lang="en-US" sz="2800" dirty="0"/>
            </a:br>
            <a:r>
              <a:rPr lang="en-US" sz="2800" dirty="0"/>
              <a:t>column-gap</a:t>
            </a:r>
          </a:p>
          <a:p>
            <a:r>
              <a:rPr lang="en-US" sz="2800" dirty="0"/>
              <a:t>Row-gap</a:t>
            </a:r>
          </a:p>
          <a:p>
            <a:r>
              <a:rPr lang="en-US" sz="1000" dirty="0">
                <a:cs typeface="Courier New" panose="02070309020205020404" pitchFamily="49" charset="0"/>
              </a:rPr>
              <a:t>&lt;number&gt;</a:t>
            </a:r>
          </a:p>
          <a:p>
            <a:endParaRPr lang="en-US" sz="1000" dirty="0">
              <a:cs typeface="Courier New" panose="02070309020205020404" pitchFamily="49" charset="0"/>
            </a:endParaRPr>
          </a:p>
          <a:p>
            <a:endParaRPr lang="en-US" sz="1000" dirty="0">
              <a:cs typeface="Courier New" panose="02070309020205020404" pitchFamily="49" charset="0"/>
            </a:endParaRPr>
          </a:p>
          <a:p>
            <a:endParaRPr lang="en-US" sz="1000" dirty="0">
              <a:cs typeface="Courier New" panose="02070309020205020404" pitchFamily="49" charset="0"/>
            </a:endParaRPr>
          </a:p>
          <a:p>
            <a:endParaRPr lang="en-US" sz="1000" dirty="0">
              <a:cs typeface="Courier New" panose="02070309020205020404" pitchFamily="49" charset="0"/>
            </a:endParaRPr>
          </a:p>
          <a:p>
            <a:r>
              <a:rPr lang="en-US" sz="2800" dirty="0"/>
              <a:t>gap</a:t>
            </a:r>
          </a:p>
          <a:p>
            <a:r>
              <a:rPr lang="en-US" sz="1100" dirty="0">
                <a:cs typeface="Courier New" panose="02070309020205020404" pitchFamily="49" charset="0"/>
              </a:rPr>
              <a:t>&lt;number&gt; / </a:t>
            </a:r>
            <a:r>
              <a:rPr lang="en-US" sz="1000" dirty="0">
                <a:cs typeface="Courier New" panose="02070309020205020404" pitchFamily="49" charset="0"/>
              </a:rPr>
              <a:t>&lt;number&gt;</a:t>
            </a:r>
          </a:p>
          <a:p>
            <a:endParaRPr lang="en-US" sz="2000" dirty="0"/>
          </a:p>
        </p:txBody>
      </p:sp>
      <p:pic>
        <p:nvPicPr>
          <p:cNvPr id="5" name="Picture 4">
            <a:extLst>
              <a:ext uri="{FF2B5EF4-FFF2-40B4-BE49-F238E27FC236}">
                <a16:creationId xmlns:a16="http://schemas.microsoft.com/office/drawing/2014/main" id="{8B652757-27A4-4B9B-A6DC-53A6947F382E}"/>
              </a:ext>
            </a:extLst>
          </p:cNvPr>
          <p:cNvPicPr>
            <a:picLocks noChangeAspect="1"/>
          </p:cNvPicPr>
          <p:nvPr/>
        </p:nvPicPr>
        <p:blipFill>
          <a:blip r:embed="rId3"/>
          <a:stretch>
            <a:fillRect/>
          </a:stretch>
        </p:blipFill>
        <p:spPr>
          <a:xfrm>
            <a:off x="5317514" y="1369026"/>
            <a:ext cx="5436211" cy="4481104"/>
          </a:xfrm>
          <a:prstGeom prst="rect">
            <a:avLst/>
          </a:prstGeom>
        </p:spPr>
      </p:pic>
    </p:spTree>
    <p:extLst>
      <p:ext uri="{BB962C8B-B14F-4D97-AF65-F5344CB8AC3E}">
        <p14:creationId xmlns:p14="http://schemas.microsoft.com/office/powerpoint/2010/main" val="4101280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F703FE-E52D-4247-9D53-E3A00E355DA7}"/>
              </a:ext>
            </a:extLst>
          </p:cNvPr>
          <p:cNvSpPr>
            <a:spLocks noGrp="1"/>
          </p:cNvSpPr>
          <p:nvPr>
            <p:ph type="ctrTitle"/>
          </p:nvPr>
        </p:nvSpPr>
        <p:spPr>
          <a:xfrm>
            <a:off x="402933" y="1343623"/>
            <a:ext cx="11386134" cy="997196"/>
          </a:xfrm>
        </p:spPr>
        <p:txBody>
          <a:bodyPr/>
          <a:lstStyle/>
          <a:p>
            <a:r>
              <a:rPr lang="en-US" sz="4800" dirty="0"/>
              <a:t>HTML</a:t>
            </a:r>
            <a:br>
              <a:rPr lang="en-US" sz="4800" dirty="0"/>
            </a:br>
            <a:r>
              <a:rPr lang="en-US" sz="2400" dirty="0" err="1"/>
              <a:t>Atrybuty</a:t>
            </a:r>
            <a:endParaRPr lang="pl-PL" sz="4800" dirty="0"/>
          </a:p>
        </p:txBody>
      </p:sp>
      <p:pic>
        <p:nvPicPr>
          <p:cNvPr id="29698" name="Picture 2" descr="&amp;amp;amp;amp;amp;lt;p class=&quot;editor-note&quot;&gt;My cat is very grumpy&amp;amp;amp;amp;amp;lt;/p&gt;">
            <a:extLst>
              <a:ext uri="{FF2B5EF4-FFF2-40B4-BE49-F238E27FC236}">
                <a16:creationId xmlns:a16="http://schemas.microsoft.com/office/drawing/2014/main" id="{95AFCEF0-29F9-4322-88D0-474DD6F175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0636" y="2756338"/>
            <a:ext cx="7457607" cy="904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8724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F703FE-E52D-4247-9D53-E3A00E355DA7}"/>
              </a:ext>
            </a:extLst>
          </p:cNvPr>
          <p:cNvSpPr>
            <a:spLocks noGrp="1"/>
          </p:cNvSpPr>
          <p:nvPr>
            <p:ph type="ctrTitle"/>
          </p:nvPr>
        </p:nvSpPr>
        <p:spPr>
          <a:xfrm>
            <a:off x="402933" y="1433886"/>
            <a:ext cx="11386134" cy="2880789"/>
          </a:xfrm>
        </p:spPr>
        <p:txBody>
          <a:bodyPr/>
          <a:lstStyle/>
          <a:p>
            <a:r>
              <a:rPr lang="en-US" sz="4800" dirty="0" err="1"/>
              <a:t>Css</a:t>
            </a:r>
            <a:br>
              <a:rPr lang="en-US" sz="4800" dirty="0"/>
            </a:br>
            <a:r>
              <a:rPr lang="en-US" sz="2800" dirty="0"/>
              <a:t>flexbox</a:t>
            </a:r>
            <a:br>
              <a:rPr lang="en-US" sz="2800" dirty="0"/>
            </a:br>
            <a:r>
              <a:rPr lang="en-US" sz="2800" dirty="0"/>
              <a:t>grid</a:t>
            </a:r>
            <a:br>
              <a:rPr lang="en-US" sz="2800" dirty="0"/>
            </a:br>
            <a:r>
              <a:rPr lang="en-US" sz="2800" dirty="0" err="1"/>
              <a:t>zadanie</a:t>
            </a:r>
            <a:br>
              <a:rPr lang="en-US" sz="2800" dirty="0"/>
            </a:br>
            <a:br>
              <a:rPr lang="en-US" sz="2800" dirty="0"/>
            </a:br>
            <a:endParaRPr lang="pl-PL" sz="4800" dirty="0"/>
          </a:p>
        </p:txBody>
      </p:sp>
      <p:pic>
        <p:nvPicPr>
          <p:cNvPr id="8" name="Content Placeholder 4">
            <a:extLst>
              <a:ext uri="{FF2B5EF4-FFF2-40B4-BE49-F238E27FC236}">
                <a16:creationId xmlns:a16="http://schemas.microsoft.com/office/drawing/2014/main" id="{67E733D9-3098-40C9-96C4-409B46B8789C}"/>
              </a:ext>
            </a:extLst>
          </p:cNvPr>
          <p:cNvPicPr>
            <a:picLocks noChangeAspect="1"/>
          </p:cNvPicPr>
          <p:nvPr/>
        </p:nvPicPr>
        <p:blipFill>
          <a:blip r:embed="rId3"/>
          <a:stretch>
            <a:fillRect/>
          </a:stretch>
        </p:blipFill>
        <p:spPr>
          <a:xfrm>
            <a:off x="3868738" y="988457"/>
            <a:ext cx="7315200" cy="4871561"/>
          </a:xfrm>
          <a:prstGeom prst="rect">
            <a:avLst/>
          </a:prstGeom>
        </p:spPr>
      </p:pic>
    </p:spTree>
    <p:extLst>
      <p:ext uri="{BB962C8B-B14F-4D97-AF65-F5344CB8AC3E}">
        <p14:creationId xmlns:p14="http://schemas.microsoft.com/office/powerpoint/2010/main" val="707345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F703FE-E52D-4247-9D53-E3A00E355DA7}"/>
              </a:ext>
            </a:extLst>
          </p:cNvPr>
          <p:cNvSpPr>
            <a:spLocks noGrp="1"/>
          </p:cNvSpPr>
          <p:nvPr>
            <p:ph type="ctrTitle"/>
          </p:nvPr>
        </p:nvSpPr>
        <p:spPr>
          <a:xfrm>
            <a:off x="402933" y="1257030"/>
            <a:ext cx="11386134" cy="997196"/>
          </a:xfrm>
        </p:spPr>
        <p:txBody>
          <a:bodyPr/>
          <a:lstStyle/>
          <a:p>
            <a:r>
              <a:rPr lang="en-US" sz="4800" dirty="0"/>
              <a:t>HTML</a:t>
            </a:r>
            <a:br>
              <a:rPr lang="en-US" sz="4800" dirty="0"/>
            </a:br>
            <a:r>
              <a:rPr lang="en-US" sz="2400" dirty="0" err="1"/>
              <a:t>budowa</a:t>
            </a:r>
            <a:endParaRPr lang="pl-PL" sz="4800" dirty="0"/>
          </a:p>
        </p:txBody>
      </p:sp>
      <p:pic>
        <p:nvPicPr>
          <p:cNvPr id="7" name="Picture 6">
            <a:extLst>
              <a:ext uri="{FF2B5EF4-FFF2-40B4-BE49-F238E27FC236}">
                <a16:creationId xmlns:a16="http://schemas.microsoft.com/office/drawing/2014/main" id="{81DC9EDE-4EDE-4CCC-936B-38D1A5D820A8}"/>
              </a:ext>
            </a:extLst>
          </p:cNvPr>
          <p:cNvPicPr>
            <a:picLocks noChangeAspect="1"/>
          </p:cNvPicPr>
          <p:nvPr/>
        </p:nvPicPr>
        <p:blipFill>
          <a:blip r:embed="rId3"/>
          <a:stretch>
            <a:fillRect/>
          </a:stretch>
        </p:blipFill>
        <p:spPr>
          <a:xfrm>
            <a:off x="3501860" y="749690"/>
            <a:ext cx="7651414" cy="5616809"/>
          </a:xfrm>
          <a:prstGeom prst="rect">
            <a:avLst/>
          </a:prstGeom>
        </p:spPr>
      </p:pic>
    </p:spTree>
    <p:extLst>
      <p:ext uri="{BB962C8B-B14F-4D97-AF65-F5344CB8AC3E}">
        <p14:creationId xmlns:p14="http://schemas.microsoft.com/office/powerpoint/2010/main" val="1588651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F703FE-E52D-4247-9D53-E3A00E355DA7}"/>
              </a:ext>
            </a:extLst>
          </p:cNvPr>
          <p:cNvSpPr>
            <a:spLocks noGrp="1"/>
          </p:cNvSpPr>
          <p:nvPr>
            <p:ph type="ctrTitle"/>
          </p:nvPr>
        </p:nvSpPr>
        <p:spPr>
          <a:xfrm>
            <a:off x="402933" y="1509243"/>
            <a:ext cx="11386134" cy="1329595"/>
          </a:xfrm>
        </p:spPr>
        <p:txBody>
          <a:bodyPr/>
          <a:lstStyle/>
          <a:p>
            <a:r>
              <a:rPr lang="en-US" sz="4800" dirty="0"/>
              <a:t>HTML</a:t>
            </a:r>
            <a:br>
              <a:rPr lang="en-US" sz="4800" dirty="0"/>
            </a:br>
            <a:r>
              <a:rPr lang="en-US" sz="2400" dirty="0" err="1"/>
              <a:t>Znaki</a:t>
            </a:r>
            <a:r>
              <a:rPr lang="en-US" sz="2400" dirty="0"/>
              <a:t> </a:t>
            </a:r>
            <a:br>
              <a:rPr lang="en-US" sz="2400" dirty="0"/>
            </a:br>
            <a:r>
              <a:rPr lang="en-US" sz="2400" dirty="0" err="1"/>
              <a:t>specjalne</a:t>
            </a:r>
            <a:endParaRPr lang="pl-PL" sz="4800" dirty="0"/>
          </a:p>
        </p:txBody>
      </p:sp>
      <p:graphicFrame>
        <p:nvGraphicFramePr>
          <p:cNvPr id="2" name="Table 2">
            <a:extLst>
              <a:ext uri="{FF2B5EF4-FFF2-40B4-BE49-F238E27FC236}">
                <a16:creationId xmlns:a16="http://schemas.microsoft.com/office/drawing/2014/main" id="{E00BF061-0E3E-4AC7-AE76-4BF59B981742}"/>
              </a:ext>
            </a:extLst>
          </p:cNvPr>
          <p:cNvGraphicFramePr>
            <a:graphicFrameLocks noGrp="1"/>
          </p:cNvGraphicFramePr>
          <p:nvPr>
            <p:extLst>
              <p:ext uri="{D42A27DB-BD31-4B8C-83A1-F6EECF244321}">
                <p14:modId xmlns:p14="http://schemas.microsoft.com/office/powerpoint/2010/main" val="2723487557"/>
              </p:ext>
            </p:extLst>
          </p:nvPr>
        </p:nvGraphicFramePr>
        <p:xfrm>
          <a:off x="3073817" y="2543565"/>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035760633"/>
                    </a:ext>
                  </a:extLst>
                </a:gridCol>
                <a:gridCol w="4064000">
                  <a:extLst>
                    <a:ext uri="{9D8B030D-6E8A-4147-A177-3AD203B41FA5}">
                      <a16:colId xmlns:a16="http://schemas.microsoft.com/office/drawing/2014/main" val="2118773481"/>
                    </a:ext>
                  </a:extLst>
                </a:gridCol>
              </a:tblGrid>
              <a:tr h="370840">
                <a:tc>
                  <a:txBody>
                    <a:bodyPr/>
                    <a:lstStyle/>
                    <a:p>
                      <a:endParaRPr lang="en-US"/>
                    </a:p>
                  </a:txBody>
                  <a:tcPr/>
                </a:tc>
                <a:tc>
                  <a:txBody>
                    <a:bodyPr/>
                    <a:lstStyle/>
                    <a:p>
                      <a:endParaRPr lang="en-US"/>
                    </a:p>
                  </a:txBody>
                  <a:tcPr/>
                </a:tc>
                <a:extLst>
                  <a:ext uri="{0D108BD9-81ED-4DB2-BD59-A6C34878D82A}">
                    <a16:rowId xmlns:a16="http://schemas.microsoft.com/office/drawing/2014/main" val="106958931"/>
                  </a:ext>
                </a:extLst>
              </a:tr>
              <a:tr h="370840">
                <a:tc>
                  <a:txBody>
                    <a:bodyPr/>
                    <a:lstStyle/>
                    <a:p>
                      <a:r>
                        <a:rPr lang="en-US" dirty="0"/>
                        <a:t>&lt;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&amp;</a:t>
                      </a:r>
                      <a:r>
                        <a:rPr lang="en-US" dirty="0" err="1"/>
                        <a:t>lt</a:t>
                      </a:r>
                      <a:r>
                        <a:rPr lang="en-US" dirty="0"/>
                        <a:t>;</a:t>
                      </a:r>
                    </a:p>
                  </a:txBody>
                  <a:tcPr/>
                </a:tc>
                <a:extLst>
                  <a:ext uri="{0D108BD9-81ED-4DB2-BD59-A6C34878D82A}">
                    <a16:rowId xmlns:a16="http://schemas.microsoft.com/office/drawing/2014/main" val="3716696091"/>
                  </a:ext>
                </a:extLst>
              </a:tr>
              <a:tr h="370840">
                <a:tc>
                  <a:txBody>
                    <a:bodyPr/>
                    <a:lstStyle/>
                    <a:p>
                      <a:r>
                        <a:rPr lang="en-US" dirty="0"/>
                        <a:t>&gt;</a:t>
                      </a:r>
                    </a:p>
                  </a:txBody>
                  <a:tcPr/>
                </a:tc>
                <a:tc>
                  <a:txBody>
                    <a:bodyPr/>
                    <a:lstStyle/>
                    <a:p>
                      <a:r>
                        <a:rPr lang="en-US" dirty="0"/>
                        <a:t>&amp;</a:t>
                      </a:r>
                      <a:r>
                        <a:rPr lang="en-US" dirty="0" err="1"/>
                        <a:t>gt</a:t>
                      </a:r>
                      <a:r>
                        <a:rPr lang="en-US" dirty="0"/>
                        <a:t>;</a:t>
                      </a:r>
                    </a:p>
                  </a:txBody>
                  <a:tcPr/>
                </a:tc>
                <a:extLst>
                  <a:ext uri="{0D108BD9-81ED-4DB2-BD59-A6C34878D82A}">
                    <a16:rowId xmlns:a16="http://schemas.microsoft.com/office/drawing/2014/main" val="1455904616"/>
                  </a:ext>
                </a:extLst>
              </a:tr>
              <a:tr h="370840">
                <a:tc>
                  <a:txBody>
                    <a:bodyPr/>
                    <a:lstStyle/>
                    <a:p>
                      <a:r>
                        <a:rPr lang="en-US" dirty="0"/>
                        <a:t>“</a:t>
                      </a:r>
                    </a:p>
                  </a:txBody>
                  <a:tcPr/>
                </a:tc>
                <a:tc>
                  <a:txBody>
                    <a:bodyPr/>
                    <a:lstStyle/>
                    <a:p>
                      <a:r>
                        <a:rPr lang="en-US" dirty="0"/>
                        <a:t>&amp;</a:t>
                      </a:r>
                      <a:r>
                        <a:rPr lang="en-US" dirty="0" err="1"/>
                        <a:t>quot</a:t>
                      </a:r>
                      <a:r>
                        <a:rPr lang="en-US" dirty="0"/>
                        <a:t>;</a:t>
                      </a:r>
                    </a:p>
                  </a:txBody>
                  <a:tcPr/>
                </a:tc>
                <a:extLst>
                  <a:ext uri="{0D108BD9-81ED-4DB2-BD59-A6C34878D82A}">
                    <a16:rowId xmlns:a16="http://schemas.microsoft.com/office/drawing/2014/main" val="2520760808"/>
                  </a:ext>
                </a:extLst>
              </a:tr>
              <a:tr h="370840">
                <a:tc>
                  <a:txBody>
                    <a:bodyPr/>
                    <a:lstStyle/>
                    <a:p>
                      <a:r>
                        <a:rPr lang="en-US" dirty="0"/>
                        <a:t>‘</a:t>
                      </a:r>
                    </a:p>
                  </a:txBody>
                  <a:tcPr/>
                </a:tc>
                <a:tc>
                  <a:txBody>
                    <a:bodyPr/>
                    <a:lstStyle/>
                    <a:p>
                      <a:r>
                        <a:rPr lang="en-US" dirty="0"/>
                        <a:t>&amp;apos;</a:t>
                      </a:r>
                    </a:p>
                  </a:txBody>
                  <a:tcPr/>
                </a:tc>
                <a:extLst>
                  <a:ext uri="{0D108BD9-81ED-4DB2-BD59-A6C34878D82A}">
                    <a16:rowId xmlns:a16="http://schemas.microsoft.com/office/drawing/2014/main" val="2367412804"/>
                  </a:ext>
                </a:extLst>
              </a:tr>
              <a:tr h="370840">
                <a:tc>
                  <a:txBody>
                    <a:bodyPr/>
                    <a:lstStyle/>
                    <a:p>
                      <a:r>
                        <a:rPr lang="en-US" dirty="0"/>
                        <a:t>&amp;</a:t>
                      </a:r>
                    </a:p>
                  </a:txBody>
                  <a:tcPr/>
                </a:tc>
                <a:tc>
                  <a:txBody>
                    <a:bodyPr/>
                    <a:lstStyle/>
                    <a:p>
                      <a:r>
                        <a:rPr lang="en-US" dirty="0"/>
                        <a:t>&amp;amp;</a:t>
                      </a:r>
                    </a:p>
                  </a:txBody>
                  <a:tcPr/>
                </a:tc>
                <a:extLst>
                  <a:ext uri="{0D108BD9-81ED-4DB2-BD59-A6C34878D82A}">
                    <a16:rowId xmlns:a16="http://schemas.microsoft.com/office/drawing/2014/main" val="3800672169"/>
                  </a:ext>
                </a:extLst>
              </a:tr>
            </a:tbl>
          </a:graphicData>
        </a:graphic>
      </p:graphicFrame>
    </p:spTree>
    <p:extLst>
      <p:ext uri="{BB962C8B-B14F-4D97-AF65-F5344CB8AC3E}">
        <p14:creationId xmlns:p14="http://schemas.microsoft.com/office/powerpoint/2010/main" val="3662444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F703FE-E52D-4247-9D53-E3A00E355DA7}"/>
              </a:ext>
            </a:extLst>
          </p:cNvPr>
          <p:cNvSpPr>
            <a:spLocks noGrp="1"/>
          </p:cNvSpPr>
          <p:nvPr>
            <p:ph type="ctrTitle"/>
          </p:nvPr>
        </p:nvSpPr>
        <p:spPr>
          <a:xfrm>
            <a:off x="402933" y="1360411"/>
            <a:ext cx="11386134" cy="1052596"/>
          </a:xfrm>
        </p:spPr>
        <p:txBody>
          <a:bodyPr/>
          <a:lstStyle/>
          <a:p>
            <a:r>
              <a:rPr lang="en-US" sz="4800" dirty="0"/>
              <a:t>HTML</a:t>
            </a:r>
            <a:br>
              <a:rPr lang="en-US" sz="4800" dirty="0"/>
            </a:br>
            <a:r>
              <a:rPr lang="en-US" sz="2800" dirty="0" err="1"/>
              <a:t>budowa</a:t>
            </a:r>
            <a:endParaRPr lang="pl-PL" sz="4800" dirty="0"/>
          </a:p>
        </p:txBody>
      </p:sp>
      <p:pic>
        <p:nvPicPr>
          <p:cNvPr id="5" name="Picture 4">
            <a:extLst>
              <a:ext uri="{FF2B5EF4-FFF2-40B4-BE49-F238E27FC236}">
                <a16:creationId xmlns:a16="http://schemas.microsoft.com/office/drawing/2014/main" id="{2317CA11-4FF4-4488-B287-E2E29B60E9B2}"/>
              </a:ext>
            </a:extLst>
          </p:cNvPr>
          <p:cNvPicPr>
            <a:picLocks noChangeAspect="1"/>
          </p:cNvPicPr>
          <p:nvPr/>
        </p:nvPicPr>
        <p:blipFill>
          <a:blip r:embed="rId2"/>
          <a:stretch>
            <a:fillRect/>
          </a:stretch>
        </p:blipFill>
        <p:spPr>
          <a:xfrm>
            <a:off x="4812632" y="553515"/>
            <a:ext cx="4572000" cy="5317649"/>
          </a:xfrm>
          <a:prstGeom prst="rect">
            <a:avLst/>
          </a:prstGeom>
        </p:spPr>
      </p:pic>
    </p:spTree>
    <p:extLst>
      <p:ext uri="{BB962C8B-B14F-4D97-AF65-F5344CB8AC3E}">
        <p14:creationId xmlns:p14="http://schemas.microsoft.com/office/powerpoint/2010/main" val="692879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F703FE-E52D-4247-9D53-E3A00E355DA7}"/>
              </a:ext>
            </a:extLst>
          </p:cNvPr>
          <p:cNvSpPr>
            <a:spLocks noGrp="1"/>
          </p:cNvSpPr>
          <p:nvPr>
            <p:ph type="ctrTitle"/>
          </p:nvPr>
        </p:nvSpPr>
        <p:spPr>
          <a:xfrm>
            <a:off x="402933" y="2041452"/>
            <a:ext cx="1822909" cy="997196"/>
          </a:xfrm>
        </p:spPr>
        <p:txBody>
          <a:bodyPr/>
          <a:lstStyle/>
          <a:p>
            <a:r>
              <a:rPr lang="en-US" sz="4800" dirty="0"/>
              <a:t>HTML</a:t>
            </a:r>
            <a:br>
              <a:rPr lang="en-US" sz="4800" dirty="0"/>
            </a:br>
            <a:r>
              <a:rPr lang="en-US" sz="2400" dirty="0"/>
              <a:t>Element </a:t>
            </a:r>
            <a:r>
              <a:rPr lang="en-US" sz="2400" dirty="0" err="1"/>
              <a:t>blokowy</a:t>
            </a:r>
            <a:r>
              <a:rPr lang="en-US" sz="2400" dirty="0"/>
              <a:t> </a:t>
            </a:r>
            <a:r>
              <a:rPr lang="en-US" sz="2400" dirty="0" err="1"/>
              <a:t>inlineowy</a:t>
            </a:r>
            <a:endParaRPr lang="pl-PL" sz="4800" dirty="0"/>
          </a:p>
        </p:txBody>
      </p:sp>
      <p:pic>
        <p:nvPicPr>
          <p:cNvPr id="5" name="Picture 4">
            <a:extLst>
              <a:ext uri="{FF2B5EF4-FFF2-40B4-BE49-F238E27FC236}">
                <a16:creationId xmlns:a16="http://schemas.microsoft.com/office/drawing/2014/main" id="{FB14BD39-4F14-40D5-A1D3-2B1111DD8FC4}"/>
              </a:ext>
            </a:extLst>
          </p:cNvPr>
          <p:cNvPicPr>
            <a:picLocks noChangeAspect="1"/>
          </p:cNvPicPr>
          <p:nvPr/>
        </p:nvPicPr>
        <p:blipFill>
          <a:blip r:embed="rId3"/>
          <a:stretch>
            <a:fillRect/>
          </a:stretch>
        </p:blipFill>
        <p:spPr>
          <a:xfrm>
            <a:off x="5386136" y="306663"/>
            <a:ext cx="4653769" cy="6244674"/>
          </a:xfrm>
          <a:prstGeom prst="rect">
            <a:avLst/>
          </a:prstGeom>
        </p:spPr>
      </p:pic>
      <p:sp>
        <p:nvSpPr>
          <p:cNvPr id="6" name="TextBox 5">
            <a:extLst>
              <a:ext uri="{FF2B5EF4-FFF2-40B4-BE49-F238E27FC236}">
                <a16:creationId xmlns:a16="http://schemas.microsoft.com/office/drawing/2014/main" id="{F6F66406-F7D7-4C07-805D-85F7EE696791}"/>
              </a:ext>
            </a:extLst>
          </p:cNvPr>
          <p:cNvSpPr txBox="1"/>
          <p:nvPr/>
        </p:nvSpPr>
        <p:spPr>
          <a:xfrm>
            <a:off x="402933" y="3244610"/>
            <a:ext cx="3532648" cy="3170099"/>
          </a:xfrm>
          <a:prstGeom prst="rect">
            <a:avLst/>
          </a:prstGeom>
          <a:noFill/>
        </p:spPr>
        <p:txBody>
          <a:bodyPr wrap="square">
            <a:spAutoFit/>
          </a:bodyPr>
          <a:lstStyle/>
          <a:p>
            <a:pPr algn="just"/>
            <a:r>
              <a:rPr lang="pl-PL" sz="2000" dirty="0">
                <a:solidFill>
                  <a:schemeClr val="accent2">
                    <a:lumMod val="20000"/>
                    <a:lumOff val="80000"/>
                  </a:schemeClr>
                </a:solidFill>
              </a:rPr>
              <a:t>block</a:t>
            </a:r>
          </a:p>
          <a:p>
            <a:pPr lvl="1" algn="just"/>
            <a:r>
              <a:rPr lang="pl-PL" sz="2000" dirty="0">
                <a:solidFill>
                  <a:schemeClr val="bg1"/>
                </a:solidFill>
              </a:rPr>
              <a:t>article, aside, div, footer, form, h1-h6, li, nav, ol, p, section, table, ul  </a:t>
            </a:r>
            <a:endParaRPr lang="en-US" sz="2000" dirty="0">
              <a:solidFill>
                <a:schemeClr val="bg1"/>
              </a:solidFill>
            </a:endParaRPr>
          </a:p>
          <a:p>
            <a:pPr lvl="1" algn="just"/>
            <a:endParaRPr lang="en-US" sz="2000" dirty="0">
              <a:solidFill>
                <a:schemeClr val="bg1"/>
              </a:solidFill>
            </a:endParaRPr>
          </a:p>
          <a:p>
            <a:pPr lvl="1" algn="just"/>
            <a:endParaRPr lang="pl-PL" sz="2000" dirty="0">
              <a:solidFill>
                <a:schemeClr val="bg1"/>
              </a:solidFill>
            </a:endParaRPr>
          </a:p>
          <a:p>
            <a:pPr algn="just"/>
            <a:r>
              <a:rPr lang="pl-PL" sz="2000" dirty="0">
                <a:solidFill>
                  <a:schemeClr val="accent2">
                    <a:lumMod val="20000"/>
                    <a:lumOff val="80000"/>
                  </a:schemeClr>
                </a:solidFill>
              </a:rPr>
              <a:t>inline</a:t>
            </a:r>
          </a:p>
          <a:p>
            <a:pPr lvl="1" algn="just"/>
            <a:r>
              <a:rPr lang="pl-PL" sz="2000" dirty="0">
                <a:solidFill>
                  <a:schemeClr val="bg1"/>
                </a:solidFill>
              </a:rPr>
              <a:t>a, br, button, img, input, label, select, span, textarea</a:t>
            </a:r>
          </a:p>
        </p:txBody>
      </p:sp>
    </p:spTree>
    <p:extLst>
      <p:ext uri="{BB962C8B-B14F-4D97-AF65-F5344CB8AC3E}">
        <p14:creationId xmlns:p14="http://schemas.microsoft.com/office/powerpoint/2010/main" val="1640878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F703FE-E52D-4247-9D53-E3A00E355DA7}"/>
              </a:ext>
            </a:extLst>
          </p:cNvPr>
          <p:cNvSpPr>
            <a:spLocks noGrp="1"/>
          </p:cNvSpPr>
          <p:nvPr>
            <p:ph type="ctrTitle"/>
          </p:nvPr>
        </p:nvSpPr>
        <p:spPr>
          <a:xfrm>
            <a:off x="402933" y="1404374"/>
            <a:ext cx="1822909" cy="997196"/>
          </a:xfrm>
        </p:spPr>
        <p:txBody>
          <a:bodyPr/>
          <a:lstStyle/>
          <a:p>
            <a:r>
              <a:rPr lang="en-US" sz="4800" dirty="0"/>
              <a:t>HTML</a:t>
            </a:r>
            <a:br>
              <a:rPr lang="en-US" sz="4800" dirty="0"/>
            </a:br>
            <a:r>
              <a:rPr lang="en-US" sz="2400" dirty="0" err="1"/>
              <a:t>kotwice</a:t>
            </a:r>
            <a:endParaRPr lang="pl-PL" sz="4800" dirty="0"/>
          </a:p>
        </p:txBody>
      </p:sp>
      <p:pic>
        <p:nvPicPr>
          <p:cNvPr id="3" name="Picture 2">
            <a:extLst>
              <a:ext uri="{FF2B5EF4-FFF2-40B4-BE49-F238E27FC236}">
                <a16:creationId xmlns:a16="http://schemas.microsoft.com/office/drawing/2014/main" id="{A7FA7378-34BC-4BC9-B175-3B74E61E1851}"/>
              </a:ext>
            </a:extLst>
          </p:cNvPr>
          <p:cNvPicPr>
            <a:picLocks noChangeAspect="1"/>
          </p:cNvPicPr>
          <p:nvPr/>
        </p:nvPicPr>
        <p:blipFill>
          <a:blip r:embed="rId3"/>
          <a:stretch>
            <a:fillRect/>
          </a:stretch>
        </p:blipFill>
        <p:spPr>
          <a:xfrm>
            <a:off x="2539115" y="2096770"/>
            <a:ext cx="8972550" cy="609600"/>
          </a:xfrm>
          <a:prstGeom prst="rect">
            <a:avLst/>
          </a:prstGeom>
        </p:spPr>
      </p:pic>
      <p:pic>
        <p:nvPicPr>
          <p:cNvPr id="8" name="Picture 7">
            <a:extLst>
              <a:ext uri="{FF2B5EF4-FFF2-40B4-BE49-F238E27FC236}">
                <a16:creationId xmlns:a16="http://schemas.microsoft.com/office/drawing/2014/main" id="{2B3928C3-E904-4F6C-9E1E-E04A9F1C39FD}"/>
              </a:ext>
            </a:extLst>
          </p:cNvPr>
          <p:cNvPicPr>
            <a:picLocks noChangeAspect="1"/>
          </p:cNvPicPr>
          <p:nvPr/>
        </p:nvPicPr>
        <p:blipFill rotWithShape="1">
          <a:blip r:embed="rId4"/>
          <a:srcRect r="1155"/>
          <a:stretch/>
        </p:blipFill>
        <p:spPr>
          <a:xfrm>
            <a:off x="2539116" y="3429000"/>
            <a:ext cx="8972550" cy="590550"/>
          </a:xfrm>
          <a:prstGeom prst="rect">
            <a:avLst/>
          </a:prstGeom>
        </p:spPr>
      </p:pic>
      <p:pic>
        <p:nvPicPr>
          <p:cNvPr id="10" name="Picture 9">
            <a:extLst>
              <a:ext uri="{FF2B5EF4-FFF2-40B4-BE49-F238E27FC236}">
                <a16:creationId xmlns:a16="http://schemas.microsoft.com/office/drawing/2014/main" id="{BDEFF20A-F1AB-4502-B852-2B18776EB394}"/>
              </a:ext>
            </a:extLst>
          </p:cNvPr>
          <p:cNvPicPr>
            <a:picLocks noChangeAspect="1"/>
          </p:cNvPicPr>
          <p:nvPr/>
        </p:nvPicPr>
        <p:blipFill rotWithShape="1">
          <a:blip r:embed="rId5"/>
          <a:srcRect r="212"/>
          <a:stretch/>
        </p:blipFill>
        <p:spPr>
          <a:xfrm>
            <a:off x="2539115" y="5132882"/>
            <a:ext cx="8972550" cy="609600"/>
          </a:xfrm>
          <a:prstGeom prst="rect">
            <a:avLst/>
          </a:prstGeom>
        </p:spPr>
      </p:pic>
      <p:sp>
        <p:nvSpPr>
          <p:cNvPr id="11" name="TextBox 10">
            <a:extLst>
              <a:ext uri="{FF2B5EF4-FFF2-40B4-BE49-F238E27FC236}">
                <a16:creationId xmlns:a16="http://schemas.microsoft.com/office/drawing/2014/main" id="{7BF3F7F2-9CC0-481C-9F33-E18BB444E0AF}"/>
              </a:ext>
            </a:extLst>
          </p:cNvPr>
          <p:cNvSpPr txBox="1"/>
          <p:nvPr/>
        </p:nvSpPr>
        <p:spPr>
          <a:xfrm>
            <a:off x="2435392" y="4731386"/>
            <a:ext cx="4057521" cy="307777"/>
          </a:xfrm>
          <a:prstGeom prst="rect">
            <a:avLst/>
          </a:prstGeom>
          <a:noFill/>
        </p:spPr>
        <p:txBody>
          <a:bodyPr wrap="none" rtlCol="0">
            <a:spAutoFit/>
          </a:bodyPr>
          <a:lstStyle/>
          <a:p>
            <a:r>
              <a:rPr lang="en-US" sz="1400" dirty="0">
                <a:solidFill>
                  <a:schemeClr val="accent1">
                    <a:lumMod val="20000"/>
                    <a:lumOff val="80000"/>
                  </a:schemeClr>
                </a:solidFill>
              </a:rPr>
              <a:t>TRIK: KOTWICA DO PROGRAMU POCZTOWEGO</a:t>
            </a:r>
          </a:p>
        </p:txBody>
      </p:sp>
    </p:spTree>
    <p:extLst>
      <p:ext uri="{BB962C8B-B14F-4D97-AF65-F5344CB8AC3E}">
        <p14:creationId xmlns:p14="http://schemas.microsoft.com/office/powerpoint/2010/main" val="36995429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ppt/theme/theme2.xml><?xml version="1.0" encoding="utf-8"?>
<a:theme xmlns:a="http://schemas.openxmlformats.org/drawingml/2006/main" name="Cover options_Section">
  <a:themeElements>
    <a:clrScheme name="Capgemini NEW">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1" id="{18B0FA0E-52BA-4F3F-B2FD-88B4C8061DF8}" vid="{B5884A08-8118-4F4B-BE23-42A2365375DD}"/>
    </a:ext>
  </a:extLst>
</a:theme>
</file>

<file path=ppt/theme/theme3.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E7117A45EDE2941A4E4AD17F4D75810" ma:contentTypeVersion="4" ma:contentTypeDescription="Create a new document." ma:contentTypeScope="" ma:versionID="9da52680429a7d3a4fc5f4845ce2b4fc">
  <xsd:schema xmlns:xsd="http://www.w3.org/2001/XMLSchema" xmlns:xs="http://www.w3.org/2001/XMLSchema" xmlns:p="http://schemas.microsoft.com/office/2006/metadata/properties" xmlns:ns2="75ce172a-1793-461f-ab6d-21cdb4e9d3e5" targetNamespace="http://schemas.microsoft.com/office/2006/metadata/properties" ma:root="true" ma:fieldsID="73224c5f122b2c902b33824d43151012" ns2:_="">
    <xsd:import namespace="75ce172a-1793-461f-ab6d-21cdb4e9d3e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ce172a-1793-461f-ab6d-21cdb4e9d3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3B09ECE-D1C0-42A5-B69E-8C88764DB9F3}">
  <ds:schemaRefs>
    <ds:schemaRef ds:uri="http://schemas.microsoft.com/sharepoint/v3/contenttype/forms"/>
  </ds:schemaRefs>
</ds:datastoreItem>
</file>

<file path=customXml/itemProps2.xml><?xml version="1.0" encoding="utf-8"?>
<ds:datastoreItem xmlns:ds="http://schemas.openxmlformats.org/officeDocument/2006/customXml" ds:itemID="{3024940D-183E-4151-A585-B4086822F5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ce172a-1793-461f-ab6d-21cdb4e9d3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65F6DA-EDFD-4C3F-B2EB-EDE359E124E2}">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75ce172a-1793-461f-ab6d-21cdb4e9d3e5"/>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Capgemini Template</Template>
  <TotalTime>1504</TotalTime>
  <Words>797</Words>
  <Application>Microsoft Office PowerPoint</Application>
  <PresentationFormat>Widescreen</PresentationFormat>
  <Paragraphs>218</Paragraphs>
  <Slides>40</Slides>
  <Notes>33</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40</vt:i4>
      </vt:variant>
    </vt:vector>
  </HeadingPairs>
  <TitlesOfParts>
    <vt:vector size="48" baseType="lpstr">
      <vt:lpstr>Ubuntu Light</vt:lpstr>
      <vt:lpstr>Ubuntu</vt:lpstr>
      <vt:lpstr>Arial</vt:lpstr>
      <vt:lpstr>Wingdings</vt:lpstr>
      <vt:lpstr>Ubuntu Medium</vt:lpstr>
      <vt:lpstr>Capgemini Master 2021</vt:lpstr>
      <vt:lpstr>Cover options_Section</vt:lpstr>
      <vt:lpstr>think-cell Slide</vt:lpstr>
      <vt:lpstr>HTML5 &amp; CSS</vt:lpstr>
      <vt:lpstr>PLAN</vt:lpstr>
      <vt:lpstr>HTML anatomia</vt:lpstr>
      <vt:lpstr>HTML Atrybuty</vt:lpstr>
      <vt:lpstr>HTML budowa</vt:lpstr>
      <vt:lpstr>HTML Znaki  specjalne</vt:lpstr>
      <vt:lpstr>HTML budowa</vt:lpstr>
      <vt:lpstr>HTML Element blokowy inlineowy</vt:lpstr>
      <vt:lpstr>HTML kotwice</vt:lpstr>
      <vt:lpstr>HTML responsywność GRAFIKI </vt:lpstr>
      <vt:lpstr>HTML CSS + JS</vt:lpstr>
      <vt:lpstr>CSS skłAdnia</vt:lpstr>
      <vt:lpstr>CSS style  w html</vt:lpstr>
      <vt:lpstr>Css selektory</vt:lpstr>
      <vt:lpstr>Css szczegóły rządzące tym światem</vt:lpstr>
      <vt:lpstr>Css KASKADOWOŚĆ</vt:lpstr>
      <vt:lpstr>Css ważność</vt:lpstr>
      <vt:lpstr>Css dziedziczenie</vt:lpstr>
      <vt:lpstr>Css operacje</vt:lpstr>
      <vt:lpstr>Css jednostki</vt:lpstr>
      <vt:lpstr>CSS boxing  model</vt:lpstr>
      <vt:lpstr>html tabele</vt:lpstr>
      <vt:lpstr>html tabele Zadanie domowe</vt:lpstr>
      <vt:lpstr>DOM </vt:lpstr>
      <vt:lpstr>Css flexbox  display: flex </vt:lpstr>
      <vt:lpstr>Css flexbox </vt:lpstr>
      <vt:lpstr>Css flexbox  </vt:lpstr>
      <vt:lpstr>Css flexbox  </vt:lpstr>
      <vt:lpstr>Css flexbox  </vt:lpstr>
      <vt:lpstr>Css flexbox grid  </vt:lpstr>
      <vt:lpstr>PowerPoint Presentation</vt:lpstr>
      <vt:lpstr>PowerPoint Presentation</vt:lpstr>
      <vt:lpstr>PowerPoint Presentation</vt:lpstr>
      <vt:lpstr>Css grid </vt:lpstr>
      <vt:lpstr>Css grid  display: grid </vt:lpstr>
      <vt:lpstr>Css grid  </vt:lpstr>
      <vt:lpstr>Css grid  </vt:lpstr>
      <vt:lpstr>Css grid  </vt:lpstr>
      <vt:lpstr>Css grid  </vt:lpstr>
      <vt:lpstr>Css flexbox grid zadanie  </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Architektura oprogramowania</dc:title>
  <dc:subject>Capgemini template</dc:subject>
  <dc:creator>Malinkiewicz, Robert</dc:creator>
  <cp:lastModifiedBy>Wawrzyniak, Tomasz</cp:lastModifiedBy>
  <cp:revision>27</cp:revision>
  <dcterms:created xsi:type="dcterms:W3CDTF">2021-10-18T06:31:39Z</dcterms:created>
  <dcterms:modified xsi:type="dcterms:W3CDTF">2021-12-16T20:10:29Z</dcterms:modified>
  <cp:category>Company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0x010100CE7117A45EDE2941A4E4AD17F4D75810</vt:lpwstr>
  </property>
</Properties>
</file>