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egoe Light" panose="020B0604020202020204" charset="0"/>
      <p:regular r:id="rId25"/>
      <p: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96569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82852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7017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5189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97780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5647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100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3474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162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1129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55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9273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75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3691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5203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409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60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datetime,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random,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glob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3: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random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랜덤 함수 실행 예제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0692FC0-FE54-4813-9B88-E558DC57C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910"/>
            <a:ext cx="5166338" cy="463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파일 입출력 기능을 이용해서 파일을 생성하거나 기존 파일을 관리할 수 있다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import 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실행하고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abspath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’)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현재 경로를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prefix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해서 입력 받은 경로를 절대 경로로 바꿔서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basename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경로의 기본 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(base name)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exists(path)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경로가 존재하면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리턴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모듈의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함수들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getctime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경로에 대한 생성 시간을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getsize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경로에 대한 바이트 단위의 파일크기를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join(path1[, path2[, …]])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형식에 맞게 입력 받은 경로를 연결한다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normpath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맞게 입력받은 경로의 문자열을 정규화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01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Lesson 3: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실행 결과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v"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5819048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4: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 사용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운영체제에서 제공되는 실행파일을 수행하거나 버전과 같은 정보들을 얻을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v"/>
            </a:pP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644" y="2286000"/>
            <a:ext cx="4066667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5: glob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glob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윈도우의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dir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명령이나 </a:t>
            </a:r>
            <a:r>
              <a:rPr lang="ko-KR" altLang="en-US" sz="2800" dirty="0" err="1"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 의 </a:t>
            </a:r>
            <a:r>
              <a:rPr lang="en-US" altLang="ko-KR" sz="2800" dirty="0" err="1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명령어와 유수한 기능을 제공한다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glob.glob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경로에 대응되는 모든 파일 및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리스트를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glob.iglob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(path) : glob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 동일한 동작을 수행하지만 리스트로 결과를 반환하는 것이 아니라 이터레이터를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06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5: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glob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실행 예제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3" y="1600200"/>
            <a:ext cx="8305800" cy="26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os.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path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glob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8456612" cy="56081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(time)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타임스탬프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(Time Stamp)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컴퓨터에서 시간을 측정하는 방법으로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1970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 자정 이후로 초 단위로 측정한 절대 시간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협정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세계시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(UTC-Universal Time Coordinated) :  1972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년부터 시행된 국제 표준시이다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그리니치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평균시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(GMT-Greenwich Mean Time)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런던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그리니치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천문대의 자오선상에서의 평균 태양시이다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1972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년부터 협정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세계시를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지방 표준시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(LST-Local Standard Time) : UTC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기준으로 경도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도마다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 차이가 발생한다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함수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 : 1970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 자정 이후로 누적된 초를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float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단위로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time.sleep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현재 동작 중인 프로세스를 주어진 초만큼 정지시킨다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time.gmtime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입력된 초를 변환해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UTC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기준의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시퀀스 객체로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time.localtime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([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secs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])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입력된 초를 변환해 지방 표준시 기준의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struct_time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시퀀스 객체를 반환한다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time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 사용 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21045" cy="26234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날짜시간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datetime.date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일반적으로 사용되는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그레고리안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달력의 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시간을 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마이크로 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시간대로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datetime.datetime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date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time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클래스의 조합으로 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마이크로 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시간대 정보를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datetime.timedelta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두 날짜 혹은 시간 사이의 기간을 표현한다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v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date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예제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97" y="1524000"/>
            <a:ext cx="4304762" cy="2028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2: </a:t>
            </a:r>
            <a:r>
              <a:rPr lang="en-US" dirty="0" err="1"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timedelta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timedelta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클래스는 두 날짜 혹은 시간 사이의 기간을 표현한다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생성자에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양수는 현 시점으로부터 이후를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음수는 현 시점 이전을 나타낸다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67000"/>
            <a:ext cx="4819543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3: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random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랜덤 모듈 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임의의 정수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실수를 생성하거나 시퀀스 객체 중 임의의 값을 선택하는 연산을 위해 랜덤 모듈을 제공한다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random.seed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([x])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임의 숫자 생성기의 초기화 작업을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random.random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() : 0.0 &lt;= 1.0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사이의 임의의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float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숫자를 반환한다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random.shuffle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(x[, random])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입력 받은 시퀀스 객체를 섞는다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>
                <a:latin typeface="맑은 고딕" pitchFamily="50" charset="-127"/>
                <a:ea typeface="맑은 고딕" pitchFamily="50" charset="-127"/>
              </a:rPr>
              <a:t>random.sample</a:t>
            </a:r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(population, k)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두 번째 인자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개만큼의 아이템을 첫 번째 인자인 시퀀스나 셋 객체로부터 임의로 중복 없이 추출한다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354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1383</TotalTime>
  <Words>781</Words>
  <Application>Microsoft Office PowerPoint</Application>
  <PresentationFormat>화면 슬라이드 쇼(4:3)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Arial</vt:lpstr>
      <vt:lpstr>Wingdings</vt:lpstr>
      <vt:lpstr>Calibri</vt:lpstr>
      <vt:lpstr>Segoe Light</vt:lpstr>
      <vt:lpstr>Verdana</vt:lpstr>
      <vt:lpstr>Segoe UI</vt:lpstr>
      <vt:lpstr>Times New Roman</vt:lpstr>
      <vt:lpstr>Presentation1</vt:lpstr>
      <vt:lpstr>10장 </vt:lpstr>
      <vt:lpstr>Module Overview</vt:lpstr>
      <vt:lpstr>Lesson 1: time 모듈 </vt:lpstr>
      <vt:lpstr>Lesson 1: time 모듈 </vt:lpstr>
      <vt:lpstr>Lesson 1: time 모듈 </vt:lpstr>
      <vt:lpstr>Lesson 2: datetime 모듈</vt:lpstr>
      <vt:lpstr>Lesson 2: datetime 모듈</vt:lpstr>
      <vt:lpstr>Lesson 2: datetime 모듈</vt:lpstr>
      <vt:lpstr>Lesson 3: random 모듈</vt:lpstr>
      <vt:lpstr>Lesson 3: random 모듈</vt:lpstr>
      <vt:lpstr>Lesson 3: os.path 모듈</vt:lpstr>
      <vt:lpstr>Lesson 3: os.path 모듈</vt:lpstr>
      <vt:lpstr>Lesson 3: os.path 모듈</vt:lpstr>
      <vt:lpstr>Lesson 4: os 모듈</vt:lpstr>
      <vt:lpstr>Lesson 5: glob 모듈</vt:lpstr>
      <vt:lpstr>Lesson 5: glob 모듈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104</cp:revision>
  <dcterms:created xsi:type="dcterms:W3CDTF">2013-03-04T09:54:30Z</dcterms:created>
  <dcterms:modified xsi:type="dcterms:W3CDTF">2022-01-12T06:28:51Z</dcterms:modified>
</cp:coreProperties>
</file>