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Segoe Light" panose="020B0604020202020204" charset="0"/>
      <p:regular r:id="rId19"/>
      <p: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96" d="100"/>
          <a:sy n="96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0992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9932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9049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0923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61085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4385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1962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9717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3093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55802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5803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/>
              <a:t>13</a:t>
            </a:r>
            <a:r>
              <a:rPr lang="ko-KR" altLang="en-US" sz="260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ko-KR" altLang="en-US" dirty="0"/>
              <a:t>를 사용한 </a:t>
            </a:r>
            <a:r>
              <a:rPr lang="en-US" altLang="ko-KR" dirty="0"/>
              <a:t>GUI</a:t>
            </a:r>
            <a:r>
              <a:rPr lang="ko-KR" altLang="en-US" dirty="0"/>
              <a:t>개발</a:t>
            </a:r>
            <a:r>
              <a:rPr lang="en-US" dirty="0"/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4098" name="Picture 2" descr="\\Mac\Home\Desktop\스크린샷 2020-02-28 오후 6.18.5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928670"/>
            <a:ext cx="6286544" cy="5727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5122" name="Picture 2" descr="\\Mac\Home\Desktop\스크린샷 2020-02-28 오후 6.22.4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428736"/>
            <a:ext cx="6481410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6447F2-D1CE-48B0-96F8-18212919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80D6185-AB40-491D-947E-BBDF6EEF4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디자이너를 사용하지 않고 </a:t>
            </a:r>
            <a:r>
              <a:rPr lang="en-US" altLang="ko-KR" dirty="0"/>
              <a:t>100% </a:t>
            </a:r>
            <a:r>
              <a:rPr lang="ko-KR" altLang="en-US" dirty="0"/>
              <a:t>코드로만 접근하는 것도 가능하다</a:t>
            </a:r>
            <a:r>
              <a:rPr lang="en-US" altLang="ko-KR" dirty="0"/>
              <a:t>. </a:t>
            </a:r>
            <a:r>
              <a:rPr lang="ko-KR" altLang="en-US" dirty="0"/>
              <a:t>윈도우의 좌표계가 익숙해지면 시도해 본다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hello_event.py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sys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PyQt5.QtWidgets import * 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PyQt5.QtCore import * 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DemoWindow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QMainWindow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def __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__(self):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super().__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__()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self.setWindowTitle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DemoWindow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self.setGeometry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(300, 300, 300, 400)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5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79D2C-D1DD-4CF7-BB91-BB290E0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1975A8-EB84-4653-B3ED-43C61B2F1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btn1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QPushButton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self)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btn1.move(20, 20)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btn1.clicked.connect(self.btn1_clicked)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def btn1_clicked(self):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QMessageBox.about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(self, "message", "clicked")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__name__ == "__main__":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app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QApplication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sys.argv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demoWindow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DemoWindow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demoWindow.show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app.exec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_()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91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79D2C-D1DD-4CF7-BB91-BB290E0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PyQt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를 같이 사용하는 데모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27942"/>
            <a:ext cx="4464496" cy="49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Qt Designer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간단한 데모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시그널과 슬롯 데모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err="1"/>
              <a:t>PyQt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380412" cy="5531985"/>
          </a:xfrm>
        </p:spPr>
        <p:txBody>
          <a:bodyPr/>
          <a:lstStyle/>
          <a:p>
            <a:pPr latinLnBrk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는 영국의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Riverbank Computing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이라는 곳에서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C++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Cross Platform GUI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Frameowrk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중의 하나인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모듈로 변환해 주는 툴을 만들면서 시작되었다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간단하게 설명하면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라는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GUI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화면을 만들어 주는 도구를 원래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사용할 수 없는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C++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용이였는데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파이썬에서도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사용할 수 있게 변환 툴을 만들어 주여서 우리는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를 사용해서 원하는 것을 빠르게 만들 수 있게 되었다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\\Mac\Home\Desktop\스크린샷 2016-01-25 오후 1.35.3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14600"/>
            <a:ext cx="4238625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err="1"/>
              <a:t>PyQt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dirty="0" err="1"/>
              <a:t>파이썬</a:t>
            </a:r>
            <a:r>
              <a:rPr lang="ko-KR" altLang="ko-KR" dirty="0"/>
              <a:t> 진영에는</a:t>
            </a:r>
            <a:r>
              <a:rPr lang="en-US" altLang="ko-KR" dirty="0"/>
              <a:t> </a:t>
            </a:r>
            <a:r>
              <a:rPr lang="en-US" altLang="ko-KR" dirty="0" err="1"/>
              <a:t>PyGTK</a:t>
            </a:r>
            <a:r>
              <a:rPr lang="en-US" altLang="ko-KR" dirty="0"/>
              <a:t>, </a:t>
            </a:r>
            <a:r>
              <a:rPr lang="en-US" altLang="ko-KR" dirty="0" err="1"/>
              <a:t>PySide</a:t>
            </a:r>
            <a:r>
              <a:rPr lang="en-US" altLang="ko-KR" dirty="0"/>
              <a:t>, </a:t>
            </a:r>
            <a:r>
              <a:rPr lang="en-US" altLang="ko-KR" dirty="0" err="1"/>
              <a:t>Tkinter</a:t>
            </a:r>
            <a:r>
              <a:rPr lang="ko-KR" altLang="ko-KR" dirty="0"/>
              <a:t>등이 있지만 사용에 어려움이 있고 모양이 </a:t>
            </a:r>
            <a:r>
              <a:rPr lang="ko-KR" altLang="ko-KR" dirty="0" err="1"/>
              <a:t>이쁘지</a:t>
            </a:r>
            <a:r>
              <a:rPr lang="ko-KR" altLang="ko-KR" dirty="0"/>
              <a:t> 않다는 치명적인 단점이 있었다</a:t>
            </a:r>
            <a:r>
              <a:rPr lang="en-US" altLang="ko-KR" dirty="0"/>
              <a:t>. </a:t>
            </a:r>
            <a:r>
              <a:rPr lang="en-US" altLang="ko-KR" dirty="0" err="1"/>
              <a:t>PyQt</a:t>
            </a:r>
            <a:r>
              <a:rPr lang="ko-KR" altLang="ko-KR" dirty="0"/>
              <a:t>를 사용해서 얻을 수 있는 가장 큰 </a:t>
            </a:r>
            <a:r>
              <a:rPr lang="ko-KR" altLang="ko-KR" dirty="0" err="1"/>
              <a:t>잇점은</a:t>
            </a:r>
            <a:r>
              <a:rPr lang="ko-KR" altLang="ko-KR" dirty="0"/>
              <a:t> 상기 명시된 툴들 중에서 가장 쉽고 예쁘고 직관적인 인터페이스인</a:t>
            </a:r>
            <a:r>
              <a:rPr lang="en-US" altLang="ko-KR" dirty="0"/>
              <a:t> Qt Designer</a:t>
            </a:r>
            <a:r>
              <a:rPr lang="ko-KR" altLang="ko-KR" dirty="0"/>
              <a:t>를 사용해서 작업을 할 수 있다는 것이다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\\Mac\Home\Desktop\스크린샷 2020-02-28 오후 5.57.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643314"/>
            <a:ext cx="5620031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u="sng" dirty="0"/>
              <a:t>http://pyqt.sourceforge.net/Docs/PyQt5 </a:t>
            </a:r>
            <a:r>
              <a:rPr lang="ko-KR" altLang="en-US" u="sng" dirty="0"/>
              <a:t>에서 파이썬 </a:t>
            </a:r>
            <a:r>
              <a:rPr lang="en-US" altLang="ko-KR" u="sng" dirty="0"/>
              <a:t>2.* </a:t>
            </a:r>
            <a:r>
              <a:rPr lang="ko-KR" altLang="en-US" u="sng" dirty="0"/>
              <a:t>또는 </a:t>
            </a:r>
            <a:r>
              <a:rPr lang="en-US" altLang="ko-KR" u="sng" dirty="0"/>
              <a:t>3.* </a:t>
            </a:r>
            <a:r>
              <a:rPr lang="ko-KR" altLang="en-US" u="sng" dirty="0"/>
              <a:t>지원 버전을 받을 수 있다</a:t>
            </a:r>
            <a:r>
              <a:rPr lang="en-US" altLang="ko-KR" u="sng" dirty="0"/>
              <a:t>. </a:t>
            </a:r>
          </a:p>
          <a:p>
            <a:pPr latinLnBrk="1"/>
            <a:r>
              <a:rPr lang="ko-KR" altLang="en-US" u="sng" dirty="0"/>
              <a:t>또는 </a:t>
            </a:r>
            <a:r>
              <a:rPr lang="en-US" altLang="ko-KR" u="sng" dirty="0"/>
              <a:t>pip</a:t>
            </a:r>
            <a:r>
              <a:rPr lang="ko-KR" altLang="en-US" u="sng" dirty="0"/>
              <a:t>명령으로 바로 설치할 수 있다</a:t>
            </a:r>
            <a:r>
              <a:rPr lang="en-US" altLang="ko-KR" u="sng" dirty="0"/>
              <a:t>.</a:t>
            </a:r>
          </a:p>
          <a:p>
            <a:pPr latinLnBrk="1">
              <a:buNone/>
            </a:pPr>
            <a:r>
              <a:rPr lang="en-US" altLang="ko-KR" dirty="0"/>
              <a:t> </a:t>
            </a:r>
          </a:p>
          <a:p>
            <a:pPr latinLnBrk="1">
              <a:buNone/>
            </a:pPr>
            <a:r>
              <a:rPr lang="en-US" altLang="ko-KR" dirty="0"/>
              <a:t>  pip install pyqt5 </a:t>
            </a:r>
          </a:p>
          <a:p>
            <a:pPr latinLnBrk="1">
              <a:buNone/>
            </a:pPr>
            <a:r>
              <a:rPr lang="en-US" altLang="ko-KR" dirty="0"/>
              <a:t>  pip install pyside2</a:t>
            </a:r>
            <a:endParaRPr lang="ko-KR" altLang="ko-KR" dirty="0"/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67563"/>
            <a:ext cx="5081598" cy="3501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</a:t>
            </a:r>
            <a:r>
              <a:rPr lang="ko-KR" altLang="en-US" dirty="0"/>
              <a:t>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101044"/>
            <a:ext cx="8119156" cy="5147356"/>
          </a:xfrm>
        </p:spPr>
        <p:txBody>
          <a:bodyPr/>
          <a:lstStyle/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Qt Designer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사용해서 라벨에 문자열을 출력하는 간단한 데모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074" name="Picture 2" descr="\\Mac\Home\Desktop\스크린샷 2020-02-28 오후 5.57.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143116"/>
            <a:ext cx="7760995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</a:t>
            </a:r>
            <a:r>
              <a:rPr lang="ko-KR" altLang="en-US" dirty="0"/>
              <a:t>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455785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sys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PyQt5.QtWidgets import *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PyQt5 import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 latinLnBrk="1">
              <a:buNone/>
            </a:pP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form_class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uic.loadUiType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DemoForm.ui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")[0]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DemoForm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QDialog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form_class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def __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__(self):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super().__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__()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self.setupUi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(self)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self.label.setText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PyQt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데모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if __name__ == "__main__":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app =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QApplication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sys.argv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demoWindow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DemoForm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demoWindow.show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app.exec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_()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시그널과 슬롯 처리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버튼을 클릭하면 이벤트 처리하는 데모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(Signal):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프로그램에서 어떤 버튼이 클릭되면 시그널이 발생했다고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 이벤트가 발생했다는 의미로 해석해도 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! 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슬롯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(Slot):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시그널이 발생했을 때 특정 함수나 기능이 실행되도록 명령을 내릴 때 이를 슬롯이라고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self.checkBox1.stateChanged.connect(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self.checkBoxState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47F7BCE-5177-4A40-8A2C-E7F8D50C4DCC}"/>
              </a:ext>
            </a:extLst>
          </p:cNvPr>
          <p:cNvSpPr/>
          <p:nvPr/>
        </p:nvSpPr>
        <p:spPr bwMode="auto">
          <a:xfrm>
            <a:off x="4175956" y="1484784"/>
            <a:ext cx="3456384" cy="1944216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8A48EFC-0927-4148-8BA3-46D0DBDFA6D7}"/>
              </a:ext>
            </a:extLst>
          </p:cNvPr>
          <p:cNvSpPr/>
          <p:nvPr/>
        </p:nvSpPr>
        <p:spPr bwMode="auto">
          <a:xfrm>
            <a:off x="4608004" y="1844824"/>
            <a:ext cx="1728192" cy="6480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위젯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AE9CE45-6C1A-49B4-A5F2-DED156C4DCB0}"/>
              </a:ext>
            </a:extLst>
          </p:cNvPr>
          <p:cNvSpPr/>
          <p:nvPr/>
        </p:nvSpPr>
        <p:spPr bwMode="auto">
          <a:xfrm>
            <a:off x="4608004" y="2604800"/>
            <a:ext cx="1728192" cy="6480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위젯</a:t>
            </a:r>
          </a:p>
        </p:txBody>
      </p:sp>
      <p:sp>
        <p:nvSpPr>
          <p:cNvPr id="7" name="화살표: 왼쪽으로 구부러짐 6">
            <a:extLst>
              <a:ext uri="{FF2B5EF4-FFF2-40B4-BE49-F238E27FC236}">
                <a16:creationId xmlns="" xmlns:a16="http://schemas.microsoft.com/office/drawing/2014/main" id="{8B205E4C-937A-4B83-9723-2296340BD21D}"/>
              </a:ext>
            </a:extLst>
          </p:cNvPr>
          <p:cNvSpPr/>
          <p:nvPr/>
        </p:nvSpPr>
        <p:spPr bwMode="auto">
          <a:xfrm>
            <a:off x="5764092" y="3789040"/>
            <a:ext cx="1364192" cy="2088232"/>
          </a:xfrm>
          <a:prstGeom prst="curvedLef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337570F-7B85-4184-A411-9B8ACE45BE3F}"/>
              </a:ext>
            </a:extLst>
          </p:cNvPr>
          <p:cNvSpPr/>
          <p:nvPr/>
        </p:nvSpPr>
        <p:spPr bwMode="auto">
          <a:xfrm>
            <a:off x="4391980" y="4173122"/>
            <a:ext cx="1944216" cy="984070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이벤트 루프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9C7FCF3-51E1-49F6-A087-2BCF00671676}"/>
              </a:ext>
            </a:extLst>
          </p:cNvPr>
          <p:cNvSpPr txBox="1"/>
          <p:nvPr/>
        </p:nvSpPr>
        <p:spPr>
          <a:xfrm>
            <a:off x="827584" y="198884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마우스 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775A9A0E-915E-4A45-B636-F3B6979A8608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253248" y="2173506"/>
            <a:ext cx="153477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C2BE4FF4-A5C6-46FC-8B93-AFC153CEE1A7}"/>
              </a:ext>
            </a:extLst>
          </p:cNvPr>
          <p:cNvSpPr/>
          <p:nvPr/>
        </p:nvSpPr>
        <p:spPr bwMode="auto">
          <a:xfrm>
            <a:off x="460375" y="3843928"/>
            <a:ext cx="3456384" cy="1944216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CB76402-E274-4265-8335-3424ABA2F96E}"/>
              </a:ext>
            </a:extLst>
          </p:cNvPr>
          <p:cNvSpPr/>
          <p:nvPr/>
        </p:nvSpPr>
        <p:spPr bwMode="auto">
          <a:xfrm>
            <a:off x="1115616" y="4028593"/>
            <a:ext cx="2484276" cy="6480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슬롯 메서드 </a:t>
            </a:r>
            <a:r>
              <a:rPr lang="ko-KR" altLang="en-US" b="1" dirty="0">
                <a:latin typeface="Verdana" pitchFamily="34" charset="0"/>
              </a:rPr>
              <a:t>호출됨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0E2116F-14C3-4385-9BF0-BAD7EE0CB431}"/>
              </a:ext>
            </a:extLst>
          </p:cNvPr>
          <p:cNvSpPr/>
          <p:nvPr/>
        </p:nvSpPr>
        <p:spPr bwMode="auto">
          <a:xfrm>
            <a:off x="1115616" y="4952737"/>
            <a:ext cx="2484276" cy="6480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슬롯 메서드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64653D93-A0CA-4973-ADDE-AAB087B88003}"/>
              </a:ext>
            </a:extLst>
          </p:cNvPr>
          <p:cNvCxnSpPr>
            <a:cxnSpLocks/>
            <a:endCxn id="14" idx="3"/>
          </p:cNvCxnSpPr>
          <p:nvPr/>
        </p:nvCxnSpPr>
        <p:spPr bwMode="auto">
          <a:xfrm flipH="1" flipV="1">
            <a:off x="3599892" y="4352629"/>
            <a:ext cx="1008112" cy="3125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25E443-04AC-4D3F-B7E2-6B95DD58BE08}"/>
              </a:ext>
            </a:extLst>
          </p:cNvPr>
          <p:cNvCxnSpPr>
            <a:stCxn id="5" idx="2"/>
          </p:cNvCxnSpPr>
          <p:nvPr/>
        </p:nvCxnSpPr>
        <p:spPr bwMode="auto">
          <a:xfrm>
            <a:off x="5472100" y="2492896"/>
            <a:ext cx="252028" cy="16802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AD7B248-B3E5-4BA4-A59A-2DB53ABFF0F0}"/>
              </a:ext>
            </a:extLst>
          </p:cNvPr>
          <p:cNvSpPr txBox="1"/>
          <p:nvPr/>
        </p:nvSpPr>
        <p:spPr>
          <a:xfrm>
            <a:off x="3811955" y="3502748"/>
            <a:ext cx="195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시그널 </a:t>
            </a:r>
            <a:r>
              <a:rPr lang="en-US" altLang="ko-KR" dirty="0"/>
              <a:t>clicked()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577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1198</TotalTime>
  <Words>502</Words>
  <Application>Microsoft Office PowerPoint</Application>
  <PresentationFormat>화면 슬라이드 쇼(4:3)</PresentationFormat>
  <Paragraphs>126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Segoe Light</vt:lpstr>
      <vt:lpstr>Wingdings</vt:lpstr>
      <vt:lpstr>Verdana</vt:lpstr>
      <vt:lpstr>Calibri</vt:lpstr>
      <vt:lpstr>Segoe UI</vt:lpstr>
      <vt:lpstr>Times New Roman</vt:lpstr>
      <vt:lpstr>Presentation1</vt:lpstr>
      <vt:lpstr>13장 </vt:lpstr>
      <vt:lpstr>Module Overview</vt:lpstr>
      <vt:lpstr>Lesson 1: PyQt소개</vt:lpstr>
      <vt:lpstr>Lesson 1: PyQt소개</vt:lpstr>
      <vt:lpstr>Lesson 2: 설치</vt:lpstr>
      <vt:lpstr>Lesson 3: 데모</vt:lpstr>
      <vt:lpstr>Lesson 3: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103</cp:revision>
  <dcterms:created xsi:type="dcterms:W3CDTF">2013-03-04T09:54:30Z</dcterms:created>
  <dcterms:modified xsi:type="dcterms:W3CDTF">2022-01-12T07:30:03Z</dcterms:modified>
</cp:coreProperties>
</file>