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59" r:id="rId6"/>
    <p:sldId id="266" r:id="rId7"/>
    <p:sldId id="260" r:id="rId8"/>
    <p:sldId id="261" r:id="rId9"/>
    <p:sldId id="262" r:id="rId10"/>
    <p:sldId id="267" r:id="rId11"/>
    <p:sldId id="264" r:id="rId12"/>
    <p:sldId id="265" r:id="rId13"/>
    <p:sldId id="268" r:id="rId14"/>
  </p:sldIdLst>
  <p:sldSz cx="9144000" cy="6858000" type="screen4x3"/>
  <p:notesSz cx="6858000" cy="9144000"/>
  <p:embeddedFontLst>
    <p:embeddedFont>
      <p:font typeface="Segoe Light" panose="020B0604020202020204" charset="0"/>
      <p:regular r:id="rId16"/>
      <p: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2" d="100"/>
          <a:sy n="102" d="100"/>
        </p:scale>
        <p:origin x="18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9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7522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284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90437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37202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3535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1250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4991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1014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6278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08002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32129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99554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6513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56412"/>
            <a:ext cx="5732417" cy="366254"/>
          </a:xfrm>
        </p:spPr>
        <p:txBody>
          <a:bodyPr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제어문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구문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 descr="\\.psf\Home\Desktop\스크린샷 2020-02-15 오후 3.00.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689" y="980728"/>
            <a:ext cx="5601234" cy="4503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제어문과 연관된 유용한 함수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제어문과 연관된 유용한 함수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457200" indent="-457200">
              <a:buAutoNum type="arabicParenR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range():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수열의 생성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 descr="\\.psf\Home\Desktop\스크린샷 2020-02-15 오후 3.01.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928803"/>
            <a:ext cx="4359428" cy="3533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제어문과 연관된 유용한 함수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866" y="91792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리스트 내장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기존의 리스트 객체를 이용해 조합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필터링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등의 추가적인 연산을 통해 새로운 리스트 객체를 생성하는 경우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리스트 내장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 매우 효율적이다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 for 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 in 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시퀀스 타입 객체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 (if 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&gt;)</a:t>
            </a:r>
          </a:p>
        </p:txBody>
      </p:sp>
      <p:pic>
        <p:nvPicPr>
          <p:cNvPr id="8194" name="Picture 2" descr="\\.psf\Home\Desktop\스크린샷 2020-02-15 오후 3.03.1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592717"/>
            <a:ext cx="7029994" cy="37029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제어문과 연관된 유용한 함수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3)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반복문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작성 시 도움이 되는 함수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filter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(&lt;function&gt; | None, 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이터레이션이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가능한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&gt;)</a:t>
            </a:r>
          </a:p>
        </p:txBody>
      </p:sp>
      <p:pic>
        <p:nvPicPr>
          <p:cNvPr id="9218" name="Picture 2" descr="\\.psf\Home\Desktop\스크린샷 2020-02-15 오후 3.07.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19" y="1714488"/>
            <a:ext cx="4596888" cy="2866640"/>
          </a:xfrm>
          <a:prstGeom prst="rect">
            <a:avLst/>
          </a:prstGeom>
          <a:noFill/>
        </p:spPr>
      </p:pic>
      <p:pic>
        <p:nvPicPr>
          <p:cNvPr id="9219" name="Picture 3" descr="\\.psf\Home\Desktop\스크린샷 2020-02-15 오후 3.07.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3274920"/>
            <a:ext cx="4881924" cy="30766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 구문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
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구문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제어문과 연관된 유용한 함수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분기구문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들여쓰기에 대한 규칙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바깥쪽에 있는 블록의 코드는 반드시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열부터 시작해야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블록은 같은 거리만큼 들여쓰기를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블록의 끝은 들여쓰기가 끝나는 부분으로 간주된다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{,},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begin, end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사용하지 않는다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탭과 공백은 섞어서 쓰지 않는 것이 좋다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공백은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~ 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칸을 사용한다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분기구문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&lt;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&gt;:                 </a:t>
            </a:r>
          </a:p>
          <a:p>
            <a:pPr>
              <a:buNone/>
            </a:pP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1&gt;:</a:t>
            </a:r>
          </a:p>
          <a:p>
            <a:pPr>
              <a:buNone/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1&gt;</a:t>
            </a:r>
          </a:p>
          <a:p>
            <a:pPr>
              <a:buNone/>
            </a:pPr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2&gt;:</a:t>
            </a:r>
          </a:p>
          <a:p>
            <a:pPr>
              <a:buNone/>
            </a:pP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2&gt;</a:t>
            </a:r>
          </a:p>
          <a:p>
            <a:pPr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6016" y="1021215"/>
            <a:ext cx="33123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&gt;: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else: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분기구문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7620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if else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조건을 평가해서 참인 경우 거짓인 경우를 처리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4921808" cy="38465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분기구문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조건식의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참과 거짓 판단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계열의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0,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실수 계열의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0.0,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시퀀스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개열의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(), [], {}, “”, None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은 항상 거짓으로 판단된다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050" name="Picture 2" descr="\\.psf\Home\Desktop\스크린샷 2020-02-15 오후 2.43.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82995"/>
            <a:ext cx="2409341" cy="44040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구문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while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while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문은 조건식이 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(True)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 동안 반복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while 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else: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3074" name="Picture 2" descr="\\.psf\Home\Desktop\스크린샷 2020-02-15 오후 2.43.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484784"/>
            <a:ext cx="3513002" cy="4453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구문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for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문은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이터레이션이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가능한 객체를 순차적으로 순회한다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for 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타겟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 in 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else: 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4098" name="Picture 2" descr="\\.psf\Home\Desktop\스크린샷 2020-02-15 오후 2.45.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010519"/>
            <a:ext cx="5850566" cy="37810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구문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break, continue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else: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반복문을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수행하면서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break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continue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문을 이용해서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반복문을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제어할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\\.psf\Home\Desktop\스크린샷 2020-02-15 오후 2.46.5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132" y="1941348"/>
            <a:ext cx="5003713" cy="4223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786</TotalTime>
  <Words>440</Words>
  <Application>Microsoft Office PowerPoint</Application>
  <PresentationFormat>화면 슬라이드 쇼(4:3)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Segoe Light</vt:lpstr>
      <vt:lpstr>맑은 고딕</vt:lpstr>
      <vt:lpstr>Arial</vt:lpstr>
      <vt:lpstr>Wingdings</vt:lpstr>
      <vt:lpstr>Verdana</vt:lpstr>
      <vt:lpstr>Calibri</vt:lpstr>
      <vt:lpstr>Segoe UI</vt:lpstr>
      <vt:lpstr>Times New Roman</vt:lpstr>
      <vt:lpstr>Presentation1</vt:lpstr>
      <vt:lpstr>4장 </vt:lpstr>
      <vt:lpstr>Module Overview</vt:lpstr>
      <vt:lpstr>Lesson 1: 분기구문</vt:lpstr>
      <vt:lpstr>Lesson 1: 분기구문</vt:lpstr>
      <vt:lpstr>Lesson 1: 분기구문</vt:lpstr>
      <vt:lpstr>Lesson 1: 분기구문</vt:lpstr>
      <vt:lpstr>Lesson 2: 반복 구문</vt:lpstr>
      <vt:lpstr>Lesson 2: 반복 구문</vt:lpstr>
      <vt:lpstr>Lesson 2: 반복 구문</vt:lpstr>
      <vt:lpstr>Lesson 2: 반복 구문</vt:lpstr>
      <vt:lpstr>Lesson 3: 제어문과 연관된 유용한 함수</vt:lpstr>
      <vt:lpstr>Lesson 3: 제어문과 연관된 유용한 함수</vt:lpstr>
      <vt:lpstr>Lesson 3: 제어문과 연관된 유용한 함수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김 종덕</cp:lastModifiedBy>
  <cp:revision>62</cp:revision>
  <dcterms:created xsi:type="dcterms:W3CDTF">2013-03-04T09:54:30Z</dcterms:created>
  <dcterms:modified xsi:type="dcterms:W3CDTF">2022-01-12T06:03:10Z</dcterms:modified>
</cp:coreProperties>
</file>