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84" r:id="rId9"/>
    <p:sldId id="266" r:id="rId10"/>
    <p:sldId id="267" r:id="rId11"/>
    <p:sldId id="268" r:id="rId12"/>
    <p:sldId id="285" r:id="rId13"/>
    <p:sldId id="286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Segoe UI Light" panose="020B0502040204020203" pitchFamily="34" charset="0"/>
      <p:regular r:id="rId22"/>
      <p:italic r:id="rId23"/>
    </p:embeddedFont>
    <p:embeddedFont>
      <p:font typeface="Segoe Light" panose="020B0604020202020204" charset="0"/>
      <p:regular r:id="rId24"/>
      <p:italic r:id="rId25"/>
    </p:embeddedFont>
    <p:embeddedFont>
      <p:font typeface="OCR A Extended" panose="02010509020102010303" pitchFamily="50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89" autoAdjust="0"/>
  </p:normalViewPr>
  <p:slideViewPr>
    <p:cSldViewPr>
      <p:cViewPr varScale="1">
        <p:scale>
          <a:sx n="112" d="100"/>
          <a:sy n="112" d="100"/>
        </p:scale>
        <p:origin x="15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3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551FCB6D-525F-4CCB-8A26-7EC2165BB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A6FEB4F-067A-4995-9BB9-2535EE1B67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0285B-0E6F-4D65-A128-370E275124DF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6C6329A-1442-400A-94EA-8769B45AF3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EE8366C-4509-4829-8517-87B9A0057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65E69-C667-424F-A316-519C043E4E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03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640844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9060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75610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930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12913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807692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0164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7886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3133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24913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5002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4109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1486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0540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0304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000000"/>
                </a:solidFill>
                <a:latin typeface="Arial"/>
              </a:rPr>
              <a:t>20486A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336699"/>
                </a:solidFill>
                <a:latin typeface="Arial"/>
              </a:rPr>
              <a:t>02: Designing ASP.NET MVC 4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7975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프로그래밍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/>
              <a:t>1</a:t>
            </a:r>
            <a:r>
              <a:rPr lang="ko-KR" altLang="en-US" dirty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66254"/>
          </a:xfrm>
        </p:spPr>
        <p:txBody>
          <a:bodyPr/>
          <a:lstStyle/>
          <a:p>
            <a:r>
              <a:rPr lang="en-US" altLang="ko-KR" sz="2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2800" dirty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>
                <a:latin typeface="OCR A Extended" pitchFamily="50" charset="0"/>
              </a:rPr>
              <a:t>모듈과</a:t>
            </a:r>
            <a:r>
              <a:rPr lang="en-US" altLang="ko-KR" dirty="0">
                <a:latin typeface="OCR A Extended" pitchFamily="50" charset="0"/>
              </a:rPr>
              <a:t> </a:t>
            </a:r>
            <a:r>
              <a:rPr lang="ko-KR" altLang="en-US" dirty="0">
                <a:latin typeface="OCR A Extended" pitchFamily="50" charset="0"/>
              </a:rPr>
              <a:t>패키지 </a:t>
            </a:r>
            <a:r>
              <a:rPr lang="en-US" dirty="0">
                <a:latin typeface="OCR A Extended" pitchFamily="50" charset="0"/>
              </a:rPr>
              <a:t>
</a:t>
            </a: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from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import * 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 내 이름 중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__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시작하는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어트리뷰트를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제외하고 모든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어트리뷰트를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현재의 이름공간으로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임포트한다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 descr="\\.psf\Home\Desktop\스크린샷 2020-02-22 오전 11.05.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362200"/>
            <a:ext cx="8935181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파헤치기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바이트 코드는 일종의 중간 모듈이다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 파일이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simpleset.py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라면 바이트 코드는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simpleset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파이썬버전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pyc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라는 이름으로 모듈 파일이 존재하는 폴더에 저장된다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임포트될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인터프리팅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없이 바로 로딩됨으로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임포트되는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속도가 보다 빨라진다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54483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소스를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컴파일해서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실행파일로 배포해야 하는 경우라면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pyinstaller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설치해서 사용할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1752600"/>
            <a:ext cx="7729728" cy="23488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Command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창을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오픈한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상태에서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c:\work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있는 클래스 파일 중에 하나를 컴파일해 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BankAccount.py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컴파일하는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경우라면 아래와 같이 실행파일을 만들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4878832" cy="11622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5507585" cy="19827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534400" cy="6019800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모듈은 메모리에 한번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하나만 로딩되고 이를 참고하는 여러 개의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레퍼린스가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3314" name="Picture 2" descr="\\.psf\Home\Desktop\스크린샷 2020-02-22 오전 11.18.2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8710437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</a:t>
            </a:r>
            <a:r>
              <a:rPr lang="ko-KR" altLang="en-US" dirty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534400" cy="5147356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여러 개의 모듈을 묶어야 할 경우 패키지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폴더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사용한다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이러한 모듈과 패키지는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설치 폴더의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Lib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라는 하위 폴더에 저장되어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urllib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패키지의 구조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39" name="Picture 3" descr="\\.psf\Home\Desktop\스크린샷 2020-02-22 오전 11.23.2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774317"/>
            <a:ext cx="5957888" cy="1042988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42032"/>
            <a:ext cx="3184531" cy="17124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2819400" y="2505456"/>
            <a:ext cx="4724400" cy="19050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함수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하나의 기능을 구현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하나의 파일에 다수의 함수나 클래스를 정의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폴더 안에 다수의 모듈을 저장해서 관리 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패키지에 저장된 모듈의 함수나 클래스를 사용하는 경우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받는 구문에 따라 접근하는 코드가 다를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외부 라이브러리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모듈이나 패키지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다운로드 받아서 설치한 경우 문서에서 추천하는 방식으로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임포트를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받는 것이 안전하다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모듈명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패키지명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import * </a:t>
            </a: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 소개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집합 모듈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 파헤치기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받기  </a:t>
            </a:r>
            <a:r>
              <a:rPr lang="en-US" dirty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패키지 소개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4212" cy="5836785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모듈은 여러 코드를 묶어 다른 곳에서 재사용할 수 있는 코드 모음을 말한다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1027" name="Picture 3" descr="\\.psf\Home\Desktop\스크린샷 2020-02-22 오전 10.42.0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073" y="1828800"/>
            <a:ext cx="8829527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다양한 모듈을 제공한다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(string),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(date),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(time),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(math),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(fraction),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십진법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(decimal),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랜덤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(random),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(file), sqlite3,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, sys, threading, xml, http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등등 약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개 정도의 다양한 모듈들이 존재한다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개발자가 필요하면 모듈을 작성해서 제공할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내가 만든 모듈을 다른 개발자들에게 제공하거나 또는 제공 받을 수 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10600" cy="6019800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 만들기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파이썬에는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많은 내장 모듈이 있지만 사용자가 직접 모듈을 생성할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합집합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차집합을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구하는 간단한 집합 관련 모듈을 만들어서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c:\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python39\lib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복사하면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algn="r"/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\\.psf\Home\Desktop\스크린샷 2020-02-22 오전 10.36.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81199"/>
            <a:ext cx="3048000" cy="483737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 bwMode="auto">
          <a:xfrm>
            <a:off x="5029200" y="2514600"/>
            <a:ext cx="2895600" cy="990600"/>
          </a:xfrm>
          <a:prstGeom prst="rect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simpleset.py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파일이 제공된다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이 파일을 복사해서 사용한다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5800" cy="5791200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 descr="\\.psf\Home\Desktop\스크린샷 2020-02-22 오전 10.40.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729646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48644"/>
            <a:ext cx="8119156" cy="5147356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모듈의 경로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윈도우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경우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PC”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속성을 클릭한다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시스템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” -&gt; 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고급 시스템 설정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” -&gt;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환경변수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클릭한다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5A0E001-42D6-47C2-997A-10EE3EC64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6" y="2845966"/>
            <a:ext cx="3544887" cy="18335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F0E53F0-B93C-4896-9F30-4FBC692CA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8" y="2951159"/>
            <a:ext cx="5629275" cy="29581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01EADDF-86BA-4168-A6A8-278BD28B6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15" y="2692644"/>
            <a:ext cx="3803835" cy="41653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모듈의 경로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None/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파이썬이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인식할 수 있도록 가능하면 하단의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시스템 변수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“PYTHONPATH”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추가하고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“c:\mymodule”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추가한다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09800"/>
            <a:ext cx="4600209" cy="4330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맑은 고딕" pitchFamily="50" charset="-127"/>
                <a:ea typeface="맑은 고딕" pitchFamily="50" charset="-127"/>
              </a:rPr>
              <a:t>Lesson 1: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모듈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531985"/>
          </a:xfrm>
        </p:spPr>
        <p:txBody>
          <a:bodyPr/>
          <a:lstStyle/>
          <a:p>
            <a:r>
              <a:rPr lang="en-US" sz="2400" dirty="0">
                <a:latin typeface="맑은 고딕" pitchFamily="50" charset="-127"/>
                <a:ea typeface="맑은 고딕" pitchFamily="50" charset="-127"/>
              </a:rPr>
              <a:t>from &lt;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 import &lt;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어트리뷰트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&gt;: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이렇게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임포트된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어트리뷰트는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모듈이름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어트리뷰트이름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같은 형식으로 쓰지 않고 바로 참조한다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pic>
        <p:nvPicPr>
          <p:cNvPr id="8194" name="Picture 2" descr="\\.psf\Home\Desktop\스크린샷 2020-02-22 오전 11.03.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28406"/>
            <a:ext cx="5828210" cy="3108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2404</TotalTime>
  <Words>661</Words>
  <Application>Microsoft Office PowerPoint</Application>
  <PresentationFormat>화면 슬라이드 쇼(4:3)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맑은 고딕</vt:lpstr>
      <vt:lpstr>Arial</vt:lpstr>
      <vt:lpstr>Segoe UI Light</vt:lpstr>
      <vt:lpstr>Wingdings</vt:lpstr>
      <vt:lpstr>Segoe Light</vt:lpstr>
      <vt:lpstr>OCR A Extended</vt:lpstr>
      <vt:lpstr>Verdana</vt:lpstr>
      <vt:lpstr>Calibri</vt:lpstr>
      <vt:lpstr>Segoe UI</vt:lpstr>
      <vt:lpstr>Times New Roman</vt:lpstr>
      <vt:lpstr>Presentation1</vt:lpstr>
      <vt:lpstr>6장 </vt:lpstr>
      <vt:lpstr>Module Overview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김 종덕</cp:lastModifiedBy>
  <cp:revision>88</cp:revision>
  <dcterms:created xsi:type="dcterms:W3CDTF">2013-03-04T09:54:30Z</dcterms:created>
  <dcterms:modified xsi:type="dcterms:W3CDTF">2021-12-27T05:27:09Z</dcterms:modified>
</cp:coreProperties>
</file>