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62" r:id="rId7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Segoe Light" panose="020B0600000101010101" charset="0"/>
      <p:regular r:id="rId13"/>
      <p:italic r:id="rId14"/>
    </p:embeddedFont>
    <p:embeddedFont>
      <p:font typeface="Segoe UI" panose="020B0502040204020203" pitchFamily="34" charset="0"/>
      <p:regular r:id="rId15"/>
      <p:bold r:id="rId16"/>
      <p:italic r:id="rId17"/>
      <p:boldItalic r:id="rId18"/>
    </p:embeddedFont>
    <p:embeddedFont>
      <p:font typeface="Verdana" panose="020B0604030504040204" pitchFamily="34" charset="0"/>
      <p:regular r:id="rId19"/>
      <p:bold r:id="rId20"/>
      <p:italic r:id="rId21"/>
      <p:boldItalic r:id="rId22"/>
    </p:embeddedFont>
    <p:embeddedFont>
      <p:font typeface="맑은 고딕" panose="020B0503020000020004" pitchFamily="50" charset="-127"/>
      <p:regular r:id="rId23"/>
      <p:bold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026" autoAdjust="0"/>
  </p:normalViewPr>
  <p:slideViewPr>
    <p:cSldViewPr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44033E-7478-442D-BC7F-AF0415780225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25111" y="73151"/>
            <a:ext cx="2468880" cy="185166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10895" y="2093976"/>
            <a:ext cx="6153911" cy="660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416F8-C9BF-4985-93CB-6B1003F9DD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5"/>
            <a:ext cx="6153911" cy="6604000"/>
          </a:xfrm>
        </p:spPr>
        <p:txBody>
          <a:bodyPr>
            <a:noAutofit/>
          </a:bodyPr>
          <a:lstStyle/>
          <a:p>
            <a:endParaRPr lang="en-US" sz="1000" dirty="0"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2514600"/>
            <a:ext cx="9144000" cy="2514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3875" y="1500426"/>
            <a:ext cx="74771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itchFamily="34" charset="0"/>
              </a:rPr>
              <a:t>파이썬</a:t>
            </a:r>
            <a:r>
              <a:rPr lang="ko-KR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itchFamily="34" charset="0"/>
              </a:rPr>
              <a:t> 프로그래밍</a:t>
            </a:r>
            <a:endParaRPr lang="en-US" sz="48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  <a:cs typeface="Segoe UI" pitchFamily="34" charset="0"/>
            </a:endParaRPr>
          </a:p>
        </p:txBody>
      </p:sp>
      <p:pic>
        <p:nvPicPr>
          <p:cNvPr id="10" name="Picture 9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514600"/>
            <a:ext cx="3063240" cy="2514600"/>
          </a:xfrm>
          <a:prstGeom prst="rect">
            <a:avLst/>
          </a:prstGeom>
        </p:spPr>
      </p:pic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106782" y="2774735"/>
            <a:ext cx="5732417" cy="1129607"/>
          </a:xfrm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8400" baseline="0">
                <a:solidFill>
                  <a:schemeClr val="bg1"/>
                </a:solidFill>
                <a:latin typeface="Segoe Light" pitchFamily="34" charset="0"/>
              </a:defRPr>
            </a:lvl1pPr>
          </a:lstStyle>
          <a:p>
            <a:r>
              <a:rPr lang="en-US" dirty="0"/>
              <a:t>1</a:t>
            </a:r>
            <a:r>
              <a:rPr lang="ko-KR" altLang="en-US" dirty="0"/>
              <a:t>장 소개</a:t>
            </a:r>
            <a:endParaRPr lang="en-US" dirty="0"/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21297" y="3925328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b04763b-6662-436e-bff2-e2dc0c09868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3106782" y="3169492"/>
            <a:ext cx="5732417" cy="366254"/>
          </a:xfrm>
        </p:spPr>
        <p:txBody>
          <a:bodyPr/>
          <a:lstStyle/>
          <a:p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2800" dirty="0">
                <a:latin typeface="맑은 고딕" pitchFamily="50" charset="-127"/>
                <a:ea typeface="맑은 고딕" pitchFamily="50" charset="-127"/>
              </a:rPr>
              <a:t>장 </a:t>
            </a:r>
            <a:endParaRPr lang="en-US" sz="2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예외 처리</a:t>
            </a:r>
            <a:r>
              <a:rPr lang="en-US" dirty="0">
                <a:latin typeface="맑은 고딕" pitchFamily="50" charset="-127"/>
                <a:ea typeface="맑은 고딕" pitchFamily="50" charset="-127"/>
              </a:rPr>
              <a:t>
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2de11403-5404-4120-b9dc-cc323a9c3b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예외 소개 </a:t>
            </a:r>
            <a:r>
              <a:rPr lang="en-US" dirty="0">
                <a:latin typeface="맑은 고딕" pitchFamily="50" charset="-127"/>
                <a:ea typeface="맑은 고딕" pitchFamily="50" charset="-127"/>
              </a:rPr>
              <a:t>
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예외 처리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928a0490-1281-45c5-84fe-a78eda3c30d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itchFamily="50" charset="-127"/>
                <a:ea typeface="맑은 고딕" pitchFamily="50" charset="-127"/>
              </a:rPr>
              <a:t>Lesson 1: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예외 처리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잘 작성된 코드도 실행 중에 에러가 발생할 수 있다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개발자 입장에서 버그 없는 프로그램을 작성하는 쉽지 않다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코딩을 하다 보면 다양한 예외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에러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가 발생한다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pic>
        <p:nvPicPr>
          <p:cNvPr id="1026" name="Picture 2" descr="\\.psf\Home\Desktop\스크린샷 2020-02-22 오전 11.54.3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2286000"/>
            <a:ext cx="4953000" cy="43156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itchFamily="50" charset="-127"/>
                <a:ea typeface="맑은 고딕" pitchFamily="50" charset="-127"/>
              </a:rPr>
              <a:t>Lesson 1: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예외 처리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838200"/>
            <a:ext cx="8305800" cy="5791200"/>
          </a:xfrm>
        </p:spPr>
        <p:txBody>
          <a:bodyPr/>
          <a:lstStyle/>
          <a:p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예외처리 코드 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en-US" sz="2400" dirty="0">
                <a:latin typeface="맑은 고딕" pitchFamily="50" charset="-127"/>
                <a:ea typeface="맑은 고딕" pitchFamily="50" charset="-127"/>
              </a:rPr>
              <a:t>try:</a:t>
            </a:r>
          </a:p>
          <a:p>
            <a:pPr>
              <a:buNone/>
            </a:pPr>
            <a:r>
              <a:rPr lang="en-US" sz="2400" dirty="0">
                <a:latin typeface="맑은 고딕" pitchFamily="50" charset="-127"/>
                <a:ea typeface="맑은 고딕" pitchFamily="50" charset="-127"/>
              </a:rPr>
              <a:t>		&lt;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예외 발생 가능성이 있는 문장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buNone/>
            </a:pPr>
            <a:r>
              <a:rPr lang="en-US" sz="2400" dirty="0">
                <a:latin typeface="맑은 고딕" pitchFamily="50" charset="-127"/>
                <a:ea typeface="맑은 고딕" pitchFamily="50" charset="-127"/>
              </a:rPr>
              <a:t>except &lt;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예외 종류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&gt;:</a:t>
            </a:r>
          </a:p>
          <a:p>
            <a:pPr>
              <a:buNone/>
            </a:pPr>
            <a:r>
              <a:rPr lang="en-US" sz="2400" dirty="0">
                <a:latin typeface="맑은 고딕" pitchFamily="50" charset="-127"/>
                <a:ea typeface="맑은 고딕" pitchFamily="50" charset="-127"/>
              </a:rPr>
              <a:t>		&lt;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예외</a:t>
            </a:r>
            <a:r>
              <a:rPr lang="en-US" sz="2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처리 문장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buNone/>
            </a:pPr>
            <a:r>
              <a:rPr lang="en-US" sz="2400" dirty="0">
                <a:latin typeface="맑은 고딕" pitchFamily="50" charset="-127"/>
                <a:ea typeface="맑은 고딕" pitchFamily="50" charset="-127"/>
              </a:rPr>
              <a:t>except (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예외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1,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예외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2):</a:t>
            </a:r>
          </a:p>
          <a:p>
            <a:pPr>
              <a:buNone/>
            </a:pPr>
            <a:r>
              <a:rPr lang="en-US" sz="2400" dirty="0">
                <a:latin typeface="맑은 고딕" pitchFamily="50" charset="-127"/>
                <a:ea typeface="맑은 고딕" pitchFamily="50" charset="-127"/>
              </a:rPr>
              <a:t>		&lt;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예외 처리 문장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buNone/>
            </a:pPr>
            <a:r>
              <a:rPr lang="en-US" sz="2400" dirty="0">
                <a:latin typeface="맑은 고딕" pitchFamily="50" charset="-127"/>
                <a:ea typeface="맑은 고딕" pitchFamily="50" charset="-127"/>
              </a:rPr>
              <a:t>except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예외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as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인자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>
              <a:buNone/>
            </a:pPr>
            <a:r>
              <a:rPr lang="en-US" sz="2400" dirty="0">
                <a:latin typeface="맑은 고딕" pitchFamily="50" charset="-127"/>
                <a:ea typeface="맑은 고딕" pitchFamily="50" charset="-127"/>
              </a:rPr>
              <a:t>		&lt;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예외 처리 문장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buNone/>
            </a:pPr>
            <a:r>
              <a:rPr lang="en-US" sz="2400" dirty="0">
                <a:latin typeface="맑은 고딕" pitchFamily="50" charset="-127"/>
                <a:ea typeface="맑은 고딕" pitchFamily="50" charset="-127"/>
              </a:rPr>
              <a:t>else:</a:t>
            </a:r>
          </a:p>
          <a:p>
            <a:pPr>
              <a:buNone/>
            </a:pPr>
            <a:r>
              <a:rPr lang="en-US" sz="2400" dirty="0">
                <a:latin typeface="맑은 고딕" pitchFamily="50" charset="-127"/>
                <a:ea typeface="맑은 고딕" pitchFamily="50" charset="-127"/>
              </a:rPr>
              <a:t>		&lt;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예외가 발생하지 않은 경우 수행될 문장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buNone/>
            </a:pPr>
            <a:r>
              <a:rPr lang="en-US" sz="2400" dirty="0">
                <a:latin typeface="맑은 고딕" pitchFamily="50" charset="-127"/>
                <a:ea typeface="맑은 고딕" pitchFamily="50" charset="-127"/>
              </a:rPr>
              <a:t>finally:</a:t>
            </a:r>
          </a:p>
          <a:p>
            <a:pPr>
              <a:buNone/>
            </a:pPr>
            <a:r>
              <a:rPr lang="en-US" sz="2400" dirty="0">
                <a:latin typeface="맑은 고딕" pitchFamily="50" charset="-127"/>
                <a:ea typeface="맑은 고딕" pitchFamily="50" charset="-127"/>
              </a:rPr>
              <a:t>	&lt;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예외 발생 유무에 상관없이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try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블록 이후 수행할 문장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sz="2400" dirty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endParaRPr 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itchFamily="50" charset="-127"/>
                <a:ea typeface="맑은 고딕" pitchFamily="50" charset="-127"/>
              </a:rPr>
              <a:t>Lesson 2: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예외 처리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F79C8E2-A21D-4D04-A5E3-0029980BB5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066800"/>
            <a:ext cx="5691305" cy="560547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itchFamily="50" charset="-127"/>
                <a:ea typeface="맑은 고딕" pitchFamily="50" charset="-127"/>
              </a:rPr>
              <a:t>Lesson 2: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예외 처리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838200"/>
            <a:ext cx="8380412" cy="5608185"/>
          </a:xfrm>
        </p:spPr>
        <p:txBody>
          <a:bodyPr/>
          <a:lstStyle/>
          <a:p>
            <a:r>
              <a:rPr lang="en-US" sz="2400" dirty="0">
                <a:latin typeface="맑은 고딕" pitchFamily="50" charset="-127"/>
                <a:ea typeface="맑은 고딕" pitchFamily="50" charset="-127"/>
              </a:rPr>
              <a:t>finally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블록은 항상 실행된다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buNone/>
            </a:pP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def divide(a, b):</a:t>
            </a:r>
          </a:p>
          <a:p>
            <a:pPr>
              <a:buNone/>
            </a:pP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    return a / b</a:t>
            </a:r>
          </a:p>
          <a:p>
            <a:pPr>
              <a:buNone/>
            </a:pP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try:</a:t>
            </a:r>
          </a:p>
          <a:p>
            <a:pPr>
              <a:buNone/>
            </a:pP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    c = divide(5, 'string')</a:t>
            </a:r>
          </a:p>
          <a:p>
            <a:pPr>
              <a:buNone/>
            </a:pP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생략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…</a:t>
            </a:r>
          </a:p>
          <a:p>
            <a:pPr>
              <a:buNone/>
            </a:pP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except:</a:t>
            </a:r>
          </a:p>
          <a:p>
            <a:pPr>
              <a:buNone/>
            </a:pP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    print('</a:t>
            </a:r>
            <a:r>
              <a:rPr lang="en-US" altLang="ko-KR" sz="2400" dirty="0" err="1">
                <a:latin typeface="맑은 고딕" pitchFamily="50" charset="-127"/>
                <a:ea typeface="맑은 고딕" pitchFamily="50" charset="-127"/>
              </a:rPr>
              <a:t>ZeroDivisionError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2400" dirty="0" err="1">
                <a:latin typeface="맑은 고딕" pitchFamily="50" charset="-127"/>
                <a:ea typeface="맑은 고딕" pitchFamily="50" charset="-127"/>
              </a:rPr>
              <a:t>TypeError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를 제외한 다른 에러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')</a:t>
            </a:r>
          </a:p>
          <a:p>
            <a:pPr>
              <a:buNone/>
            </a:pP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else:</a:t>
            </a:r>
          </a:p>
          <a:p>
            <a:pPr>
              <a:buNone/>
            </a:pP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    print('Result: {0}'.format(c))</a:t>
            </a:r>
          </a:p>
          <a:p>
            <a:pPr>
              <a:buNone/>
            </a:pP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finally:</a:t>
            </a:r>
          </a:p>
          <a:p>
            <a:pPr>
              <a:buNone/>
            </a:pP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    print('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항상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finally 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블럭은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수행됩니다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')</a:t>
            </a:r>
          </a:p>
          <a:p>
            <a:pPr>
              <a:buNone/>
            </a:pP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endParaRPr 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NG_MOC_Core_ModuleNew</Template>
  <TotalTime>1712</TotalTime>
  <Words>284</Words>
  <Application>Microsoft Office PowerPoint</Application>
  <PresentationFormat>화면 슬라이드 쇼(4:3)</PresentationFormat>
  <Paragraphs>57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맑은 고딕</vt:lpstr>
      <vt:lpstr>Wingdings</vt:lpstr>
      <vt:lpstr>Verdana</vt:lpstr>
      <vt:lpstr>Segoe UI</vt:lpstr>
      <vt:lpstr>Arial</vt:lpstr>
      <vt:lpstr>Calibri</vt:lpstr>
      <vt:lpstr>Segoe Light</vt:lpstr>
      <vt:lpstr>Presentation1</vt:lpstr>
      <vt:lpstr>7장 </vt:lpstr>
      <vt:lpstr>Module Overview</vt:lpstr>
      <vt:lpstr>Lesson 1: 예외 처리</vt:lpstr>
      <vt:lpstr>Lesson 1: 예외 처리</vt:lpstr>
      <vt:lpstr>Lesson 2: 예외 처리</vt:lpstr>
      <vt:lpstr>Lesson 2: 예외 처리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Module02</dc:title>
  <dc:creator>karthi</dc:creator>
  <cp:lastModifiedBy>jongdeokkim</cp:lastModifiedBy>
  <cp:revision>70</cp:revision>
  <dcterms:created xsi:type="dcterms:W3CDTF">2013-03-04T09:54:30Z</dcterms:created>
  <dcterms:modified xsi:type="dcterms:W3CDTF">2021-03-09T04:52:04Z</dcterms:modified>
</cp:coreProperties>
</file>