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3" r:id="rId6"/>
    <p:sldId id="264" r:id="rId7"/>
    <p:sldId id="266" r:id="rId8"/>
    <p:sldId id="267" r:id="rId9"/>
    <p:sldId id="268" r:id="rId10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Segoe Light" panose="020B0604020202020204" charset="0"/>
      <p:regular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  <p:embeddedFont>
      <p:font typeface="Segoe UI" panose="020B0502040204020203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91" autoAdjust="0"/>
  </p:normalViewPr>
  <p:slideViewPr>
    <p:cSldViewPr>
      <p:cViewPr varScale="1">
        <p:scale>
          <a:sx n="111" d="100"/>
          <a:sy n="111" d="100"/>
        </p:scale>
        <p:origin x="16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6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15470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82241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71469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88360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075443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72441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0737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45142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563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파이썬</a:t>
            </a:r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프로그래밍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1</a:t>
            </a:r>
            <a:r>
              <a:rPr lang="ko-KR" altLang="en-US" dirty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66254"/>
          </a:xfrm>
        </p:spPr>
        <p:txBody>
          <a:bodyPr/>
          <a:lstStyle/>
          <a:p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장 </a:t>
            </a: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입출력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
</a:t>
            </a:r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667000"/>
            <a:ext cx="4122013" cy="12306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표준입출력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파일입출력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입출력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62000"/>
            <a:ext cx="8686800" cy="5715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표준 입출력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화면으로 출력할 때는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print()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함수를 사용한다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 때 인자는 몇 개가 들어가든지 상관없다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1026" name="Picture 2" descr="\\.psf\Home\Desktop\스크린샷 2020-02-22 오후 12.10.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143116"/>
            <a:ext cx="5842406" cy="4429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입출력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62000"/>
            <a:ext cx="8610600" cy="5791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출력시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포맷팅을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rjust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(),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ljust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(), center()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함수를 사용해서 정렬한다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3076" name="Picture 4" descr="\\.psf\Home\Desktop\스크린샷 2020-02-22 오후 12.15.3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571612"/>
            <a:ext cx="6629255" cy="5072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입출력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format()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메서드에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진수를 변경해서 출력 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#x(16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진수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), #o(8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진수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), #b(2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진수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가능하다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이진수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(Binary)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d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십진수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(Decimal)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진수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Hexdecimal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화폐형태로 출력할 때 사용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 descr="\\.psf\Home\Desktop\스크린샷 2020-02-22 오후 12.19.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3714752"/>
            <a:ext cx="5721841" cy="2071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입출력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format()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메서드에서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정수 이외에 실수에 대한 표현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지수 표현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f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일반적인 실수 표현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자리수를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지정할 때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print(“{0:.2f}”.format(4/3))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 같이 지정해서 실수 부분은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자리까지만 출력지정 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 descr="\\.psf\Home\Desktop\스크린샷 2020-02-22 오후 12.22.3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3357562"/>
            <a:ext cx="6286544" cy="22205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2: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파일 입출력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파일 입출력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파일객체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= open(file, mode)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mode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값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r: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읽기 모드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(Read,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w: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쓰기 모드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(Write)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a: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 +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이어쓰기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모드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(Append)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+: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읽기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쓰기 모드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b: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바이너리 모드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(Binary)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t: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텍스트 모드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(Text,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2: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파일 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간단하게 파일을 쓰기 읽는 예제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 descr="\\.psf\Home\Desktop\스크린샷 2020-02-22 오후 2.40.5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714487"/>
            <a:ext cx="7500992" cy="3500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2: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파일 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380412" cy="514735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텍스트 파일 처리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read():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파일 전체를 읽어서 문자열로 반환한다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맑은 고딕" pitchFamily="50" charset="-127"/>
                <a:ea typeface="맑은 고딕" pitchFamily="50" charset="-127"/>
              </a:rPr>
              <a:t>readline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():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한줄씩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읽은 문자열을 반환한다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맑은 고딕" pitchFamily="50" charset="-127"/>
                <a:ea typeface="맑은 고딕" pitchFamily="50" charset="-127"/>
              </a:rPr>
              <a:t>readlines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():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파일의 모든 내용을 줄 단위로 잘라서 반환한다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리턴형식이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리스트 형식이다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write():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파일에 쓰기 작업을 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tell():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어디까지 읽고 썼는지 위치를 반환한다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seek():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사용자가 원하는 위치로 파일 포인터를 이동한다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1132</TotalTime>
  <Words>371</Words>
  <Application>Microsoft Office PowerPoint</Application>
  <PresentationFormat>화면 슬라이드 쇼(4:3)</PresentationFormat>
  <Paragraphs>76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맑은 고딕</vt:lpstr>
      <vt:lpstr>Arial</vt:lpstr>
      <vt:lpstr>Wingdings</vt:lpstr>
      <vt:lpstr>Segoe Light</vt:lpstr>
      <vt:lpstr>Calibri</vt:lpstr>
      <vt:lpstr>Verdana</vt:lpstr>
      <vt:lpstr>Segoe UI</vt:lpstr>
      <vt:lpstr>Times New Roman</vt:lpstr>
      <vt:lpstr>Presentation1</vt:lpstr>
      <vt:lpstr>8장 </vt:lpstr>
      <vt:lpstr>Module Overview</vt:lpstr>
      <vt:lpstr>Lesson 1: 입출력</vt:lpstr>
      <vt:lpstr>Lesson 1: 입출력</vt:lpstr>
      <vt:lpstr>Lesson 1: 입출력</vt:lpstr>
      <vt:lpstr>Lesson 1: 입출력</vt:lpstr>
      <vt:lpstr>Lesson 2: 파일 입출력</vt:lpstr>
      <vt:lpstr>Lesson 2: 파일 입출력</vt:lpstr>
      <vt:lpstr>Lesson 2: 파일 입출력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김 종덕</cp:lastModifiedBy>
  <cp:revision>81</cp:revision>
  <dcterms:created xsi:type="dcterms:W3CDTF">2013-03-04T09:54:30Z</dcterms:created>
  <dcterms:modified xsi:type="dcterms:W3CDTF">2022-01-12T06:10:45Z</dcterms:modified>
</cp:coreProperties>
</file>