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1C163-8685-4399-BEB0-B670B2541BB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3459-C6F5-49F9-98E0-401A6A7F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3459-C6F5-49F9-98E0-401A6A7F2D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34E3-5686-4875-818B-3CBCC798C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A21A8-7CB3-4192-A667-E8F23B574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27E0-607E-488C-8459-FEE2FEE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BA523-9BD5-41CA-895F-D2D8E7A3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3FDE1-3E33-4BD1-BA40-02F3E123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2A2A-82D1-4AEB-BE89-C360F837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18E39-BDA3-415A-A825-5FE535D1A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60B1-65AA-4EF8-A66B-06917440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09A6A-5865-4731-9759-22A13EFA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F670-2D50-49B9-A076-3545BF58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F21AE-341E-4969-AC85-CEFE85B41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B9D50-9F8E-4B06-B6B5-C319E568E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5A9F-DFCD-4559-86F3-5AD5BD3C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D636-4A78-445D-AEA1-E84F5C37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8B482-E989-43C0-8135-933B262E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8852-71C7-4C19-AA0A-BBFEE44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69BB-48EB-4389-9896-622990F5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3A-82F8-44D1-916E-9E080F4E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F2B9-3580-4D57-8309-9CB6E6DF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B82EE-9C3A-4E0E-93AE-C28DFF34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976C-79F0-4073-B74C-1C883330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9A6B2-7A24-4D27-931A-C3AACFD3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5028-6EE7-454F-ACA9-F79D46DF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E59A-C273-485E-B6B2-DB2388CB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9BB7-3AAE-4AC2-902A-E2B5ADD3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2F94-4575-4DE2-A45B-C073BC29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CB9BE-8467-4291-A789-CC3ADD396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7B7F6-BCB7-4FAB-9E74-78CB0B11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22557-6DBF-48B3-9AF9-5DFD7F23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6E886-BA24-41F9-8E60-0BB2C555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04DDE-BB20-4E3D-B406-68526C9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F1D2-EAFE-4EAD-8A6C-ADCA93EF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145BA-BBCC-4EDB-B3D6-BA3A6F0D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DED70-4623-4D30-AA59-B4FA95C2B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45EE5-C5B5-46FD-978F-1224FCF40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05331-8C81-48A2-981E-DA6DBB618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91E30-6BAE-48D7-9F77-2F352CDE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FD241-4ABC-489E-8CAC-89998923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35DDE-079F-47EC-A010-EA75C65E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DFEA-1831-41CF-9699-8892C488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CA31-912B-4867-A083-441B46D7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A27BC-3C98-459B-B644-25195B10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F1D81-0135-430D-835F-2F880B35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C45D0-89E8-4BC4-8847-90948000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917AD-CCCD-40DF-9E1A-99772A61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AEB1-382B-4B3C-8A70-675A732A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28EA-608F-4BC6-BE3D-309EAF28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E066-380B-408D-BCE5-19F3235D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2BFDB-B833-4DF4-80F9-6DA7408EB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AB949-3A6A-4F01-82AD-3250D093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09402-A86F-49EF-AEA1-F842AFE8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11837-0302-4896-9E73-58BF2912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3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A400-B0F0-41D1-9916-B5F8E09C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4CEE9-7A99-4BAB-A5C0-3BCBFEC38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5D965-729E-4A13-901B-B91A2729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65468-6171-4E96-B13B-A0F51F53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0441-9B09-49EB-A6CE-2AEEC8BA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BDE82-D274-4B2B-B5FF-FAC1E814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07F7-7137-4AB1-A07B-044B257C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C6401-DFA3-46C3-92D1-4BD98A2CD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99E7-FF54-48D6-BE8C-100510081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0969-14AA-4804-BDBC-4E554F9460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3AA0-91D3-45E0-9F6F-2F33362C7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4FFE8-2EA8-4981-BA70-77607BFC7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7D1E-4C9F-436A-81D2-48AA6116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1 - Change the way of file presentation at Quick Access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05D68ED-5ED4-4C44-B800-69002F3ED1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53" y="768245"/>
            <a:ext cx="10103371" cy="59585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A0F62F-B20D-46BB-A626-E34B1C79FD92}"/>
              </a:ext>
            </a:extLst>
          </p:cNvPr>
          <p:cNvSpPr/>
          <p:nvPr/>
        </p:nvSpPr>
        <p:spPr>
          <a:xfrm>
            <a:off x="7764904" y="3262036"/>
            <a:ext cx="3387777" cy="494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02FC4-2EE4-43EA-A1BF-EC06E6FF621E}"/>
              </a:ext>
            </a:extLst>
          </p:cNvPr>
          <p:cNvSpPr txBox="1"/>
          <p:nvPr/>
        </p:nvSpPr>
        <p:spPr>
          <a:xfrm>
            <a:off x="8446957" y="2591226"/>
            <a:ext cx="23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setting here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88E4DC-4778-4BA7-9330-1C554F82F8FD}"/>
              </a:ext>
            </a:extLst>
          </p:cNvPr>
          <p:cNvCxnSpPr/>
          <p:nvPr/>
        </p:nvCxnSpPr>
        <p:spPr>
          <a:xfrm flipV="1">
            <a:off x="8994098" y="2885608"/>
            <a:ext cx="404735" cy="292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58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D47C825-2FBA-4288-B7D7-589088A12D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53" y="768245"/>
            <a:ext cx="10103371" cy="5958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4 - Filter folders on My Drive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9F261-B3F0-45EB-8A78-E3605166BE10}"/>
              </a:ext>
            </a:extLst>
          </p:cNvPr>
          <p:cNvSpPr/>
          <p:nvPr/>
        </p:nvSpPr>
        <p:spPr>
          <a:xfrm>
            <a:off x="5726243" y="2476088"/>
            <a:ext cx="989351" cy="494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33A5B-88E1-41FB-8FCB-8980BB7351D6}"/>
              </a:ext>
            </a:extLst>
          </p:cNvPr>
          <p:cNvSpPr txBox="1"/>
          <p:nvPr/>
        </p:nvSpPr>
        <p:spPr>
          <a:xfrm>
            <a:off x="3991131" y="2561245"/>
            <a:ext cx="23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here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5B433E-C34F-4418-BD56-DADF222D84F8}"/>
              </a:ext>
            </a:extLst>
          </p:cNvPr>
          <p:cNvCxnSpPr>
            <a:cxnSpLocks/>
          </p:cNvCxnSpPr>
          <p:nvPr/>
        </p:nvCxnSpPr>
        <p:spPr>
          <a:xfrm flipH="1">
            <a:off x="5141626" y="2775891"/>
            <a:ext cx="4197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3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9583CEE-FF7F-4A70-A2A2-1666327C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18" y="904920"/>
            <a:ext cx="10073391" cy="5825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4 - Filter folders on My Drive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6ED5F-4FCE-4B8A-AC5F-C46029C51D4A}"/>
              </a:ext>
            </a:extLst>
          </p:cNvPr>
          <p:cNvSpPr txBox="1"/>
          <p:nvPr/>
        </p:nvSpPr>
        <p:spPr>
          <a:xfrm>
            <a:off x="4646951" y="3244334"/>
            <a:ext cx="490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changed from Quick Access to Folders 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2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C517C1-761F-43BC-AFD3-5D7A63C8A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18" y="904920"/>
            <a:ext cx="10073391" cy="5825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4 - Filter folders on My Drive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B3696-C288-4681-9EF3-9D0A4C2E9E03}"/>
              </a:ext>
            </a:extLst>
          </p:cNvPr>
          <p:cNvSpPr/>
          <p:nvPr/>
        </p:nvSpPr>
        <p:spPr>
          <a:xfrm>
            <a:off x="9353862" y="3429000"/>
            <a:ext cx="686815" cy="3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4D481-D979-4C65-B478-BCDD81BA2D62}"/>
              </a:ext>
            </a:extLst>
          </p:cNvPr>
          <p:cNvSpPr txBox="1"/>
          <p:nvPr/>
        </p:nvSpPr>
        <p:spPr>
          <a:xfrm>
            <a:off x="9570206" y="2858337"/>
            <a:ext cx="23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here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A4184-2B5D-4FC7-8698-72CBC1772DF8}"/>
              </a:ext>
            </a:extLst>
          </p:cNvPr>
          <p:cNvCxnSpPr>
            <a:cxnSpLocks/>
          </p:cNvCxnSpPr>
          <p:nvPr/>
        </p:nvCxnSpPr>
        <p:spPr>
          <a:xfrm flipV="1">
            <a:off x="9697269" y="3198681"/>
            <a:ext cx="192140" cy="219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3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9AE855E-121C-4734-BFFA-7608DDC8B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22" y="790418"/>
            <a:ext cx="9689580" cy="5883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C4D481-D979-4C65-B478-BCDD81BA2D62}"/>
              </a:ext>
            </a:extLst>
          </p:cNvPr>
          <p:cNvSpPr txBox="1"/>
          <p:nvPr/>
        </p:nvSpPr>
        <p:spPr>
          <a:xfrm>
            <a:off x="7570034" y="3862677"/>
            <a:ext cx="3327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 folders by various ways</a:t>
            </a:r>
          </a:p>
          <a:p>
            <a:r>
              <a:rPr lang="en-US" b="1" kern="800" spc="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b="1" kern="800" spc="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Assume tags are generated at file/folder creation/uploading stage and used as ‘applicable tags’ here</a:t>
            </a:r>
            <a:endParaRPr lang="en-US" sz="1600" b="1" kern="800" spc="1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3687C-55DE-4ED4-B0F0-F1D59889927C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4 - Filter folders on My Drive</a:t>
            </a:r>
          </a:p>
        </p:txBody>
      </p:sp>
    </p:spTree>
    <p:extLst>
      <p:ext uri="{BB962C8B-B14F-4D97-AF65-F5344CB8AC3E}">
        <p14:creationId xmlns:p14="http://schemas.microsoft.com/office/powerpoint/2010/main" val="354600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2E4DE7D-6104-4CDB-9F98-51F645DC8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8" y="895350"/>
            <a:ext cx="9863528" cy="5850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C4D481-D979-4C65-B478-BCDD81BA2D62}"/>
              </a:ext>
            </a:extLst>
          </p:cNvPr>
          <p:cNvSpPr txBox="1"/>
          <p:nvPr/>
        </p:nvSpPr>
        <p:spPr>
          <a:xfrm>
            <a:off x="8349522" y="2505670"/>
            <a:ext cx="2908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Filtered folders and corresponding files. Filters can be removed/reset</a:t>
            </a:r>
            <a:endParaRPr lang="en-US" sz="1600" b="1" kern="800" spc="1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2F7B3-02EA-45D2-B98B-859412BAB555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4 - Filter folders on My Drive</a:t>
            </a:r>
          </a:p>
        </p:txBody>
      </p:sp>
    </p:spTree>
    <p:extLst>
      <p:ext uri="{BB962C8B-B14F-4D97-AF65-F5344CB8AC3E}">
        <p14:creationId xmlns:p14="http://schemas.microsoft.com/office/powerpoint/2010/main" val="163583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CF63AB9-83C2-499D-BE13-035BE0D4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53" y="774981"/>
            <a:ext cx="10103370" cy="5963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1 - Change the way of file presentation at Quick Access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0F62F-B20D-46BB-A626-E34B1C79FD92}"/>
              </a:ext>
            </a:extLst>
          </p:cNvPr>
          <p:cNvSpPr/>
          <p:nvPr/>
        </p:nvSpPr>
        <p:spPr>
          <a:xfrm>
            <a:off x="7764904" y="3262036"/>
            <a:ext cx="3387777" cy="2820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02FC4-2EE4-43EA-A1BF-EC06E6FF621E}"/>
              </a:ext>
            </a:extLst>
          </p:cNvPr>
          <p:cNvSpPr txBox="1"/>
          <p:nvPr/>
        </p:nvSpPr>
        <p:spPr>
          <a:xfrm>
            <a:off x="8559384" y="2313428"/>
            <a:ext cx="281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recent file #, file type, and sorting method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88E4DC-4778-4BA7-9330-1C554F82F8FD}"/>
              </a:ext>
            </a:extLst>
          </p:cNvPr>
          <p:cNvCxnSpPr/>
          <p:nvPr/>
        </p:nvCxnSpPr>
        <p:spPr>
          <a:xfrm flipV="1">
            <a:off x="8994098" y="2885608"/>
            <a:ext cx="404735" cy="292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2 - Activate advanced search option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05D68ED-5ED4-4C44-B800-69002F3ED1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53" y="768245"/>
            <a:ext cx="10103371" cy="59585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A0F62F-B20D-46BB-A626-E34B1C79FD92}"/>
              </a:ext>
            </a:extLst>
          </p:cNvPr>
          <p:cNvSpPr/>
          <p:nvPr/>
        </p:nvSpPr>
        <p:spPr>
          <a:xfrm>
            <a:off x="7858594" y="2177519"/>
            <a:ext cx="1675152" cy="329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02FC4-2EE4-43EA-A1BF-EC06E6FF621E}"/>
              </a:ext>
            </a:extLst>
          </p:cNvPr>
          <p:cNvSpPr txBox="1"/>
          <p:nvPr/>
        </p:nvSpPr>
        <p:spPr>
          <a:xfrm>
            <a:off x="9533746" y="2555230"/>
            <a:ext cx="145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here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88E4DC-4778-4BA7-9330-1C554F82F8FD}"/>
              </a:ext>
            </a:extLst>
          </p:cNvPr>
          <p:cNvCxnSpPr>
            <a:cxnSpLocks/>
          </p:cNvCxnSpPr>
          <p:nvPr/>
        </p:nvCxnSpPr>
        <p:spPr>
          <a:xfrm>
            <a:off x="9698635" y="2395472"/>
            <a:ext cx="359765" cy="111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9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2 - Activate advanced search option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9561B0B-62C1-4EC3-9A4F-D7D9B6AD9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78" y="895350"/>
            <a:ext cx="10048876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5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D47C825-2FBA-4288-B7D7-589088A12D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53" y="768245"/>
            <a:ext cx="10103371" cy="5958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3 - Filter files on My Drive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9F261-B3F0-45EB-8A78-E3605166BE10}"/>
              </a:ext>
            </a:extLst>
          </p:cNvPr>
          <p:cNvSpPr/>
          <p:nvPr/>
        </p:nvSpPr>
        <p:spPr>
          <a:xfrm>
            <a:off x="7165298" y="2528554"/>
            <a:ext cx="989351" cy="494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33A5B-88E1-41FB-8FCB-8980BB7351D6}"/>
              </a:ext>
            </a:extLst>
          </p:cNvPr>
          <p:cNvSpPr txBox="1"/>
          <p:nvPr/>
        </p:nvSpPr>
        <p:spPr>
          <a:xfrm>
            <a:off x="8604354" y="2591225"/>
            <a:ext cx="23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here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5B433E-C34F-4418-BD56-DADF222D84F8}"/>
              </a:ext>
            </a:extLst>
          </p:cNvPr>
          <p:cNvCxnSpPr>
            <a:cxnSpLocks/>
          </p:cNvCxnSpPr>
          <p:nvPr/>
        </p:nvCxnSpPr>
        <p:spPr>
          <a:xfrm>
            <a:off x="8244589" y="2775891"/>
            <a:ext cx="3597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8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3 - Filter files on My Drive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83E256C-62B9-4648-BF28-48ADA7370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9" y="775430"/>
            <a:ext cx="9579185" cy="596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6ED5F-4FCE-4B8A-AC5F-C46029C51D4A}"/>
              </a:ext>
            </a:extLst>
          </p:cNvPr>
          <p:cNvSpPr txBox="1"/>
          <p:nvPr/>
        </p:nvSpPr>
        <p:spPr>
          <a:xfrm>
            <a:off x="4077322" y="3309080"/>
            <a:ext cx="490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changed from Quick Access to Files 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9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3 - Filter files on My Drive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83E256C-62B9-4648-BF28-48ADA7370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9" y="775430"/>
            <a:ext cx="9579185" cy="5962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8B3696-C288-4681-9EF3-9D0A4C2E9E03}"/>
              </a:ext>
            </a:extLst>
          </p:cNvPr>
          <p:cNvSpPr/>
          <p:nvPr/>
        </p:nvSpPr>
        <p:spPr>
          <a:xfrm>
            <a:off x="8859187" y="3366329"/>
            <a:ext cx="686815" cy="3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4D481-D979-4C65-B478-BCDD81BA2D62}"/>
              </a:ext>
            </a:extLst>
          </p:cNvPr>
          <p:cNvSpPr txBox="1"/>
          <p:nvPr/>
        </p:nvSpPr>
        <p:spPr>
          <a:xfrm>
            <a:off x="9570206" y="2858337"/>
            <a:ext cx="23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here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A4184-2B5D-4FC7-8698-72CBC1772DF8}"/>
              </a:ext>
            </a:extLst>
          </p:cNvPr>
          <p:cNvCxnSpPr>
            <a:cxnSpLocks/>
          </p:cNvCxnSpPr>
          <p:nvPr/>
        </p:nvCxnSpPr>
        <p:spPr>
          <a:xfrm flipV="1">
            <a:off x="9353862" y="3117954"/>
            <a:ext cx="192140" cy="219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3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5F9F293-7F11-44BD-B51F-920C31E6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14" y="709884"/>
            <a:ext cx="10148809" cy="6051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3 - Filter files on My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4D481-D979-4C65-B478-BCDD81BA2D62}"/>
              </a:ext>
            </a:extLst>
          </p:cNvPr>
          <p:cNvSpPr txBox="1"/>
          <p:nvPr/>
        </p:nvSpPr>
        <p:spPr>
          <a:xfrm>
            <a:off x="7674966" y="3862677"/>
            <a:ext cx="32978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 files by various ways</a:t>
            </a:r>
          </a:p>
          <a:p>
            <a:r>
              <a:rPr lang="en-US" b="1" kern="800" spc="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b="1" kern="800" spc="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Assume tags are generated at folder/file creation/uploading stage and used as ‘applicable tags’ here</a:t>
            </a:r>
            <a:endParaRPr lang="en-US" sz="1600" b="1" kern="800" spc="1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5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CDBBA2-BF6A-4BCA-96CD-037E6C29F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13" y="895349"/>
            <a:ext cx="10508575" cy="5765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A2FB5B-EB9A-4AFB-87F8-5CC8C1239F0F}"/>
              </a:ext>
            </a:extLst>
          </p:cNvPr>
          <p:cNvSpPr txBox="1"/>
          <p:nvPr/>
        </p:nvSpPr>
        <p:spPr>
          <a:xfrm>
            <a:off x="434715" y="314793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Redesign 3 - Filter files on My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4D481-D979-4C65-B478-BCDD81BA2D62}"/>
              </a:ext>
            </a:extLst>
          </p:cNvPr>
          <p:cNvSpPr txBox="1"/>
          <p:nvPr/>
        </p:nvSpPr>
        <p:spPr>
          <a:xfrm>
            <a:off x="8289561" y="2588513"/>
            <a:ext cx="312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800" spc="1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Filtered files. Filters can be removed/reset</a:t>
            </a:r>
            <a:endParaRPr lang="en-US" sz="1600" b="1" kern="800" spc="1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229</Words>
  <Application>Microsoft Office PowerPoint</Application>
  <PresentationFormat>Widescreen</PresentationFormat>
  <Paragraphs>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Shangci Wang</dc:creator>
  <cp:lastModifiedBy>Shangci Wang</cp:lastModifiedBy>
  <cp:revision>26</cp:revision>
  <dcterms:created xsi:type="dcterms:W3CDTF">2020-11-17T05:52:02Z</dcterms:created>
  <dcterms:modified xsi:type="dcterms:W3CDTF">2020-11-20T21:28:50Z</dcterms:modified>
</cp:coreProperties>
</file>