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5BB0-9A76-45E1-F00D-1D7DA925E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BDA50-DB71-B88D-6DDE-9C02F451B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16386-882C-195F-D119-917C2A4C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E4C9C-8FF4-761C-3450-3FE66159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4BFE-735C-0103-5974-7E2DCF41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0E5B-1720-3BA9-0178-C2392401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C7A81-6AE7-524D-478A-2C434BAB0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03F8-627A-84E5-321E-8594B035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9BB2-F1BE-898F-3AB4-04ABEEC4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98B4-A10F-C1EE-BB0C-36239AEF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9531A-C2A3-2836-FBBF-D8056F3A5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789BE-AE4B-8EA3-B6E4-FA34EEC4F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65551-2FA8-E66E-7AC9-DFE37E25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EB89-699C-FAB9-BC09-586F6695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B096-7FE3-7FC5-4BCB-044F5777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65AD-A475-94CB-420E-6B82905D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98D4-381A-615D-4D96-7C7892FF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4F01-60D3-C451-6F8B-D150EDA3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D916-9128-920D-FE88-DB76EB4B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93B2-2EB3-CFDE-CB97-23312235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095D-F73F-E52B-BBB6-476F5188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485C2-B12D-9E3F-8A0A-434C8D85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D521-507D-0563-3487-49FCFBE1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EAB7-A822-63DF-09C0-77C6B39A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93B1-11CF-9453-88A2-7CEA3E3E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0DD3-27E1-173F-4CD8-6FD0BBC7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1BF4-C1A1-EB66-E2D9-9A13D7E1E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70BC5-877A-B6A3-E98F-704EDC0A5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FA8D-B3F7-8D00-FD54-63420DD3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6F212-CB68-B1C1-6CC5-FCA65B03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60D51-9474-E8D6-0A72-BDA2DC81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7DD8-1576-B16C-89D1-592EED7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7D64-55A2-02EC-D230-05E30989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5ADBD-58F3-4D44-D39A-032EF59B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3E41B-954B-414B-35F7-7A7BA1F7D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645AD-C8B1-7FFE-2F66-490CBFCDD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46001-DBF7-145E-1324-4F34F945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D7C37-323A-9C50-796B-D4DF777F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D4651-EBF1-625E-4EA1-4B75F8FC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A19A-B2E8-3A54-2619-E63E2DDD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0EC33-1A56-E5AC-FF37-6CA33905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B3C3E-1616-FB42-F0DF-94EC3BD0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C150E-0ED6-316C-D56E-E0143891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DB192-5D1D-A96B-5390-1D601CC3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9D7F4-C216-3844-9397-24147D0E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E5A8E-4AE1-C0AA-7FC9-A95D2DBF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CE36-CFB7-C619-9EA1-B2D77378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A7050-FA42-29D2-13DB-D7356F7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CE70A-01BA-68A0-7A5E-3401AD6E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5ADCC-2E48-5A3E-C38C-E7EAD166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DFA69-4AE4-1A11-9891-72F59D07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22ABB-823C-AE50-9BC8-1EE18739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B38B-117D-0F4D-9C5C-4C2ADA83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062B3-6F3F-E141-74B3-487CB743D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D93EE-04F0-C2CA-EC11-394A994AC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94D9-578D-7449-7DB7-5888FDF4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F8085-35D5-499D-E9EE-3AEE16BE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41852-C50A-67C7-035D-295E39A5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DA7C5-C3B6-A7BD-57BA-5F909487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3C700-F880-F9D0-670E-17E6B5F7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3C5A-74FB-3B7F-1461-32D879AFB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31C04-5538-488C-B60A-3DE9F97EC5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DF1D-0A3D-62E4-B06C-2993FEAA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EC8F-6F56-230C-2278-855D1B19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| CoStar Group">
            <a:extLst>
              <a:ext uri="{FF2B5EF4-FFF2-40B4-BE49-F238E27FC236}">
                <a16:creationId xmlns:a16="http://schemas.microsoft.com/office/drawing/2014/main" id="{CF589FB2-1BE5-7BF7-950B-A476F40ED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0" t="33297" r="20533" b="36429"/>
          <a:stretch/>
        </p:blipFill>
        <p:spPr bwMode="auto">
          <a:xfrm>
            <a:off x="6198687" y="2973227"/>
            <a:ext cx="2813077" cy="10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0AB849-4ED1-D6BD-EC0C-23A5B81F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272" y="3298015"/>
            <a:ext cx="2347567" cy="4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&amp;P Capital IQ | ACG Atlanta">
            <a:extLst>
              <a:ext uri="{FF2B5EF4-FFF2-40B4-BE49-F238E27FC236}">
                <a16:creationId xmlns:a16="http://schemas.microsoft.com/office/drawing/2014/main" id="{A234DB75-40DC-2AF3-2A33-1C9CDF7C9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t="9642" r="5000" b="10904"/>
          <a:stretch/>
        </p:blipFill>
        <p:spPr bwMode="auto">
          <a:xfrm>
            <a:off x="435401" y="3032875"/>
            <a:ext cx="2813077" cy="8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FD695BA-7897-7725-AE97-7DF7E7F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687" y="3059499"/>
            <a:ext cx="1850837" cy="68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3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Daniel</dc:creator>
  <cp:lastModifiedBy>Chen Daniel</cp:lastModifiedBy>
  <cp:revision>3</cp:revision>
  <dcterms:created xsi:type="dcterms:W3CDTF">2025-03-16T00:14:03Z</dcterms:created>
  <dcterms:modified xsi:type="dcterms:W3CDTF">2025-09-08T22:27:18Z</dcterms:modified>
</cp:coreProperties>
</file>