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9"/>
  </p:notesMasterIdLst>
  <p:sldIdLst>
    <p:sldId id="256" r:id="rId2"/>
    <p:sldId id="279" r:id="rId3"/>
    <p:sldId id="280" r:id="rId4"/>
    <p:sldId id="260" r:id="rId5"/>
    <p:sldId id="287" r:id="rId6"/>
    <p:sldId id="275" r:id="rId7"/>
    <p:sldId id="278" r:id="rId8"/>
    <p:sldId id="277" r:id="rId9"/>
    <p:sldId id="281" r:id="rId10"/>
    <p:sldId id="271" r:id="rId11"/>
    <p:sldId id="261" r:id="rId12"/>
    <p:sldId id="288" r:id="rId13"/>
    <p:sldId id="273" r:id="rId14"/>
    <p:sldId id="290" r:id="rId15"/>
    <p:sldId id="291" r:id="rId16"/>
    <p:sldId id="289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DAE34-1D7E-497B-8B3B-D12D29BAB06E}" v="161" dt="2020-09-08T20:07:55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4295" autoAdjust="0"/>
  </p:normalViewPr>
  <p:slideViewPr>
    <p:cSldViewPr snapToGrid="0">
      <p:cViewPr varScale="1">
        <p:scale>
          <a:sx n="67" d="100"/>
          <a:sy n="67" d="100"/>
        </p:scale>
        <p:origin x="124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yne Schroder" userId="9ab623fba561ded3" providerId="LiveId" clId="{7FD1AE82-6590-4F77-9F76-B1376819EF78}"/>
    <pc:docChg chg="undo redo custSel mod addSld delSld modSld sldOrd modMainMaster">
      <pc:chgData name="Wayne Schroder" userId="9ab623fba561ded3" providerId="LiveId" clId="{7FD1AE82-6590-4F77-9F76-B1376819EF78}" dt="2020-09-07T19:05:15.925" v="10476" actId="1035"/>
      <pc:docMkLst>
        <pc:docMk/>
      </pc:docMkLst>
      <pc:sldChg chg="addSp delSp modSp add del mod setBg">
        <pc:chgData name="Wayne Schroder" userId="9ab623fba561ded3" providerId="LiveId" clId="{7FD1AE82-6590-4F77-9F76-B1376819EF78}" dt="2020-09-07T19:04:23.783" v="10444" actId="2711"/>
        <pc:sldMkLst>
          <pc:docMk/>
          <pc:sldMk cId="3900623725" sldId="256"/>
        </pc:sldMkLst>
        <pc:spChg chg="mod">
          <ac:chgData name="Wayne Schroder" userId="9ab623fba561ded3" providerId="LiveId" clId="{7FD1AE82-6590-4F77-9F76-B1376819EF78}" dt="2020-09-07T19:04:23.783" v="10444" actId="2711"/>
          <ac:spMkLst>
            <pc:docMk/>
            <pc:sldMk cId="3900623725" sldId="256"/>
            <ac:spMk id="2" creationId="{2988B0EA-7015-40D1-AA3A-39B09C5805E3}"/>
          </ac:spMkLst>
        </pc:spChg>
        <pc:spChg chg="mod">
          <ac:chgData name="Wayne Schroder" userId="9ab623fba561ded3" providerId="LiveId" clId="{7FD1AE82-6590-4F77-9F76-B1376819EF78}" dt="2020-09-07T19:03:44.529" v="10436" actId="26606"/>
          <ac:spMkLst>
            <pc:docMk/>
            <pc:sldMk cId="3900623725" sldId="256"/>
            <ac:spMk id="3" creationId="{44287425-BFDB-4143-BF35-7050C5BCF27E}"/>
          </ac:spMkLst>
        </pc:spChg>
        <pc:spChg chg="add del mod">
          <ac:chgData name="Wayne Schroder" userId="9ab623fba561ded3" providerId="LiveId" clId="{7FD1AE82-6590-4F77-9F76-B1376819EF78}" dt="2020-09-07T18:28:46.114" v="10188" actId="478"/>
          <ac:spMkLst>
            <pc:docMk/>
            <pc:sldMk cId="3900623725" sldId="256"/>
            <ac:spMk id="4" creationId="{13590F8E-34EE-48AA-A0CA-DA252713D3E8}"/>
          </ac:spMkLst>
        </pc:spChg>
        <pc:spChg chg="add del mod">
          <ac:chgData name="Wayne Schroder" userId="9ab623fba561ded3" providerId="LiveId" clId="{7FD1AE82-6590-4F77-9F76-B1376819EF78}" dt="2020-09-07T18:29:57.779" v="10229" actId="478"/>
          <ac:spMkLst>
            <pc:docMk/>
            <pc:sldMk cId="3900623725" sldId="256"/>
            <ac:spMk id="5" creationId="{8B1EBB34-489D-41F3-B7C5-C703694C939E}"/>
          </ac:spMkLst>
        </pc:spChg>
        <pc:spChg chg="add del mod">
          <ac:chgData name="Wayne Schroder" userId="9ab623fba561ded3" providerId="LiveId" clId="{7FD1AE82-6590-4F77-9F76-B1376819EF78}" dt="2020-09-07T18:31:46.567" v="10288" actId="478"/>
          <ac:spMkLst>
            <pc:docMk/>
            <pc:sldMk cId="3900623725" sldId="256"/>
            <ac:spMk id="6" creationId="{9E464D6D-B369-4A91-B975-00817AC87E87}"/>
          </ac:spMkLst>
        </pc:spChg>
        <pc:spChg chg="add del">
          <ac:chgData name="Wayne Schroder" userId="9ab623fba561ded3" providerId="LiveId" clId="{7FD1AE82-6590-4F77-9F76-B1376819EF78}" dt="2020-09-07T19:03:44.529" v="10436" actId="26606"/>
          <ac:spMkLst>
            <pc:docMk/>
            <pc:sldMk cId="3900623725" sldId="256"/>
            <ac:spMk id="8" creationId="{5A292AEA-2528-46C0-B426-95822B6141FB}"/>
          </ac:spMkLst>
        </pc:spChg>
        <pc:spChg chg="add del">
          <ac:chgData name="Wayne Schroder" userId="9ab623fba561ded3" providerId="LiveId" clId="{7FD1AE82-6590-4F77-9F76-B1376819EF78}" dt="2020-09-07T19:03:44.529" v="10436" actId="26606"/>
          <ac:spMkLst>
            <pc:docMk/>
            <pc:sldMk cId="3900623725" sldId="256"/>
            <ac:spMk id="10" creationId="{D8B7B198-E4DF-43CD-AD8C-199884323745}"/>
          </ac:spMkLst>
        </pc:spChg>
        <pc:spChg chg="add del">
          <ac:chgData name="Wayne Schroder" userId="9ab623fba561ded3" providerId="LiveId" clId="{7FD1AE82-6590-4F77-9F76-B1376819EF78}" dt="2020-09-07T19:03:44.529" v="10436" actId="26606"/>
          <ac:spMkLst>
            <pc:docMk/>
            <pc:sldMk cId="3900623725" sldId="256"/>
            <ac:spMk id="12" creationId="{2BE67753-EA0E-4819-8D22-0B6600CF7231}"/>
          </ac:spMkLst>
        </pc:spChg>
        <pc:spChg chg="add">
          <ac:chgData name="Wayne Schroder" userId="9ab623fba561ded3" providerId="LiveId" clId="{7FD1AE82-6590-4F77-9F76-B1376819EF78}" dt="2020-09-07T19:03:44.529" v="10436" actId="26606"/>
          <ac:spMkLst>
            <pc:docMk/>
            <pc:sldMk cId="3900623725" sldId="256"/>
            <ac:spMk id="40" creationId="{35555856-9970-4BC3-9AA9-6A917F53AFBD}"/>
          </ac:spMkLst>
        </pc:spChg>
        <pc:spChg chg="add">
          <ac:chgData name="Wayne Schroder" userId="9ab623fba561ded3" providerId="LiveId" clId="{7FD1AE82-6590-4F77-9F76-B1376819EF78}" dt="2020-09-07T19:03:44.529" v="10436" actId="26606"/>
          <ac:spMkLst>
            <pc:docMk/>
            <pc:sldMk cId="3900623725" sldId="256"/>
            <ac:spMk id="44" creationId="{13722DD7-BA73-4776-93A3-94491FEF7260}"/>
          </ac:spMkLst>
        </pc:spChg>
        <pc:grpChg chg="add del">
          <ac:chgData name="Wayne Schroder" userId="9ab623fba561ded3" providerId="LiveId" clId="{7FD1AE82-6590-4F77-9F76-B1376819EF78}" dt="2020-09-07T19:03:44.529" v="10436" actId="26606"/>
          <ac:grpSpMkLst>
            <pc:docMk/>
            <pc:sldMk cId="3900623725" sldId="256"/>
            <ac:grpSpMk id="14" creationId="{D76D63AC-0421-45EC-B383-E79A61A78C6B}"/>
          </ac:grpSpMkLst>
        </pc:grpChg>
        <pc:grpChg chg="add del">
          <ac:chgData name="Wayne Schroder" userId="9ab623fba561ded3" providerId="LiveId" clId="{7FD1AE82-6590-4F77-9F76-B1376819EF78}" dt="2020-09-07T19:03:44.529" v="10436" actId="26606"/>
          <ac:grpSpMkLst>
            <pc:docMk/>
            <pc:sldMk cId="3900623725" sldId="256"/>
            <ac:grpSpMk id="23" creationId="{87F87F1B-42BA-4AC7-A4E2-41544DDB2CE3}"/>
          </ac:grpSpMkLst>
        </pc:grpChg>
        <pc:grpChg chg="add del">
          <ac:chgData name="Wayne Schroder" userId="9ab623fba561ded3" providerId="LiveId" clId="{7FD1AE82-6590-4F77-9F76-B1376819EF78}" dt="2020-09-07T19:03:44.529" v="10436" actId="26606"/>
          <ac:grpSpMkLst>
            <pc:docMk/>
            <pc:sldMk cId="3900623725" sldId="256"/>
            <ac:grpSpMk id="29" creationId="{967346A5-7569-4F15-AB5D-BE3DADF192C0}"/>
          </ac:grpSpMkLst>
        </pc:grpChg>
        <pc:picChg chg="add">
          <ac:chgData name="Wayne Schroder" userId="9ab623fba561ded3" providerId="LiveId" clId="{7FD1AE82-6590-4F77-9F76-B1376819EF78}" dt="2020-09-07T19:03:44.529" v="10436" actId="26606"/>
          <ac:picMkLst>
            <pc:docMk/>
            <pc:sldMk cId="3900623725" sldId="256"/>
            <ac:picMk id="37" creationId="{0F48C563-73B9-4FD8-B923-5ECB732AA6FC}"/>
          </ac:picMkLst>
        </pc:picChg>
        <pc:picChg chg="add">
          <ac:chgData name="Wayne Schroder" userId="9ab623fba561ded3" providerId="LiveId" clId="{7FD1AE82-6590-4F77-9F76-B1376819EF78}" dt="2020-09-07T19:03:44.529" v="10436" actId="26606"/>
          <ac:picMkLst>
            <pc:docMk/>
            <pc:sldMk cId="3900623725" sldId="256"/>
            <ac:picMk id="42" creationId="{7F487851-BFAF-46D8-A1ED-50CAD6E46F59}"/>
          </ac:picMkLst>
        </pc:picChg>
      </pc:sldChg>
      <pc:sldChg chg="addSp delSp modSp del mod modNotesTx">
        <pc:chgData name="Wayne Schroder" userId="9ab623fba561ded3" providerId="LiveId" clId="{7FD1AE82-6590-4F77-9F76-B1376819EF78}" dt="2020-09-07T05:45:21.768" v="9931" actId="2696"/>
        <pc:sldMkLst>
          <pc:docMk/>
          <pc:sldMk cId="3513018631" sldId="257"/>
        </pc:sldMkLst>
        <pc:spChg chg="del mod">
          <ac:chgData name="Wayne Schroder" userId="9ab623fba561ded3" providerId="LiveId" clId="{7FD1AE82-6590-4F77-9F76-B1376819EF78}" dt="2020-09-05T21:45:14.775" v="6165" actId="478"/>
          <ac:spMkLst>
            <pc:docMk/>
            <pc:sldMk cId="3513018631" sldId="257"/>
            <ac:spMk id="2" creationId="{F2BC3AA8-88E7-49FB-BD67-DBF1FC2353CA}"/>
          </ac:spMkLst>
        </pc:spChg>
        <pc:spChg chg="add del mod">
          <ac:chgData name="Wayne Schroder" userId="9ab623fba561ded3" providerId="LiveId" clId="{7FD1AE82-6590-4F77-9F76-B1376819EF78}" dt="2020-09-05T21:45:18.641" v="6166" actId="478"/>
          <ac:spMkLst>
            <pc:docMk/>
            <pc:sldMk cId="3513018631" sldId="257"/>
            <ac:spMk id="4" creationId="{6B63D486-8502-43C7-B8AC-57BD8C00BA17}"/>
          </ac:spMkLst>
        </pc:spChg>
        <pc:spChg chg="mod">
          <ac:chgData name="Wayne Schroder" userId="9ab623fba561ded3" providerId="LiveId" clId="{7FD1AE82-6590-4F77-9F76-B1376819EF78}" dt="2020-09-05T21:44:58.457" v="6154" actId="14100"/>
          <ac:spMkLst>
            <pc:docMk/>
            <pc:sldMk cId="3513018631" sldId="257"/>
            <ac:spMk id="6" creationId="{79F5C4C9-324C-4934-A5C9-9D37EA96BC5E}"/>
          </ac:spMkLst>
        </pc:spChg>
      </pc:sldChg>
      <pc:sldChg chg="addSp delSp modSp del mod modNotesTx">
        <pc:chgData name="Wayne Schroder" userId="9ab623fba561ded3" providerId="LiveId" clId="{7FD1AE82-6590-4F77-9F76-B1376819EF78}" dt="2020-09-05T16:40:04.994" v="3781" actId="2696"/>
        <pc:sldMkLst>
          <pc:docMk/>
          <pc:sldMk cId="2917280387" sldId="258"/>
        </pc:sldMkLst>
        <pc:spChg chg="mod">
          <ac:chgData name="Wayne Schroder" userId="9ab623fba561ded3" providerId="LiveId" clId="{7FD1AE82-6590-4F77-9F76-B1376819EF78}" dt="2020-09-05T16:35:46.717" v="3440" actId="20577"/>
          <ac:spMkLst>
            <pc:docMk/>
            <pc:sldMk cId="2917280387" sldId="258"/>
            <ac:spMk id="2" creationId="{B58A8C6C-844B-4E02-9CD7-CD061195EA80}"/>
          </ac:spMkLst>
        </pc:spChg>
        <pc:spChg chg="mod">
          <ac:chgData name="Wayne Schroder" userId="9ab623fba561ded3" providerId="LiveId" clId="{7FD1AE82-6590-4F77-9F76-B1376819EF78}" dt="2020-09-05T15:53:05.863" v="2753" actId="21"/>
          <ac:spMkLst>
            <pc:docMk/>
            <pc:sldMk cId="2917280387" sldId="258"/>
            <ac:spMk id="3" creationId="{B33C0775-2479-4945-84EC-1CEF5C711C56}"/>
          </ac:spMkLst>
        </pc:spChg>
        <pc:graphicFrameChg chg="add del mod modGraphic">
          <ac:chgData name="Wayne Schroder" userId="9ab623fba561ded3" providerId="LiveId" clId="{7FD1AE82-6590-4F77-9F76-B1376819EF78}" dt="2020-09-05T16:36:01.093" v="3441" actId="478"/>
          <ac:graphicFrameMkLst>
            <pc:docMk/>
            <pc:sldMk cId="2917280387" sldId="258"/>
            <ac:graphicFrameMk id="4" creationId="{DD7531D7-7740-4BD4-A230-E27DC76F6E14}"/>
          </ac:graphicFrameMkLst>
        </pc:graphicFrameChg>
      </pc:sldChg>
      <pc:sldChg chg="modSp del mod">
        <pc:chgData name="Wayne Schroder" userId="9ab623fba561ded3" providerId="LiveId" clId="{7FD1AE82-6590-4F77-9F76-B1376819EF78}" dt="2020-09-05T16:43:57.364" v="3999" actId="2696"/>
        <pc:sldMkLst>
          <pc:docMk/>
          <pc:sldMk cId="2338305567" sldId="259"/>
        </pc:sldMkLst>
        <pc:spChg chg="mod">
          <ac:chgData name="Wayne Schroder" userId="9ab623fba561ded3" providerId="LiveId" clId="{7FD1AE82-6590-4F77-9F76-B1376819EF78}" dt="2020-09-05T16:29:13.263" v="3188" actId="313"/>
          <ac:spMkLst>
            <pc:docMk/>
            <pc:sldMk cId="2338305567" sldId="259"/>
            <ac:spMk id="2" creationId="{B58A8C6C-844B-4E02-9CD7-CD061195EA80}"/>
          </ac:spMkLst>
        </pc:spChg>
        <pc:spChg chg="mod">
          <ac:chgData name="Wayne Schroder" userId="9ab623fba561ded3" providerId="LiveId" clId="{7FD1AE82-6590-4F77-9F76-B1376819EF78}" dt="2020-09-05T16:00:15.958" v="3088" actId="27636"/>
          <ac:spMkLst>
            <pc:docMk/>
            <pc:sldMk cId="2338305567" sldId="259"/>
            <ac:spMk id="3" creationId="{B33C0775-2479-4945-84EC-1CEF5C711C56}"/>
          </ac:spMkLst>
        </pc:spChg>
      </pc:sldChg>
      <pc:sldChg chg="addSp delSp modSp mod modClrScheme modAnim chgLayout">
        <pc:chgData name="Wayne Schroder" userId="9ab623fba561ded3" providerId="LiveId" clId="{7FD1AE82-6590-4F77-9F76-B1376819EF78}" dt="2020-09-07T19:05:15.925" v="10476" actId="1035"/>
        <pc:sldMkLst>
          <pc:docMk/>
          <pc:sldMk cId="817686479" sldId="260"/>
        </pc:sldMkLst>
        <pc:spChg chg="del mod">
          <ac:chgData name="Wayne Schroder" userId="9ab623fba561ded3" providerId="LiveId" clId="{7FD1AE82-6590-4F77-9F76-B1376819EF78}" dt="2020-09-06T20:17:43.898" v="7307" actId="478"/>
          <ac:spMkLst>
            <pc:docMk/>
            <pc:sldMk cId="817686479" sldId="260"/>
            <ac:spMk id="2" creationId="{3EB3A1D2-E41E-4A4D-BDAD-8D07C1E7D424}"/>
          </ac:spMkLst>
        </pc:spChg>
        <pc:spChg chg="del mod">
          <ac:chgData name="Wayne Schroder" userId="9ab623fba561ded3" providerId="LiveId" clId="{7FD1AE82-6590-4F77-9F76-B1376819EF78}" dt="2020-09-05T15:29:49.471" v="1312" actId="22"/>
          <ac:spMkLst>
            <pc:docMk/>
            <pc:sldMk cId="817686479" sldId="260"/>
            <ac:spMk id="3" creationId="{3C0C1572-3605-4AAB-9AF5-8A3EBF543902}"/>
          </ac:spMkLst>
        </pc:spChg>
        <pc:spChg chg="add mod">
          <ac:chgData name="Wayne Schroder" userId="9ab623fba561ded3" providerId="LiveId" clId="{7FD1AE82-6590-4F77-9F76-B1376819EF78}" dt="2020-09-07T19:05:15.925" v="10476" actId="1035"/>
          <ac:spMkLst>
            <pc:docMk/>
            <pc:sldMk cId="817686479" sldId="260"/>
            <ac:spMk id="6" creationId="{F204BEEF-5DD8-44F8-8FF5-38EA3E979541}"/>
          </ac:spMkLst>
        </pc:spChg>
        <pc:spChg chg="add mod">
          <ac:chgData name="Wayne Schroder" userId="9ab623fba561ded3" providerId="LiveId" clId="{7FD1AE82-6590-4F77-9F76-B1376819EF78}" dt="2020-09-07T19:05:15.925" v="10476" actId="1035"/>
          <ac:spMkLst>
            <pc:docMk/>
            <pc:sldMk cId="817686479" sldId="260"/>
            <ac:spMk id="8" creationId="{AE6CAE68-FA78-4FD1-9FAA-A28FF55F97A5}"/>
          </ac:spMkLst>
        </pc:spChg>
        <pc:spChg chg="add mod">
          <ac:chgData name="Wayne Schroder" userId="9ab623fba561ded3" providerId="LiveId" clId="{7FD1AE82-6590-4F77-9F76-B1376819EF78}" dt="2020-09-07T19:05:15.925" v="10476" actId="1035"/>
          <ac:spMkLst>
            <pc:docMk/>
            <pc:sldMk cId="817686479" sldId="260"/>
            <ac:spMk id="10" creationId="{F21617B2-AEAD-424D-B991-25C5B5CBC5FA}"/>
          </ac:spMkLst>
        </pc:spChg>
        <pc:spChg chg="add del mod">
          <ac:chgData name="Wayne Schroder" userId="9ab623fba561ded3" providerId="LiveId" clId="{7FD1AE82-6590-4F77-9F76-B1376819EF78}" dt="2020-09-06T20:17:46.396" v="7308" actId="478"/>
          <ac:spMkLst>
            <pc:docMk/>
            <pc:sldMk cId="817686479" sldId="260"/>
            <ac:spMk id="12" creationId="{1BB12450-5F3C-4F2D-90D6-A13577BC89E3}"/>
          </ac:spMkLst>
        </pc:spChg>
        <pc:picChg chg="add mod ord">
          <ac:chgData name="Wayne Schroder" userId="9ab623fba561ded3" providerId="LiveId" clId="{7FD1AE82-6590-4F77-9F76-B1376819EF78}" dt="2020-09-07T19:05:15.925" v="10476" actId="1035"/>
          <ac:picMkLst>
            <pc:docMk/>
            <pc:sldMk cId="817686479" sldId="260"/>
            <ac:picMk id="5" creationId="{1A7EB3F7-326B-40A0-8A3D-047837C7E282}"/>
          </ac:picMkLst>
        </pc:picChg>
      </pc:sldChg>
      <pc:sldChg chg="addSp delSp modSp mod modNotesTx">
        <pc:chgData name="Wayne Schroder" userId="9ab623fba561ded3" providerId="LiveId" clId="{7FD1AE82-6590-4F77-9F76-B1376819EF78}" dt="2020-09-07T18:57:20.145" v="10430"/>
        <pc:sldMkLst>
          <pc:docMk/>
          <pc:sldMk cId="1356253044" sldId="261"/>
        </pc:sldMkLst>
        <pc:spChg chg="mod">
          <ac:chgData name="Wayne Schroder" userId="9ab623fba561ded3" providerId="LiveId" clId="{7FD1AE82-6590-4F77-9F76-B1376819EF78}" dt="2020-09-07T18:57:20.145" v="10430"/>
          <ac:spMkLst>
            <pc:docMk/>
            <pc:sldMk cId="1356253044" sldId="261"/>
            <ac:spMk id="2" creationId="{0BD84910-A1D1-4CFB-BD7C-D74E721BD35C}"/>
          </ac:spMkLst>
        </pc:spChg>
        <pc:spChg chg="mod">
          <ac:chgData name="Wayne Schroder" userId="9ab623fba561ded3" providerId="LiveId" clId="{7FD1AE82-6590-4F77-9F76-B1376819EF78}" dt="2020-09-07T18:57:20.145" v="10430"/>
          <ac:spMkLst>
            <pc:docMk/>
            <pc:sldMk cId="1356253044" sldId="261"/>
            <ac:spMk id="3" creationId="{EBFF79C7-7EE9-4B7E-96BD-DDB92F1156D9}"/>
          </ac:spMkLst>
        </pc:spChg>
        <pc:spChg chg="add del mod">
          <ac:chgData name="Wayne Schroder" userId="9ab623fba561ded3" providerId="LiveId" clId="{7FD1AE82-6590-4F77-9F76-B1376819EF78}" dt="2020-09-05T17:41:52.190" v="5289" actId="11529"/>
          <ac:spMkLst>
            <pc:docMk/>
            <pc:sldMk cId="1356253044" sldId="261"/>
            <ac:spMk id="5" creationId="{CD825220-ABB8-465C-86ED-860D7D8084F0}"/>
          </ac:spMkLst>
        </pc:spChg>
        <pc:spChg chg="add del mod">
          <ac:chgData name="Wayne Schroder" userId="9ab623fba561ded3" providerId="LiveId" clId="{7FD1AE82-6590-4F77-9F76-B1376819EF78}" dt="2020-09-05T17:51:36.544" v="5422" actId="11529"/>
          <ac:spMkLst>
            <pc:docMk/>
            <pc:sldMk cId="1356253044" sldId="261"/>
            <ac:spMk id="7" creationId="{524C0108-6F1A-4F7C-936F-9231D7821B40}"/>
          </ac:spMkLst>
        </pc:spChg>
        <pc:spChg chg="add mod">
          <ac:chgData name="Wayne Schroder" userId="9ab623fba561ded3" providerId="LiveId" clId="{7FD1AE82-6590-4F77-9F76-B1376819EF78}" dt="2020-09-05T17:54:51.613" v="5455" actId="14100"/>
          <ac:spMkLst>
            <pc:docMk/>
            <pc:sldMk cId="1356253044" sldId="261"/>
            <ac:spMk id="8" creationId="{5B5358C7-8FB5-44BD-AC9B-4976EC6354A5}"/>
          </ac:spMkLst>
        </pc:spChg>
        <pc:spChg chg="add mod">
          <ac:chgData name="Wayne Schroder" userId="9ab623fba561ded3" providerId="LiveId" clId="{7FD1AE82-6590-4F77-9F76-B1376819EF78}" dt="2020-09-05T17:54:47.639" v="5454" actId="14100"/>
          <ac:spMkLst>
            <pc:docMk/>
            <pc:sldMk cId="1356253044" sldId="261"/>
            <ac:spMk id="10" creationId="{6B6A1340-17EB-407C-837B-87787D298E1A}"/>
          </ac:spMkLst>
        </pc:spChg>
        <pc:spChg chg="add del">
          <ac:chgData name="Wayne Schroder" userId="9ab623fba561ded3" providerId="LiveId" clId="{7FD1AE82-6590-4F77-9F76-B1376819EF78}" dt="2020-09-05T17:54:22.820" v="5442" actId="22"/>
          <ac:spMkLst>
            <pc:docMk/>
            <pc:sldMk cId="1356253044" sldId="261"/>
            <ac:spMk id="16" creationId="{0D395A20-5331-4521-B579-88599631C6D8}"/>
          </ac:spMkLst>
        </pc:spChg>
        <pc:spChg chg="add mod">
          <ac:chgData name="Wayne Schroder" userId="9ab623fba561ded3" providerId="LiveId" clId="{7FD1AE82-6590-4F77-9F76-B1376819EF78}" dt="2020-09-07T18:46:47.824" v="10367" actId="14100"/>
          <ac:spMkLst>
            <pc:docMk/>
            <pc:sldMk cId="1356253044" sldId="261"/>
            <ac:spMk id="22" creationId="{7E1FBFC4-EFE5-429F-87D9-9EF60DB73805}"/>
          </ac:spMkLst>
        </pc:spChg>
        <pc:graphicFrameChg chg="add del mod modGraphic">
          <ac:chgData name="Wayne Schroder" userId="9ab623fba561ded3" providerId="LiveId" clId="{7FD1AE82-6590-4F77-9F76-B1376819EF78}" dt="2020-09-05T17:47:15.865" v="5399" actId="478"/>
          <ac:graphicFrameMkLst>
            <pc:docMk/>
            <pc:sldMk cId="1356253044" sldId="261"/>
            <ac:graphicFrameMk id="4" creationId="{B590A825-4828-4900-B3D4-4BA276E7AE8D}"/>
          </ac:graphicFrameMkLst>
        </pc:graphicFrameChg>
        <pc:graphicFrameChg chg="add mod modGraphic">
          <ac:chgData name="Wayne Schroder" userId="9ab623fba561ded3" providerId="LiveId" clId="{7FD1AE82-6590-4F77-9F76-B1376819EF78}" dt="2020-09-05T17:51:06.388" v="5412" actId="14100"/>
          <ac:graphicFrameMkLst>
            <pc:docMk/>
            <pc:sldMk cId="1356253044" sldId="261"/>
            <ac:graphicFrameMk id="6" creationId="{3448882A-4025-4692-825D-5CDED656FD54}"/>
          </ac:graphicFrameMkLst>
        </pc:graphicFrameChg>
        <pc:cxnChg chg="add mod">
          <ac:chgData name="Wayne Schroder" userId="9ab623fba561ded3" providerId="LiveId" clId="{7FD1AE82-6590-4F77-9F76-B1376819EF78}" dt="2020-09-05T17:54:51.613" v="5455" actId="14100"/>
          <ac:cxnSpMkLst>
            <pc:docMk/>
            <pc:sldMk cId="1356253044" sldId="261"/>
            <ac:cxnSpMk id="12" creationId="{F788F77C-9A24-44E6-B9DB-C00345A1F05C}"/>
          </ac:cxnSpMkLst>
        </pc:cxnChg>
        <pc:cxnChg chg="add del">
          <ac:chgData name="Wayne Schroder" userId="9ab623fba561ded3" providerId="LiveId" clId="{7FD1AE82-6590-4F77-9F76-B1376819EF78}" dt="2020-09-05T17:54:16.077" v="5440" actId="478"/>
          <ac:cxnSpMkLst>
            <pc:docMk/>
            <pc:sldMk cId="1356253044" sldId="261"/>
            <ac:cxnSpMk id="14" creationId="{C195E3F9-BA3F-4636-94F4-4DC81D22AC8C}"/>
          </ac:cxnSpMkLst>
        </pc:cxnChg>
        <pc:cxnChg chg="add mod">
          <ac:chgData name="Wayne Schroder" userId="9ab623fba561ded3" providerId="LiveId" clId="{7FD1AE82-6590-4F77-9F76-B1376819EF78}" dt="2020-09-05T17:54:39.353" v="5445" actId="14100"/>
          <ac:cxnSpMkLst>
            <pc:docMk/>
            <pc:sldMk cId="1356253044" sldId="261"/>
            <ac:cxnSpMk id="17" creationId="{49AC00C2-DBE5-4DD5-A879-19138105BECD}"/>
          </ac:cxnSpMkLst>
        </pc:cxnChg>
      </pc:sldChg>
      <pc:sldChg chg="modSp del mod modNotesTx">
        <pc:chgData name="Wayne Schroder" userId="9ab623fba561ded3" providerId="LiveId" clId="{7FD1AE82-6590-4F77-9F76-B1376819EF78}" dt="2020-09-05T18:23:24.897" v="6048" actId="2696"/>
        <pc:sldMkLst>
          <pc:docMk/>
          <pc:sldMk cId="3166761576" sldId="262"/>
        </pc:sldMkLst>
        <pc:spChg chg="mod">
          <ac:chgData name="Wayne Schroder" userId="9ab623fba561ded3" providerId="LiveId" clId="{7FD1AE82-6590-4F77-9F76-B1376819EF78}" dt="2020-09-05T15:36:57.210" v="1857"/>
          <ac:spMkLst>
            <pc:docMk/>
            <pc:sldMk cId="3166761576" sldId="262"/>
            <ac:spMk id="2" creationId="{C5B75C34-3FCB-48E3-9AAE-FFE73C964136}"/>
          </ac:spMkLst>
        </pc:spChg>
        <pc:spChg chg="mod">
          <ac:chgData name="Wayne Schroder" userId="9ab623fba561ded3" providerId="LiveId" clId="{7FD1AE82-6590-4F77-9F76-B1376819EF78}" dt="2020-09-05T18:22:29.307" v="6040" actId="21"/>
          <ac:spMkLst>
            <pc:docMk/>
            <pc:sldMk cId="3166761576" sldId="262"/>
            <ac:spMk id="3" creationId="{AB03EF7E-8919-44F5-A9AC-F9BAC0405AC6}"/>
          </ac:spMkLst>
        </pc:spChg>
      </pc:sldChg>
      <pc:sldChg chg="modSp del mod">
        <pc:chgData name="Wayne Schroder" userId="9ab623fba561ded3" providerId="LiveId" clId="{7FD1AE82-6590-4F77-9F76-B1376819EF78}" dt="2020-09-06T03:28:11.117" v="7216" actId="2696"/>
        <pc:sldMkLst>
          <pc:docMk/>
          <pc:sldMk cId="1860565100" sldId="263"/>
        </pc:sldMkLst>
        <pc:spChg chg="mod">
          <ac:chgData name="Wayne Schroder" userId="9ab623fba561ded3" providerId="LiveId" clId="{7FD1AE82-6590-4F77-9F76-B1376819EF78}" dt="2020-09-05T21:46:22.776" v="6170" actId="20577"/>
          <ac:spMkLst>
            <pc:docMk/>
            <pc:sldMk cId="1860565100" sldId="263"/>
            <ac:spMk id="2" creationId="{579F97F4-D854-4FE8-8A2C-9794A7C55162}"/>
          </ac:spMkLst>
        </pc:spChg>
        <pc:spChg chg="mod">
          <ac:chgData name="Wayne Schroder" userId="9ab623fba561ded3" providerId="LiveId" clId="{7FD1AE82-6590-4F77-9F76-B1376819EF78}" dt="2020-09-06T03:27:49.481" v="7211" actId="21"/>
          <ac:spMkLst>
            <pc:docMk/>
            <pc:sldMk cId="1860565100" sldId="263"/>
            <ac:spMk id="3" creationId="{F5306A85-FC58-4B6F-A4B9-0383FB0C1DF5}"/>
          </ac:spMkLst>
        </pc:spChg>
      </pc:sldChg>
      <pc:sldChg chg="modSp mod">
        <pc:chgData name="Wayne Schroder" userId="9ab623fba561ded3" providerId="LiveId" clId="{7FD1AE82-6590-4F77-9F76-B1376819EF78}" dt="2020-09-07T18:57:20.145" v="10430"/>
        <pc:sldMkLst>
          <pc:docMk/>
          <pc:sldMk cId="1195721697" sldId="264"/>
        </pc:sldMkLst>
        <pc:spChg chg="mod">
          <ac:chgData name="Wayne Schroder" userId="9ab623fba561ded3" providerId="LiveId" clId="{7FD1AE82-6590-4F77-9F76-B1376819EF78}" dt="2020-09-07T18:57:20.145" v="10430"/>
          <ac:spMkLst>
            <pc:docMk/>
            <pc:sldMk cId="1195721697" sldId="264"/>
            <ac:spMk id="2" creationId="{964E6102-9D2A-47F2-AEF9-A0944659A2D0}"/>
          </ac:spMkLst>
        </pc:spChg>
        <pc:spChg chg="mod">
          <ac:chgData name="Wayne Schroder" userId="9ab623fba561ded3" providerId="LiveId" clId="{7FD1AE82-6590-4F77-9F76-B1376819EF78}" dt="2020-09-07T18:57:20.145" v="10430"/>
          <ac:spMkLst>
            <pc:docMk/>
            <pc:sldMk cId="1195721697" sldId="264"/>
            <ac:spMk id="3" creationId="{E1BF00B3-C760-45C2-B3B8-C101CB68EDDB}"/>
          </ac:spMkLst>
        </pc:spChg>
      </pc:sldChg>
      <pc:sldChg chg="modSp del mod ord modNotesTx">
        <pc:chgData name="Wayne Schroder" userId="9ab623fba561ded3" providerId="LiveId" clId="{7FD1AE82-6590-4F77-9F76-B1376819EF78}" dt="2020-09-07T02:46:07.319" v="7794" actId="2696"/>
        <pc:sldMkLst>
          <pc:docMk/>
          <pc:sldMk cId="3300029044" sldId="265"/>
        </pc:sldMkLst>
        <pc:spChg chg="mod">
          <ac:chgData name="Wayne Schroder" userId="9ab623fba561ded3" providerId="LiveId" clId="{7FD1AE82-6590-4F77-9F76-B1376819EF78}" dt="2020-09-06T03:11:45.376" v="6576" actId="20577"/>
          <ac:spMkLst>
            <pc:docMk/>
            <pc:sldMk cId="3300029044" sldId="265"/>
            <ac:spMk id="2" creationId="{B58A8C6C-844B-4E02-9CD7-CD061195EA80}"/>
          </ac:spMkLst>
        </pc:spChg>
        <pc:spChg chg="mod">
          <ac:chgData name="Wayne Schroder" userId="9ab623fba561ded3" providerId="LiveId" clId="{7FD1AE82-6590-4F77-9F76-B1376819EF78}" dt="2020-09-06T20:16:38.043" v="7302" actId="14"/>
          <ac:spMkLst>
            <pc:docMk/>
            <pc:sldMk cId="3300029044" sldId="265"/>
            <ac:spMk id="3" creationId="{B33C0775-2479-4945-84EC-1CEF5C711C56}"/>
          </ac:spMkLst>
        </pc:spChg>
      </pc:sldChg>
      <pc:sldChg chg="modSp del mod">
        <pc:chgData name="Wayne Schroder" userId="9ab623fba561ded3" providerId="LiveId" clId="{7FD1AE82-6590-4F77-9F76-B1376819EF78}" dt="2020-09-05T18:16:29.913" v="5949" actId="2696"/>
        <pc:sldMkLst>
          <pc:docMk/>
          <pc:sldMk cId="557298607" sldId="266"/>
        </pc:sldMkLst>
        <pc:spChg chg="mod">
          <ac:chgData name="Wayne Schroder" userId="9ab623fba561ded3" providerId="LiveId" clId="{7FD1AE82-6590-4F77-9F76-B1376819EF78}" dt="2020-09-05T16:29:56.723" v="3233" actId="313"/>
          <ac:spMkLst>
            <pc:docMk/>
            <pc:sldMk cId="557298607" sldId="266"/>
            <ac:spMk id="2" creationId="{B58A8C6C-844B-4E02-9CD7-CD061195EA80}"/>
          </ac:spMkLst>
        </pc:spChg>
        <pc:spChg chg="mod">
          <ac:chgData name="Wayne Schroder" userId="9ab623fba561ded3" providerId="LiveId" clId="{7FD1AE82-6590-4F77-9F76-B1376819EF78}" dt="2020-09-05T18:15:58.998" v="5940" actId="21"/>
          <ac:spMkLst>
            <pc:docMk/>
            <pc:sldMk cId="557298607" sldId="266"/>
            <ac:spMk id="3" creationId="{B33C0775-2479-4945-84EC-1CEF5C711C56}"/>
          </ac:spMkLst>
        </pc:spChg>
      </pc:sldChg>
      <pc:sldChg chg="modSp del mod">
        <pc:chgData name="Wayne Schroder" userId="9ab623fba561ded3" providerId="LiveId" clId="{7FD1AE82-6590-4F77-9F76-B1376819EF78}" dt="2020-09-06T03:10:52.267" v="6540" actId="2696"/>
        <pc:sldMkLst>
          <pc:docMk/>
          <pc:sldMk cId="2017571965" sldId="267"/>
        </pc:sldMkLst>
        <pc:spChg chg="mod">
          <ac:chgData name="Wayne Schroder" userId="9ab623fba561ded3" providerId="LiveId" clId="{7FD1AE82-6590-4F77-9F76-B1376819EF78}" dt="2020-09-05T21:46:02.794" v="6168"/>
          <ac:spMkLst>
            <pc:docMk/>
            <pc:sldMk cId="2017571965" sldId="267"/>
            <ac:spMk id="2" creationId="{3EB3A1D2-E41E-4A4D-BDAD-8D07C1E7D424}"/>
          </ac:spMkLst>
        </pc:spChg>
        <pc:spChg chg="mod">
          <ac:chgData name="Wayne Schroder" userId="9ab623fba561ded3" providerId="LiveId" clId="{7FD1AE82-6590-4F77-9F76-B1376819EF78}" dt="2020-09-06T03:10:26.747" v="6537" actId="21"/>
          <ac:spMkLst>
            <pc:docMk/>
            <pc:sldMk cId="2017571965" sldId="267"/>
            <ac:spMk id="3" creationId="{3C0C1572-3605-4AAB-9AF5-8A3EBF543902}"/>
          </ac:spMkLst>
        </pc:spChg>
      </pc:sldChg>
      <pc:sldChg chg="modSp del mod modNotesTx">
        <pc:chgData name="Wayne Schroder" userId="9ab623fba561ded3" providerId="LiveId" clId="{7FD1AE82-6590-4F77-9F76-B1376819EF78}" dt="2020-09-07T03:44:46.862" v="8341" actId="2696"/>
        <pc:sldMkLst>
          <pc:docMk/>
          <pc:sldMk cId="1586805367" sldId="268"/>
        </pc:sldMkLst>
        <pc:spChg chg="mod">
          <ac:chgData name="Wayne Schroder" userId="9ab623fba561ded3" providerId="LiveId" clId="{7FD1AE82-6590-4F77-9F76-B1376819EF78}" dt="2020-09-05T18:09:08.740" v="5609" actId="20577"/>
          <ac:spMkLst>
            <pc:docMk/>
            <pc:sldMk cId="1586805367" sldId="268"/>
            <ac:spMk id="2" creationId="{C5B75C34-3FCB-48E3-9AAE-FFE73C964136}"/>
          </ac:spMkLst>
        </pc:spChg>
        <pc:spChg chg="mod">
          <ac:chgData name="Wayne Schroder" userId="9ab623fba561ded3" providerId="LiveId" clId="{7FD1AE82-6590-4F77-9F76-B1376819EF78}" dt="2020-09-06T03:23:57.259" v="7062" actId="368"/>
          <ac:spMkLst>
            <pc:docMk/>
            <pc:sldMk cId="1586805367" sldId="268"/>
            <ac:spMk id="3" creationId="{AB03EF7E-8919-44F5-A9AC-F9BAC0405AC6}"/>
          </ac:spMkLst>
        </pc:spChg>
      </pc:sldChg>
      <pc:sldChg chg="modSp add del mod">
        <pc:chgData name="Wayne Schroder" userId="9ab623fba561ded3" providerId="LiveId" clId="{7FD1AE82-6590-4F77-9F76-B1376819EF78}" dt="2020-09-07T04:34:18.232" v="9094" actId="2696"/>
        <pc:sldMkLst>
          <pc:docMk/>
          <pc:sldMk cId="2944578400" sldId="269"/>
        </pc:sldMkLst>
        <pc:spChg chg="mod">
          <ac:chgData name="Wayne Schroder" userId="9ab623fba561ded3" providerId="LiveId" clId="{7FD1AE82-6590-4F77-9F76-B1376819EF78}" dt="2020-09-05T21:46:33.956" v="6172" actId="6549"/>
          <ac:spMkLst>
            <pc:docMk/>
            <pc:sldMk cId="2944578400" sldId="269"/>
            <ac:spMk id="2" creationId="{579F97F4-D854-4FE8-8A2C-9794A7C55162}"/>
          </ac:spMkLst>
        </pc:spChg>
        <pc:spChg chg="mod">
          <ac:chgData name="Wayne Schroder" userId="9ab623fba561ded3" providerId="LiveId" clId="{7FD1AE82-6590-4F77-9F76-B1376819EF78}" dt="2020-09-07T04:34:05.814" v="9089" actId="6549"/>
          <ac:spMkLst>
            <pc:docMk/>
            <pc:sldMk cId="2944578400" sldId="269"/>
            <ac:spMk id="3" creationId="{F5306A85-FC58-4B6F-A4B9-0383FB0C1DF5}"/>
          </ac:spMkLst>
        </pc:spChg>
      </pc:sldChg>
      <pc:sldChg chg="modSp new del mod">
        <pc:chgData name="Wayne Schroder" userId="9ab623fba561ded3" providerId="LiveId" clId="{7FD1AE82-6590-4F77-9F76-B1376819EF78}" dt="2020-09-03T22:16:43.625" v="1147" actId="2696"/>
        <pc:sldMkLst>
          <pc:docMk/>
          <pc:sldMk cId="1001734067" sldId="270"/>
        </pc:sldMkLst>
        <pc:spChg chg="mod">
          <ac:chgData name="Wayne Schroder" userId="9ab623fba561ded3" providerId="LiveId" clId="{7FD1AE82-6590-4F77-9F76-B1376819EF78}" dt="2020-09-03T22:08:18.975" v="628" actId="20577"/>
          <ac:spMkLst>
            <pc:docMk/>
            <pc:sldMk cId="1001734067" sldId="270"/>
            <ac:spMk id="2" creationId="{751C2E5C-ADE4-43B8-A6EB-429150D7600D}"/>
          </ac:spMkLst>
        </pc:spChg>
        <pc:spChg chg="mod">
          <ac:chgData name="Wayne Schroder" userId="9ab623fba561ded3" providerId="LiveId" clId="{7FD1AE82-6590-4F77-9F76-B1376819EF78}" dt="2020-09-03T22:11:13.605" v="795" actId="14"/>
          <ac:spMkLst>
            <pc:docMk/>
            <pc:sldMk cId="1001734067" sldId="270"/>
            <ac:spMk id="3" creationId="{B1ED432B-B70A-4CA2-A83B-70DE28120F43}"/>
          </ac:spMkLst>
        </pc:spChg>
      </pc:sldChg>
      <pc:sldChg chg="addSp delSp modSp add mod">
        <pc:chgData name="Wayne Schroder" userId="9ab623fba561ded3" providerId="LiveId" clId="{7FD1AE82-6590-4F77-9F76-B1376819EF78}" dt="2020-09-07T18:57:20.145" v="10430"/>
        <pc:sldMkLst>
          <pc:docMk/>
          <pc:sldMk cId="376196452" sldId="271"/>
        </pc:sldMkLst>
        <pc:spChg chg="mod">
          <ac:chgData name="Wayne Schroder" userId="9ab623fba561ded3" providerId="LiveId" clId="{7FD1AE82-6590-4F77-9F76-B1376819EF78}" dt="2020-09-07T18:57:20.145" v="10430"/>
          <ac:spMkLst>
            <pc:docMk/>
            <pc:sldMk cId="376196452" sldId="271"/>
            <ac:spMk id="2" creationId="{751C2E5C-ADE4-43B8-A6EB-429150D7600D}"/>
          </ac:spMkLst>
        </pc:spChg>
        <pc:spChg chg="mod">
          <ac:chgData name="Wayne Schroder" userId="9ab623fba561ded3" providerId="LiveId" clId="{7FD1AE82-6590-4F77-9F76-B1376819EF78}" dt="2020-09-07T13:44:40.785" v="10129" actId="404"/>
          <ac:spMkLst>
            <pc:docMk/>
            <pc:sldMk cId="376196452" sldId="271"/>
            <ac:spMk id="3" creationId="{B1ED432B-B70A-4CA2-A83B-70DE28120F43}"/>
          </ac:spMkLst>
        </pc:spChg>
        <pc:picChg chg="add del mod">
          <ac:chgData name="Wayne Schroder" userId="9ab623fba561ded3" providerId="LiveId" clId="{7FD1AE82-6590-4F77-9F76-B1376819EF78}" dt="2020-09-07T02:56:35.820" v="7815" actId="478"/>
          <ac:picMkLst>
            <pc:docMk/>
            <pc:sldMk cId="376196452" sldId="271"/>
            <ac:picMk id="4" creationId="{F089F1D3-2DEE-493C-A147-8D06D3F29A3B}"/>
          </ac:picMkLst>
        </pc:picChg>
        <pc:picChg chg="add mod">
          <ac:chgData name="Wayne Schroder" userId="9ab623fba561ded3" providerId="LiveId" clId="{7FD1AE82-6590-4F77-9F76-B1376819EF78}" dt="2020-09-07T02:57:21.406" v="7821" actId="1440"/>
          <ac:picMkLst>
            <pc:docMk/>
            <pc:sldMk cId="376196452" sldId="271"/>
            <ac:picMk id="5" creationId="{3E11CA78-8B51-48D7-BA28-6C3BE63518B6}"/>
          </ac:picMkLst>
        </pc:picChg>
      </pc:sldChg>
      <pc:sldChg chg="addSp modSp add del mod modNotesTx">
        <pc:chgData name="Wayne Schroder" userId="9ab623fba561ded3" providerId="LiveId" clId="{7FD1AE82-6590-4F77-9F76-B1376819EF78}" dt="2020-09-07T04:17:58.600" v="8803" actId="2696"/>
        <pc:sldMkLst>
          <pc:docMk/>
          <pc:sldMk cId="3610148369" sldId="272"/>
        </pc:sldMkLst>
        <pc:spChg chg="mod">
          <ac:chgData name="Wayne Schroder" userId="9ab623fba561ded3" providerId="LiveId" clId="{7FD1AE82-6590-4F77-9F76-B1376819EF78}" dt="2020-09-07T03:38:43.721" v="8331" actId="20577"/>
          <ac:spMkLst>
            <pc:docMk/>
            <pc:sldMk cId="3610148369" sldId="272"/>
            <ac:spMk id="2" creationId="{3EB3A1D2-E41E-4A4D-BDAD-8D07C1E7D424}"/>
          </ac:spMkLst>
        </pc:spChg>
        <pc:spChg chg="mod">
          <ac:chgData name="Wayne Schroder" userId="9ab623fba561ded3" providerId="LiveId" clId="{7FD1AE82-6590-4F77-9F76-B1376819EF78}" dt="2020-09-07T04:10:38.273" v="8765" actId="114"/>
          <ac:spMkLst>
            <pc:docMk/>
            <pc:sldMk cId="3610148369" sldId="272"/>
            <ac:spMk id="3" creationId="{3C0C1572-3605-4AAB-9AF5-8A3EBF543902}"/>
          </ac:spMkLst>
        </pc:spChg>
        <pc:picChg chg="add mod">
          <ac:chgData name="Wayne Schroder" userId="9ab623fba561ded3" providerId="LiveId" clId="{7FD1AE82-6590-4F77-9F76-B1376819EF78}" dt="2020-09-07T03:40:26.663" v="8334"/>
          <ac:picMkLst>
            <pc:docMk/>
            <pc:sldMk cId="3610148369" sldId="272"/>
            <ac:picMk id="2050" creationId="{0863D391-22CB-4FAC-9832-B8BB5186CB7B}"/>
          </ac:picMkLst>
        </pc:picChg>
      </pc:sldChg>
      <pc:sldChg chg="addSp delSp modSp new mod ord setBg delDesignElem">
        <pc:chgData name="Wayne Schroder" userId="9ab623fba561ded3" providerId="LiveId" clId="{7FD1AE82-6590-4F77-9F76-B1376819EF78}" dt="2020-09-07T18:26:57.430" v="10141" actId="27636"/>
        <pc:sldMkLst>
          <pc:docMk/>
          <pc:sldMk cId="3407341793" sldId="273"/>
        </pc:sldMkLst>
        <pc:spChg chg="mod">
          <ac:chgData name="Wayne Schroder" userId="9ab623fba561ded3" providerId="LiveId" clId="{7FD1AE82-6590-4F77-9F76-B1376819EF78}" dt="2020-09-07T05:24:14.980" v="9386" actId="26606"/>
          <ac:spMkLst>
            <pc:docMk/>
            <pc:sldMk cId="3407341793" sldId="273"/>
            <ac:spMk id="2" creationId="{3F2B4233-CB9D-4714-A04A-6B9A41B1C9DC}"/>
          </ac:spMkLst>
        </pc:spChg>
        <pc:spChg chg="mod ord">
          <ac:chgData name="Wayne Schroder" userId="9ab623fba561ded3" providerId="LiveId" clId="{7FD1AE82-6590-4F77-9F76-B1376819EF78}" dt="2020-09-07T18:26:57.430" v="10141" actId="27636"/>
          <ac:spMkLst>
            <pc:docMk/>
            <pc:sldMk cId="3407341793" sldId="273"/>
            <ac:spMk id="3" creationId="{345BE857-610F-4759-8308-57AFEF757FF8}"/>
          </ac:spMkLst>
        </pc:spChg>
        <pc:spChg chg="add del mod">
          <ac:chgData name="Wayne Schroder" userId="9ab623fba561ded3" providerId="LiveId" clId="{7FD1AE82-6590-4F77-9F76-B1376819EF78}" dt="2020-09-07T05:24:08.347" v="9384" actId="478"/>
          <ac:spMkLst>
            <pc:docMk/>
            <pc:sldMk cId="3407341793" sldId="273"/>
            <ac:spMk id="6" creationId="{51C57895-2279-4C89-A4AD-36B7F515DFF3}"/>
          </ac:spMkLst>
        </pc:spChg>
        <pc:spChg chg="add del mod">
          <ac:chgData name="Wayne Schroder" userId="9ab623fba561ded3" providerId="LiveId" clId="{7FD1AE82-6590-4F77-9F76-B1376819EF78}" dt="2020-09-07T05:24:14.980" v="9386" actId="26606"/>
          <ac:spMkLst>
            <pc:docMk/>
            <pc:sldMk cId="3407341793" sldId="273"/>
            <ac:spMk id="9" creationId="{8A850E35-9E9E-4E95-BCAC-F0011CB53931}"/>
          </ac:spMkLst>
        </pc:spChg>
        <pc:spChg chg="add del">
          <ac:chgData name="Wayne Schroder" userId="9ab623fba561ded3" providerId="LiveId" clId="{7FD1AE82-6590-4F77-9F76-B1376819EF78}" dt="2020-09-07T18:26:38.758" v="10134"/>
          <ac:spMkLst>
            <pc:docMk/>
            <pc:sldMk cId="3407341793" sldId="273"/>
            <ac:spMk id="14" creationId="{F56F5174-31D9-4DBB-AAB7-A1FD7BDB1352}"/>
          </ac:spMkLst>
        </pc:spChg>
        <pc:spChg chg="add del">
          <ac:chgData name="Wayne Schroder" userId="9ab623fba561ded3" providerId="LiveId" clId="{7FD1AE82-6590-4F77-9F76-B1376819EF78}" dt="2020-09-07T18:26:38.758" v="10134"/>
          <ac:spMkLst>
            <pc:docMk/>
            <pc:sldMk cId="3407341793" sldId="273"/>
            <ac:spMk id="18" creationId="{F9A95BEE-6BB1-4A28-A8E6-A34B2E42EF87}"/>
          </ac:spMkLst>
        </pc:spChg>
        <pc:picChg chg="add del mod">
          <ac:chgData name="Wayne Schroder" userId="9ab623fba561ded3" providerId="LiveId" clId="{7FD1AE82-6590-4F77-9F76-B1376819EF78}" dt="2020-09-07T05:24:08.347" v="9384" actId="478"/>
          <ac:picMkLst>
            <pc:docMk/>
            <pc:sldMk cId="3407341793" sldId="273"/>
            <ac:picMk id="5" creationId="{BE1D1469-F9C1-4AEF-B55E-1C8AB4E6CB7B}"/>
          </ac:picMkLst>
        </pc:picChg>
        <pc:picChg chg="add del mod">
          <ac:chgData name="Wayne Schroder" userId="9ab623fba561ded3" providerId="LiveId" clId="{7FD1AE82-6590-4F77-9F76-B1376819EF78}" dt="2020-09-07T05:24:14.980" v="9386" actId="26606"/>
          <ac:picMkLst>
            <pc:docMk/>
            <pc:sldMk cId="3407341793" sldId="273"/>
            <ac:picMk id="8" creationId="{C24F6D8C-344F-4E7B-9800-13FAAA05030E}"/>
          </ac:picMkLst>
        </pc:picChg>
        <pc:picChg chg="add del">
          <ac:chgData name="Wayne Schroder" userId="9ab623fba561ded3" providerId="LiveId" clId="{7FD1AE82-6590-4F77-9F76-B1376819EF78}" dt="2020-09-07T18:26:38.758" v="10134"/>
          <ac:picMkLst>
            <pc:docMk/>
            <pc:sldMk cId="3407341793" sldId="273"/>
            <ac:picMk id="16" creationId="{AE113210-7872-481A-ADE6-3A05CCAF5EB2}"/>
          </ac:picMkLst>
        </pc:picChg>
      </pc:sldChg>
      <pc:sldChg chg="modSp new del mod ord">
        <pc:chgData name="Wayne Schroder" userId="9ab623fba561ded3" providerId="LiveId" clId="{7FD1AE82-6590-4F77-9F76-B1376819EF78}" dt="2020-09-05T18:20:48.821" v="6011" actId="2696"/>
        <pc:sldMkLst>
          <pc:docMk/>
          <pc:sldMk cId="2417121507" sldId="274"/>
        </pc:sldMkLst>
        <pc:spChg chg="mod">
          <ac:chgData name="Wayne Schroder" userId="9ab623fba561ded3" providerId="LiveId" clId="{7FD1AE82-6590-4F77-9F76-B1376819EF78}" dt="2020-09-05T15:36:57.210" v="1857"/>
          <ac:spMkLst>
            <pc:docMk/>
            <pc:sldMk cId="2417121507" sldId="274"/>
            <ac:spMk id="2" creationId="{E95BCD97-8A02-4448-9975-2A792BA36A28}"/>
          </ac:spMkLst>
        </pc:spChg>
        <pc:spChg chg="mod">
          <ac:chgData name="Wayne Schroder" userId="9ab623fba561ded3" providerId="LiveId" clId="{7FD1AE82-6590-4F77-9F76-B1376819EF78}" dt="2020-09-05T18:20:33.439" v="6008" actId="21"/>
          <ac:spMkLst>
            <pc:docMk/>
            <pc:sldMk cId="2417121507" sldId="274"/>
            <ac:spMk id="3" creationId="{4C6AB02F-B1BF-4E42-BDEA-8245923B4A1C}"/>
          </ac:spMkLst>
        </pc:spChg>
      </pc:sldChg>
      <pc:sldChg chg="addSp delSp modSp new mod setBg delDesignElem">
        <pc:chgData name="Wayne Schroder" userId="9ab623fba561ded3" providerId="LiveId" clId="{7FD1AE82-6590-4F77-9F76-B1376819EF78}" dt="2020-09-07T18:46:47.003" v="10365" actId="14100"/>
        <pc:sldMkLst>
          <pc:docMk/>
          <pc:sldMk cId="3941205270" sldId="275"/>
        </pc:sldMkLst>
        <pc:spChg chg="mod">
          <ac:chgData name="Wayne Schroder" userId="9ab623fba561ded3" providerId="LiveId" clId="{7FD1AE82-6590-4F77-9F76-B1376819EF78}" dt="2020-09-07T05:20:39.747" v="9374" actId="26606"/>
          <ac:spMkLst>
            <pc:docMk/>
            <pc:sldMk cId="3941205270" sldId="275"/>
            <ac:spMk id="2" creationId="{502F4F88-973D-44F3-A9E7-9CEDC5CD3D05}"/>
          </ac:spMkLst>
        </pc:spChg>
        <pc:spChg chg="mod">
          <ac:chgData name="Wayne Schroder" userId="9ab623fba561ded3" providerId="LiveId" clId="{7FD1AE82-6590-4F77-9F76-B1376819EF78}" dt="2020-09-07T18:26:57.421" v="10140" actId="27636"/>
          <ac:spMkLst>
            <pc:docMk/>
            <pc:sldMk cId="3941205270" sldId="275"/>
            <ac:spMk id="3" creationId="{BB9FE4A6-A9F4-48B0-A2EF-ACB71B70FF6A}"/>
          </ac:spMkLst>
        </pc:spChg>
        <pc:spChg chg="add del mod">
          <ac:chgData name="Wayne Schroder" userId="9ab623fba561ded3" providerId="LiveId" clId="{7FD1AE82-6590-4F77-9F76-B1376819EF78}" dt="2020-09-07T05:13:29.709" v="9255" actId="478"/>
          <ac:spMkLst>
            <pc:docMk/>
            <pc:sldMk cId="3941205270" sldId="275"/>
            <ac:spMk id="6" creationId="{FC4359F4-4ECB-44A5-9448-DCDEDD43531B}"/>
          </ac:spMkLst>
        </pc:spChg>
        <pc:spChg chg="add del mod">
          <ac:chgData name="Wayne Schroder" userId="9ab623fba561ded3" providerId="LiveId" clId="{7FD1AE82-6590-4F77-9F76-B1376819EF78}" dt="2020-09-07T05:14:22.043" v="9264" actId="478"/>
          <ac:spMkLst>
            <pc:docMk/>
            <pc:sldMk cId="3941205270" sldId="275"/>
            <ac:spMk id="9" creationId="{35AC77E5-A343-4E39-BD01-3E3C5F798A8F}"/>
          </ac:spMkLst>
        </pc:spChg>
        <pc:spChg chg="add del mod">
          <ac:chgData name="Wayne Schroder" userId="9ab623fba561ded3" providerId="LiveId" clId="{7FD1AE82-6590-4F77-9F76-B1376819EF78}" dt="2020-09-07T05:15:29.547" v="9280" actId="478"/>
          <ac:spMkLst>
            <pc:docMk/>
            <pc:sldMk cId="3941205270" sldId="275"/>
            <ac:spMk id="12" creationId="{D13443B4-BE07-47AF-BBBC-0FB55563C585}"/>
          </ac:spMkLst>
        </pc:spChg>
        <pc:spChg chg="add del mod">
          <ac:chgData name="Wayne Schroder" userId="9ab623fba561ded3" providerId="LiveId" clId="{7FD1AE82-6590-4F77-9F76-B1376819EF78}" dt="2020-09-07T05:20:28.569" v="9371" actId="478"/>
          <ac:spMkLst>
            <pc:docMk/>
            <pc:sldMk cId="3941205270" sldId="275"/>
            <ac:spMk id="18" creationId="{E36B88E0-7098-4A6B-94C5-72E5C3925863}"/>
          </ac:spMkLst>
        </pc:spChg>
        <pc:spChg chg="add del mod">
          <ac:chgData name="Wayne Schroder" userId="9ab623fba561ded3" providerId="LiveId" clId="{7FD1AE82-6590-4F77-9F76-B1376819EF78}" dt="2020-09-07T05:20:25.682" v="9370" actId="478"/>
          <ac:spMkLst>
            <pc:docMk/>
            <pc:sldMk cId="3941205270" sldId="275"/>
            <ac:spMk id="21" creationId="{15D1A594-C0CD-4C34-8CD9-91B933E0EAB2}"/>
          </ac:spMkLst>
        </pc:spChg>
        <pc:spChg chg="add del mod">
          <ac:chgData name="Wayne Schroder" userId="9ab623fba561ded3" providerId="LiveId" clId="{7FD1AE82-6590-4F77-9F76-B1376819EF78}" dt="2020-09-07T05:20:31.050" v="9372" actId="478"/>
          <ac:spMkLst>
            <pc:docMk/>
            <pc:sldMk cId="3941205270" sldId="275"/>
            <ac:spMk id="24" creationId="{62A6FA1E-5BEB-4C03-80BA-A822919C2786}"/>
          </ac:spMkLst>
        </pc:spChg>
        <pc:spChg chg="add mod">
          <ac:chgData name="Wayne Schroder" userId="9ab623fba561ded3" providerId="LiveId" clId="{7FD1AE82-6590-4F77-9F76-B1376819EF78}" dt="2020-09-07T18:46:47.003" v="10365" actId="14100"/>
          <ac:spMkLst>
            <pc:docMk/>
            <pc:sldMk cId="3941205270" sldId="275"/>
            <ac:spMk id="25" creationId="{A802C1CF-399C-46E2-8C47-C6CC81AE0FB7}"/>
          </ac:spMkLst>
        </pc:spChg>
        <pc:grpChg chg="add del mod">
          <ac:chgData name="Wayne Schroder" userId="9ab623fba561ded3" providerId="LiveId" clId="{7FD1AE82-6590-4F77-9F76-B1376819EF78}" dt="2020-09-07T05:17:38.449" v="9360" actId="478"/>
          <ac:grpSpMkLst>
            <pc:docMk/>
            <pc:sldMk cId="3941205270" sldId="275"/>
            <ac:grpSpMk id="15" creationId="{771AC22E-EDEA-465B-9E49-81728F02C188}"/>
          </ac:grpSpMkLst>
        </pc:grpChg>
        <pc:picChg chg="add del mod ord">
          <ac:chgData name="Wayne Schroder" userId="9ab623fba561ded3" providerId="LiveId" clId="{7FD1AE82-6590-4F77-9F76-B1376819EF78}" dt="2020-09-07T05:17:38.449" v="9360" actId="478"/>
          <ac:picMkLst>
            <pc:docMk/>
            <pc:sldMk cId="3941205270" sldId="275"/>
            <ac:picMk id="5" creationId="{F268FF22-BE55-490A-AA05-7E4BE3ED0FBB}"/>
          </ac:picMkLst>
        </pc:picChg>
        <pc:picChg chg="add mod ord">
          <ac:chgData name="Wayne Schroder" userId="9ab623fba561ded3" providerId="LiveId" clId="{7FD1AE82-6590-4F77-9F76-B1376819EF78}" dt="2020-09-07T05:16:46.899" v="9316" actId="164"/>
          <ac:picMkLst>
            <pc:docMk/>
            <pc:sldMk cId="3941205270" sldId="275"/>
            <ac:picMk id="8" creationId="{5E171507-ED28-4D59-9547-5D5FEE9816AC}"/>
          </ac:picMkLst>
        </pc:picChg>
        <pc:picChg chg="add del mod">
          <ac:chgData name="Wayne Schroder" userId="9ab623fba561ded3" providerId="LiveId" clId="{7FD1AE82-6590-4F77-9F76-B1376819EF78}" dt="2020-09-07T05:15:29.547" v="9280" actId="478"/>
          <ac:picMkLst>
            <pc:docMk/>
            <pc:sldMk cId="3941205270" sldId="275"/>
            <ac:picMk id="11" creationId="{49F4C509-26B9-4793-871A-2380C6B01454}"/>
          </ac:picMkLst>
        </pc:picChg>
        <pc:picChg chg="add mod ord modCrop">
          <ac:chgData name="Wayne Schroder" userId="9ab623fba561ded3" providerId="LiveId" clId="{7FD1AE82-6590-4F77-9F76-B1376819EF78}" dt="2020-09-07T05:16:46.899" v="9316" actId="164"/>
          <ac:picMkLst>
            <pc:docMk/>
            <pc:sldMk cId="3941205270" sldId="275"/>
            <ac:picMk id="14" creationId="{A6CF9C02-5CA0-4404-888A-A43FB01FECCB}"/>
          </ac:picMkLst>
        </pc:picChg>
        <pc:picChg chg="add del mod">
          <ac:chgData name="Wayne Schroder" userId="9ab623fba561ded3" providerId="LiveId" clId="{7FD1AE82-6590-4F77-9F76-B1376819EF78}" dt="2020-09-07T05:20:28.569" v="9371" actId="478"/>
          <ac:picMkLst>
            <pc:docMk/>
            <pc:sldMk cId="3941205270" sldId="275"/>
            <ac:picMk id="17" creationId="{89B4F3D4-452B-43D2-BFDF-A4C8FB0D4CA1}"/>
          </ac:picMkLst>
        </pc:picChg>
        <pc:picChg chg="add del mod">
          <ac:chgData name="Wayne Schroder" userId="9ab623fba561ded3" providerId="LiveId" clId="{7FD1AE82-6590-4F77-9F76-B1376819EF78}" dt="2020-09-07T05:20:25.682" v="9370" actId="478"/>
          <ac:picMkLst>
            <pc:docMk/>
            <pc:sldMk cId="3941205270" sldId="275"/>
            <ac:picMk id="20" creationId="{82F4F210-76DE-4EA1-B9D6-C28239F2ED5D}"/>
          </ac:picMkLst>
        </pc:picChg>
        <pc:picChg chg="add mod">
          <ac:chgData name="Wayne Schroder" userId="9ab623fba561ded3" providerId="LiveId" clId="{7FD1AE82-6590-4F77-9F76-B1376819EF78}" dt="2020-09-07T05:20:39.747" v="9374" actId="26606"/>
          <ac:picMkLst>
            <pc:docMk/>
            <pc:sldMk cId="3941205270" sldId="275"/>
            <ac:picMk id="23" creationId="{9F5DC6E7-000B-4F1D-A164-A7967540E660}"/>
          </ac:picMkLst>
        </pc:picChg>
        <pc:cxnChg chg="add del">
          <ac:chgData name="Wayne Schroder" userId="9ab623fba561ded3" providerId="LiveId" clId="{7FD1AE82-6590-4F77-9F76-B1376819EF78}" dt="2020-09-07T18:26:38.758" v="10134"/>
          <ac:cxnSpMkLst>
            <pc:docMk/>
            <pc:sldMk cId="3941205270" sldId="275"/>
            <ac:cxnSpMk id="28" creationId="{A7F400EE-A8A5-48AF-B4D6-291B52C6F0B0}"/>
          </ac:cxnSpMkLst>
        </pc:cxnChg>
      </pc:sldChg>
      <pc:sldChg chg="modSp new del mod">
        <pc:chgData name="Wayne Schroder" userId="9ab623fba561ded3" providerId="LiveId" clId="{7FD1AE82-6590-4F77-9F76-B1376819EF78}" dt="2020-09-07T02:46:12.121" v="7795" actId="2696"/>
        <pc:sldMkLst>
          <pc:docMk/>
          <pc:sldMk cId="655529541" sldId="276"/>
        </pc:sldMkLst>
        <pc:spChg chg="mod">
          <ac:chgData name="Wayne Schroder" userId="9ab623fba561ded3" providerId="LiveId" clId="{7FD1AE82-6590-4F77-9F76-B1376819EF78}" dt="2020-09-06T03:11:35.769" v="6565" actId="20577"/>
          <ac:spMkLst>
            <pc:docMk/>
            <pc:sldMk cId="655529541" sldId="276"/>
            <ac:spMk id="2" creationId="{099DBB51-7F4A-46F5-9DAB-DC1A73EEE8F7}"/>
          </ac:spMkLst>
        </pc:spChg>
        <pc:spChg chg="mod">
          <ac:chgData name="Wayne Schroder" userId="9ab623fba561ded3" providerId="LiveId" clId="{7FD1AE82-6590-4F77-9F76-B1376819EF78}" dt="2020-09-06T20:17:13.454" v="7306" actId="20577"/>
          <ac:spMkLst>
            <pc:docMk/>
            <pc:sldMk cId="655529541" sldId="276"/>
            <ac:spMk id="3" creationId="{F14C1259-09F3-43F4-8517-A61E55C5154C}"/>
          </ac:spMkLst>
        </pc:spChg>
      </pc:sldChg>
      <pc:sldChg chg="addSp delSp modSp add mod ord">
        <pc:chgData name="Wayne Schroder" userId="9ab623fba561ded3" providerId="LiveId" clId="{7FD1AE82-6590-4F77-9F76-B1376819EF78}" dt="2020-09-07T18:50:05.774" v="10424" actId="14100"/>
        <pc:sldMkLst>
          <pc:docMk/>
          <pc:sldMk cId="1958941791" sldId="277"/>
        </pc:sldMkLst>
        <pc:spChg chg="mod">
          <ac:chgData name="Wayne Schroder" userId="9ab623fba561ded3" providerId="LiveId" clId="{7FD1AE82-6590-4F77-9F76-B1376819EF78}" dt="2020-09-07T18:50:05.774" v="10424" actId="14100"/>
          <ac:spMkLst>
            <pc:docMk/>
            <pc:sldMk cId="1958941791" sldId="277"/>
            <ac:spMk id="2" creationId="{3EB3A1D2-E41E-4A4D-BDAD-8D07C1E7D424}"/>
          </ac:spMkLst>
        </pc:spChg>
        <pc:spChg chg="del mod">
          <ac:chgData name="Wayne Schroder" userId="9ab623fba561ded3" providerId="LiveId" clId="{7FD1AE82-6590-4F77-9F76-B1376819EF78}" dt="2020-09-06T20:32:28.677" v="7756" actId="478"/>
          <ac:spMkLst>
            <pc:docMk/>
            <pc:sldMk cId="1958941791" sldId="277"/>
            <ac:spMk id="3" creationId="{3C0C1572-3605-4AAB-9AF5-8A3EBF543902}"/>
          </ac:spMkLst>
        </pc:spChg>
        <pc:picChg chg="add mod">
          <ac:chgData name="Wayne Schroder" userId="9ab623fba561ded3" providerId="LiveId" clId="{7FD1AE82-6590-4F77-9F76-B1376819EF78}" dt="2020-09-07T02:47:10.942" v="7799" actId="1076"/>
          <ac:picMkLst>
            <pc:docMk/>
            <pc:sldMk cId="1958941791" sldId="277"/>
            <ac:picMk id="1026" creationId="{BD6644B1-BB1B-4C9A-A348-BAEED99FEE9C}"/>
          </ac:picMkLst>
        </pc:picChg>
        <pc:picChg chg="add mod">
          <ac:chgData name="Wayne Schroder" userId="9ab623fba561ded3" providerId="LiveId" clId="{7FD1AE82-6590-4F77-9F76-B1376819EF78}" dt="2020-09-07T02:48:15.291" v="7804"/>
          <ac:picMkLst>
            <pc:docMk/>
            <pc:sldMk cId="1958941791" sldId="277"/>
            <ac:picMk id="1028" creationId="{90384257-E7EC-4880-B699-F33BA1B3970A}"/>
          </ac:picMkLst>
        </pc:picChg>
      </pc:sldChg>
      <pc:sldChg chg="addSp delSp modSp new mod ord setBg delDesignElem">
        <pc:chgData name="Wayne Schroder" userId="9ab623fba561ded3" providerId="LiveId" clId="{7FD1AE82-6590-4F77-9F76-B1376819EF78}" dt="2020-09-07T18:33:54.143" v="10311" actId="14100"/>
        <pc:sldMkLst>
          <pc:docMk/>
          <pc:sldMk cId="459955301" sldId="278"/>
        </pc:sldMkLst>
        <pc:spChg chg="mod">
          <ac:chgData name="Wayne Schroder" userId="9ab623fba561ded3" providerId="LiveId" clId="{7FD1AE82-6590-4F77-9F76-B1376819EF78}" dt="2020-09-07T04:52:11.620" v="9112" actId="26606"/>
          <ac:spMkLst>
            <pc:docMk/>
            <pc:sldMk cId="459955301" sldId="278"/>
            <ac:spMk id="2" creationId="{BE367176-D994-4B31-BF01-7772147952D2}"/>
          </ac:spMkLst>
        </pc:spChg>
        <pc:spChg chg="add del mod">
          <ac:chgData name="Wayne Schroder" userId="9ab623fba561ded3" providerId="LiveId" clId="{7FD1AE82-6590-4F77-9F76-B1376819EF78}" dt="2020-09-07T04:52:11.620" v="9112" actId="26606"/>
          <ac:spMkLst>
            <pc:docMk/>
            <pc:sldMk cId="459955301" sldId="278"/>
            <ac:spMk id="3" creationId="{BD68F65F-2ABC-410C-ACD9-C02AF6665E5F}"/>
          </ac:spMkLst>
        </pc:spChg>
        <pc:spChg chg="add del mod">
          <ac:chgData name="Wayne Schroder" userId="9ab623fba561ded3" providerId="LiveId" clId="{7FD1AE82-6590-4F77-9F76-B1376819EF78}" dt="2020-09-07T05:05:07.442" v="9127" actId="478"/>
          <ac:spMkLst>
            <pc:docMk/>
            <pc:sldMk cId="459955301" sldId="278"/>
            <ac:spMk id="8" creationId="{FFB47F73-3CEC-4D71-B551-B995ECC689CA}"/>
          </ac:spMkLst>
        </pc:spChg>
        <pc:spChg chg="add del">
          <ac:chgData name="Wayne Schroder" userId="9ab623fba561ded3" providerId="LiveId" clId="{7FD1AE82-6590-4F77-9F76-B1376819EF78}" dt="2020-09-07T04:52:07.771" v="9109" actId="26606"/>
          <ac:spMkLst>
            <pc:docMk/>
            <pc:sldMk cId="459955301" sldId="278"/>
            <ac:spMk id="11" creationId="{2F56F8EA-3356-4455-9899-320874F6E465}"/>
          </ac:spMkLst>
        </pc:spChg>
        <pc:spChg chg="add mod">
          <ac:chgData name="Wayne Schroder" userId="9ab623fba561ded3" providerId="LiveId" clId="{7FD1AE82-6590-4F77-9F76-B1376819EF78}" dt="2020-09-07T18:33:54.143" v="10311" actId="14100"/>
          <ac:spMkLst>
            <pc:docMk/>
            <pc:sldMk cId="459955301" sldId="278"/>
            <ac:spMk id="13" creationId="{FF0CADDF-0077-4FBE-92D2-33CCBC0EAB1C}"/>
          </ac:spMkLst>
        </pc:spChg>
        <pc:spChg chg="add del">
          <ac:chgData name="Wayne Schroder" userId="9ab623fba561ded3" providerId="LiveId" clId="{7FD1AE82-6590-4F77-9F76-B1376819EF78}" dt="2020-09-07T04:52:11.596" v="9111" actId="26606"/>
          <ac:spMkLst>
            <pc:docMk/>
            <pc:sldMk cId="459955301" sldId="278"/>
            <ac:spMk id="14" creationId="{3A5B4632-C963-4296-86F0-79AA9EA5AE98}"/>
          </ac:spMkLst>
        </pc:spChg>
        <pc:spChg chg="add mod">
          <ac:chgData name="Wayne Schroder" userId="9ab623fba561ded3" providerId="LiveId" clId="{7FD1AE82-6590-4F77-9F76-B1376819EF78}" dt="2020-09-07T13:43:40.111" v="10127" actId="20577"/>
          <ac:spMkLst>
            <pc:docMk/>
            <pc:sldMk cId="459955301" sldId="278"/>
            <ac:spMk id="17" creationId="{BD68F65F-2ABC-410C-ACD9-C02AF6665E5F}"/>
          </ac:spMkLst>
        </pc:spChg>
        <pc:graphicFrameChg chg="add del">
          <ac:chgData name="Wayne Schroder" userId="9ab623fba561ded3" providerId="LiveId" clId="{7FD1AE82-6590-4F77-9F76-B1376819EF78}" dt="2020-09-07T04:52:07.771" v="9109" actId="26606"/>
          <ac:graphicFrameMkLst>
            <pc:docMk/>
            <pc:sldMk cId="459955301" sldId="278"/>
            <ac:graphicFrameMk id="12" creationId="{30ED3F4C-BA83-4D28-8F87-127F31C5C5A9}"/>
          </ac:graphicFrameMkLst>
        </pc:graphicFrameChg>
        <pc:graphicFrameChg chg="add del">
          <ac:chgData name="Wayne Schroder" userId="9ab623fba561ded3" providerId="LiveId" clId="{7FD1AE82-6590-4F77-9F76-B1376819EF78}" dt="2020-09-07T04:52:11.596" v="9111" actId="26606"/>
          <ac:graphicFrameMkLst>
            <pc:docMk/>
            <pc:sldMk cId="459955301" sldId="278"/>
            <ac:graphicFrameMk id="15" creationId="{307E520A-9188-46E9-A48B-42735C7D446A}"/>
          </ac:graphicFrameMkLst>
        </pc:graphicFrameChg>
        <pc:picChg chg="add del mod">
          <ac:chgData name="Wayne Schroder" userId="9ab623fba561ded3" providerId="LiveId" clId="{7FD1AE82-6590-4F77-9F76-B1376819EF78}" dt="2020-09-07T05:33:13.981" v="9441" actId="21"/>
          <ac:picMkLst>
            <pc:docMk/>
            <pc:sldMk cId="459955301" sldId="278"/>
            <ac:picMk id="4" creationId="{578E4305-82E6-4C9C-81BD-50DBC65BF00C}"/>
          </ac:picMkLst>
        </pc:picChg>
        <pc:picChg chg="add del">
          <ac:chgData name="Wayne Schroder" userId="9ab623fba561ded3" providerId="LiveId" clId="{7FD1AE82-6590-4F77-9F76-B1376819EF78}" dt="2020-09-07T04:52:04.827" v="9107" actId="26606"/>
          <ac:picMkLst>
            <pc:docMk/>
            <pc:sldMk cId="459955301" sldId="278"/>
            <ac:picMk id="5" creationId="{6CDC00C8-F166-4CC9-AA88-B86C2A23EBC2}"/>
          </ac:picMkLst>
        </pc:picChg>
        <pc:picChg chg="add del mod">
          <ac:chgData name="Wayne Schroder" userId="9ab623fba561ded3" providerId="LiveId" clId="{7FD1AE82-6590-4F77-9F76-B1376819EF78}" dt="2020-09-07T05:05:07.442" v="9127" actId="478"/>
          <ac:picMkLst>
            <pc:docMk/>
            <pc:sldMk cId="459955301" sldId="278"/>
            <ac:picMk id="7" creationId="{CCCC0F21-63C7-4CC1-B491-B87DE5B01835}"/>
          </ac:picMkLst>
        </pc:picChg>
        <pc:picChg chg="add mod">
          <ac:chgData name="Wayne Schroder" userId="9ab623fba561ded3" providerId="LiveId" clId="{7FD1AE82-6590-4F77-9F76-B1376819EF78}" dt="2020-09-07T05:05:40.957" v="9133" actId="1076"/>
          <ac:picMkLst>
            <pc:docMk/>
            <pc:sldMk cId="459955301" sldId="278"/>
            <ac:picMk id="10" creationId="{43CE14C7-DA7B-4E04-928A-D649689BC56F}"/>
          </ac:picMkLst>
        </pc:picChg>
        <pc:picChg chg="add del mod">
          <ac:chgData name="Wayne Schroder" userId="9ab623fba561ded3" providerId="LiveId" clId="{7FD1AE82-6590-4F77-9F76-B1376819EF78}" dt="2020-09-07T05:05:15.991" v="9128" actId="478"/>
          <ac:picMkLst>
            <pc:docMk/>
            <pc:sldMk cId="459955301" sldId="278"/>
            <ac:picMk id="18" creationId="{6CDC00C8-F166-4CC9-AA88-B86C2A23EBC2}"/>
          </ac:picMkLst>
        </pc:picChg>
        <pc:cxnChg chg="add del">
          <ac:chgData name="Wayne Schroder" userId="9ab623fba561ded3" providerId="LiveId" clId="{7FD1AE82-6590-4F77-9F76-B1376819EF78}" dt="2020-09-07T04:52:04.827" v="9107" actId="26606"/>
          <ac:cxnSpMkLst>
            <pc:docMk/>
            <pc:sldMk cId="459955301" sldId="278"/>
            <ac:cxnSpMk id="9" creationId="{A7F400EE-A8A5-48AF-B4D6-291B52C6F0B0}"/>
          </ac:cxnSpMkLst>
        </pc:cxnChg>
        <pc:cxnChg chg="add del">
          <ac:chgData name="Wayne Schroder" userId="9ab623fba561ded3" providerId="LiveId" clId="{7FD1AE82-6590-4F77-9F76-B1376819EF78}" dt="2020-09-07T18:26:38.758" v="10134"/>
          <ac:cxnSpMkLst>
            <pc:docMk/>
            <pc:sldMk cId="459955301" sldId="278"/>
            <ac:cxnSpMk id="19" creationId="{A7F400EE-A8A5-48AF-B4D6-291B52C6F0B0}"/>
          </ac:cxnSpMkLst>
        </pc:cxnChg>
      </pc:sldChg>
      <pc:sldChg chg="addSp delSp modSp new mod setBg modClrScheme delDesignElem chgLayout">
        <pc:chgData name="Wayne Schroder" userId="9ab623fba561ded3" providerId="LiveId" clId="{7FD1AE82-6590-4F77-9F76-B1376819EF78}" dt="2020-09-07T19:05:03.142" v="10448" actId="1076"/>
        <pc:sldMkLst>
          <pc:docMk/>
          <pc:sldMk cId="2896285327" sldId="279"/>
        </pc:sldMkLst>
        <pc:spChg chg="del mod">
          <ac:chgData name="Wayne Schroder" userId="9ab623fba561ded3" providerId="LiveId" clId="{7FD1AE82-6590-4F77-9F76-B1376819EF78}" dt="2020-09-06T03:05:27.556" v="6458" actId="478"/>
          <ac:spMkLst>
            <pc:docMk/>
            <pc:sldMk cId="2896285327" sldId="279"/>
            <ac:spMk id="2" creationId="{74447481-94D8-45CF-A0D4-FA72BF4564DA}"/>
          </ac:spMkLst>
        </pc:spChg>
        <pc:spChg chg="mod ord">
          <ac:chgData name="Wayne Schroder" userId="9ab623fba561ded3" providerId="LiveId" clId="{7FD1AE82-6590-4F77-9F76-B1376819EF78}" dt="2020-09-07T19:05:03.142" v="10448" actId="1076"/>
          <ac:spMkLst>
            <pc:docMk/>
            <pc:sldMk cId="2896285327" sldId="279"/>
            <ac:spMk id="3" creationId="{D9DA78A4-8442-4D43-B076-C1BD45E5FBAB}"/>
          </ac:spMkLst>
        </pc:spChg>
        <pc:spChg chg="add del mod">
          <ac:chgData name="Wayne Schroder" userId="9ab623fba561ded3" providerId="LiveId" clId="{7FD1AE82-6590-4F77-9F76-B1376819EF78}" dt="2020-09-06T03:05:32.288" v="6459" actId="478"/>
          <ac:spMkLst>
            <pc:docMk/>
            <pc:sldMk cId="2896285327" sldId="279"/>
            <ac:spMk id="6" creationId="{3CC48A9D-D034-4664-8988-1B76B18D937D}"/>
          </ac:spMkLst>
        </pc:spChg>
        <pc:picChg chg="add mod ord">
          <ac:chgData name="Wayne Schroder" userId="9ab623fba561ded3" providerId="LiveId" clId="{7FD1AE82-6590-4F77-9F76-B1376819EF78}" dt="2020-09-07T13:42:24.176" v="10082" actId="1076"/>
          <ac:picMkLst>
            <pc:docMk/>
            <pc:sldMk cId="2896285327" sldId="279"/>
            <ac:picMk id="4" creationId="{D0D2CB92-5287-4671-A6D5-53E056AAA37E}"/>
          </ac:picMkLst>
        </pc:picChg>
        <pc:picChg chg="add del">
          <ac:chgData name="Wayne Schroder" userId="9ab623fba561ded3" providerId="LiveId" clId="{7FD1AE82-6590-4F77-9F76-B1376819EF78}" dt="2020-09-07T18:26:38.758" v="10134"/>
          <ac:picMkLst>
            <pc:docMk/>
            <pc:sldMk cId="2896285327" sldId="279"/>
            <ac:picMk id="9" creationId="{54DDEBDD-D8BD-41A6-8A0D-B00E3768B0F9}"/>
          </ac:picMkLst>
        </pc:picChg>
      </pc:sldChg>
      <pc:sldChg chg="addSp delSp modSp new mod modClrScheme chgLayout">
        <pc:chgData name="Wayne Schroder" userId="9ab623fba561ded3" providerId="LiveId" clId="{7FD1AE82-6590-4F77-9F76-B1376819EF78}" dt="2020-09-07T19:04:56.797" v="10447" actId="1076"/>
        <pc:sldMkLst>
          <pc:docMk/>
          <pc:sldMk cId="3185209361" sldId="280"/>
        </pc:sldMkLst>
        <pc:spChg chg="del mod">
          <ac:chgData name="Wayne Schroder" userId="9ab623fba561ded3" providerId="LiveId" clId="{7FD1AE82-6590-4F77-9F76-B1376819EF78}" dt="2020-09-06T03:06:53.687" v="6485" actId="478"/>
          <ac:spMkLst>
            <pc:docMk/>
            <pc:sldMk cId="3185209361" sldId="280"/>
            <ac:spMk id="2" creationId="{487599D4-A694-4E61-A0BD-3F2C3F1D1C12}"/>
          </ac:spMkLst>
        </pc:spChg>
        <pc:spChg chg="mod ord">
          <ac:chgData name="Wayne Schroder" userId="9ab623fba561ded3" providerId="LiveId" clId="{7FD1AE82-6590-4F77-9F76-B1376819EF78}" dt="2020-09-07T19:04:56.797" v="10447" actId="1076"/>
          <ac:spMkLst>
            <pc:docMk/>
            <pc:sldMk cId="3185209361" sldId="280"/>
            <ac:spMk id="3" creationId="{E7A20788-EF3B-40C2-936D-08F956E108FF}"/>
          </ac:spMkLst>
        </pc:spChg>
        <pc:spChg chg="add del mod">
          <ac:chgData name="Wayne Schroder" userId="9ab623fba561ded3" providerId="LiveId" clId="{7FD1AE82-6590-4F77-9F76-B1376819EF78}" dt="2020-09-06T03:06:58.767" v="6486" actId="478"/>
          <ac:spMkLst>
            <pc:docMk/>
            <pc:sldMk cId="3185209361" sldId="280"/>
            <ac:spMk id="5" creationId="{59C583FB-99B7-40A7-A6E5-485AF7DB7405}"/>
          </ac:spMkLst>
        </pc:spChg>
        <pc:spChg chg="add mod ord">
          <ac:chgData name="Wayne Schroder" userId="9ab623fba561ded3" providerId="LiveId" clId="{7FD1AE82-6590-4F77-9F76-B1376819EF78}" dt="2020-09-07T19:04:46.973" v="10445" actId="14100"/>
          <ac:spMkLst>
            <pc:docMk/>
            <pc:sldMk cId="3185209361" sldId="280"/>
            <ac:spMk id="7" creationId="{9B2E8B45-C1A5-4492-B555-C02B3C7B5094}"/>
          </ac:spMkLst>
        </pc:spChg>
        <pc:picChg chg="add del mod">
          <ac:chgData name="Wayne Schroder" userId="9ab623fba561ded3" providerId="LiveId" clId="{7FD1AE82-6590-4F77-9F76-B1376819EF78}" dt="2020-09-07T18:56:31.906" v="10425" actId="478"/>
          <ac:picMkLst>
            <pc:docMk/>
            <pc:sldMk cId="3185209361" sldId="280"/>
            <ac:picMk id="6" creationId="{0519456D-FE04-48E2-B131-04945214ADE6}"/>
          </ac:picMkLst>
        </pc:picChg>
      </pc:sldChg>
      <pc:sldChg chg="addSp delSp modSp new mod setBg setClrOvrMap">
        <pc:chgData name="Wayne Schroder" userId="9ab623fba561ded3" providerId="LiveId" clId="{7FD1AE82-6590-4F77-9F76-B1376819EF78}" dt="2020-09-07T18:57:20.145" v="10430"/>
        <pc:sldMkLst>
          <pc:docMk/>
          <pc:sldMk cId="3381269144" sldId="281"/>
        </pc:sldMkLst>
        <pc:spChg chg="mod">
          <ac:chgData name="Wayne Schroder" userId="9ab623fba561ded3" providerId="LiveId" clId="{7FD1AE82-6590-4F77-9F76-B1376819EF78}" dt="2020-09-07T18:57:20.145" v="10430"/>
          <ac:spMkLst>
            <pc:docMk/>
            <pc:sldMk cId="3381269144" sldId="281"/>
            <ac:spMk id="2" creationId="{15EB7381-2456-4B60-B2AD-528719A81277}"/>
          </ac:spMkLst>
        </pc:spChg>
        <pc:spChg chg="mod">
          <ac:chgData name="Wayne Schroder" userId="9ab623fba561ded3" providerId="LiveId" clId="{7FD1AE82-6590-4F77-9F76-B1376819EF78}" dt="2020-09-07T18:57:20.145" v="10430"/>
          <ac:spMkLst>
            <pc:docMk/>
            <pc:sldMk cId="3381269144" sldId="281"/>
            <ac:spMk id="3" creationId="{3A82DA1A-0A0F-4D5E-B6FD-0F672516D0FC}"/>
          </ac:spMkLst>
        </pc:spChg>
        <pc:spChg chg="add mod">
          <ac:chgData name="Wayne Schroder" userId="9ab623fba561ded3" providerId="LiveId" clId="{7FD1AE82-6590-4F77-9F76-B1376819EF78}" dt="2020-09-07T18:38:43.978" v="10331" actId="26606"/>
          <ac:spMkLst>
            <pc:docMk/>
            <pc:sldMk cId="3381269144" sldId="281"/>
            <ac:spMk id="6" creationId="{5A220D2D-1863-47D5-9DCF-8D135BE4EADC}"/>
          </ac:spMkLst>
        </pc:spChg>
        <pc:spChg chg="add del mod">
          <ac:chgData name="Wayne Schroder" userId="9ab623fba561ded3" providerId="LiveId" clId="{7FD1AE82-6590-4F77-9F76-B1376819EF78}" dt="2020-09-07T18:47:00.750" v="10377" actId="478"/>
          <ac:spMkLst>
            <pc:docMk/>
            <pc:sldMk cId="3381269144" sldId="281"/>
            <ac:spMk id="8" creationId="{849037D9-E328-43F6-91A6-1F985F076967}"/>
          </ac:spMkLst>
        </pc:spChg>
        <pc:spChg chg="add del mod">
          <ac:chgData name="Wayne Schroder" userId="9ab623fba561ded3" providerId="LiveId" clId="{7FD1AE82-6590-4F77-9F76-B1376819EF78}" dt="2020-09-07T18:46:54.787" v="10373" actId="931"/>
          <ac:spMkLst>
            <pc:docMk/>
            <pc:sldMk cId="3381269144" sldId="281"/>
            <ac:spMk id="11" creationId="{D1729559-121B-4921-88E4-2116DA560527}"/>
          </ac:spMkLst>
        </pc:spChg>
        <pc:spChg chg="add del">
          <ac:chgData name="Wayne Schroder" userId="9ab623fba561ded3" providerId="LiveId" clId="{7FD1AE82-6590-4F77-9F76-B1376819EF78}" dt="2020-09-07T18:38:43.978" v="10331" actId="26606"/>
          <ac:spMkLst>
            <pc:docMk/>
            <pc:sldMk cId="3381269144" sldId="281"/>
            <ac:spMk id="12" creationId="{2A0E4E09-FC02-4ADC-951A-3FFA90B6FE39}"/>
          </ac:spMkLst>
        </pc:spChg>
        <pc:spChg chg="add del">
          <ac:chgData name="Wayne Schroder" userId="9ab623fba561ded3" providerId="LiveId" clId="{7FD1AE82-6590-4F77-9F76-B1376819EF78}" dt="2020-09-07T18:38:43.978" v="10331" actId="26606"/>
          <ac:spMkLst>
            <pc:docMk/>
            <pc:sldMk cId="3381269144" sldId="281"/>
            <ac:spMk id="14" creationId="{E5821A2D-F010-4C2B-8819-23281D9C770F}"/>
          </ac:spMkLst>
        </pc:spChg>
        <pc:grpChg chg="add del">
          <ac:chgData name="Wayne Schroder" userId="9ab623fba561ded3" providerId="LiveId" clId="{7FD1AE82-6590-4F77-9F76-B1376819EF78}" dt="2020-09-07T18:38:43.978" v="10331" actId="26606"/>
          <ac:grpSpMkLst>
            <pc:docMk/>
            <pc:sldMk cId="3381269144" sldId="281"/>
            <ac:grpSpMk id="16" creationId="{D68B9961-F007-40D1-AF51-61B6DE5106CE}"/>
          </ac:grpSpMkLst>
        </pc:grpChg>
        <pc:picChg chg="add del mod">
          <ac:chgData name="Wayne Schroder" userId="9ab623fba561ded3" providerId="LiveId" clId="{7FD1AE82-6590-4F77-9F76-B1376819EF78}" dt="2020-09-07T18:35:01.625" v="10316" actId="478"/>
          <ac:picMkLst>
            <pc:docMk/>
            <pc:sldMk cId="3381269144" sldId="281"/>
            <ac:picMk id="4" creationId="{16BD1ADC-621E-4C8F-B604-0584B3BDC282}"/>
          </ac:picMkLst>
        </pc:picChg>
        <pc:picChg chg="add del mod ord">
          <ac:chgData name="Wayne Schroder" userId="9ab623fba561ded3" providerId="LiveId" clId="{7FD1AE82-6590-4F77-9F76-B1376819EF78}" dt="2020-09-07T18:47:01.438" v="10379" actId="2085"/>
          <ac:picMkLst>
            <pc:docMk/>
            <pc:sldMk cId="3381269144" sldId="281"/>
            <ac:picMk id="7" creationId="{32F9AB9E-675B-460A-B728-5A104BC45A91}"/>
          </ac:picMkLst>
        </pc:picChg>
        <pc:picChg chg="add del mod">
          <ac:chgData name="Wayne Schroder" userId="9ab623fba561ded3" providerId="LiveId" clId="{7FD1AE82-6590-4F77-9F76-B1376819EF78}" dt="2020-09-07T18:46:54.787" v="10373" actId="931"/>
          <ac:picMkLst>
            <pc:docMk/>
            <pc:sldMk cId="3381269144" sldId="281"/>
            <ac:picMk id="10" creationId="{8F0C0D94-7714-4CF8-BF83-6910C8B01C74}"/>
          </ac:picMkLst>
        </pc:picChg>
      </pc:sldChg>
      <pc:sldChg chg="addSp delSp modSp add del mod ord setBg modShow">
        <pc:chgData name="Wayne Schroder" userId="9ab623fba561ded3" providerId="LiveId" clId="{7FD1AE82-6590-4F77-9F76-B1376819EF78}" dt="2020-09-07T05:34:46.807" v="9449" actId="2696"/>
        <pc:sldMkLst>
          <pc:docMk/>
          <pc:sldMk cId="67959675" sldId="282"/>
        </pc:sldMkLst>
        <pc:spChg chg="mod">
          <ac:chgData name="Wayne Schroder" userId="9ab623fba561ded3" providerId="LiveId" clId="{7FD1AE82-6590-4F77-9F76-B1376819EF78}" dt="2020-09-07T02:58:13.197" v="7824" actId="26606"/>
          <ac:spMkLst>
            <pc:docMk/>
            <pc:sldMk cId="67959675" sldId="282"/>
            <ac:spMk id="2" creationId="{C5B75C34-3FCB-48E3-9AAE-FFE73C964136}"/>
          </ac:spMkLst>
        </pc:spChg>
        <pc:spChg chg="add del mod">
          <ac:chgData name="Wayne Schroder" userId="9ab623fba561ded3" providerId="LiveId" clId="{7FD1AE82-6590-4F77-9F76-B1376819EF78}" dt="2020-09-07T02:58:13.197" v="7824" actId="26606"/>
          <ac:spMkLst>
            <pc:docMk/>
            <pc:sldMk cId="67959675" sldId="282"/>
            <ac:spMk id="3" creationId="{AB03EF7E-8919-44F5-A9AC-F9BAC0405AC6}"/>
          </ac:spMkLst>
        </pc:spChg>
        <pc:spChg chg="add">
          <ac:chgData name="Wayne Schroder" userId="9ab623fba561ded3" providerId="LiveId" clId="{7FD1AE82-6590-4F77-9F76-B1376819EF78}" dt="2020-09-07T02:58:13.197" v="7824" actId="26606"/>
          <ac:spMkLst>
            <pc:docMk/>
            <pc:sldMk cId="67959675" sldId="282"/>
            <ac:spMk id="6" creationId="{68575C10-8187-4AC4-AD72-C754EAFD2867}"/>
          </ac:spMkLst>
        </pc:spChg>
        <pc:spChg chg="add del">
          <ac:chgData name="Wayne Schroder" userId="9ab623fba561ded3" providerId="LiveId" clId="{7FD1AE82-6590-4F77-9F76-B1376819EF78}" dt="2020-09-07T02:58:10.630" v="7823" actId="26606"/>
          <ac:spMkLst>
            <pc:docMk/>
            <pc:sldMk cId="67959675" sldId="282"/>
            <ac:spMk id="9" creationId="{68575C10-8187-4AC4-AD72-C754EAFD2867}"/>
          </ac:spMkLst>
        </pc:spChg>
        <pc:spChg chg="add del mod">
          <ac:chgData name="Wayne Schroder" userId="9ab623fba561ded3" providerId="LiveId" clId="{7FD1AE82-6590-4F77-9F76-B1376819EF78}" dt="2020-09-07T03:00:36.425" v="7842" actId="478"/>
          <ac:spMkLst>
            <pc:docMk/>
            <pc:sldMk cId="67959675" sldId="282"/>
            <ac:spMk id="10" creationId="{CB47CA85-9572-4DE4-B65E-1E9B8C6F3B5F}"/>
          </ac:spMkLst>
        </pc:spChg>
        <pc:graphicFrameChg chg="add del">
          <ac:chgData name="Wayne Schroder" userId="9ab623fba561ded3" providerId="LiveId" clId="{7FD1AE82-6590-4F77-9F76-B1376819EF78}" dt="2020-09-07T02:58:10.630" v="7823" actId="26606"/>
          <ac:graphicFrameMkLst>
            <pc:docMk/>
            <pc:sldMk cId="67959675" sldId="282"/>
            <ac:graphicFrameMk id="5" creationId="{B26EE5C8-F532-42E2-84A8-D0FED12A7800}"/>
          </ac:graphicFrameMkLst>
        </pc:graphicFrameChg>
        <pc:graphicFrameChg chg="add del mod">
          <ac:chgData name="Wayne Schroder" userId="9ab623fba561ded3" providerId="LiveId" clId="{7FD1AE82-6590-4F77-9F76-B1376819EF78}" dt="2020-09-07T04:39:14.650" v="9105"/>
          <ac:graphicFrameMkLst>
            <pc:docMk/>
            <pc:sldMk cId="67959675" sldId="282"/>
            <ac:graphicFrameMk id="8" creationId="{B26EE5C8-F532-42E2-84A8-D0FED12A7800}"/>
          </ac:graphicFrameMkLst>
        </pc:graphicFrameChg>
        <pc:cxnChg chg="add">
          <ac:chgData name="Wayne Schroder" userId="9ab623fba561ded3" providerId="LiveId" clId="{7FD1AE82-6590-4F77-9F76-B1376819EF78}" dt="2020-09-07T02:58:13.197" v="7824" actId="26606"/>
          <ac:cxnSpMkLst>
            <pc:docMk/>
            <pc:sldMk cId="67959675" sldId="282"/>
            <ac:cxnSpMk id="7" creationId="{74E776C9-ED67-41B7-B3A3-4DF76EF3ACEE}"/>
          </ac:cxnSpMkLst>
        </pc:cxnChg>
        <pc:cxnChg chg="add del">
          <ac:chgData name="Wayne Schroder" userId="9ab623fba561ded3" providerId="LiveId" clId="{7FD1AE82-6590-4F77-9F76-B1376819EF78}" dt="2020-09-07T02:58:10.630" v="7823" actId="26606"/>
          <ac:cxnSpMkLst>
            <pc:docMk/>
            <pc:sldMk cId="67959675" sldId="282"/>
            <ac:cxnSpMk id="11" creationId="{74E776C9-ED67-41B7-B3A3-4DF76EF3ACEE}"/>
          </ac:cxnSpMkLst>
        </pc:cxnChg>
      </pc:sldChg>
      <pc:sldChg chg="modSp add del mod">
        <pc:chgData name="Wayne Schroder" userId="9ab623fba561ded3" providerId="LiveId" clId="{7FD1AE82-6590-4F77-9F76-B1376819EF78}" dt="2020-09-07T04:25:34.252" v="8849" actId="2696"/>
        <pc:sldMkLst>
          <pc:docMk/>
          <pc:sldMk cId="3243053716" sldId="283"/>
        </pc:sldMkLst>
        <pc:spChg chg="mod">
          <ac:chgData name="Wayne Schroder" userId="9ab623fba561ded3" providerId="LiveId" clId="{7FD1AE82-6590-4F77-9F76-B1376819EF78}" dt="2020-09-07T04:25:21.547" v="8845" actId="21"/>
          <ac:spMkLst>
            <pc:docMk/>
            <pc:sldMk cId="3243053716" sldId="283"/>
            <ac:spMk id="3" creationId="{3A82DA1A-0A0F-4D5E-B6FD-0F672516D0FC}"/>
          </ac:spMkLst>
        </pc:spChg>
      </pc:sldChg>
      <pc:sldChg chg="modSp add del mod">
        <pc:chgData name="Wayne Schroder" userId="9ab623fba561ded3" providerId="LiveId" clId="{7FD1AE82-6590-4F77-9F76-B1376819EF78}" dt="2020-09-07T04:27:47.094" v="8894" actId="2696"/>
        <pc:sldMkLst>
          <pc:docMk/>
          <pc:sldMk cId="757498607" sldId="284"/>
        </pc:sldMkLst>
        <pc:spChg chg="mod">
          <ac:chgData name="Wayne Schroder" userId="9ab623fba561ded3" providerId="LiveId" clId="{7FD1AE82-6590-4F77-9F76-B1376819EF78}" dt="2020-09-07T04:27:36.094" v="8889" actId="21"/>
          <ac:spMkLst>
            <pc:docMk/>
            <pc:sldMk cId="757498607" sldId="284"/>
            <ac:spMk id="3" creationId="{BB9FE4A6-A9F4-48B0-A2EF-ACB71B70FF6A}"/>
          </ac:spMkLst>
        </pc:spChg>
      </pc:sldChg>
      <pc:sldChg chg="modSp add del mod">
        <pc:chgData name="Wayne Schroder" userId="9ab623fba561ded3" providerId="LiveId" clId="{7FD1AE82-6590-4F77-9F76-B1376819EF78}" dt="2020-09-06T20:34:41.509" v="7793" actId="2696"/>
        <pc:sldMkLst>
          <pc:docMk/>
          <pc:sldMk cId="2462835889" sldId="285"/>
        </pc:sldMkLst>
        <pc:spChg chg="mod">
          <ac:chgData name="Wayne Schroder" userId="9ab623fba561ded3" providerId="LiveId" clId="{7FD1AE82-6590-4F77-9F76-B1376819EF78}" dt="2020-09-06T20:32:41.315" v="7758" actId="6549"/>
          <ac:spMkLst>
            <pc:docMk/>
            <pc:sldMk cId="2462835889" sldId="285"/>
            <ac:spMk id="3" creationId="{3C0C1572-3605-4AAB-9AF5-8A3EBF543902}"/>
          </ac:spMkLst>
        </pc:spChg>
      </pc:sldChg>
      <pc:sldChg chg="modSp add del mod modShow">
        <pc:chgData name="Wayne Schroder" userId="9ab623fba561ded3" providerId="LiveId" clId="{7FD1AE82-6590-4F77-9F76-B1376819EF78}" dt="2020-09-07T05:34:51.356" v="9450" actId="2696"/>
        <pc:sldMkLst>
          <pc:docMk/>
          <pc:sldMk cId="2577610129" sldId="285"/>
        </pc:sldMkLst>
        <pc:graphicFrameChg chg="mod">
          <ac:chgData name="Wayne Schroder" userId="9ab623fba561ded3" providerId="LiveId" clId="{7FD1AE82-6590-4F77-9F76-B1376819EF78}" dt="2020-09-07T04:36:59.072" v="9102"/>
          <ac:graphicFrameMkLst>
            <pc:docMk/>
            <pc:sldMk cId="2577610129" sldId="285"/>
            <ac:graphicFrameMk id="8" creationId="{B26EE5C8-F532-42E2-84A8-D0FED12A7800}"/>
          </ac:graphicFrameMkLst>
        </pc:graphicFrameChg>
      </pc:sldChg>
      <pc:sldChg chg="modSp add del mod">
        <pc:chgData name="Wayne Schroder" userId="9ab623fba561ded3" providerId="LiveId" clId="{7FD1AE82-6590-4F77-9F76-B1376819EF78}" dt="2020-09-07T04:25:31.137" v="8848" actId="2696"/>
        <pc:sldMkLst>
          <pc:docMk/>
          <pc:sldMk cId="1583505586" sldId="286"/>
        </pc:sldMkLst>
        <pc:spChg chg="mod">
          <ac:chgData name="Wayne Schroder" userId="9ab623fba561ded3" providerId="LiveId" clId="{7FD1AE82-6590-4F77-9F76-B1376819EF78}" dt="2020-09-07T04:25:11.402" v="8842" actId="21"/>
          <ac:spMkLst>
            <pc:docMk/>
            <pc:sldMk cId="1583505586" sldId="286"/>
            <ac:spMk id="3" creationId="{3A82DA1A-0A0F-4D5E-B6FD-0F672516D0FC}"/>
          </ac:spMkLst>
        </pc:spChg>
      </pc:sldChg>
      <pc:sldChg chg="addSp delSp modSp new mod modClrScheme modAnim chgLayout">
        <pc:chgData name="Wayne Schroder" userId="9ab623fba561ded3" providerId="LiveId" clId="{7FD1AE82-6590-4F77-9F76-B1376819EF78}" dt="2020-09-07T18:49:54.304" v="10423" actId="700"/>
        <pc:sldMkLst>
          <pc:docMk/>
          <pc:sldMk cId="1381801232" sldId="287"/>
        </pc:sldMkLst>
        <pc:spChg chg="del">
          <ac:chgData name="Wayne Schroder" userId="9ab623fba561ded3" providerId="LiveId" clId="{7FD1AE82-6590-4F77-9F76-B1376819EF78}" dt="2020-09-07T03:48:43.153" v="8344" actId="478"/>
          <ac:spMkLst>
            <pc:docMk/>
            <pc:sldMk cId="1381801232" sldId="287"/>
            <ac:spMk id="2" creationId="{50B32062-48E6-42F4-9126-F60E71D40E5C}"/>
          </ac:spMkLst>
        </pc:spChg>
        <pc:spChg chg="del">
          <ac:chgData name="Wayne Schroder" userId="9ab623fba561ded3" providerId="LiveId" clId="{7FD1AE82-6590-4F77-9F76-B1376819EF78}" dt="2020-09-07T03:48:39.993" v="8343" actId="478"/>
          <ac:spMkLst>
            <pc:docMk/>
            <pc:sldMk cId="1381801232" sldId="287"/>
            <ac:spMk id="3" creationId="{DBFEDF2F-33CF-45F0-AB2A-2CBFC09D9D0D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4" creationId="{70C12786-5E6C-4CBF-B508-1BD472856D8B}"/>
          </ac:spMkLst>
        </pc:spChg>
        <pc:spChg chg="add del mod">
          <ac:chgData name="Wayne Schroder" userId="9ab623fba561ded3" providerId="LiveId" clId="{7FD1AE82-6590-4F77-9F76-B1376819EF78}" dt="2020-09-07T03:59:38.678" v="8463" actId="478"/>
          <ac:spMkLst>
            <pc:docMk/>
            <pc:sldMk cId="1381801232" sldId="287"/>
            <ac:spMk id="5" creationId="{7BE9F4D3-28B8-4693-A8B2-FEBCE7DF2B2B}"/>
          </ac:spMkLst>
        </pc:spChg>
        <pc:spChg chg="add del mod">
          <ac:chgData name="Wayne Schroder" userId="9ab623fba561ded3" providerId="LiveId" clId="{7FD1AE82-6590-4F77-9F76-B1376819EF78}" dt="2020-09-07T03:59:38.678" v="8463" actId="478"/>
          <ac:spMkLst>
            <pc:docMk/>
            <pc:sldMk cId="1381801232" sldId="287"/>
            <ac:spMk id="7" creationId="{60EEDD65-69C8-40DC-9C96-043AE3494A78}"/>
          </ac:spMkLst>
        </pc:spChg>
        <pc:spChg chg="add del mod">
          <ac:chgData name="Wayne Schroder" userId="9ab623fba561ded3" providerId="LiveId" clId="{7FD1AE82-6590-4F77-9F76-B1376819EF78}" dt="2020-09-07T03:55:07.695" v="8402" actId="478"/>
          <ac:spMkLst>
            <pc:docMk/>
            <pc:sldMk cId="1381801232" sldId="287"/>
            <ac:spMk id="9" creationId="{C9760D4E-1A9D-4544-BD1A-CA8A2DA13C39}"/>
          </ac:spMkLst>
        </pc:spChg>
        <pc:spChg chg="add del mod">
          <ac:chgData name="Wayne Schroder" userId="9ab623fba561ded3" providerId="LiveId" clId="{7FD1AE82-6590-4F77-9F76-B1376819EF78}" dt="2020-09-07T03:59:38.678" v="8463" actId="478"/>
          <ac:spMkLst>
            <pc:docMk/>
            <pc:sldMk cId="1381801232" sldId="287"/>
            <ac:spMk id="11" creationId="{8DB998A9-78F6-47AE-AFF5-F776C8D095BA}"/>
          </ac:spMkLst>
        </pc:spChg>
        <pc:spChg chg="add del mod">
          <ac:chgData name="Wayne Schroder" userId="9ab623fba561ded3" providerId="LiveId" clId="{7FD1AE82-6590-4F77-9F76-B1376819EF78}" dt="2020-09-07T03:55:01.348" v="8400" actId="22"/>
          <ac:spMkLst>
            <pc:docMk/>
            <pc:sldMk cId="1381801232" sldId="287"/>
            <ac:spMk id="13" creationId="{F9EA4104-698A-40A7-AC27-BA15CA61F040}"/>
          </ac:spMkLst>
        </pc:spChg>
        <pc:spChg chg="add del mod">
          <ac:chgData name="Wayne Schroder" userId="9ab623fba561ded3" providerId="LiveId" clId="{7FD1AE82-6590-4F77-9F76-B1376819EF78}" dt="2020-09-07T03:55:00.977" v="8399" actId="11529"/>
          <ac:spMkLst>
            <pc:docMk/>
            <pc:sldMk cId="1381801232" sldId="287"/>
            <ac:spMk id="14" creationId="{EBC0D26E-F0E6-46D7-AFFF-19F0B2121598}"/>
          </ac:spMkLst>
        </pc:spChg>
        <pc:spChg chg="add del mod">
          <ac:chgData name="Wayne Schroder" userId="9ab623fba561ded3" providerId="LiveId" clId="{7FD1AE82-6590-4F77-9F76-B1376819EF78}" dt="2020-09-07T04:00:18.311" v="8485" actId="478"/>
          <ac:spMkLst>
            <pc:docMk/>
            <pc:sldMk cId="1381801232" sldId="287"/>
            <ac:spMk id="16" creationId="{458D090A-3A81-45F9-916D-5C12CD05A4A6}"/>
          </ac:spMkLst>
        </pc:spChg>
        <pc:spChg chg="add del mod">
          <ac:chgData name="Wayne Schroder" userId="9ab623fba561ded3" providerId="LiveId" clId="{7FD1AE82-6590-4F77-9F76-B1376819EF78}" dt="2020-09-07T04:00:18.311" v="8485" actId="478"/>
          <ac:spMkLst>
            <pc:docMk/>
            <pc:sldMk cId="1381801232" sldId="287"/>
            <ac:spMk id="18" creationId="{908B8D43-F1E1-4F60-AEB3-BD1470352E6C}"/>
          </ac:spMkLst>
        </pc:spChg>
        <pc:spChg chg="add del mod">
          <ac:chgData name="Wayne Schroder" userId="9ab623fba561ded3" providerId="LiveId" clId="{7FD1AE82-6590-4F77-9F76-B1376819EF78}" dt="2020-09-07T04:00:18.311" v="8485" actId="478"/>
          <ac:spMkLst>
            <pc:docMk/>
            <pc:sldMk cId="1381801232" sldId="287"/>
            <ac:spMk id="20" creationId="{8FC40DF9-DE6F-41D0-A1FD-131FF3C59E97}"/>
          </ac:spMkLst>
        </pc:spChg>
        <pc:spChg chg="add del mod">
          <ac:chgData name="Wayne Schroder" userId="9ab623fba561ded3" providerId="LiveId" clId="{7FD1AE82-6590-4F77-9F76-B1376819EF78}" dt="2020-09-07T03:58:28.481" v="8419" actId="478"/>
          <ac:spMkLst>
            <pc:docMk/>
            <pc:sldMk cId="1381801232" sldId="287"/>
            <ac:spMk id="22" creationId="{081ACAAB-5894-4D91-979F-14F2BB7AA141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23" creationId="{D555B540-AEC9-4E43-8039-5CDF14BC7216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25" creationId="{0CEB6EE8-050D-4F23-8318-B605B34A963A}"/>
          </ac:spMkLst>
        </pc:spChg>
        <pc:spChg chg="add del mod">
          <ac:chgData name="Wayne Schroder" userId="9ab623fba561ded3" providerId="LiveId" clId="{7FD1AE82-6590-4F77-9F76-B1376819EF78}" dt="2020-09-07T04:04:01.171" v="8525" actId="478"/>
          <ac:spMkLst>
            <pc:docMk/>
            <pc:sldMk cId="1381801232" sldId="287"/>
            <ac:spMk id="27" creationId="{44FB5CD4-88F3-4949-8320-7652896BCED0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28" creationId="{506F2626-63F4-45EE-8FDB-1D1175EB0F94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30" creationId="{3169CA44-6AA9-4054-8961-55F1747DAB72}"/>
          </ac:spMkLst>
        </pc:spChg>
        <pc:spChg chg="add mod">
          <ac:chgData name="Wayne Schroder" userId="9ab623fba561ded3" providerId="LiveId" clId="{7FD1AE82-6590-4F77-9F76-B1376819EF78}" dt="2020-09-07T05:49:39.763" v="10062" actId="1076"/>
          <ac:spMkLst>
            <pc:docMk/>
            <pc:sldMk cId="1381801232" sldId="287"/>
            <ac:spMk id="32" creationId="{96DBC548-3CEC-419A-8E60-57CDD9F70B77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34" creationId="{C85C4324-9FEC-4F95-A744-59CC4918F172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36" creationId="{9116D479-EC57-4727-ACB1-43AF886E19CA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38" creationId="{E2727E6C-FAD2-4A7A-9A9B-BE7454CD1CEC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40" creationId="{01E31D23-B2CB-4EC9-970C-33E47A9B20A0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42" creationId="{69B91547-B049-4C9F-958F-BB090D79EC23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44" creationId="{38B112D5-81D6-4D53-A963-4920E316CD0C}"/>
          </ac:spMkLst>
        </pc:spChg>
        <pc:spChg chg="add del mod">
          <ac:chgData name="Wayne Schroder" userId="9ab623fba561ded3" providerId="LiveId" clId="{7FD1AE82-6590-4F77-9F76-B1376819EF78}" dt="2020-09-07T04:07:04.333" v="8587" actId="22"/>
          <ac:spMkLst>
            <pc:docMk/>
            <pc:sldMk cId="1381801232" sldId="287"/>
            <ac:spMk id="46" creationId="{9D1FFFA2-BA26-4824-9C39-E62048363560}"/>
          </ac:spMkLst>
        </pc:spChg>
        <pc:spChg chg="add del mod">
          <ac:chgData name="Wayne Schroder" userId="9ab623fba561ded3" providerId="LiveId" clId="{7FD1AE82-6590-4F77-9F76-B1376819EF78}" dt="2020-09-07T04:07:04.333" v="8587" actId="22"/>
          <ac:spMkLst>
            <pc:docMk/>
            <pc:sldMk cId="1381801232" sldId="287"/>
            <ac:spMk id="48" creationId="{43E6CD73-B2AD-464C-AAFE-96308BD94F1C}"/>
          </ac:spMkLst>
        </pc:spChg>
        <pc:spChg chg="add del">
          <ac:chgData name="Wayne Schroder" userId="9ab623fba561ded3" providerId="LiveId" clId="{7FD1AE82-6590-4F77-9F76-B1376819EF78}" dt="2020-09-07T04:11:40.884" v="8770" actId="478"/>
          <ac:spMkLst>
            <pc:docMk/>
            <pc:sldMk cId="1381801232" sldId="287"/>
            <ac:spMk id="49" creationId="{4F6A6BE8-DB85-48A6-B4A8-24E7530D0148}"/>
          </ac:spMkLst>
        </pc:spChg>
        <pc:spChg chg="add del mod">
          <ac:chgData name="Wayne Schroder" userId="9ab623fba561ded3" providerId="LiveId" clId="{7FD1AE82-6590-4F77-9F76-B1376819EF78}" dt="2020-09-07T05:09:08.485" v="9181" actId="478"/>
          <ac:spMkLst>
            <pc:docMk/>
            <pc:sldMk cId="1381801232" sldId="287"/>
            <ac:spMk id="74" creationId="{6393F30D-14BB-4E35-98A4-AD94B78DA701}"/>
          </ac:spMkLst>
        </pc:spChg>
        <pc:spChg chg="add del mod">
          <ac:chgData name="Wayne Schroder" userId="9ab623fba561ded3" providerId="LiveId" clId="{7FD1AE82-6590-4F77-9F76-B1376819EF78}" dt="2020-09-07T05:09:18.909" v="9185" actId="478"/>
          <ac:spMkLst>
            <pc:docMk/>
            <pc:sldMk cId="1381801232" sldId="287"/>
            <ac:spMk id="77" creationId="{5B67F4EC-D562-464E-9792-6A3B3988FFC7}"/>
          </ac:spMkLst>
        </pc:spChg>
        <pc:spChg chg="add del mod">
          <ac:chgData name="Wayne Schroder" userId="9ab623fba561ded3" providerId="LiveId" clId="{7FD1AE82-6590-4F77-9F76-B1376819EF78}" dt="2020-09-07T05:49:08.338" v="10055" actId="478"/>
          <ac:spMkLst>
            <pc:docMk/>
            <pc:sldMk cId="1381801232" sldId="287"/>
            <ac:spMk id="81" creationId="{CFB5D4AC-A810-4DE0-A713-E230EA0C40A1}"/>
          </ac:spMkLst>
        </pc:spChg>
        <pc:spChg chg="add mod">
          <ac:chgData name="Wayne Schroder" userId="9ab623fba561ded3" providerId="LiveId" clId="{7FD1AE82-6590-4F77-9F76-B1376819EF78}" dt="2020-09-07T18:33:44.758" v="10310" actId="14100"/>
          <ac:spMkLst>
            <pc:docMk/>
            <pc:sldMk cId="1381801232" sldId="287"/>
            <ac:spMk id="82" creationId="{8182E525-CB0A-4EDE-B1F1-F798C322FDF9}"/>
          </ac:spMkLst>
        </pc:spChg>
        <pc:picChg chg="add del">
          <ac:chgData name="Wayne Schroder" userId="9ab623fba561ded3" providerId="LiveId" clId="{7FD1AE82-6590-4F77-9F76-B1376819EF78}" dt="2020-09-07T05:09:11.447" v="9182" actId="478"/>
          <ac:picMkLst>
            <pc:docMk/>
            <pc:sldMk cId="1381801232" sldId="287"/>
            <ac:picMk id="71" creationId="{F962794B-7B53-4E86-BE77-DB278CC718EE}"/>
          </ac:picMkLst>
        </pc:picChg>
        <pc:picChg chg="add del mod">
          <ac:chgData name="Wayne Schroder" userId="9ab623fba561ded3" providerId="LiveId" clId="{7FD1AE82-6590-4F77-9F76-B1376819EF78}" dt="2020-09-07T05:09:08.485" v="9181" actId="478"/>
          <ac:picMkLst>
            <pc:docMk/>
            <pc:sldMk cId="1381801232" sldId="287"/>
            <ac:picMk id="73" creationId="{299DB373-8AB8-4E80-98F2-481E108EAB48}"/>
          </ac:picMkLst>
        </pc:picChg>
        <pc:picChg chg="add mod">
          <ac:chgData name="Wayne Schroder" userId="9ab623fba561ded3" providerId="LiveId" clId="{7FD1AE82-6590-4F77-9F76-B1376819EF78}" dt="2020-09-07T05:35:25.169" v="9453" actId="1076"/>
          <ac:picMkLst>
            <pc:docMk/>
            <pc:sldMk cId="1381801232" sldId="287"/>
            <ac:picMk id="76" creationId="{52016642-9269-42B8-81F7-28683748A61B}"/>
          </ac:picMkLst>
        </pc:picChg>
        <pc:picChg chg="add del mod">
          <ac:chgData name="Wayne Schroder" userId="9ab623fba561ded3" providerId="LiveId" clId="{7FD1AE82-6590-4F77-9F76-B1376819EF78}" dt="2020-09-07T05:10:36.999" v="9241" actId="478"/>
          <ac:picMkLst>
            <pc:docMk/>
            <pc:sldMk cId="1381801232" sldId="287"/>
            <ac:picMk id="79" creationId="{F246AF84-5935-4E97-A276-3015BFD8D9CD}"/>
          </ac:picMkLst>
        </pc:picChg>
        <pc:picChg chg="add del mod">
          <ac:chgData name="Wayne Schroder" userId="9ab623fba561ded3" providerId="LiveId" clId="{7FD1AE82-6590-4F77-9F76-B1376819EF78}" dt="2020-09-07T05:35:20.332" v="9451" actId="478"/>
          <ac:picMkLst>
            <pc:docMk/>
            <pc:sldMk cId="1381801232" sldId="287"/>
            <ac:picMk id="80" creationId="{7CEF341D-81A6-4D88-ACAE-51744E663E41}"/>
          </ac:picMkLst>
        </pc:picChg>
        <pc:cxnChg chg="add mod">
          <ac:chgData name="Wayne Schroder" userId="9ab623fba561ded3" providerId="LiveId" clId="{7FD1AE82-6590-4F77-9F76-B1376819EF78}" dt="2020-09-07T05:10:31.141" v="9239" actId="1037"/>
          <ac:cxnSpMkLst>
            <pc:docMk/>
            <pc:sldMk cId="1381801232" sldId="287"/>
            <ac:cxnSpMk id="51" creationId="{73E4B073-ED6C-42EE-9A08-9E7EC7780AAE}"/>
          </ac:cxnSpMkLst>
        </pc:cxnChg>
        <pc:cxnChg chg="add mod">
          <ac:chgData name="Wayne Schroder" userId="9ab623fba561ded3" providerId="LiveId" clId="{7FD1AE82-6590-4F77-9F76-B1376819EF78}" dt="2020-09-07T05:10:31.141" v="9239" actId="1037"/>
          <ac:cxnSpMkLst>
            <pc:docMk/>
            <pc:sldMk cId="1381801232" sldId="287"/>
            <ac:cxnSpMk id="52" creationId="{56ADA612-0FDF-4CB0-8DDF-CDD062384294}"/>
          </ac:cxnSpMkLst>
        </pc:cxnChg>
        <pc:cxnChg chg="add mod">
          <ac:chgData name="Wayne Schroder" userId="9ab623fba561ded3" providerId="LiveId" clId="{7FD1AE82-6590-4F77-9F76-B1376819EF78}" dt="2020-09-07T05:49:39.763" v="10062" actId="1076"/>
          <ac:cxnSpMkLst>
            <pc:docMk/>
            <pc:sldMk cId="1381801232" sldId="287"/>
            <ac:cxnSpMk id="53" creationId="{DC366344-0FF5-4638-8C1B-C5526271CE98}"/>
          </ac:cxnSpMkLst>
        </pc:cxnChg>
        <pc:cxnChg chg="add mod">
          <ac:chgData name="Wayne Schroder" userId="9ab623fba561ded3" providerId="LiveId" clId="{7FD1AE82-6590-4F77-9F76-B1376819EF78}" dt="2020-09-07T05:10:31.141" v="9239" actId="1037"/>
          <ac:cxnSpMkLst>
            <pc:docMk/>
            <pc:sldMk cId="1381801232" sldId="287"/>
            <ac:cxnSpMk id="59" creationId="{B795740B-FBA9-46ED-9DDF-070D07DF4251}"/>
          </ac:cxnSpMkLst>
        </pc:cxnChg>
        <pc:cxnChg chg="add del mod">
          <ac:chgData name="Wayne Schroder" userId="9ab623fba561ded3" providerId="LiveId" clId="{7FD1AE82-6590-4F77-9F76-B1376819EF78}" dt="2020-09-07T04:13:22.445" v="8788" actId="478"/>
          <ac:cxnSpMkLst>
            <pc:docMk/>
            <pc:sldMk cId="1381801232" sldId="287"/>
            <ac:cxnSpMk id="60" creationId="{28255F66-5090-4E01-ADFA-1C4733BB8212}"/>
          </ac:cxnSpMkLst>
        </pc:cxnChg>
        <pc:cxnChg chg="add mod">
          <ac:chgData name="Wayne Schroder" userId="9ab623fba561ded3" providerId="LiveId" clId="{7FD1AE82-6590-4F77-9F76-B1376819EF78}" dt="2020-09-07T05:10:31.141" v="9239" actId="1037"/>
          <ac:cxnSpMkLst>
            <pc:docMk/>
            <pc:sldMk cId="1381801232" sldId="287"/>
            <ac:cxnSpMk id="61" creationId="{8F4F66DF-1F79-448E-844A-56E02AEA8B93}"/>
          </ac:cxnSpMkLst>
        </pc:cxnChg>
      </pc:sldChg>
      <pc:sldChg chg="addSp delSp modSp new mod">
        <pc:chgData name="Wayne Schroder" userId="9ab623fba561ded3" providerId="LiveId" clId="{7FD1AE82-6590-4F77-9F76-B1376819EF78}" dt="2020-09-07T18:46:47.354" v="10366" actId="14100"/>
        <pc:sldMkLst>
          <pc:docMk/>
          <pc:sldMk cId="2410499425" sldId="288"/>
        </pc:sldMkLst>
        <pc:spChg chg="mod">
          <ac:chgData name="Wayne Schroder" userId="9ab623fba561ded3" providerId="LiveId" clId="{7FD1AE82-6590-4F77-9F76-B1376819EF78}" dt="2020-09-07T05:31:15.499" v="9436" actId="1076"/>
          <ac:spMkLst>
            <pc:docMk/>
            <pc:sldMk cId="2410499425" sldId="288"/>
            <ac:spMk id="2" creationId="{57307D88-F372-4852-9DAF-6DC894D7B969}"/>
          </ac:spMkLst>
        </pc:spChg>
        <pc:spChg chg="del">
          <ac:chgData name="Wayne Schroder" userId="9ab623fba561ded3" providerId="LiveId" clId="{7FD1AE82-6590-4F77-9F76-B1376819EF78}" dt="2020-09-07T05:30:09.301" v="9425" actId="478"/>
          <ac:spMkLst>
            <pc:docMk/>
            <pc:sldMk cId="2410499425" sldId="288"/>
            <ac:spMk id="3" creationId="{73B5AFA5-E971-40C3-B908-1A05DEFE168A}"/>
          </ac:spMkLst>
        </pc:spChg>
        <pc:spChg chg="add del mod">
          <ac:chgData name="Wayne Schroder" userId="9ab623fba561ded3" providerId="LiveId" clId="{7FD1AE82-6590-4F77-9F76-B1376819EF78}" dt="2020-09-07T05:31:23.198" v="9437" actId="478"/>
          <ac:spMkLst>
            <pc:docMk/>
            <pc:sldMk cId="2410499425" sldId="288"/>
            <ac:spMk id="7" creationId="{80045892-93EB-495A-A9DC-D55ECCB3B500}"/>
          </ac:spMkLst>
        </pc:spChg>
        <pc:spChg chg="add mod">
          <ac:chgData name="Wayne Schroder" userId="9ab623fba561ded3" providerId="LiveId" clId="{7FD1AE82-6590-4F77-9F76-B1376819EF78}" dt="2020-09-07T05:30:59.216" v="9433"/>
          <ac:spMkLst>
            <pc:docMk/>
            <pc:sldMk cId="2410499425" sldId="288"/>
            <ac:spMk id="8" creationId="{BB610B8A-6564-4575-9E3B-E7A1D08CADE4}"/>
          </ac:spMkLst>
        </pc:spChg>
        <pc:spChg chg="add mod">
          <ac:chgData name="Wayne Schroder" userId="9ab623fba561ded3" providerId="LiveId" clId="{7FD1AE82-6590-4F77-9F76-B1376819EF78}" dt="2020-09-07T18:46:47.354" v="10366" actId="14100"/>
          <ac:spMkLst>
            <pc:docMk/>
            <pc:sldMk cId="2410499425" sldId="288"/>
            <ac:spMk id="13" creationId="{0D7FA15B-0DAD-4AB1-BFEF-6D73A4F016AF}"/>
          </ac:spMkLst>
        </pc:spChg>
        <pc:graphicFrameChg chg="add mod">
          <ac:chgData name="Wayne Schroder" userId="9ab623fba561ded3" providerId="LiveId" clId="{7FD1AE82-6590-4F77-9F76-B1376819EF78}" dt="2020-09-07T05:30:24.878" v="9427" actId="1076"/>
          <ac:graphicFrameMkLst>
            <pc:docMk/>
            <pc:sldMk cId="2410499425" sldId="288"/>
            <ac:graphicFrameMk id="4" creationId="{623248F7-B528-4D7E-A7F1-4E284B10170D}"/>
          </ac:graphicFrameMkLst>
        </pc:graphicFrameChg>
        <pc:graphicFrameChg chg="add del mod">
          <ac:chgData name="Wayne Schroder" userId="9ab623fba561ded3" providerId="LiveId" clId="{7FD1AE82-6590-4F77-9F76-B1376819EF78}" dt="2020-09-07T05:30:49.445" v="9431" actId="478"/>
          <ac:graphicFrameMkLst>
            <pc:docMk/>
            <pc:sldMk cId="2410499425" sldId="288"/>
            <ac:graphicFrameMk id="5" creationId="{4CB57860-C72A-433B-AA01-BDC8D17B4BD7}"/>
          </ac:graphicFrameMkLst>
        </pc:graphicFrameChg>
        <pc:graphicFrameChg chg="add mod">
          <ac:chgData name="Wayne Schroder" userId="9ab623fba561ded3" providerId="LiveId" clId="{7FD1AE82-6590-4F77-9F76-B1376819EF78}" dt="2020-09-07T05:31:11.377" v="9435" actId="14100"/>
          <ac:graphicFrameMkLst>
            <pc:docMk/>
            <pc:sldMk cId="2410499425" sldId="288"/>
            <ac:graphicFrameMk id="9" creationId="{AF4EFC3B-7382-4194-95D0-7311E236D026}"/>
          </ac:graphicFrameMkLst>
        </pc:graphicFrameChg>
      </pc:sldChg>
      <pc:sldChg chg="modSp new del mod">
        <pc:chgData name="Wayne Schroder" userId="9ab623fba561ded3" providerId="LiveId" clId="{7FD1AE82-6590-4F77-9F76-B1376819EF78}" dt="2020-09-07T05:45:14.192" v="9930" actId="2696"/>
        <pc:sldMkLst>
          <pc:docMk/>
          <pc:sldMk cId="3389094480" sldId="289"/>
        </pc:sldMkLst>
        <pc:spChg chg="mod">
          <ac:chgData name="Wayne Schroder" userId="9ab623fba561ded3" providerId="LiveId" clId="{7FD1AE82-6590-4F77-9F76-B1376819EF78}" dt="2020-09-07T05:44:37.456" v="9909" actId="20577"/>
          <ac:spMkLst>
            <pc:docMk/>
            <pc:sldMk cId="3389094480" sldId="289"/>
            <ac:spMk id="2" creationId="{8BE2573D-B81F-467E-B1C0-A11DB3978C56}"/>
          </ac:spMkLst>
        </pc:spChg>
      </pc:sldChg>
      <pc:sldMasterChg chg="addSldLayout delSldLayout modSldLayout">
        <pc:chgData name="Wayne Schroder" userId="9ab623fba561ded3" providerId="LiveId" clId="{7FD1AE82-6590-4F77-9F76-B1376819EF78}" dt="2020-09-07T18:46:45.337" v="10363" actId="1076"/>
        <pc:sldMasterMkLst>
          <pc:docMk/>
          <pc:sldMasterMk cId="2952255261" sldId="2147483702"/>
        </pc:sldMasterMkLst>
        <pc:sldLayoutChg chg="addSp delSp modSp mod setBg">
          <pc:chgData name="Wayne Schroder" userId="9ab623fba561ded3" providerId="LiveId" clId="{7FD1AE82-6590-4F77-9F76-B1376819EF78}" dt="2020-09-07T18:46:45.337" v="10363" actId="1076"/>
          <pc:sldLayoutMkLst>
            <pc:docMk/>
            <pc:sldMasterMk cId="2952255261" sldId="2147483702"/>
            <pc:sldLayoutMk cId="3255174328" sldId="2147483704"/>
          </pc:sldLayoutMkLst>
          <pc:spChg chg="add del mod">
            <ac:chgData name="Wayne Schroder" userId="9ab623fba561ded3" providerId="LiveId" clId="{7FD1AE82-6590-4F77-9F76-B1376819EF78}" dt="2020-09-07T18:46:45.337" v="10363" actId="1076"/>
            <ac:spMkLst>
              <pc:docMk/>
              <pc:sldMasterMk cId="2952255261" sldId="2147483702"/>
              <pc:sldLayoutMk cId="3255174328" sldId="2147483704"/>
              <ac:spMk id="6" creationId="{00000000-0000-0000-0000-000000000000}"/>
            </ac:spMkLst>
          </pc:spChg>
        </pc:sldLayoutChg>
        <pc:sldLayoutChg chg="new del mod">
          <pc:chgData name="Wayne Schroder" userId="9ab623fba561ded3" providerId="LiveId" clId="{7FD1AE82-6590-4F77-9F76-B1376819EF78}" dt="2020-09-07T18:43:29.299" v="10355" actId="11236"/>
          <pc:sldLayoutMkLst>
            <pc:docMk/>
            <pc:sldMasterMk cId="2952255261" sldId="2147483702"/>
            <pc:sldLayoutMk cId="3011222513" sldId="2147483714"/>
          </pc:sldLayoutMkLst>
        </pc:sldLayoutChg>
      </pc:sldMasterChg>
    </pc:docChg>
  </pc:docChgLst>
  <pc:docChgLst>
    <pc:chgData name="Wayne Schroder" userId="9ab623fba561ded3" providerId="LiveId" clId="{75FDAE34-1D7E-497B-8B3B-D12D29BAB06E}"/>
    <pc:docChg chg="undo custSel mod addSld delSld modSld sldOrd">
      <pc:chgData name="Wayne Schroder" userId="9ab623fba561ded3" providerId="LiveId" clId="{75FDAE34-1D7E-497B-8B3B-D12D29BAB06E}" dt="2020-09-22T01:31:44.050" v="3290" actId="20577"/>
      <pc:docMkLst>
        <pc:docMk/>
      </pc:docMkLst>
      <pc:sldChg chg="modSp mod modNotesTx">
        <pc:chgData name="Wayne Schroder" userId="9ab623fba561ded3" providerId="LiveId" clId="{75FDAE34-1D7E-497B-8B3B-D12D29BAB06E}" dt="2020-09-22T01:31:44.050" v="3290" actId="20577"/>
        <pc:sldMkLst>
          <pc:docMk/>
          <pc:sldMk cId="3900623725" sldId="256"/>
        </pc:sldMkLst>
        <pc:spChg chg="mod">
          <ac:chgData name="Wayne Schroder" userId="9ab623fba561ded3" providerId="LiveId" clId="{75FDAE34-1D7E-497B-8B3B-D12D29BAB06E}" dt="2020-09-08T21:49:38.762" v="2924" actId="403"/>
          <ac:spMkLst>
            <pc:docMk/>
            <pc:sldMk cId="3900623725" sldId="256"/>
            <ac:spMk id="3" creationId="{44287425-BFDB-4143-BF35-7050C5BCF27E}"/>
          </ac:spMkLst>
        </pc:spChg>
      </pc:sldChg>
      <pc:sldChg chg="addSp modSp mod setBg">
        <pc:chgData name="Wayne Schroder" userId="9ab623fba561ded3" providerId="LiveId" clId="{75FDAE34-1D7E-497B-8B3B-D12D29BAB06E}" dt="2020-09-08T20:20:54.214" v="2839" actId="20577"/>
        <pc:sldMkLst>
          <pc:docMk/>
          <pc:sldMk cId="1195721697" sldId="264"/>
        </pc:sldMkLst>
        <pc:spChg chg="mod">
          <ac:chgData name="Wayne Schroder" userId="9ab623fba561ded3" providerId="LiveId" clId="{75FDAE34-1D7E-497B-8B3B-D12D29BAB06E}" dt="2020-09-08T20:04:14.527" v="2658" actId="26606"/>
          <ac:spMkLst>
            <pc:docMk/>
            <pc:sldMk cId="1195721697" sldId="264"/>
            <ac:spMk id="2" creationId="{964E6102-9D2A-47F2-AEF9-A0944659A2D0}"/>
          </ac:spMkLst>
        </pc:spChg>
        <pc:spChg chg="mod ord">
          <ac:chgData name="Wayne Schroder" userId="9ab623fba561ded3" providerId="LiveId" clId="{75FDAE34-1D7E-497B-8B3B-D12D29BAB06E}" dt="2020-09-08T20:20:54.214" v="2839" actId="20577"/>
          <ac:spMkLst>
            <pc:docMk/>
            <pc:sldMk cId="1195721697" sldId="264"/>
            <ac:spMk id="3" creationId="{E1BF00B3-C760-45C2-B3B8-C101CB68EDDB}"/>
          </ac:spMkLst>
        </pc:spChg>
        <pc:spChg chg="add">
          <ac:chgData name="Wayne Schroder" userId="9ab623fba561ded3" providerId="LiveId" clId="{75FDAE34-1D7E-497B-8B3B-D12D29BAB06E}" dt="2020-09-08T20:04:14.527" v="2658" actId="26606"/>
          <ac:spMkLst>
            <pc:docMk/>
            <pc:sldMk cId="1195721697" sldId="264"/>
            <ac:spMk id="71" creationId="{427D15F9-FBA9-45B6-A1EE-7E2610907483}"/>
          </ac:spMkLst>
        </pc:spChg>
        <pc:grpChg chg="add">
          <ac:chgData name="Wayne Schroder" userId="9ab623fba561ded3" providerId="LiveId" clId="{75FDAE34-1D7E-497B-8B3B-D12D29BAB06E}" dt="2020-09-08T20:04:14.527" v="2658" actId="26606"/>
          <ac:grpSpMkLst>
            <pc:docMk/>
            <pc:sldMk cId="1195721697" sldId="264"/>
            <ac:grpSpMk id="73" creationId="{549D845D-9A57-49AC-9523-BB0D6DA6FECA}"/>
          </ac:grpSpMkLst>
        </pc:grpChg>
        <pc:picChg chg="add mod">
          <ac:chgData name="Wayne Schroder" userId="9ab623fba561ded3" providerId="LiveId" clId="{75FDAE34-1D7E-497B-8B3B-D12D29BAB06E}" dt="2020-09-08T20:04:14.527" v="2658" actId="26606"/>
          <ac:picMkLst>
            <pc:docMk/>
            <pc:sldMk cId="1195721697" sldId="264"/>
            <ac:picMk id="3074" creationId="{1E89E645-CB3A-43B5-B147-7FBEACAA093A}"/>
          </ac:picMkLst>
        </pc:picChg>
      </pc:sldChg>
      <pc:sldChg chg="modSp mod">
        <pc:chgData name="Wayne Schroder" userId="9ab623fba561ded3" providerId="LiveId" clId="{75FDAE34-1D7E-497B-8B3B-D12D29BAB06E}" dt="2020-09-07T22:46:07.307" v="2275" actId="1076"/>
        <pc:sldMkLst>
          <pc:docMk/>
          <pc:sldMk cId="376196452" sldId="271"/>
        </pc:sldMkLst>
        <pc:spChg chg="mod">
          <ac:chgData name="Wayne Schroder" userId="9ab623fba561ded3" providerId="LiveId" clId="{75FDAE34-1D7E-497B-8B3B-D12D29BAB06E}" dt="2020-09-07T22:46:04.310" v="2274" actId="14100"/>
          <ac:spMkLst>
            <pc:docMk/>
            <pc:sldMk cId="376196452" sldId="271"/>
            <ac:spMk id="2" creationId="{751C2E5C-ADE4-43B8-A6EB-429150D7600D}"/>
          </ac:spMkLst>
        </pc:spChg>
        <pc:spChg chg="mod">
          <ac:chgData name="Wayne Schroder" userId="9ab623fba561ded3" providerId="LiveId" clId="{75FDAE34-1D7E-497B-8B3B-D12D29BAB06E}" dt="2020-09-07T22:46:07.307" v="2275" actId="1076"/>
          <ac:spMkLst>
            <pc:docMk/>
            <pc:sldMk cId="376196452" sldId="271"/>
            <ac:spMk id="3" creationId="{B1ED432B-B70A-4CA2-A83B-70DE28120F43}"/>
          </ac:spMkLst>
        </pc:spChg>
      </pc:sldChg>
      <pc:sldChg chg="addSp delSp modSp mod">
        <pc:chgData name="Wayne Schroder" userId="9ab623fba561ded3" providerId="LiveId" clId="{75FDAE34-1D7E-497B-8B3B-D12D29BAB06E}" dt="2020-09-07T22:46:56.817" v="2284" actId="1076"/>
        <pc:sldMkLst>
          <pc:docMk/>
          <pc:sldMk cId="3407341793" sldId="273"/>
        </pc:sldMkLst>
        <pc:spChg chg="mod">
          <ac:chgData name="Wayne Schroder" userId="9ab623fba561ded3" providerId="LiveId" clId="{75FDAE34-1D7E-497B-8B3B-D12D29BAB06E}" dt="2020-09-07T22:32:32.762" v="1691" actId="1076"/>
          <ac:spMkLst>
            <pc:docMk/>
            <pc:sldMk cId="3407341793" sldId="273"/>
            <ac:spMk id="2" creationId="{3F2B4233-CB9D-4714-A04A-6B9A41B1C9DC}"/>
          </ac:spMkLst>
        </pc:spChg>
        <pc:spChg chg="mod">
          <ac:chgData name="Wayne Schroder" userId="9ab623fba561ded3" providerId="LiveId" clId="{75FDAE34-1D7E-497B-8B3B-D12D29BAB06E}" dt="2020-09-07T22:46:56.817" v="2284" actId="1076"/>
          <ac:spMkLst>
            <pc:docMk/>
            <pc:sldMk cId="3407341793" sldId="273"/>
            <ac:spMk id="3" creationId="{345BE857-610F-4759-8308-57AFEF757FF8}"/>
          </ac:spMkLst>
        </pc:spChg>
        <pc:spChg chg="add del mod">
          <ac:chgData name="Wayne Schroder" userId="9ab623fba561ded3" providerId="LiveId" clId="{75FDAE34-1D7E-497B-8B3B-D12D29BAB06E}" dt="2020-09-07T22:29:42.405" v="1482"/>
          <ac:spMkLst>
            <pc:docMk/>
            <pc:sldMk cId="3407341793" sldId="273"/>
            <ac:spMk id="7" creationId="{F30352AE-F3BC-40EC-B04C-A1C3C3188F4D}"/>
          </ac:spMkLst>
        </pc:spChg>
        <pc:spChg chg="del">
          <ac:chgData name="Wayne Schroder" userId="9ab623fba561ded3" providerId="LiveId" clId="{75FDAE34-1D7E-497B-8B3B-D12D29BAB06E}" dt="2020-09-07T22:21:48.558" v="1256" actId="21"/>
          <ac:spMkLst>
            <pc:docMk/>
            <pc:sldMk cId="3407341793" sldId="273"/>
            <ac:spMk id="9" creationId="{8A850E35-9E9E-4E95-BCAC-F0011CB53931}"/>
          </ac:spMkLst>
        </pc:spChg>
        <pc:spChg chg="add del mod">
          <ac:chgData name="Wayne Schroder" userId="9ab623fba561ded3" providerId="LiveId" clId="{75FDAE34-1D7E-497B-8B3B-D12D29BAB06E}" dt="2020-09-07T22:29:42.406" v="1484"/>
          <ac:spMkLst>
            <pc:docMk/>
            <pc:sldMk cId="3407341793" sldId="273"/>
            <ac:spMk id="11" creationId="{F38AFA2F-8791-4F72-A850-B2678EAFC93C}"/>
          </ac:spMkLst>
        </pc:spChg>
        <pc:spChg chg="add mod">
          <ac:chgData name="Wayne Schroder" userId="9ab623fba561ded3" providerId="LiveId" clId="{75FDAE34-1D7E-497B-8B3B-D12D29BAB06E}" dt="2020-09-07T22:33:42.342" v="1697" actId="164"/>
          <ac:spMkLst>
            <pc:docMk/>
            <pc:sldMk cId="3407341793" sldId="273"/>
            <ac:spMk id="12" creationId="{1CD9EFD5-FF3E-4941-830A-73B9FC248AE1}"/>
          </ac:spMkLst>
        </pc:spChg>
        <pc:spChg chg="add mod">
          <ac:chgData name="Wayne Schroder" userId="9ab623fba561ded3" providerId="LiveId" clId="{75FDAE34-1D7E-497B-8B3B-D12D29BAB06E}" dt="2020-09-07T22:33:42.342" v="1697" actId="164"/>
          <ac:spMkLst>
            <pc:docMk/>
            <pc:sldMk cId="3407341793" sldId="273"/>
            <ac:spMk id="13" creationId="{B91546A2-ED33-47AD-BDA9-CC88797AE0CE}"/>
          </ac:spMkLst>
        </pc:spChg>
        <pc:spChg chg="add mod">
          <ac:chgData name="Wayne Schroder" userId="9ab623fba561ded3" providerId="LiveId" clId="{75FDAE34-1D7E-497B-8B3B-D12D29BAB06E}" dt="2020-09-07T22:32:00.570" v="1667" actId="207"/>
          <ac:spMkLst>
            <pc:docMk/>
            <pc:sldMk cId="3407341793" sldId="273"/>
            <ac:spMk id="15" creationId="{7445587C-6690-44CC-8762-8F8785BCBFB3}"/>
          </ac:spMkLst>
        </pc:spChg>
        <pc:spChg chg="add mod">
          <ac:chgData name="Wayne Schroder" userId="9ab623fba561ded3" providerId="LiveId" clId="{75FDAE34-1D7E-497B-8B3B-D12D29BAB06E}" dt="2020-09-07T22:33:42.342" v="1697" actId="164"/>
          <ac:spMkLst>
            <pc:docMk/>
            <pc:sldMk cId="3407341793" sldId="273"/>
            <ac:spMk id="17" creationId="{9AFD13BC-B567-49DA-8B22-53556558B1A0}"/>
          </ac:spMkLst>
        </pc:spChg>
        <pc:spChg chg="add del">
          <ac:chgData name="Wayne Schroder" userId="9ab623fba561ded3" providerId="LiveId" clId="{75FDAE34-1D7E-497B-8B3B-D12D29BAB06E}" dt="2020-09-07T22:30:32.884" v="1525" actId="22"/>
          <ac:spMkLst>
            <pc:docMk/>
            <pc:sldMk cId="3407341793" sldId="273"/>
            <ac:spMk id="19" creationId="{458D36A5-3348-4456-A5A7-C5BE2D182E5D}"/>
          </ac:spMkLst>
        </pc:spChg>
        <pc:spChg chg="add mod">
          <ac:chgData name="Wayne Schroder" userId="9ab623fba561ded3" providerId="LiveId" clId="{75FDAE34-1D7E-497B-8B3B-D12D29BAB06E}" dt="2020-09-07T22:33:53.946" v="1749" actId="1076"/>
          <ac:spMkLst>
            <pc:docMk/>
            <pc:sldMk cId="3407341793" sldId="273"/>
            <ac:spMk id="24" creationId="{58343BE9-44A2-4FEB-A94D-BE277B592C9D}"/>
          </ac:spMkLst>
        </pc:spChg>
        <pc:grpChg chg="add mod">
          <ac:chgData name="Wayne Schroder" userId="9ab623fba561ded3" providerId="LiveId" clId="{75FDAE34-1D7E-497B-8B3B-D12D29BAB06E}" dt="2020-09-07T22:33:42.342" v="1697" actId="164"/>
          <ac:grpSpMkLst>
            <pc:docMk/>
            <pc:sldMk cId="3407341793" sldId="273"/>
            <ac:grpSpMk id="21" creationId="{E6E19412-625D-4D87-8C9C-972C126AA92B}"/>
          </ac:grpSpMkLst>
        </pc:grpChg>
        <pc:grpChg chg="add mod">
          <ac:chgData name="Wayne Schroder" userId="9ab623fba561ded3" providerId="LiveId" clId="{75FDAE34-1D7E-497B-8B3B-D12D29BAB06E}" dt="2020-09-07T22:33:57.210" v="1755" actId="1036"/>
          <ac:grpSpMkLst>
            <pc:docMk/>
            <pc:sldMk cId="3407341793" sldId="273"/>
            <ac:grpSpMk id="23" creationId="{6111F655-B85A-45DA-BB8E-E020FBC2A70A}"/>
          </ac:grpSpMkLst>
        </pc:grpChg>
        <pc:graphicFrameChg chg="add del mod modGraphic">
          <ac:chgData name="Wayne Schroder" userId="9ab623fba561ded3" providerId="LiveId" clId="{75FDAE34-1D7E-497B-8B3B-D12D29BAB06E}" dt="2020-09-07T22:31:24.100" v="1579" actId="164"/>
          <ac:graphicFrameMkLst>
            <pc:docMk/>
            <pc:sldMk cId="3407341793" sldId="273"/>
            <ac:graphicFrameMk id="4" creationId="{C24FF789-A618-410F-AF8D-F255E6019819}"/>
          </ac:graphicFrameMkLst>
        </pc:graphicFrameChg>
        <pc:picChg chg="del">
          <ac:chgData name="Wayne Schroder" userId="9ab623fba561ded3" providerId="LiveId" clId="{75FDAE34-1D7E-497B-8B3B-D12D29BAB06E}" dt="2020-09-07T22:21:48.558" v="1256" actId="21"/>
          <ac:picMkLst>
            <pc:docMk/>
            <pc:sldMk cId="3407341793" sldId="273"/>
            <ac:picMk id="8" creationId="{C24F6D8C-344F-4E7B-9800-13FAAA05030E}"/>
          </ac:picMkLst>
        </pc:picChg>
        <pc:picChg chg="add del mod">
          <ac:chgData name="Wayne Schroder" userId="9ab623fba561ded3" providerId="LiveId" clId="{75FDAE34-1D7E-497B-8B3B-D12D29BAB06E}" dt="2020-09-07T22:30:52.496" v="1550" actId="478"/>
          <ac:picMkLst>
            <pc:docMk/>
            <pc:sldMk cId="3407341793" sldId="273"/>
            <ac:picMk id="1026" creationId="{E3C76F1E-D9BC-46E6-A631-EDBD17AAB1CE}"/>
          </ac:picMkLst>
        </pc:picChg>
        <pc:cxnChg chg="add mod">
          <ac:chgData name="Wayne Schroder" userId="9ab623fba561ded3" providerId="LiveId" clId="{75FDAE34-1D7E-497B-8B3B-D12D29BAB06E}" dt="2020-09-07T22:31:24.100" v="1579" actId="164"/>
          <ac:cxnSpMkLst>
            <pc:docMk/>
            <pc:sldMk cId="3407341793" sldId="273"/>
            <ac:cxnSpMk id="6" creationId="{695EEB70-073E-4A79-B692-86E90233F0EC}"/>
          </ac:cxnSpMkLst>
        </pc:cxnChg>
        <pc:cxnChg chg="add mod">
          <ac:chgData name="Wayne Schroder" userId="9ab623fba561ded3" providerId="LiveId" clId="{75FDAE34-1D7E-497B-8B3B-D12D29BAB06E}" dt="2020-09-07T22:31:24.100" v="1579" actId="164"/>
          <ac:cxnSpMkLst>
            <pc:docMk/>
            <pc:sldMk cId="3407341793" sldId="273"/>
            <ac:cxnSpMk id="10" creationId="{0F9B1A37-2691-4121-9217-46678D54EAA5}"/>
          </ac:cxnSpMkLst>
        </pc:cxnChg>
      </pc:sldChg>
      <pc:sldChg chg="modSp mod ord">
        <pc:chgData name="Wayne Schroder" userId="9ab623fba561ded3" providerId="LiveId" clId="{75FDAE34-1D7E-497B-8B3B-D12D29BAB06E}" dt="2020-09-08T17:47:45.298" v="2569" actId="14100"/>
        <pc:sldMkLst>
          <pc:docMk/>
          <pc:sldMk cId="3941205270" sldId="275"/>
        </pc:sldMkLst>
        <pc:spChg chg="mod">
          <ac:chgData name="Wayne Schroder" userId="9ab623fba561ded3" providerId="LiveId" clId="{75FDAE34-1D7E-497B-8B3B-D12D29BAB06E}" dt="2020-09-08T17:47:45.298" v="2569" actId="14100"/>
          <ac:spMkLst>
            <pc:docMk/>
            <pc:sldMk cId="3941205270" sldId="275"/>
            <ac:spMk id="2" creationId="{502F4F88-973D-44F3-A9E7-9CEDC5CD3D05}"/>
          </ac:spMkLst>
        </pc:spChg>
      </pc:sldChg>
      <pc:sldChg chg="addSp delSp modSp mod">
        <pc:chgData name="Wayne Schroder" userId="9ab623fba561ded3" providerId="LiveId" clId="{75FDAE34-1D7E-497B-8B3B-D12D29BAB06E}" dt="2020-09-08T02:53:47.666" v="2564" actId="6549"/>
        <pc:sldMkLst>
          <pc:docMk/>
          <pc:sldMk cId="459955301" sldId="278"/>
        </pc:sldMkLst>
        <pc:spChg chg="mod">
          <ac:chgData name="Wayne Schroder" userId="9ab623fba561ded3" providerId="LiveId" clId="{75FDAE34-1D7E-497B-8B3B-D12D29BAB06E}" dt="2020-09-07T22:43:24.037" v="2260" actId="20577"/>
          <ac:spMkLst>
            <pc:docMk/>
            <pc:sldMk cId="459955301" sldId="278"/>
            <ac:spMk id="2" creationId="{BE367176-D994-4B31-BF01-7772147952D2}"/>
          </ac:spMkLst>
        </pc:spChg>
        <pc:spChg chg="mod">
          <ac:chgData name="Wayne Schroder" userId="9ab623fba561ded3" providerId="LiveId" clId="{75FDAE34-1D7E-497B-8B3B-D12D29BAB06E}" dt="2020-09-08T02:53:47.666" v="2564" actId="6549"/>
          <ac:spMkLst>
            <pc:docMk/>
            <pc:sldMk cId="459955301" sldId="278"/>
            <ac:spMk id="17" creationId="{BD68F65F-2ABC-410C-ACD9-C02AF6665E5F}"/>
          </ac:spMkLst>
        </pc:spChg>
        <pc:picChg chg="del">
          <ac:chgData name="Wayne Schroder" userId="9ab623fba561ded3" providerId="LiveId" clId="{75FDAE34-1D7E-497B-8B3B-D12D29BAB06E}" dt="2020-09-07T22:39:07.113" v="2186" actId="478"/>
          <ac:picMkLst>
            <pc:docMk/>
            <pc:sldMk cId="459955301" sldId="278"/>
            <ac:picMk id="10" creationId="{43CE14C7-DA7B-4E04-928A-D649689BC56F}"/>
          </ac:picMkLst>
        </pc:picChg>
        <pc:picChg chg="add mod">
          <ac:chgData name="Wayne Schroder" userId="9ab623fba561ded3" providerId="LiveId" clId="{75FDAE34-1D7E-497B-8B3B-D12D29BAB06E}" dt="2020-09-07T22:43:04.441" v="2226" actId="1076"/>
          <ac:picMkLst>
            <pc:docMk/>
            <pc:sldMk cId="459955301" sldId="278"/>
            <ac:picMk id="2050" creationId="{C8D5CD25-E761-4A02-8E13-8AC7956C8AA4}"/>
          </ac:picMkLst>
        </pc:picChg>
      </pc:sldChg>
      <pc:sldChg chg="addSp modSp mod setBg">
        <pc:chgData name="Wayne Schroder" userId="9ab623fba561ded3" providerId="LiveId" clId="{75FDAE34-1D7E-497B-8B3B-D12D29BAB06E}" dt="2020-09-22T01:22:28.645" v="3287" actId="6549"/>
        <pc:sldMkLst>
          <pc:docMk/>
          <pc:sldMk cId="3185209361" sldId="280"/>
        </pc:sldMkLst>
        <pc:spChg chg="mod">
          <ac:chgData name="Wayne Schroder" userId="9ab623fba561ded3" providerId="LiveId" clId="{75FDAE34-1D7E-497B-8B3B-D12D29BAB06E}" dt="2020-09-22T01:22:28.645" v="3287" actId="6549"/>
          <ac:spMkLst>
            <pc:docMk/>
            <pc:sldMk cId="3185209361" sldId="280"/>
            <ac:spMk id="3" creationId="{E7A20788-EF3B-40C2-936D-08F956E108FF}"/>
          </ac:spMkLst>
        </pc:spChg>
        <pc:spChg chg="mod">
          <ac:chgData name="Wayne Schroder" userId="9ab623fba561ded3" providerId="LiveId" clId="{75FDAE34-1D7E-497B-8B3B-D12D29BAB06E}" dt="2020-09-08T20:08:51.121" v="2750" actId="1076"/>
          <ac:spMkLst>
            <pc:docMk/>
            <pc:sldMk cId="3185209361" sldId="280"/>
            <ac:spMk id="7" creationId="{9B2E8B45-C1A5-4492-B555-C02B3C7B5094}"/>
          </ac:spMkLst>
        </pc:spChg>
        <pc:picChg chg="add mod">
          <ac:chgData name="Wayne Schroder" userId="9ab623fba561ded3" providerId="LiveId" clId="{75FDAE34-1D7E-497B-8B3B-D12D29BAB06E}" dt="2020-09-08T20:08:30.318" v="2745" actId="26606"/>
          <ac:picMkLst>
            <pc:docMk/>
            <pc:sldMk cId="3185209361" sldId="280"/>
            <ac:picMk id="4098" creationId="{D77843C7-78BE-4338-8582-0FAF23E1DA2B}"/>
          </ac:picMkLst>
        </pc:picChg>
        <pc:cxnChg chg="add">
          <ac:chgData name="Wayne Schroder" userId="9ab623fba561ded3" providerId="LiveId" clId="{75FDAE34-1D7E-497B-8B3B-D12D29BAB06E}" dt="2020-09-08T20:08:30.318" v="2745" actId="26606"/>
          <ac:cxnSpMkLst>
            <pc:docMk/>
            <pc:sldMk cId="3185209361" sldId="280"/>
            <ac:cxnSpMk id="71" creationId="{A7F400EE-A8A5-48AF-B4D6-291B52C6F0B0}"/>
          </ac:cxnSpMkLst>
        </pc:cxnChg>
      </pc:sldChg>
      <pc:sldChg chg="modSp mod">
        <pc:chgData name="Wayne Schroder" userId="9ab623fba561ded3" providerId="LiveId" clId="{75FDAE34-1D7E-497B-8B3B-D12D29BAB06E}" dt="2020-09-07T22:45:29.552" v="2271" actId="1076"/>
        <pc:sldMkLst>
          <pc:docMk/>
          <pc:sldMk cId="3381269144" sldId="281"/>
        </pc:sldMkLst>
        <pc:spChg chg="mod">
          <ac:chgData name="Wayne Schroder" userId="9ab623fba561ded3" providerId="LiveId" clId="{75FDAE34-1D7E-497B-8B3B-D12D29BAB06E}" dt="2020-09-07T22:44:46.676" v="2267" actId="1076"/>
          <ac:spMkLst>
            <pc:docMk/>
            <pc:sldMk cId="3381269144" sldId="281"/>
            <ac:spMk id="3" creationId="{3A82DA1A-0A0F-4D5E-B6FD-0F672516D0FC}"/>
          </ac:spMkLst>
        </pc:spChg>
        <pc:picChg chg="mod">
          <ac:chgData name="Wayne Schroder" userId="9ab623fba561ded3" providerId="LiveId" clId="{75FDAE34-1D7E-497B-8B3B-D12D29BAB06E}" dt="2020-09-07T22:45:29.552" v="2271" actId="1076"/>
          <ac:picMkLst>
            <pc:docMk/>
            <pc:sldMk cId="3381269144" sldId="281"/>
            <ac:picMk id="7" creationId="{32F9AB9E-675B-460A-B728-5A104BC45A91}"/>
          </ac:picMkLst>
        </pc:picChg>
      </pc:sldChg>
      <pc:sldChg chg="addSp modSp mod modAnim modNotesTx">
        <pc:chgData name="Wayne Schroder" userId="9ab623fba561ded3" providerId="LiveId" clId="{75FDAE34-1D7E-497B-8B3B-D12D29BAB06E}" dt="2020-09-08T17:48:00.498" v="2591" actId="20577"/>
        <pc:sldMkLst>
          <pc:docMk/>
          <pc:sldMk cId="1381801232" sldId="287"/>
        </pc:sldMkLst>
        <pc:spChg chg="mod">
          <ac:chgData name="Wayne Schroder" userId="9ab623fba561ded3" providerId="LiveId" clId="{75FDAE34-1D7E-497B-8B3B-D12D29BAB06E}" dt="2020-09-08T17:47:33.239" v="2567" actId="164"/>
          <ac:spMkLst>
            <pc:docMk/>
            <pc:sldMk cId="1381801232" sldId="287"/>
            <ac:spMk id="4" creationId="{70C12786-5E6C-4CBF-B508-1BD472856D8B}"/>
          </ac:spMkLst>
        </pc:spChg>
        <pc:spChg chg="add mod">
          <ac:chgData name="Wayne Schroder" userId="9ab623fba561ded3" providerId="LiveId" clId="{75FDAE34-1D7E-497B-8B3B-D12D29BAB06E}" dt="2020-09-08T17:48:00.498" v="2591" actId="20577"/>
          <ac:spMkLst>
            <pc:docMk/>
            <pc:sldMk cId="1381801232" sldId="287"/>
            <ac:spMk id="22" creationId="{E829857F-1DE1-4688-9703-D5F87F24E326}"/>
          </ac:spMkLst>
        </pc:spChg>
        <pc:spChg chg="mod">
          <ac:chgData name="Wayne Schroder" userId="9ab623fba561ded3" providerId="LiveId" clId="{75FDAE34-1D7E-497B-8B3B-D12D29BAB06E}" dt="2020-09-08T17:47:33.239" v="2567" actId="164"/>
          <ac:spMkLst>
            <pc:docMk/>
            <pc:sldMk cId="1381801232" sldId="287"/>
            <ac:spMk id="23" creationId="{D555B540-AEC9-4E43-8039-5CDF14BC7216}"/>
          </ac:spMkLst>
        </pc:spChg>
        <pc:spChg chg="mod">
          <ac:chgData name="Wayne Schroder" userId="9ab623fba561ded3" providerId="LiveId" clId="{75FDAE34-1D7E-497B-8B3B-D12D29BAB06E}" dt="2020-09-08T17:47:33.239" v="2567" actId="164"/>
          <ac:spMkLst>
            <pc:docMk/>
            <pc:sldMk cId="1381801232" sldId="287"/>
            <ac:spMk id="25" creationId="{0CEB6EE8-050D-4F23-8318-B605B34A963A}"/>
          </ac:spMkLst>
        </pc:spChg>
        <pc:spChg chg="mod">
          <ac:chgData name="Wayne Schroder" userId="9ab623fba561ded3" providerId="LiveId" clId="{75FDAE34-1D7E-497B-8B3B-D12D29BAB06E}" dt="2020-09-08T17:47:33.239" v="2567" actId="164"/>
          <ac:spMkLst>
            <pc:docMk/>
            <pc:sldMk cId="1381801232" sldId="287"/>
            <ac:spMk id="28" creationId="{506F2626-63F4-45EE-8FDB-1D1175EB0F94}"/>
          </ac:spMkLst>
        </pc:spChg>
        <pc:spChg chg="mod">
          <ac:chgData name="Wayne Schroder" userId="9ab623fba561ded3" providerId="LiveId" clId="{75FDAE34-1D7E-497B-8B3B-D12D29BAB06E}" dt="2020-09-08T17:47:33.239" v="2567" actId="164"/>
          <ac:spMkLst>
            <pc:docMk/>
            <pc:sldMk cId="1381801232" sldId="287"/>
            <ac:spMk id="30" creationId="{3169CA44-6AA9-4054-8961-55F1747DAB72}"/>
          </ac:spMkLst>
        </pc:spChg>
        <pc:spChg chg="mod">
          <ac:chgData name="Wayne Schroder" userId="9ab623fba561ded3" providerId="LiveId" clId="{75FDAE34-1D7E-497B-8B3B-D12D29BAB06E}" dt="2020-09-08T17:47:33.239" v="2567" actId="164"/>
          <ac:spMkLst>
            <pc:docMk/>
            <pc:sldMk cId="1381801232" sldId="287"/>
            <ac:spMk id="32" creationId="{96DBC548-3CEC-419A-8E60-57CDD9F70B77}"/>
          </ac:spMkLst>
        </pc:spChg>
        <pc:spChg chg="mod">
          <ac:chgData name="Wayne Schroder" userId="9ab623fba561ded3" providerId="LiveId" clId="{75FDAE34-1D7E-497B-8B3B-D12D29BAB06E}" dt="2020-09-08T17:47:33.239" v="2567" actId="164"/>
          <ac:spMkLst>
            <pc:docMk/>
            <pc:sldMk cId="1381801232" sldId="287"/>
            <ac:spMk id="34" creationId="{C85C4324-9FEC-4F95-A744-59CC4918F172}"/>
          </ac:spMkLst>
        </pc:spChg>
        <pc:spChg chg="mod">
          <ac:chgData name="Wayne Schroder" userId="9ab623fba561ded3" providerId="LiveId" clId="{75FDAE34-1D7E-497B-8B3B-D12D29BAB06E}" dt="2020-09-08T17:47:33.239" v="2567" actId="164"/>
          <ac:spMkLst>
            <pc:docMk/>
            <pc:sldMk cId="1381801232" sldId="287"/>
            <ac:spMk id="36" creationId="{9116D479-EC57-4727-ACB1-43AF886E19CA}"/>
          </ac:spMkLst>
        </pc:spChg>
        <pc:spChg chg="mod">
          <ac:chgData name="Wayne Schroder" userId="9ab623fba561ded3" providerId="LiveId" clId="{75FDAE34-1D7E-497B-8B3B-D12D29BAB06E}" dt="2020-09-08T17:47:33.239" v="2567" actId="164"/>
          <ac:spMkLst>
            <pc:docMk/>
            <pc:sldMk cId="1381801232" sldId="287"/>
            <ac:spMk id="38" creationId="{E2727E6C-FAD2-4A7A-9A9B-BE7454CD1CEC}"/>
          </ac:spMkLst>
        </pc:spChg>
        <pc:spChg chg="mod">
          <ac:chgData name="Wayne Schroder" userId="9ab623fba561ded3" providerId="LiveId" clId="{75FDAE34-1D7E-497B-8B3B-D12D29BAB06E}" dt="2020-09-08T17:47:33.239" v="2567" actId="164"/>
          <ac:spMkLst>
            <pc:docMk/>
            <pc:sldMk cId="1381801232" sldId="287"/>
            <ac:spMk id="40" creationId="{01E31D23-B2CB-4EC9-970C-33E47A9B20A0}"/>
          </ac:spMkLst>
        </pc:spChg>
        <pc:spChg chg="mod">
          <ac:chgData name="Wayne Schroder" userId="9ab623fba561ded3" providerId="LiveId" clId="{75FDAE34-1D7E-497B-8B3B-D12D29BAB06E}" dt="2020-09-08T17:47:33.239" v="2567" actId="164"/>
          <ac:spMkLst>
            <pc:docMk/>
            <pc:sldMk cId="1381801232" sldId="287"/>
            <ac:spMk id="42" creationId="{69B91547-B049-4C9F-958F-BB090D79EC23}"/>
          </ac:spMkLst>
        </pc:spChg>
        <pc:spChg chg="mod">
          <ac:chgData name="Wayne Schroder" userId="9ab623fba561ded3" providerId="LiveId" clId="{75FDAE34-1D7E-497B-8B3B-D12D29BAB06E}" dt="2020-09-08T17:47:33.239" v="2567" actId="164"/>
          <ac:spMkLst>
            <pc:docMk/>
            <pc:sldMk cId="1381801232" sldId="287"/>
            <ac:spMk id="44" creationId="{38B112D5-81D6-4D53-A963-4920E316CD0C}"/>
          </ac:spMkLst>
        </pc:spChg>
        <pc:grpChg chg="add mod">
          <ac:chgData name="Wayne Schroder" userId="9ab623fba561ded3" providerId="LiveId" clId="{75FDAE34-1D7E-497B-8B3B-D12D29BAB06E}" dt="2020-09-08T17:47:36.862" v="2568" actId="14100"/>
          <ac:grpSpMkLst>
            <pc:docMk/>
            <pc:sldMk cId="1381801232" sldId="287"/>
            <ac:grpSpMk id="2" creationId="{FD2A950A-6A48-4AD4-8F65-B12F30ECE410}"/>
          </ac:grpSpMkLst>
        </pc:grpChg>
        <pc:cxnChg chg="mod">
          <ac:chgData name="Wayne Schroder" userId="9ab623fba561ded3" providerId="LiveId" clId="{75FDAE34-1D7E-497B-8B3B-D12D29BAB06E}" dt="2020-09-08T17:47:33.239" v="2567" actId="164"/>
          <ac:cxnSpMkLst>
            <pc:docMk/>
            <pc:sldMk cId="1381801232" sldId="287"/>
            <ac:cxnSpMk id="51" creationId="{73E4B073-ED6C-42EE-9A08-9E7EC7780AAE}"/>
          </ac:cxnSpMkLst>
        </pc:cxnChg>
        <pc:cxnChg chg="mod">
          <ac:chgData name="Wayne Schroder" userId="9ab623fba561ded3" providerId="LiveId" clId="{75FDAE34-1D7E-497B-8B3B-D12D29BAB06E}" dt="2020-09-08T17:47:33.239" v="2567" actId="164"/>
          <ac:cxnSpMkLst>
            <pc:docMk/>
            <pc:sldMk cId="1381801232" sldId="287"/>
            <ac:cxnSpMk id="52" creationId="{56ADA612-0FDF-4CB0-8DDF-CDD062384294}"/>
          </ac:cxnSpMkLst>
        </pc:cxnChg>
        <pc:cxnChg chg="mod">
          <ac:chgData name="Wayne Schroder" userId="9ab623fba561ded3" providerId="LiveId" clId="{75FDAE34-1D7E-497B-8B3B-D12D29BAB06E}" dt="2020-09-08T17:47:33.239" v="2567" actId="164"/>
          <ac:cxnSpMkLst>
            <pc:docMk/>
            <pc:sldMk cId="1381801232" sldId="287"/>
            <ac:cxnSpMk id="53" creationId="{DC366344-0FF5-4638-8C1B-C5526271CE98}"/>
          </ac:cxnSpMkLst>
        </pc:cxnChg>
        <pc:cxnChg chg="mod">
          <ac:chgData name="Wayne Schroder" userId="9ab623fba561ded3" providerId="LiveId" clId="{75FDAE34-1D7E-497B-8B3B-D12D29BAB06E}" dt="2020-09-08T17:47:33.239" v="2567" actId="164"/>
          <ac:cxnSpMkLst>
            <pc:docMk/>
            <pc:sldMk cId="1381801232" sldId="287"/>
            <ac:cxnSpMk id="59" creationId="{B795740B-FBA9-46ED-9DDF-070D07DF4251}"/>
          </ac:cxnSpMkLst>
        </pc:cxnChg>
        <pc:cxnChg chg="mod">
          <ac:chgData name="Wayne Schroder" userId="9ab623fba561ded3" providerId="LiveId" clId="{75FDAE34-1D7E-497B-8B3B-D12D29BAB06E}" dt="2020-09-08T17:47:33.239" v="2567" actId="164"/>
          <ac:cxnSpMkLst>
            <pc:docMk/>
            <pc:sldMk cId="1381801232" sldId="287"/>
            <ac:cxnSpMk id="61" creationId="{8F4F66DF-1F79-448E-844A-56E02AEA8B93}"/>
          </ac:cxnSpMkLst>
        </pc:cxnChg>
      </pc:sldChg>
      <pc:sldChg chg="addSp delSp modSp new mod">
        <pc:chgData name="Wayne Schroder" userId="9ab623fba561ded3" providerId="LiveId" clId="{75FDAE34-1D7E-497B-8B3B-D12D29BAB06E}" dt="2020-09-07T22:52:59.045" v="2543" actId="6549"/>
        <pc:sldMkLst>
          <pc:docMk/>
          <pc:sldMk cId="2734711238" sldId="289"/>
        </pc:sldMkLst>
        <pc:spChg chg="mod">
          <ac:chgData name="Wayne Schroder" userId="9ab623fba561ded3" providerId="LiveId" clId="{75FDAE34-1D7E-497B-8B3B-D12D29BAB06E}" dt="2020-09-07T22:52:59.045" v="2543" actId="6549"/>
          <ac:spMkLst>
            <pc:docMk/>
            <pc:sldMk cId="2734711238" sldId="289"/>
            <ac:spMk id="2" creationId="{0C3E1D4F-352A-4B8A-AAB1-4972D88C3B9E}"/>
          </ac:spMkLst>
        </pc:spChg>
        <pc:spChg chg="mod">
          <ac:chgData name="Wayne Schroder" userId="9ab623fba561ded3" providerId="LiveId" clId="{75FDAE34-1D7E-497B-8B3B-D12D29BAB06E}" dt="2020-09-07T22:19:19.454" v="1237" actId="1076"/>
          <ac:spMkLst>
            <pc:docMk/>
            <pc:sldMk cId="2734711238" sldId="289"/>
            <ac:spMk id="3" creationId="{AB81A354-ADD3-4459-8009-8CC336132034}"/>
          </ac:spMkLst>
        </pc:spChg>
        <pc:spChg chg="add del mod">
          <ac:chgData name="Wayne Schroder" userId="9ab623fba561ded3" providerId="LiveId" clId="{75FDAE34-1D7E-497B-8B3B-D12D29BAB06E}" dt="2020-09-07T22:26:26.514" v="1404" actId="21"/>
          <ac:spMkLst>
            <pc:docMk/>
            <pc:sldMk cId="2734711238" sldId="289"/>
            <ac:spMk id="8" creationId="{18C335BC-110A-4CD3-9CCD-977173F3BB21}"/>
          </ac:spMkLst>
        </pc:spChg>
        <pc:picChg chg="add mod">
          <ac:chgData name="Wayne Schroder" userId="9ab623fba561ded3" providerId="LiveId" clId="{75FDAE34-1D7E-497B-8B3B-D12D29BAB06E}" dt="2020-09-07T22:22:24.953" v="1270" actId="1076"/>
          <ac:picMkLst>
            <pc:docMk/>
            <pc:sldMk cId="2734711238" sldId="289"/>
            <ac:picMk id="4" creationId="{93C69553-A4C1-441C-A903-9BAAFB8E8BA9}"/>
          </ac:picMkLst>
        </pc:picChg>
        <pc:picChg chg="add del mod modCrop">
          <ac:chgData name="Wayne Schroder" userId="9ab623fba561ded3" providerId="LiveId" clId="{75FDAE34-1D7E-497B-8B3B-D12D29BAB06E}" dt="2020-09-07T22:26:26.514" v="1404" actId="21"/>
          <ac:picMkLst>
            <pc:docMk/>
            <pc:sldMk cId="2734711238" sldId="289"/>
            <ac:picMk id="6" creationId="{555FBD1A-07D1-44B8-B1D0-CDED7E4103F2}"/>
          </ac:picMkLst>
        </pc:picChg>
      </pc:sldChg>
      <pc:sldChg chg="addSp delSp modSp new mod ord">
        <pc:chgData name="Wayne Schroder" userId="9ab623fba561ded3" providerId="LiveId" clId="{75FDAE34-1D7E-497B-8B3B-D12D29BAB06E}" dt="2020-09-07T22:52:23.165" v="2519" actId="6549"/>
        <pc:sldMkLst>
          <pc:docMk/>
          <pc:sldMk cId="1137441858" sldId="290"/>
        </pc:sldMkLst>
        <pc:spChg chg="mod">
          <ac:chgData name="Wayne Schroder" userId="9ab623fba561ded3" providerId="LiveId" clId="{75FDAE34-1D7E-497B-8B3B-D12D29BAB06E}" dt="2020-09-07T21:54:59.494" v="134" actId="20577"/>
          <ac:spMkLst>
            <pc:docMk/>
            <pc:sldMk cId="1137441858" sldId="290"/>
            <ac:spMk id="2" creationId="{90BC4BE9-D6E6-4349-9F20-3E617FC0DC30}"/>
          </ac:spMkLst>
        </pc:spChg>
        <pc:spChg chg="mod">
          <ac:chgData name="Wayne Schroder" userId="9ab623fba561ded3" providerId="LiveId" clId="{75FDAE34-1D7E-497B-8B3B-D12D29BAB06E}" dt="2020-09-07T22:52:23.165" v="2519" actId="6549"/>
          <ac:spMkLst>
            <pc:docMk/>
            <pc:sldMk cId="1137441858" sldId="290"/>
            <ac:spMk id="3" creationId="{A1AD1D86-6E04-44EA-BDD9-517C3F2EF976}"/>
          </ac:spMkLst>
        </pc:spChg>
        <pc:picChg chg="add del mod">
          <ac:chgData name="Wayne Schroder" userId="9ab623fba561ded3" providerId="LiveId" clId="{75FDAE34-1D7E-497B-8B3B-D12D29BAB06E}" dt="2020-09-07T22:16:18.917" v="1134" actId="21"/>
          <ac:picMkLst>
            <pc:docMk/>
            <pc:sldMk cId="1137441858" sldId="290"/>
            <ac:picMk id="4" creationId="{AD16F4BF-BC65-4BC1-B9CD-A013ECD35B68}"/>
          </ac:picMkLst>
        </pc:picChg>
      </pc:sldChg>
      <pc:sldChg chg="add del setBg">
        <pc:chgData name="Wayne Schroder" userId="9ab623fba561ded3" providerId="LiveId" clId="{75FDAE34-1D7E-497B-8B3B-D12D29BAB06E}" dt="2020-09-07T22:16:17.971" v="1133"/>
        <pc:sldMkLst>
          <pc:docMk/>
          <pc:sldMk cId="804727702" sldId="291"/>
        </pc:sldMkLst>
      </pc:sldChg>
      <pc:sldChg chg="addSp modSp new mod ord">
        <pc:chgData name="Wayne Schroder" userId="9ab623fba561ded3" providerId="LiveId" clId="{75FDAE34-1D7E-497B-8B3B-D12D29BAB06E}" dt="2020-09-07T22:26:37.266" v="1408" actId="1076"/>
        <pc:sldMkLst>
          <pc:docMk/>
          <pc:sldMk cId="1042803718" sldId="291"/>
        </pc:sldMkLst>
        <pc:spChg chg="mod">
          <ac:chgData name="Wayne Schroder" userId="9ab623fba561ded3" providerId="LiveId" clId="{75FDAE34-1D7E-497B-8B3B-D12D29BAB06E}" dt="2020-09-07T22:25:35.389" v="1339" actId="20577"/>
          <ac:spMkLst>
            <pc:docMk/>
            <pc:sldMk cId="1042803718" sldId="291"/>
            <ac:spMk id="2" creationId="{D6EDFF6E-95B7-4421-8647-754732DF9169}"/>
          </ac:spMkLst>
        </pc:spChg>
        <pc:spChg chg="mod">
          <ac:chgData name="Wayne Schroder" userId="9ab623fba561ded3" providerId="LiveId" clId="{75FDAE34-1D7E-497B-8B3B-D12D29BAB06E}" dt="2020-09-07T22:26:05.487" v="1403" actId="20577"/>
          <ac:spMkLst>
            <pc:docMk/>
            <pc:sldMk cId="1042803718" sldId="291"/>
            <ac:spMk id="3" creationId="{5A23C7BF-F955-4B17-9868-807B5F892FCE}"/>
          </ac:spMkLst>
        </pc:spChg>
        <pc:spChg chg="add mod">
          <ac:chgData name="Wayne Schroder" userId="9ab623fba561ded3" providerId="LiveId" clId="{75FDAE34-1D7E-497B-8B3B-D12D29BAB06E}" dt="2020-09-07T22:26:37.266" v="1408" actId="1076"/>
          <ac:spMkLst>
            <pc:docMk/>
            <pc:sldMk cId="1042803718" sldId="291"/>
            <ac:spMk id="7" creationId="{46BCFB63-713A-4A53-9609-2DA7378D8005}"/>
          </ac:spMkLst>
        </pc:spChg>
        <pc:picChg chg="add mod">
          <ac:chgData name="Wayne Schroder" userId="9ab623fba561ded3" providerId="LiveId" clId="{75FDAE34-1D7E-497B-8B3B-D12D29BAB06E}" dt="2020-09-07T22:26:37.266" v="1408" actId="1076"/>
          <ac:picMkLst>
            <pc:docMk/>
            <pc:sldMk cId="1042803718" sldId="291"/>
            <ac:picMk id="5" creationId="{7F19244E-5979-464C-93B9-83AA5B152867}"/>
          </ac:picMkLst>
        </pc:picChg>
      </pc:sldChg>
      <pc:sldChg chg="modSp add del mod ord">
        <pc:chgData name="Wayne Schroder" userId="9ab623fba561ded3" providerId="LiveId" clId="{75FDAE34-1D7E-497B-8B3B-D12D29BAB06E}" dt="2020-09-08T17:55:58.738" v="2651" actId="2696"/>
        <pc:sldMkLst>
          <pc:docMk/>
          <pc:sldMk cId="534496323" sldId="292"/>
        </pc:sldMkLst>
        <pc:spChg chg="mod">
          <ac:chgData name="Wayne Schroder" userId="9ab623fba561ded3" providerId="LiveId" clId="{75FDAE34-1D7E-497B-8B3B-D12D29BAB06E}" dt="2020-09-08T17:55:21.905" v="2614" actId="20577"/>
          <ac:spMkLst>
            <pc:docMk/>
            <pc:sldMk cId="534496323" sldId="292"/>
            <ac:spMk id="2" creationId="{964E6102-9D2A-47F2-AEF9-A0944659A2D0}"/>
          </ac:spMkLst>
        </pc:spChg>
        <pc:spChg chg="mod">
          <ac:chgData name="Wayne Schroder" userId="9ab623fba561ded3" providerId="LiveId" clId="{75FDAE34-1D7E-497B-8B3B-D12D29BAB06E}" dt="2020-09-08T17:55:52.328" v="2650" actId="6549"/>
          <ac:spMkLst>
            <pc:docMk/>
            <pc:sldMk cId="534496323" sldId="292"/>
            <ac:spMk id="3" creationId="{E1BF00B3-C760-45C2-B3B8-C101CB68EDDB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87632-6211-41E6-96C5-91A86D7DE90A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10A5B1-8BAF-4CEC-8BEB-63022723679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Test</a:t>
          </a:r>
        </a:p>
      </dgm:t>
    </dgm:pt>
    <dgm:pt modelId="{ED745FD4-E5B2-46F1-8FA0-1E12396FD673}" type="parTrans" cxnId="{DEB1DEC1-01ED-422D-834A-4E8C452D5D17}">
      <dgm:prSet/>
      <dgm:spPr/>
      <dgm:t>
        <a:bodyPr/>
        <a:lstStyle/>
        <a:p>
          <a:endParaRPr lang="en-US"/>
        </a:p>
      </dgm:t>
    </dgm:pt>
    <dgm:pt modelId="{762A84F7-F582-485F-BCC7-14D8993902C3}" type="sibTrans" cxnId="{DEB1DEC1-01ED-422D-834A-4E8C452D5D17}">
      <dgm:prSet/>
      <dgm:spPr/>
      <dgm:t>
        <a:bodyPr/>
        <a:lstStyle/>
        <a:p>
          <a:endParaRPr lang="en-US"/>
        </a:p>
      </dgm:t>
    </dgm:pt>
    <dgm:pt modelId="{E8119A73-78C1-4182-B6AB-99E57D9DBFC0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Code</a:t>
          </a:r>
        </a:p>
      </dgm:t>
    </dgm:pt>
    <dgm:pt modelId="{116FB485-A0B6-41E9-AF22-9828E0B85784}" type="parTrans" cxnId="{69EE765E-1255-4023-A0C6-C0BA32D2029D}">
      <dgm:prSet/>
      <dgm:spPr/>
      <dgm:t>
        <a:bodyPr/>
        <a:lstStyle/>
        <a:p>
          <a:endParaRPr lang="en-US"/>
        </a:p>
      </dgm:t>
    </dgm:pt>
    <dgm:pt modelId="{5D8B6663-0B3B-43DB-8B3E-9F437DE31C4A}" type="sibTrans" cxnId="{69EE765E-1255-4023-A0C6-C0BA32D2029D}">
      <dgm:prSet/>
      <dgm:spPr/>
      <dgm:t>
        <a:bodyPr/>
        <a:lstStyle/>
        <a:p>
          <a:endParaRPr lang="en-US"/>
        </a:p>
      </dgm:t>
    </dgm:pt>
    <dgm:pt modelId="{482954A4-56EF-4071-AA61-BF62947D04B3}">
      <dgm:prSet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Test</a:t>
          </a:r>
        </a:p>
      </dgm:t>
    </dgm:pt>
    <dgm:pt modelId="{07C873F1-8ADD-430D-92FA-4A58CCE5AB32}" type="parTrans" cxnId="{D9CCA77B-CB68-424D-8EBF-F22347929B58}">
      <dgm:prSet/>
      <dgm:spPr/>
      <dgm:t>
        <a:bodyPr/>
        <a:lstStyle/>
        <a:p>
          <a:endParaRPr lang="en-US"/>
        </a:p>
      </dgm:t>
    </dgm:pt>
    <dgm:pt modelId="{9778F5C0-9FE2-496A-8B10-5E498408AAF0}" type="sibTrans" cxnId="{D9CCA77B-CB68-424D-8EBF-F22347929B58}">
      <dgm:prSet/>
      <dgm:spPr/>
      <dgm:t>
        <a:bodyPr/>
        <a:lstStyle/>
        <a:p>
          <a:endParaRPr lang="en-US"/>
        </a:p>
      </dgm:t>
    </dgm:pt>
    <dgm:pt modelId="{17284042-8785-4021-BE1F-425A42C2C560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Refactor</a:t>
          </a:r>
        </a:p>
      </dgm:t>
    </dgm:pt>
    <dgm:pt modelId="{E706145B-D23C-4C04-A439-67278014F853}" type="parTrans" cxnId="{509053F1-1988-49E0-BB39-3EBDE81FD475}">
      <dgm:prSet/>
      <dgm:spPr/>
      <dgm:t>
        <a:bodyPr/>
        <a:lstStyle/>
        <a:p>
          <a:endParaRPr lang="en-US"/>
        </a:p>
      </dgm:t>
    </dgm:pt>
    <dgm:pt modelId="{DBB84CF9-6C4E-437E-B0CB-23372324058D}" type="sibTrans" cxnId="{509053F1-1988-49E0-BB39-3EBDE81FD475}">
      <dgm:prSet/>
      <dgm:spPr/>
      <dgm:t>
        <a:bodyPr/>
        <a:lstStyle/>
        <a:p>
          <a:endParaRPr lang="en-US"/>
        </a:p>
      </dgm:t>
    </dgm:pt>
    <dgm:pt modelId="{955160B2-EB18-46F1-9DEB-47F9C0D0B5BA}" type="pres">
      <dgm:prSet presAssocID="{4DB87632-6211-41E6-96C5-91A86D7DE90A}" presName="cycle" presStyleCnt="0">
        <dgm:presLayoutVars>
          <dgm:dir/>
          <dgm:resizeHandles val="exact"/>
        </dgm:presLayoutVars>
      </dgm:prSet>
      <dgm:spPr/>
    </dgm:pt>
    <dgm:pt modelId="{2334A0F6-C85D-4178-B336-44404BFB8586}" type="pres">
      <dgm:prSet presAssocID="{D710A5B1-8BAF-4CEC-8BEB-630227236790}" presName="node" presStyleLbl="node1" presStyleIdx="0" presStyleCnt="4" custRadScaleRad="102931">
        <dgm:presLayoutVars>
          <dgm:bulletEnabled val="1"/>
        </dgm:presLayoutVars>
      </dgm:prSet>
      <dgm:spPr/>
    </dgm:pt>
    <dgm:pt modelId="{F6BE75FD-0B6F-4B54-9B8E-F4A2D44B9BDA}" type="pres">
      <dgm:prSet presAssocID="{D710A5B1-8BAF-4CEC-8BEB-630227236790}" presName="spNode" presStyleCnt="0"/>
      <dgm:spPr/>
    </dgm:pt>
    <dgm:pt modelId="{C89A7A4E-242B-475C-965C-34CF352098E5}" type="pres">
      <dgm:prSet presAssocID="{762A84F7-F582-485F-BCC7-14D8993902C3}" presName="sibTrans" presStyleLbl="sibTrans1D1" presStyleIdx="0" presStyleCnt="4"/>
      <dgm:spPr/>
    </dgm:pt>
    <dgm:pt modelId="{1478EAD0-B078-4C6B-9685-D469CD3BFECC}" type="pres">
      <dgm:prSet presAssocID="{E8119A73-78C1-4182-B6AB-99E57D9DBFC0}" presName="node" presStyleLbl="node1" presStyleIdx="1" presStyleCnt="4" custRadScaleRad="100043" custRadScaleInc="-5597">
        <dgm:presLayoutVars>
          <dgm:bulletEnabled val="1"/>
        </dgm:presLayoutVars>
      </dgm:prSet>
      <dgm:spPr/>
    </dgm:pt>
    <dgm:pt modelId="{021505E0-A5AA-4A64-8D70-2A398C30DCB5}" type="pres">
      <dgm:prSet presAssocID="{E8119A73-78C1-4182-B6AB-99E57D9DBFC0}" presName="spNode" presStyleCnt="0"/>
      <dgm:spPr/>
    </dgm:pt>
    <dgm:pt modelId="{4D67DE44-644A-48A4-9B72-D5718C2E670B}" type="pres">
      <dgm:prSet presAssocID="{5D8B6663-0B3B-43DB-8B3E-9F437DE31C4A}" presName="sibTrans" presStyleLbl="sibTrans1D1" presStyleIdx="1" presStyleCnt="4"/>
      <dgm:spPr/>
    </dgm:pt>
    <dgm:pt modelId="{825A0AAA-7E72-482B-A62E-D4A29F8ADB21}" type="pres">
      <dgm:prSet presAssocID="{482954A4-56EF-4071-AA61-BF62947D04B3}" presName="node" presStyleLbl="node1" presStyleIdx="2" presStyleCnt="4">
        <dgm:presLayoutVars>
          <dgm:bulletEnabled val="1"/>
        </dgm:presLayoutVars>
      </dgm:prSet>
      <dgm:spPr/>
    </dgm:pt>
    <dgm:pt modelId="{3F000E3B-2EAB-40D8-A8BC-71541B5DCACD}" type="pres">
      <dgm:prSet presAssocID="{482954A4-56EF-4071-AA61-BF62947D04B3}" presName="spNode" presStyleCnt="0"/>
      <dgm:spPr/>
    </dgm:pt>
    <dgm:pt modelId="{9623C761-A2E4-4D7A-90B6-F65F8783F470}" type="pres">
      <dgm:prSet presAssocID="{9778F5C0-9FE2-496A-8B10-5E498408AAF0}" presName="sibTrans" presStyleLbl="sibTrans1D1" presStyleIdx="2" presStyleCnt="4"/>
      <dgm:spPr/>
    </dgm:pt>
    <dgm:pt modelId="{B3C1BA2C-7123-4983-A6BE-3FD13AF5AC34}" type="pres">
      <dgm:prSet presAssocID="{17284042-8785-4021-BE1F-425A42C2C560}" presName="node" presStyleLbl="node1" presStyleIdx="3" presStyleCnt="4" custRadScaleRad="100043" custRadScaleInc="5597">
        <dgm:presLayoutVars>
          <dgm:bulletEnabled val="1"/>
        </dgm:presLayoutVars>
      </dgm:prSet>
      <dgm:spPr/>
    </dgm:pt>
    <dgm:pt modelId="{7C0A5F78-FBC2-4678-8CFC-D32698404B55}" type="pres">
      <dgm:prSet presAssocID="{17284042-8785-4021-BE1F-425A42C2C560}" presName="spNode" presStyleCnt="0"/>
      <dgm:spPr/>
    </dgm:pt>
    <dgm:pt modelId="{A8E3A0FD-3992-44CB-863B-898C27C63C2E}" type="pres">
      <dgm:prSet presAssocID="{DBB84CF9-6C4E-437E-B0CB-23372324058D}" presName="sibTrans" presStyleLbl="sibTrans1D1" presStyleIdx="3" presStyleCnt="4"/>
      <dgm:spPr/>
    </dgm:pt>
  </dgm:ptLst>
  <dgm:cxnLst>
    <dgm:cxn modelId="{B6019119-51F2-4220-8317-4977D6737793}" type="presOf" srcId="{DBB84CF9-6C4E-437E-B0CB-23372324058D}" destId="{A8E3A0FD-3992-44CB-863B-898C27C63C2E}" srcOrd="0" destOrd="0" presId="urn:microsoft.com/office/officeart/2005/8/layout/cycle5"/>
    <dgm:cxn modelId="{CAC15D38-B223-47A8-B056-B521257919C5}" type="presOf" srcId="{4DB87632-6211-41E6-96C5-91A86D7DE90A}" destId="{955160B2-EB18-46F1-9DEB-47F9C0D0B5BA}" srcOrd="0" destOrd="0" presId="urn:microsoft.com/office/officeart/2005/8/layout/cycle5"/>
    <dgm:cxn modelId="{69EE765E-1255-4023-A0C6-C0BA32D2029D}" srcId="{4DB87632-6211-41E6-96C5-91A86D7DE90A}" destId="{E8119A73-78C1-4182-B6AB-99E57D9DBFC0}" srcOrd="1" destOrd="0" parTransId="{116FB485-A0B6-41E9-AF22-9828E0B85784}" sibTransId="{5D8B6663-0B3B-43DB-8B3E-9F437DE31C4A}"/>
    <dgm:cxn modelId="{A8E3BA42-9896-425F-9DE2-FF88D84B8FEA}" type="presOf" srcId="{5D8B6663-0B3B-43DB-8B3E-9F437DE31C4A}" destId="{4D67DE44-644A-48A4-9B72-D5718C2E670B}" srcOrd="0" destOrd="0" presId="urn:microsoft.com/office/officeart/2005/8/layout/cycle5"/>
    <dgm:cxn modelId="{EF269163-667E-45C9-BD02-98FA7C439A14}" type="presOf" srcId="{D710A5B1-8BAF-4CEC-8BEB-630227236790}" destId="{2334A0F6-C85D-4178-B336-44404BFB8586}" srcOrd="0" destOrd="0" presId="urn:microsoft.com/office/officeart/2005/8/layout/cycle5"/>
    <dgm:cxn modelId="{3D52F24E-CF79-4A4E-B55D-2D78AE508805}" type="presOf" srcId="{762A84F7-F582-485F-BCC7-14D8993902C3}" destId="{C89A7A4E-242B-475C-965C-34CF352098E5}" srcOrd="0" destOrd="0" presId="urn:microsoft.com/office/officeart/2005/8/layout/cycle5"/>
    <dgm:cxn modelId="{0AC77153-1E80-4E94-87DC-A43AE186DE0D}" type="presOf" srcId="{E8119A73-78C1-4182-B6AB-99E57D9DBFC0}" destId="{1478EAD0-B078-4C6B-9685-D469CD3BFECC}" srcOrd="0" destOrd="0" presId="urn:microsoft.com/office/officeart/2005/8/layout/cycle5"/>
    <dgm:cxn modelId="{63AE9379-3440-4FE5-A552-FA5DCE082594}" type="presOf" srcId="{482954A4-56EF-4071-AA61-BF62947D04B3}" destId="{825A0AAA-7E72-482B-A62E-D4A29F8ADB21}" srcOrd="0" destOrd="0" presId="urn:microsoft.com/office/officeart/2005/8/layout/cycle5"/>
    <dgm:cxn modelId="{D9CCA77B-CB68-424D-8EBF-F22347929B58}" srcId="{4DB87632-6211-41E6-96C5-91A86D7DE90A}" destId="{482954A4-56EF-4071-AA61-BF62947D04B3}" srcOrd="2" destOrd="0" parTransId="{07C873F1-8ADD-430D-92FA-4A58CCE5AB32}" sibTransId="{9778F5C0-9FE2-496A-8B10-5E498408AAF0}"/>
    <dgm:cxn modelId="{C6B71C7C-92A6-4DE3-AAD8-233C23CD46D0}" type="presOf" srcId="{17284042-8785-4021-BE1F-425A42C2C560}" destId="{B3C1BA2C-7123-4983-A6BE-3FD13AF5AC34}" srcOrd="0" destOrd="0" presId="urn:microsoft.com/office/officeart/2005/8/layout/cycle5"/>
    <dgm:cxn modelId="{DEB1DEC1-01ED-422D-834A-4E8C452D5D17}" srcId="{4DB87632-6211-41E6-96C5-91A86D7DE90A}" destId="{D710A5B1-8BAF-4CEC-8BEB-630227236790}" srcOrd="0" destOrd="0" parTransId="{ED745FD4-E5B2-46F1-8FA0-1E12396FD673}" sibTransId="{762A84F7-F582-485F-BCC7-14D8993902C3}"/>
    <dgm:cxn modelId="{891ADDEE-3152-4CD8-A5F0-AC23823B2F1E}" type="presOf" srcId="{9778F5C0-9FE2-496A-8B10-5E498408AAF0}" destId="{9623C761-A2E4-4D7A-90B6-F65F8783F470}" srcOrd="0" destOrd="0" presId="urn:microsoft.com/office/officeart/2005/8/layout/cycle5"/>
    <dgm:cxn modelId="{509053F1-1988-49E0-BB39-3EBDE81FD475}" srcId="{4DB87632-6211-41E6-96C5-91A86D7DE90A}" destId="{17284042-8785-4021-BE1F-425A42C2C560}" srcOrd="3" destOrd="0" parTransId="{E706145B-D23C-4C04-A439-67278014F853}" sibTransId="{DBB84CF9-6C4E-437E-B0CB-23372324058D}"/>
    <dgm:cxn modelId="{4EBC676A-4C35-4E59-9159-42DBBC932D91}" type="presParOf" srcId="{955160B2-EB18-46F1-9DEB-47F9C0D0B5BA}" destId="{2334A0F6-C85D-4178-B336-44404BFB8586}" srcOrd="0" destOrd="0" presId="urn:microsoft.com/office/officeart/2005/8/layout/cycle5"/>
    <dgm:cxn modelId="{8633971A-2B1D-433B-8322-D8465B7122B8}" type="presParOf" srcId="{955160B2-EB18-46F1-9DEB-47F9C0D0B5BA}" destId="{F6BE75FD-0B6F-4B54-9B8E-F4A2D44B9BDA}" srcOrd="1" destOrd="0" presId="urn:microsoft.com/office/officeart/2005/8/layout/cycle5"/>
    <dgm:cxn modelId="{64CF8CFC-4867-424F-8A75-123CAE6C0890}" type="presParOf" srcId="{955160B2-EB18-46F1-9DEB-47F9C0D0B5BA}" destId="{C89A7A4E-242B-475C-965C-34CF352098E5}" srcOrd="2" destOrd="0" presId="urn:microsoft.com/office/officeart/2005/8/layout/cycle5"/>
    <dgm:cxn modelId="{875CD003-EC80-4718-9412-B1030FD29A7A}" type="presParOf" srcId="{955160B2-EB18-46F1-9DEB-47F9C0D0B5BA}" destId="{1478EAD0-B078-4C6B-9685-D469CD3BFECC}" srcOrd="3" destOrd="0" presId="urn:microsoft.com/office/officeart/2005/8/layout/cycle5"/>
    <dgm:cxn modelId="{BA7D410A-8251-4E75-B25F-71708E77DDA9}" type="presParOf" srcId="{955160B2-EB18-46F1-9DEB-47F9C0D0B5BA}" destId="{021505E0-A5AA-4A64-8D70-2A398C30DCB5}" srcOrd="4" destOrd="0" presId="urn:microsoft.com/office/officeart/2005/8/layout/cycle5"/>
    <dgm:cxn modelId="{798F76E9-37EE-4869-860A-E015DC080613}" type="presParOf" srcId="{955160B2-EB18-46F1-9DEB-47F9C0D0B5BA}" destId="{4D67DE44-644A-48A4-9B72-D5718C2E670B}" srcOrd="5" destOrd="0" presId="urn:microsoft.com/office/officeart/2005/8/layout/cycle5"/>
    <dgm:cxn modelId="{97349859-B67C-4265-B35D-417B54909D11}" type="presParOf" srcId="{955160B2-EB18-46F1-9DEB-47F9C0D0B5BA}" destId="{825A0AAA-7E72-482B-A62E-D4A29F8ADB21}" srcOrd="6" destOrd="0" presId="urn:microsoft.com/office/officeart/2005/8/layout/cycle5"/>
    <dgm:cxn modelId="{8219D804-4D55-40C2-B650-9BB8046CC514}" type="presParOf" srcId="{955160B2-EB18-46F1-9DEB-47F9C0D0B5BA}" destId="{3F000E3B-2EAB-40D8-A8BC-71541B5DCACD}" srcOrd="7" destOrd="0" presId="urn:microsoft.com/office/officeart/2005/8/layout/cycle5"/>
    <dgm:cxn modelId="{FE0F0770-8358-462B-BFB0-ABE84DDF203B}" type="presParOf" srcId="{955160B2-EB18-46F1-9DEB-47F9C0D0B5BA}" destId="{9623C761-A2E4-4D7A-90B6-F65F8783F470}" srcOrd="8" destOrd="0" presId="urn:microsoft.com/office/officeart/2005/8/layout/cycle5"/>
    <dgm:cxn modelId="{835AA369-9CE7-4670-8BDE-6FAAA919F2E4}" type="presParOf" srcId="{955160B2-EB18-46F1-9DEB-47F9C0D0B5BA}" destId="{B3C1BA2C-7123-4983-A6BE-3FD13AF5AC34}" srcOrd="9" destOrd="0" presId="urn:microsoft.com/office/officeart/2005/8/layout/cycle5"/>
    <dgm:cxn modelId="{2966DC26-6A8A-4F96-95CA-AA52C4F6BF02}" type="presParOf" srcId="{955160B2-EB18-46F1-9DEB-47F9C0D0B5BA}" destId="{7C0A5F78-FBC2-4678-8CFC-D32698404B55}" srcOrd="10" destOrd="0" presId="urn:microsoft.com/office/officeart/2005/8/layout/cycle5"/>
    <dgm:cxn modelId="{07447D02-AA39-4989-B4B8-C082787A3760}" type="presParOf" srcId="{955160B2-EB18-46F1-9DEB-47F9C0D0B5BA}" destId="{A8E3A0FD-3992-44CB-863B-898C27C63C2E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4E46CE-6E6C-40FB-A8F9-96A9007394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22CCB8B-2BC5-4127-A27C-D1F441E20E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Goal: Make complex tests easier to understand &amp; maintain</a:t>
          </a:r>
        </a:p>
      </dgm:t>
    </dgm:pt>
    <dgm:pt modelId="{6F1E67AA-21F7-404A-BEE8-076BAAD27DB7}" type="parTrans" cxnId="{356FBF35-8DC2-49FB-B952-0FAEC9013EF2}">
      <dgm:prSet/>
      <dgm:spPr/>
      <dgm:t>
        <a:bodyPr/>
        <a:lstStyle/>
        <a:p>
          <a:endParaRPr lang="en-US"/>
        </a:p>
      </dgm:t>
    </dgm:pt>
    <dgm:pt modelId="{D6AFBC4D-91D6-44E6-9919-B24468D53098}" type="sibTrans" cxnId="{356FBF35-8DC2-49FB-B952-0FAEC9013EF2}">
      <dgm:prSet/>
      <dgm:spPr/>
      <dgm:t>
        <a:bodyPr/>
        <a:lstStyle/>
        <a:p>
          <a:endParaRPr lang="en-US"/>
        </a:p>
      </dgm:t>
    </dgm:pt>
    <dgm:pt modelId="{EA8A62B1-900B-4FA6-A4D5-606A5AC7E4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 structure by splitting out a test-helper class</a:t>
          </a:r>
        </a:p>
      </dgm:t>
    </dgm:pt>
    <dgm:pt modelId="{C90324D5-FF88-426E-ABFE-27E0C86EA815}" type="parTrans" cxnId="{CDB55C03-134D-4466-80CE-817F192948C2}">
      <dgm:prSet/>
      <dgm:spPr/>
      <dgm:t>
        <a:bodyPr/>
        <a:lstStyle/>
        <a:p>
          <a:endParaRPr lang="en-US"/>
        </a:p>
      </dgm:t>
    </dgm:pt>
    <dgm:pt modelId="{984D4E9A-3A7D-4223-9702-DEDE34D7D2AB}" type="sibTrans" cxnId="{CDB55C03-134D-4466-80CE-817F192948C2}">
      <dgm:prSet/>
      <dgm:spPr/>
      <dgm:t>
        <a:bodyPr/>
        <a:lstStyle/>
        <a:p>
          <a:endParaRPr lang="en-US"/>
        </a:p>
      </dgm:t>
    </dgm:pt>
    <dgm:pt modelId="{C94E5170-4238-4523-80EB-956EBDD376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Home for more complex test logic</a:t>
          </a:r>
        </a:p>
      </dgm:t>
    </dgm:pt>
    <dgm:pt modelId="{6223B25E-0168-4264-89D1-61E52AC3AE69}" type="parTrans" cxnId="{0EC7C5BE-1EAC-4325-B0D6-3ECDB655D650}">
      <dgm:prSet/>
      <dgm:spPr/>
      <dgm:t>
        <a:bodyPr/>
        <a:lstStyle/>
        <a:p>
          <a:endParaRPr lang="en-US"/>
        </a:p>
      </dgm:t>
    </dgm:pt>
    <dgm:pt modelId="{37D98650-B60F-449D-B4E7-12FCA81BFDFE}" type="sibTrans" cxnId="{0EC7C5BE-1EAC-4325-B0D6-3ECDB655D650}">
      <dgm:prSet/>
      <dgm:spPr/>
      <dgm:t>
        <a:bodyPr/>
        <a:lstStyle/>
        <a:p>
          <a:endParaRPr lang="en-US"/>
        </a:p>
      </dgm:t>
    </dgm:pt>
    <dgm:pt modelId="{C7753A80-F587-4D43-B3E2-7754829E2FBA}" type="pres">
      <dgm:prSet presAssocID="{934E46CE-6E6C-40FB-A8F9-96A9007394AC}" presName="root" presStyleCnt="0">
        <dgm:presLayoutVars>
          <dgm:dir/>
          <dgm:resizeHandles val="exact"/>
        </dgm:presLayoutVars>
      </dgm:prSet>
      <dgm:spPr/>
    </dgm:pt>
    <dgm:pt modelId="{EC1804BE-8D5F-4678-AD10-DA8E20C8990D}" type="pres">
      <dgm:prSet presAssocID="{922CCB8B-2BC5-4127-A27C-D1F441E20EF5}" presName="compNode" presStyleCnt="0"/>
      <dgm:spPr/>
    </dgm:pt>
    <dgm:pt modelId="{046890AF-E21B-4F7B-A0FA-452ED6824DE2}" type="pres">
      <dgm:prSet presAssocID="{922CCB8B-2BC5-4127-A27C-D1F441E20EF5}" presName="bgRect" presStyleLbl="bgShp" presStyleIdx="0" presStyleCnt="3"/>
      <dgm:spPr/>
    </dgm:pt>
    <dgm:pt modelId="{DBA6DFF9-5E9B-4565-94CF-5D56E09F24C1}" type="pres">
      <dgm:prSet presAssocID="{922CCB8B-2BC5-4127-A27C-D1F441E20E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602C801-6C7A-48DC-BA0D-8C5DF3B17BD0}" type="pres">
      <dgm:prSet presAssocID="{922CCB8B-2BC5-4127-A27C-D1F441E20EF5}" presName="spaceRect" presStyleCnt="0"/>
      <dgm:spPr/>
    </dgm:pt>
    <dgm:pt modelId="{7D6287C0-EED1-413B-9FAE-89996717CD5F}" type="pres">
      <dgm:prSet presAssocID="{922CCB8B-2BC5-4127-A27C-D1F441E20EF5}" presName="parTx" presStyleLbl="revTx" presStyleIdx="0" presStyleCnt="3" custLinFactNeighborY="1281">
        <dgm:presLayoutVars>
          <dgm:chMax val="0"/>
          <dgm:chPref val="0"/>
        </dgm:presLayoutVars>
      </dgm:prSet>
      <dgm:spPr/>
    </dgm:pt>
    <dgm:pt modelId="{93F166C6-B8EA-498D-8840-415756545724}" type="pres">
      <dgm:prSet presAssocID="{D6AFBC4D-91D6-44E6-9919-B24468D53098}" presName="sibTrans" presStyleCnt="0"/>
      <dgm:spPr/>
    </dgm:pt>
    <dgm:pt modelId="{BE3442D9-FCD5-4C95-97B5-9305E934E194}" type="pres">
      <dgm:prSet presAssocID="{EA8A62B1-900B-4FA6-A4D5-606A5AC7E461}" presName="compNode" presStyleCnt="0"/>
      <dgm:spPr/>
    </dgm:pt>
    <dgm:pt modelId="{CC295E84-81DA-4AFF-91CA-94229841D9A2}" type="pres">
      <dgm:prSet presAssocID="{EA8A62B1-900B-4FA6-A4D5-606A5AC7E461}" presName="bgRect" presStyleLbl="bgShp" presStyleIdx="1" presStyleCnt="3"/>
      <dgm:spPr/>
    </dgm:pt>
    <dgm:pt modelId="{01D99A10-B6D8-4159-8249-C518BC9C7200}" type="pres">
      <dgm:prSet presAssocID="{EA8A62B1-900B-4FA6-A4D5-606A5AC7E4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36327E4-A22D-4525-9F85-E2A44BB514C8}" type="pres">
      <dgm:prSet presAssocID="{EA8A62B1-900B-4FA6-A4D5-606A5AC7E461}" presName="spaceRect" presStyleCnt="0"/>
      <dgm:spPr/>
    </dgm:pt>
    <dgm:pt modelId="{1BC85392-CABB-465F-993A-6E079F4D75C3}" type="pres">
      <dgm:prSet presAssocID="{EA8A62B1-900B-4FA6-A4D5-606A5AC7E461}" presName="parTx" presStyleLbl="revTx" presStyleIdx="1" presStyleCnt="3">
        <dgm:presLayoutVars>
          <dgm:chMax val="0"/>
          <dgm:chPref val="0"/>
        </dgm:presLayoutVars>
      </dgm:prSet>
      <dgm:spPr/>
    </dgm:pt>
    <dgm:pt modelId="{FF67FBDD-D3DC-4288-80BD-7D78F5053A3D}" type="pres">
      <dgm:prSet presAssocID="{984D4E9A-3A7D-4223-9702-DEDE34D7D2AB}" presName="sibTrans" presStyleCnt="0"/>
      <dgm:spPr/>
    </dgm:pt>
    <dgm:pt modelId="{C33C6552-48F4-4BB0-BA4B-800986DD8FA0}" type="pres">
      <dgm:prSet presAssocID="{C94E5170-4238-4523-80EB-956EBDD37637}" presName="compNode" presStyleCnt="0"/>
      <dgm:spPr/>
    </dgm:pt>
    <dgm:pt modelId="{AC2672BF-7967-4B8D-A7F9-242F1E13127B}" type="pres">
      <dgm:prSet presAssocID="{C94E5170-4238-4523-80EB-956EBDD37637}" presName="bgRect" presStyleLbl="bgShp" presStyleIdx="2" presStyleCnt="3"/>
      <dgm:spPr/>
    </dgm:pt>
    <dgm:pt modelId="{A5F497ED-8974-4F1B-A27F-91D1F61C0045}" type="pres">
      <dgm:prSet presAssocID="{C94E5170-4238-4523-80EB-956EBDD376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5CACE90C-50A4-4800-B3B7-62F91BBA1612}" type="pres">
      <dgm:prSet presAssocID="{C94E5170-4238-4523-80EB-956EBDD37637}" presName="spaceRect" presStyleCnt="0"/>
      <dgm:spPr/>
    </dgm:pt>
    <dgm:pt modelId="{29A7AE13-A98D-4774-AAE8-9B3DE18A37E5}" type="pres">
      <dgm:prSet presAssocID="{C94E5170-4238-4523-80EB-956EBDD376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B55C03-134D-4466-80CE-817F192948C2}" srcId="{934E46CE-6E6C-40FB-A8F9-96A9007394AC}" destId="{EA8A62B1-900B-4FA6-A4D5-606A5AC7E461}" srcOrd="1" destOrd="0" parTransId="{C90324D5-FF88-426E-ABFE-27E0C86EA815}" sibTransId="{984D4E9A-3A7D-4223-9702-DEDE34D7D2AB}"/>
    <dgm:cxn modelId="{356FBF35-8DC2-49FB-B952-0FAEC9013EF2}" srcId="{934E46CE-6E6C-40FB-A8F9-96A9007394AC}" destId="{922CCB8B-2BC5-4127-A27C-D1F441E20EF5}" srcOrd="0" destOrd="0" parTransId="{6F1E67AA-21F7-404A-BEE8-076BAAD27DB7}" sibTransId="{D6AFBC4D-91D6-44E6-9919-B24468D53098}"/>
    <dgm:cxn modelId="{3E0B8345-65F6-49AF-9272-34E5CADE4967}" type="presOf" srcId="{934E46CE-6E6C-40FB-A8F9-96A9007394AC}" destId="{C7753A80-F587-4D43-B3E2-7754829E2FBA}" srcOrd="0" destOrd="0" presId="urn:microsoft.com/office/officeart/2018/2/layout/IconVerticalSolidList"/>
    <dgm:cxn modelId="{0BEF07AA-98EA-46A3-A8DC-03B2130EEF5A}" type="presOf" srcId="{C94E5170-4238-4523-80EB-956EBDD37637}" destId="{29A7AE13-A98D-4774-AAE8-9B3DE18A37E5}" srcOrd="0" destOrd="0" presId="urn:microsoft.com/office/officeart/2018/2/layout/IconVerticalSolidList"/>
    <dgm:cxn modelId="{0EC7C5BE-1EAC-4325-B0D6-3ECDB655D650}" srcId="{934E46CE-6E6C-40FB-A8F9-96A9007394AC}" destId="{C94E5170-4238-4523-80EB-956EBDD37637}" srcOrd="2" destOrd="0" parTransId="{6223B25E-0168-4264-89D1-61E52AC3AE69}" sibTransId="{37D98650-B60F-449D-B4E7-12FCA81BFDFE}"/>
    <dgm:cxn modelId="{647505C1-DF8C-40FC-A622-BBEA04DA8E0A}" type="presOf" srcId="{EA8A62B1-900B-4FA6-A4D5-606A5AC7E461}" destId="{1BC85392-CABB-465F-993A-6E079F4D75C3}" srcOrd="0" destOrd="0" presId="urn:microsoft.com/office/officeart/2018/2/layout/IconVerticalSolidList"/>
    <dgm:cxn modelId="{922F1CFD-FA2E-4919-AE92-FBA8B7BB8D42}" type="presOf" srcId="{922CCB8B-2BC5-4127-A27C-D1F441E20EF5}" destId="{7D6287C0-EED1-413B-9FAE-89996717CD5F}" srcOrd="0" destOrd="0" presId="urn:microsoft.com/office/officeart/2018/2/layout/IconVerticalSolidList"/>
    <dgm:cxn modelId="{DDFA03CE-8D7E-45C7-9423-2128D9C5361B}" type="presParOf" srcId="{C7753A80-F587-4D43-B3E2-7754829E2FBA}" destId="{EC1804BE-8D5F-4678-AD10-DA8E20C8990D}" srcOrd="0" destOrd="0" presId="urn:microsoft.com/office/officeart/2018/2/layout/IconVerticalSolidList"/>
    <dgm:cxn modelId="{157CE2AB-292B-41F3-AD06-D1B46F53ABA4}" type="presParOf" srcId="{EC1804BE-8D5F-4678-AD10-DA8E20C8990D}" destId="{046890AF-E21B-4F7B-A0FA-452ED6824DE2}" srcOrd="0" destOrd="0" presId="urn:microsoft.com/office/officeart/2018/2/layout/IconVerticalSolidList"/>
    <dgm:cxn modelId="{65AA570C-2571-4C00-9917-B9BF569B258B}" type="presParOf" srcId="{EC1804BE-8D5F-4678-AD10-DA8E20C8990D}" destId="{DBA6DFF9-5E9B-4565-94CF-5D56E09F24C1}" srcOrd="1" destOrd="0" presId="urn:microsoft.com/office/officeart/2018/2/layout/IconVerticalSolidList"/>
    <dgm:cxn modelId="{C9249FCE-82CC-4744-B7FB-D4453E035772}" type="presParOf" srcId="{EC1804BE-8D5F-4678-AD10-DA8E20C8990D}" destId="{6602C801-6C7A-48DC-BA0D-8C5DF3B17BD0}" srcOrd="2" destOrd="0" presId="urn:microsoft.com/office/officeart/2018/2/layout/IconVerticalSolidList"/>
    <dgm:cxn modelId="{D8D68B78-379D-482C-92FD-DFD6F514EEB4}" type="presParOf" srcId="{EC1804BE-8D5F-4678-AD10-DA8E20C8990D}" destId="{7D6287C0-EED1-413B-9FAE-89996717CD5F}" srcOrd="3" destOrd="0" presId="urn:microsoft.com/office/officeart/2018/2/layout/IconVerticalSolidList"/>
    <dgm:cxn modelId="{29BCA69C-FBD0-4C96-BBB1-81AF9D03F01F}" type="presParOf" srcId="{C7753A80-F587-4D43-B3E2-7754829E2FBA}" destId="{93F166C6-B8EA-498D-8840-415756545724}" srcOrd="1" destOrd="0" presId="urn:microsoft.com/office/officeart/2018/2/layout/IconVerticalSolidList"/>
    <dgm:cxn modelId="{CF7A4BD0-ACFD-4D99-AD38-852E94DAB867}" type="presParOf" srcId="{C7753A80-F587-4D43-B3E2-7754829E2FBA}" destId="{BE3442D9-FCD5-4C95-97B5-9305E934E194}" srcOrd="2" destOrd="0" presId="urn:microsoft.com/office/officeart/2018/2/layout/IconVerticalSolidList"/>
    <dgm:cxn modelId="{64450C30-CF1A-48F2-B837-7D1C336A2658}" type="presParOf" srcId="{BE3442D9-FCD5-4C95-97B5-9305E934E194}" destId="{CC295E84-81DA-4AFF-91CA-94229841D9A2}" srcOrd="0" destOrd="0" presId="urn:microsoft.com/office/officeart/2018/2/layout/IconVerticalSolidList"/>
    <dgm:cxn modelId="{1F6FBE9E-E1F5-4422-8FE5-A4156B7B9550}" type="presParOf" srcId="{BE3442D9-FCD5-4C95-97B5-9305E934E194}" destId="{01D99A10-B6D8-4159-8249-C518BC9C7200}" srcOrd="1" destOrd="0" presId="urn:microsoft.com/office/officeart/2018/2/layout/IconVerticalSolidList"/>
    <dgm:cxn modelId="{23F1D7C9-0C18-4B42-AA10-184612E49FF5}" type="presParOf" srcId="{BE3442D9-FCD5-4C95-97B5-9305E934E194}" destId="{C36327E4-A22D-4525-9F85-E2A44BB514C8}" srcOrd="2" destOrd="0" presId="urn:microsoft.com/office/officeart/2018/2/layout/IconVerticalSolidList"/>
    <dgm:cxn modelId="{D0EFE6FF-7595-4AC1-89B1-AA4C2DF42848}" type="presParOf" srcId="{BE3442D9-FCD5-4C95-97B5-9305E934E194}" destId="{1BC85392-CABB-465F-993A-6E079F4D75C3}" srcOrd="3" destOrd="0" presId="urn:microsoft.com/office/officeart/2018/2/layout/IconVerticalSolidList"/>
    <dgm:cxn modelId="{6987530B-9D12-4000-A1FA-0097365087D1}" type="presParOf" srcId="{C7753A80-F587-4D43-B3E2-7754829E2FBA}" destId="{FF67FBDD-D3DC-4288-80BD-7D78F5053A3D}" srcOrd="3" destOrd="0" presId="urn:microsoft.com/office/officeart/2018/2/layout/IconVerticalSolidList"/>
    <dgm:cxn modelId="{58E6F8EE-2BFD-43B3-BAB7-007B48EFE492}" type="presParOf" srcId="{C7753A80-F587-4D43-B3E2-7754829E2FBA}" destId="{C33C6552-48F4-4BB0-BA4B-800986DD8FA0}" srcOrd="4" destOrd="0" presId="urn:microsoft.com/office/officeart/2018/2/layout/IconVerticalSolidList"/>
    <dgm:cxn modelId="{F807EB27-CC4A-4988-8508-33197A9E8F63}" type="presParOf" srcId="{C33C6552-48F4-4BB0-BA4B-800986DD8FA0}" destId="{AC2672BF-7967-4B8D-A7F9-242F1E13127B}" srcOrd="0" destOrd="0" presId="urn:microsoft.com/office/officeart/2018/2/layout/IconVerticalSolidList"/>
    <dgm:cxn modelId="{A8CAFA38-5582-469A-85AF-07158A357956}" type="presParOf" srcId="{C33C6552-48F4-4BB0-BA4B-800986DD8FA0}" destId="{A5F497ED-8974-4F1B-A27F-91D1F61C0045}" srcOrd="1" destOrd="0" presId="urn:microsoft.com/office/officeart/2018/2/layout/IconVerticalSolidList"/>
    <dgm:cxn modelId="{2E90EFD0-D447-45BB-8026-27F8DBBC6148}" type="presParOf" srcId="{C33C6552-48F4-4BB0-BA4B-800986DD8FA0}" destId="{5CACE90C-50A4-4800-B3B7-62F91BBA1612}" srcOrd="2" destOrd="0" presId="urn:microsoft.com/office/officeart/2018/2/layout/IconVerticalSolidList"/>
    <dgm:cxn modelId="{80852800-4A48-415B-B644-B733A005208B}" type="presParOf" srcId="{C33C6552-48F4-4BB0-BA4B-800986DD8FA0}" destId="{29A7AE13-A98D-4774-AAE8-9B3DE18A37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4E46CE-6E6C-40FB-A8F9-96A9007394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22CCB8B-2BC5-4127-A27C-D1F441E20E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Makes your tests clean &amp; simple, focused on high level test logic</a:t>
          </a:r>
        </a:p>
      </dgm:t>
    </dgm:pt>
    <dgm:pt modelId="{6F1E67AA-21F7-404A-BEE8-076BAAD27DB7}" type="parTrans" cxnId="{356FBF35-8DC2-49FB-B952-0FAEC9013EF2}">
      <dgm:prSet/>
      <dgm:spPr/>
      <dgm:t>
        <a:bodyPr/>
        <a:lstStyle/>
        <a:p>
          <a:endParaRPr lang="en-US"/>
        </a:p>
      </dgm:t>
    </dgm:pt>
    <dgm:pt modelId="{D6AFBC4D-91D6-44E6-9919-B24468D53098}" type="sibTrans" cxnId="{356FBF35-8DC2-49FB-B952-0FAEC9013EF2}">
      <dgm:prSet/>
      <dgm:spPr/>
      <dgm:t>
        <a:bodyPr/>
        <a:lstStyle/>
        <a:p>
          <a:endParaRPr lang="en-US"/>
        </a:p>
      </dgm:t>
    </dgm:pt>
    <dgm:pt modelId="{B8F4AFD8-6EEC-490E-A337-8CD9FFE438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Separates out clutter like object creation, test setup, test verification steps</a:t>
          </a:r>
        </a:p>
      </dgm:t>
    </dgm:pt>
    <dgm:pt modelId="{403AB7D6-C198-4504-AEE1-6A24C173B88F}" type="parTrans" cxnId="{F3CD02BB-7F77-404D-9B5D-7D2FC9751515}">
      <dgm:prSet/>
      <dgm:spPr/>
      <dgm:t>
        <a:bodyPr/>
        <a:lstStyle/>
        <a:p>
          <a:endParaRPr lang="en-US"/>
        </a:p>
      </dgm:t>
    </dgm:pt>
    <dgm:pt modelId="{E455D358-3B9D-4C9B-BEBD-CBF0E7D5917A}" type="sibTrans" cxnId="{F3CD02BB-7F77-404D-9B5D-7D2FC9751515}">
      <dgm:prSet/>
      <dgm:spPr/>
      <dgm:t>
        <a:bodyPr/>
        <a:lstStyle/>
        <a:p>
          <a:endParaRPr lang="en-US"/>
        </a:p>
      </dgm:t>
    </dgm:pt>
    <dgm:pt modelId="{47E7FD0B-CD95-4485-A72D-97449200C1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complex setups, extend with Builder Pattern</a:t>
          </a:r>
        </a:p>
      </dgm:t>
    </dgm:pt>
    <dgm:pt modelId="{41B605C9-D0D5-472D-8BFC-9C1427CC2D91}" type="parTrans" cxnId="{E34751F0-597F-4EFD-B351-62781F01DBEB}">
      <dgm:prSet/>
      <dgm:spPr/>
      <dgm:t>
        <a:bodyPr/>
        <a:lstStyle/>
        <a:p>
          <a:endParaRPr lang="en-US"/>
        </a:p>
      </dgm:t>
    </dgm:pt>
    <dgm:pt modelId="{01002D5B-30F4-4C9B-A17B-E204ABB81EF7}" type="sibTrans" cxnId="{E34751F0-597F-4EFD-B351-62781F01DBEB}">
      <dgm:prSet/>
      <dgm:spPr/>
      <dgm:t>
        <a:bodyPr/>
        <a:lstStyle/>
        <a:p>
          <a:endParaRPr lang="en-US"/>
        </a:p>
      </dgm:t>
    </dgm:pt>
    <dgm:pt modelId="{C7753A80-F587-4D43-B3E2-7754829E2FBA}" type="pres">
      <dgm:prSet presAssocID="{934E46CE-6E6C-40FB-A8F9-96A9007394AC}" presName="root" presStyleCnt="0">
        <dgm:presLayoutVars>
          <dgm:dir/>
          <dgm:resizeHandles val="exact"/>
        </dgm:presLayoutVars>
      </dgm:prSet>
      <dgm:spPr/>
    </dgm:pt>
    <dgm:pt modelId="{EC1804BE-8D5F-4678-AD10-DA8E20C8990D}" type="pres">
      <dgm:prSet presAssocID="{922CCB8B-2BC5-4127-A27C-D1F441E20EF5}" presName="compNode" presStyleCnt="0"/>
      <dgm:spPr/>
    </dgm:pt>
    <dgm:pt modelId="{046890AF-E21B-4F7B-A0FA-452ED6824DE2}" type="pres">
      <dgm:prSet presAssocID="{922CCB8B-2BC5-4127-A27C-D1F441E20EF5}" presName="bgRect" presStyleLbl="bgShp" presStyleIdx="0" presStyleCnt="3"/>
      <dgm:spPr/>
    </dgm:pt>
    <dgm:pt modelId="{DBA6DFF9-5E9B-4565-94CF-5D56E09F24C1}" type="pres">
      <dgm:prSet presAssocID="{922CCB8B-2BC5-4127-A27C-D1F441E20E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6602C801-6C7A-48DC-BA0D-8C5DF3B17BD0}" type="pres">
      <dgm:prSet presAssocID="{922CCB8B-2BC5-4127-A27C-D1F441E20EF5}" presName="spaceRect" presStyleCnt="0"/>
      <dgm:spPr/>
    </dgm:pt>
    <dgm:pt modelId="{7D6287C0-EED1-413B-9FAE-89996717CD5F}" type="pres">
      <dgm:prSet presAssocID="{922CCB8B-2BC5-4127-A27C-D1F441E20EF5}" presName="parTx" presStyleLbl="revTx" presStyleIdx="0" presStyleCnt="3" custLinFactNeighborY="1281">
        <dgm:presLayoutVars>
          <dgm:chMax val="0"/>
          <dgm:chPref val="0"/>
        </dgm:presLayoutVars>
      </dgm:prSet>
      <dgm:spPr/>
    </dgm:pt>
    <dgm:pt modelId="{93F166C6-B8EA-498D-8840-415756545724}" type="pres">
      <dgm:prSet presAssocID="{D6AFBC4D-91D6-44E6-9919-B24468D53098}" presName="sibTrans" presStyleCnt="0"/>
      <dgm:spPr/>
    </dgm:pt>
    <dgm:pt modelId="{155C9628-06B5-47BD-BA94-6DFAEB1C5CCF}" type="pres">
      <dgm:prSet presAssocID="{B8F4AFD8-6EEC-490E-A337-8CD9FFE43877}" presName="compNode" presStyleCnt="0"/>
      <dgm:spPr/>
    </dgm:pt>
    <dgm:pt modelId="{E77C447F-9D38-4AE6-8B11-1450AF8F4650}" type="pres">
      <dgm:prSet presAssocID="{B8F4AFD8-6EEC-490E-A337-8CD9FFE43877}" presName="bgRect" presStyleLbl="bgShp" presStyleIdx="1" presStyleCnt="3"/>
      <dgm:spPr/>
    </dgm:pt>
    <dgm:pt modelId="{00C28921-8EED-4F37-A142-6C4AD4056A8B}" type="pres">
      <dgm:prSet presAssocID="{B8F4AFD8-6EEC-490E-A337-8CD9FFE43877}" presName="iconRect" presStyleLbl="node1" presStyleIdx="1" presStyleCnt="3" custLinFactNeighborY="46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1B3A4909-FC98-4721-9307-0304269797FB}" type="pres">
      <dgm:prSet presAssocID="{B8F4AFD8-6EEC-490E-A337-8CD9FFE43877}" presName="spaceRect" presStyleCnt="0"/>
      <dgm:spPr/>
    </dgm:pt>
    <dgm:pt modelId="{F06F0C34-B0AA-4544-87ED-67CFE48179BB}" type="pres">
      <dgm:prSet presAssocID="{B8F4AFD8-6EEC-490E-A337-8CD9FFE43877}" presName="parTx" presStyleLbl="revTx" presStyleIdx="1" presStyleCnt="3">
        <dgm:presLayoutVars>
          <dgm:chMax val="0"/>
          <dgm:chPref val="0"/>
        </dgm:presLayoutVars>
      </dgm:prSet>
      <dgm:spPr/>
    </dgm:pt>
    <dgm:pt modelId="{BEEE65AC-A796-4144-AE07-68A3998C0C24}" type="pres">
      <dgm:prSet presAssocID="{E455D358-3B9D-4C9B-BEBD-CBF0E7D5917A}" presName="sibTrans" presStyleCnt="0"/>
      <dgm:spPr/>
    </dgm:pt>
    <dgm:pt modelId="{7E315421-826C-453B-8070-CCC3BDE55D21}" type="pres">
      <dgm:prSet presAssocID="{47E7FD0B-CD95-4485-A72D-97449200C170}" presName="compNode" presStyleCnt="0"/>
      <dgm:spPr/>
    </dgm:pt>
    <dgm:pt modelId="{64F2F5FC-DA2A-44B7-882A-07C81615E858}" type="pres">
      <dgm:prSet presAssocID="{47E7FD0B-CD95-4485-A72D-97449200C170}" presName="bgRect" presStyleLbl="bgShp" presStyleIdx="2" presStyleCnt="3"/>
      <dgm:spPr/>
    </dgm:pt>
    <dgm:pt modelId="{EE111C80-9B9A-43CE-A151-38AC49C16B56}" type="pres">
      <dgm:prSet presAssocID="{47E7FD0B-CD95-4485-A72D-97449200C1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62508BDC-11B3-436E-BBBD-7B0F95426145}" type="pres">
      <dgm:prSet presAssocID="{47E7FD0B-CD95-4485-A72D-97449200C170}" presName="spaceRect" presStyleCnt="0"/>
      <dgm:spPr/>
    </dgm:pt>
    <dgm:pt modelId="{061BC847-DBE2-435C-B2CC-13D32A733A72}" type="pres">
      <dgm:prSet presAssocID="{47E7FD0B-CD95-4485-A72D-97449200C170}" presName="parTx" presStyleLbl="revTx" presStyleIdx="2" presStyleCnt="3" custLinFactNeighborY="1281">
        <dgm:presLayoutVars>
          <dgm:chMax val="0"/>
          <dgm:chPref val="0"/>
        </dgm:presLayoutVars>
      </dgm:prSet>
      <dgm:spPr/>
    </dgm:pt>
  </dgm:ptLst>
  <dgm:cxnLst>
    <dgm:cxn modelId="{356FBF35-8DC2-49FB-B952-0FAEC9013EF2}" srcId="{934E46CE-6E6C-40FB-A8F9-96A9007394AC}" destId="{922CCB8B-2BC5-4127-A27C-D1F441E20EF5}" srcOrd="0" destOrd="0" parTransId="{6F1E67AA-21F7-404A-BEE8-076BAAD27DB7}" sibTransId="{D6AFBC4D-91D6-44E6-9919-B24468D53098}"/>
    <dgm:cxn modelId="{3E0B8345-65F6-49AF-9272-34E5CADE4967}" type="presOf" srcId="{934E46CE-6E6C-40FB-A8F9-96A9007394AC}" destId="{C7753A80-F587-4D43-B3E2-7754829E2FBA}" srcOrd="0" destOrd="0" presId="urn:microsoft.com/office/officeart/2018/2/layout/IconVerticalSolidList"/>
    <dgm:cxn modelId="{B7F1EEA0-B9B6-4917-A8CB-D4CF83699D0B}" type="presOf" srcId="{47E7FD0B-CD95-4485-A72D-97449200C170}" destId="{061BC847-DBE2-435C-B2CC-13D32A733A72}" srcOrd="0" destOrd="0" presId="urn:microsoft.com/office/officeart/2018/2/layout/IconVerticalSolidList"/>
    <dgm:cxn modelId="{2BFF8AB0-4195-4508-BEF2-4424152272D2}" type="presOf" srcId="{B8F4AFD8-6EEC-490E-A337-8CD9FFE43877}" destId="{F06F0C34-B0AA-4544-87ED-67CFE48179BB}" srcOrd="0" destOrd="0" presId="urn:microsoft.com/office/officeart/2018/2/layout/IconVerticalSolidList"/>
    <dgm:cxn modelId="{F3CD02BB-7F77-404D-9B5D-7D2FC9751515}" srcId="{934E46CE-6E6C-40FB-A8F9-96A9007394AC}" destId="{B8F4AFD8-6EEC-490E-A337-8CD9FFE43877}" srcOrd="1" destOrd="0" parTransId="{403AB7D6-C198-4504-AEE1-6A24C173B88F}" sibTransId="{E455D358-3B9D-4C9B-BEBD-CBF0E7D5917A}"/>
    <dgm:cxn modelId="{E34751F0-597F-4EFD-B351-62781F01DBEB}" srcId="{934E46CE-6E6C-40FB-A8F9-96A9007394AC}" destId="{47E7FD0B-CD95-4485-A72D-97449200C170}" srcOrd="2" destOrd="0" parTransId="{41B605C9-D0D5-472D-8BFC-9C1427CC2D91}" sibTransId="{01002D5B-30F4-4C9B-A17B-E204ABB81EF7}"/>
    <dgm:cxn modelId="{922F1CFD-FA2E-4919-AE92-FBA8B7BB8D42}" type="presOf" srcId="{922CCB8B-2BC5-4127-A27C-D1F441E20EF5}" destId="{7D6287C0-EED1-413B-9FAE-89996717CD5F}" srcOrd="0" destOrd="0" presId="urn:microsoft.com/office/officeart/2018/2/layout/IconVerticalSolidList"/>
    <dgm:cxn modelId="{DDFA03CE-8D7E-45C7-9423-2128D9C5361B}" type="presParOf" srcId="{C7753A80-F587-4D43-B3E2-7754829E2FBA}" destId="{EC1804BE-8D5F-4678-AD10-DA8E20C8990D}" srcOrd="0" destOrd="0" presId="urn:microsoft.com/office/officeart/2018/2/layout/IconVerticalSolidList"/>
    <dgm:cxn modelId="{157CE2AB-292B-41F3-AD06-D1B46F53ABA4}" type="presParOf" srcId="{EC1804BE-8D5F-4678-AD10-DA8E20C8990D}" destId="{046890AF-E21B-4F7B-A0FA-452ED6824DE2}" srcOrd="0" destOrd="0" presId="urn:microsoft.com/office/officeart/2018/2/layout/IconVerticalSolidList"/>
    <dgm:cxn modelId="{65AA570C-2571-4C00-9917-B9BF569B258B}" type="presParOf" srcId="{EC1804BE-8D5F-4678-AD10-DA8E20C8990D}" destId="{DBA6DFF9-5E9B-4565-94CF-5D56E09F24C1}" srcOrd="1" destOrd="0" presId="urn:microsoft.com/office/officeart/2018/2/layout/IconVerticalSolidList"/>
    <dgm:cxn modelId="{C9249FCE-82CC-4744-B7FB-D4453E035772}" type="presParOf" srcId="{EC1804BE-8D5F-4678-AD10-DA8E20C8990D}" destId="{6602C801-6C7A-48DC-BA0D-8C5DF3B17BD0}" srcOrd="2" destOrd="0" presId="urn:microsoft.com/office/officeart/2018/2/layout/IconVerticalSolidList"/>
    <dgm:cxn modelId="{D8D68B78-379D-482C-92FD-DFD6F514EEB4}" type="presParOf" srcId="{EC1804BE-8D5F-4678-AD10-DA8E20C8990D}" destId="{7D6287C0-EED1-413B-9FAE-89996717CD5F}" srcOrd="3" destOrd="0" presId="urn:microsoft.com/office/officeart/2018/2/layout/IconVerticalSolidList"/>
    <dgm:cxn modelId="{29BCA69C-FBD0-4C96-BBB1-81AF9D03F01F}" type="presParOf" srcId="{C7753A80-F587-4D43-B3E2-7754829E2FBA}" destId="{93F166C6-B8EA-498D-8840-415756545724}" srcOrd="1" destOrd="0" presId="urn:microsoft.com/office/officeart/2018/2/layout/IconVerticalSolidList"/>
    <dgm:cxn modelId="{4B2FE76E-7BF9-4256-8DDD-B31D2353E146}" type="presParOf" srcId="{C7753A80-F587-4D43-B3E2-7754829E2FBA}" destId="{155C9628-06B5-47BD-BA94-6DFAEB1C5CCF}" srcOrd="2" destOrd="0" presId="urn:microsoft.com/office/officeart/2018/2/layout/IconVerticalSolidList"/>
    <dgm:cxn modelId="{0D1ACC9B-7EAF-467B-AA70-B1E1BD06EAA0}" type="presParOf" srcId="{155C9628-06B5-47BD-BA94-6DFAEB1C5CCF}" destId="{E77C447F-9D38-4AE6-8B11-1450AF8F4650}" srcOrd="0" destOrd="0" presId="urn:microsoft.com/office/officeart/2018/2/layout/IconVerticalSolidList"/>
    <dgm:cxn modelId="{B4B65F7E-1B1F-4C60-86A3-4554C0CE2B59}" type="presParOf" srcId="{155C9628-06B5-47BD-BA94-6DFAEB1C5CCF}" destId="{00C28921-8EED-4F37-A142-6C4AD4056A8B}" srcOrd="1" destOrd="0" presId="urn:microsoft.com/office/officeart/2018/2/layout/IconVerticalSolidList"/>
    <dgm:cxn modelId="{0986EDD8-5BC0-4CCB-B511-A34AB4F10DA6}" type="presParOf" srcId="{155C9628-06B5-47BD-BA94-6DFAEB1C5CCF}" destId="{1B3A4909-FC98-4721-9307-0304269797FB}" srcOrd="2" destOrd="0" presId="urn:microsoft.com/office/officeart/2018/2/layout/IconVerticalSolidList"/>
    <dgm:cxn modelId="{A5FBA49F-A09B-454F-B5BD-C0E84D3397AC}" type="presParOf" srcId="{155C9628-06B5-47BD-BA94-6DFAEB1C5CCF}" destId="{F06F0C34-B0AA-4544-87ED-67CFE48179BB}" srcOrd="3" destOrd="0" presId="urn:microsoft.com/office/officeart/2018/2/layout/IconVerticalSolidList"/>
    <dgm:cxn modelId="{1720275F-DA30-42B6-9E80-CC7AA886C950}" type="presParOf" srcId="{C7753A80-F587-4D43-B3E2-7754829E2FBA}" destId="{BEEE65AC-A796-4144-AE07-68A3998C0C24}" srcOrd="3" destOrd="0" presId="urn:microsoft.com/office/officeart/2018/2/layout/IconVerticalSolidList"/>
    <dgm:cxn modelId="{D7B3572C-FC5C-4C46-9754-80991FC45063}" type="presParOf" srcId="{C7753A80-F587-4D43-B3E2-7754829E2FBA}" destId="{7E315421-826C-453B-8070-CCC3BDE55D21}" srcOrd="4" destOrd="0" presId="urn:microsoft.com/office/officeart/2018/2/layout/IconVerticalSolidList"/>
    <dgm:cxn modelId="{66D093D9-6301-4286-98FA-E17022C052FF}" type="presParOf" srcId="{7E315421-826C-453B-8070-CCC3BDE55D21}" destId="{64F2F5FC-DA2A-44B7-882A-07C81615E858}" srcOrd="0" destOrd="0" presId="urn:microsoft.com/office/officeart/2018/2/layout/IconVerticalSolidList"/>
    <dgm:cxn modelId="{4287B404-A300-4A45-90C1-1DF3EC749D86}" type="presParOf" srcId="{7E315421-826C-453B-8070-CCC3BDE55D21}" destId="{EE111C80-9B9A-43CE-A151-38AC49C16B56}" srcOrd="1" destOrd="0" presId="urn:microsoft.com/office/officeart/2018/2/layout/IconVerticalSolidList"/>
    <dgm:cxn modelId="{6540FA44-1181-4E99-9847-72611C5419DD}" type="presParOf" srcId="{7E315421-826C-453B-8070-CCC3BDE55D21}" destId="{62508BDC-11B3-436E-BBBD-7B0F95426145}" srcOrd="2" destOrd="0" presId="urn:microsoft.com/office/officeart/2018/2/layout/IconVerticalSolidList"/>
    <dgm:cxn modelId="{D656EF22-9C72-42F4-9478-52B262799703}" type="presParOf" srcId="{7E315421-826C-453B-8070-CCC3BDE55D21}" destId="{061BC847-DBE2-435C-B2CC-13D32A733A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D3532C-3E75-4598-AA79-346BD49DA3CD}" type="doc">
      <dgm:prSet loTypeId="urn:microsoft.com/office/officeart/2005/8/layout/pyramid1" loCatId="pyramid" qsTypeId="urn:microsoft.com/office/officeart/2005/8/quickstyle/3d1" qsCatId="3D" csTypeId="urn:microsoft.com/office/officeart/2005/8/colors/accent1_2" csCatId="accent1" phldr="1"/>
      <dgm:spPr/>
    </dgm:pt>
    <dgm:pt modelId="{F4396224-8EF7-48FB-912F-E87659854D60}">
      <dgm:prSet phldrT="[Text]" custT="1"/>
      <dgm:spPr/>
      <dgm:t>
        <a:bodyPr/>
        <a:lstStyle/>
        <a:p>
          <a:r>
            <a:rPr lang="en-US" sz="2800" dirty="0"/>
            <a:t>Manual Testing</a:t>
          </a:r>
        </a:p>
      </dgm:t>
    </dgm:pt>
    <dgm:pt modelId="{947D8C2A-F60C-4BAD-A3D6-134A217B1EC9}" type="parTrans" cxnId="{FAB51EBB-DA58-47BC-8479-1F3988F63910}">
      <dgm:prSet/>
      <dgm:spPr/>
      <dgm:t>
        <a:bodyPr/>
        <a:lstStyle/>
        <a:p>
          <a:endParaRPr lang="en-US" sz="1200"/>
        </a:p>
      </dgm:t>
    </dgm:pt>
    <dgm:pt modelId="{B2F11737-0988-4082-B2B9-822ACCD7C7B8}" type="sibTrans" cxnId="{FAB51EBB-DA58-47BC-8479-1F3988F63910}">
      <dgm:prSet/>
      <dgm:spPr/>
      <dgm:t>
        <a:bodyPr/>
        <a:lstStyle/>
        <a:p>
          <a:endParaRPr lang="en-US" sz="1200"/>
        </a:p>
      </dgm:t>
    </dgm:pt>
    <dgm:pt modelId="{79FADBAF-DD9B-48BF-AC47-4719CBD9558C}">
      <dgm:prSet phldrT="[Text]" custT="1"/>
      <dgm:spPr/>
      <dgm:t>
        <a:bodyPr/>
        <a:lstStyle/>
        <a:p>
          <a:r>
            <a:rPr lang="en-US" sz="2800" dirty="0"/>
            <a:t>Integration Testing</a:t>
          </a:r>
        </a:p>
      </dgm:t>
    </dgm:pt>
    <dgm:pt modelId="{05B1DF9E-5339-4681-A67F-6A4F2A136CC1}" type="parTrans" cxnId="{9C10E65E-857F-441A-9C6E-FB01D4D51B63}">
      <dgm:prSet/>
      <dgm:spPr/>
      <dgm:t>
        <a:bodyPr/>
        <a:lstStyle/>
        <a:p>
          <a:endParaRPr lang="en-US" sz="1200"/>
        </a:p>
      </dgm:t>
    </dgm:pt>
    <dgm:pt modelId="{C197AE1D-C397-4109-B414-8BAF96A5BC20}" type="sibTrans" cxnId="{9C10E65E-857F-441A-9C6E-FB01D4D51B63}">
      <dgm:prSet/>
      <dgm:spPr/>
      <dgm:t>
        <a:bodyPr/>
        <a:lstStyle/>
        <a:p>
          <a:endParaRPr lang="en-US" sz="1200"/>
        </a:p>
      </dgm:t>
    </dgm:pt>
    <dgm:pt modelId="{056B28CA-C70E-403F-A1E0-2FAFFD6F1DDF}">
      <dgm:prSet phldrT="[Text]" custT="1"/>
      <dgm:spPr/>
      <dgm:t>
        <a:bodyPr/>
        <a:lstStyle/>
        <a:p>
          <a:r>
            <a:rPr lang="en-US" sz="2800" dirty="0"/>
            <a:t>Unit Testing</a:t>
          </a:r>
        </a:p>
      </dgm:t>
    </dgm:pt>
    <dgm:pt modelId="{DE80FCAC-6DB8-4C86-8046-884BDDB8D842}" type="parTrans" cxnId="{95BE1136-0A33-4CF3-BC66-5E4B13BC46FF}">
      <dgm:prSet/>
      <dgm:spPr/>
      <dgm:t>
        <a:bodyPr/>
        <a:lstStyle/>
        <a:p>
          <a:endParaRPr lang="en-US" sz="1200"/>
        </a:p>
      </dgm:t>
    </dgm:pt>
    <dgm:pt modelId="{0C4809DD-E929-48B9-B625-2107B78DA46A}" type="sibTrans" cxnId="{95BE1136-0A33-4CF3-BC66-5E4B13BC46FF}">
      <dgm:prSet/>
      <dgm:spPr/>
      <dgm:t>
        <a:bodyPr/>
        <a:lstStyle/>
        <a:p>
          <a:endParaRPr lang="en-US" sz="1200"/>
        </a:p>
      </dgm:t>
    </dgm:pt>
    <dgm:pt modelId="{1A0C1FF4-E93B-4CA7-A0B5-CF91DE08C68F}" type="pres">
      <dgm:prSet presAssocID="{E0D3532C-3E75-4598-AA79-346BD49DA3CD}" presName="Name0" presStyleCnt="0">
        <dgm:presLayoutVars>
          <dgm:dir/>
          <dgm:animLvl val="lvl"/>
          <dgm:resizeHandles val="exact"/>
        </dgm:presLayoutVars>
      </dgm:prSet>
      <dgm:spPr/>
    </dgm:pt>
    <dgm:pt modelId="{74FC678A-4F39-4CDD-8F23-E3E3C15B29A9}" type="pres">
      <dgm:prSet presAssocID="{F4396224-8EF7-48FB-912F-E87659854D60}" presName="Name8" presStyleCnt="0"/>
      <dgm:spPr/>
    </dgm:pt>
    <dgm:pt modelId="{9512C229-8963-470E-99B8-521B90DA8A81}" type="pres">
      <dgm:prSet presAssocID="{F4396224-8EF7-48FB-912F-E87659854D60}" presName="level" presStyleLbl="node1" presStyleIdx="0" presStyleCnt="3">
        <dgm:presLayoutVars>
          <dgm:chMax val="1"/>
          <dgm:bulletEnabled val="1"/>
        </dgm:presLayoutVars>
      </dgm:prSet>
      <dgm:spPr/>
    </dgm:pt>
    <dgm:pt modelId="{A5B20B40-D183-4ABC-90EE-59FE777D2E3D}" type="pres">
      <dgm:prSet presAssocID="{F4396224-8EF7-48FB-912F-E87659854D6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FBF3E05-FC0D-41BE-8508-C881CF7E4A8A}" type="pres">
      <dgm:prSet presAssocID="{79FADBAF-DD9B-48BF-AC47-4719CBD9558C}" presName="Name8" presStyleCnt="0"/>
      <dgm:spPr/>
    </dgm:pt>
    <dgm:pt modelId="{75025657-1824-4D0B-BDE7-3C095C99E8F6}" type="pres">
      <dgm:prSet presAssocID="{79FADBAF-DD9B-48BF-AC47-4719CBD9558C}" presName="level" presStyleLbl="node1" presStyleIdx="1" presStyleCnt="3">
        <dgm:presLayoutVars>
          <dgm:chMax val="1"/>
          <dgm:bulletEnabled val="1"/>
        </dgm:presLayoutVars>
      </dgm:prSet>
      <dgm:spPr/>
    </dgm:pt>
    <dgm:pt modelId="{6FB42319-05A4-4EC1-B922-D7311A25734D}" type="pres">
      <dgm:prSet presAssocID="{79FADBAF-DD9B-48BF-AC47-4719CBD9558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A0B1C4A-5FF0-4E70-8797-57EA1E31042E}" type="pres">
      <dgm:prSet presAssocID="{056B28CA-C70E-403F-A1E0-2FAFFD6F1DDF}" presName="Name8" presStyleCnt="0"/>
      <dgm:spPr/>
    </dgm:pt>
    <dgm:pt modelId="{8383E5BB-26B6-4050-A125-810A26B8FACD}" type="pres">
      <dgm:prSet presAssocID="{056B28CA-C70E-403F-A1E0-2FAFFD6F1DDF}" presName="level" presStyleLbl="node1" presStyleIdx="2" presStyleCnt="3" custLinFactNeighborX="1164" custLinFactNeighborY="12220">
        <dgm:presLayoutVars>
          <dgm:chMax val="1"/>
          <dgm:bulletEnabled val="1"/>
        </dgm:presLayoutVars>
      </dgm:prSet>
      <dgm:spPr/>
    </dgm:pt>
    <dgm:pt modelId="{3F3171D3-0EC6-48CC-8E02-2C75966BE3A7}" type="pres">
      <dgm:prSet presAssocID="{056B28CA-C70E-403F-A1E0-2FAFFD6F1DD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5BE1136-0A33-4CF3-BC66-5E4B13BC46FF}" srcId="{E0D3532C-3E75-4598-AA79-346BD49DA3CD}" destId="{056B28CA-C70E-403F-A1E0-2FAFFD6F1DDF}" srcOrd="2" destOrd="0" parTransId="{DE80FCAC-6DB8-4C86-8046-884BDDB8D842}" sibTransId="{0C4809DD-E929-48B9-B625-2107B78DA46A}"/>
    <dgm:cxn modelId="{3FACC65C-77BA-4E70-B9D9-195AE8BC55BC}" type="presOf" srcId="{F4396224-8EF7-48FB-912F-E87659854D60}" destId="{A5B20B40-D183-4ABC-90EE-59FE777D2E3D}" srcOrd="1" destOrd="0" presId="urn:microsoft.com/office/officeart/2005/8/layout/pyramid1"/>
    <dgm:cxn modelId="{9C10E65E-857F-441A-9C6E-FB01D4D51B63}" srcId="{E0D3532C-3E75-4598-AA79-346BD49DA3CD}" destId="{79FADBAF-DD9B-48BF-AC47-4719CBD9558C}" srcOrd="1" destOrd="0" parTransId="{05B1DF9E-5339-4681-A67F-6A4F2A136CC1}" sibTransId="{C197AE1D-C397-4109-B414-8BAF96A5BC20}"/>
    <dgm:cxn modelId="{EDF79646-47FC-4BFB-8748-F535E0023C42}" type="presOf" srcId="{056B28CA-C70E-403F-A1E0-2FAFFD6F1DDF}" destId="{8383E5BB-26B6-4050-A125-810A26B8FACD}" srcOrd="0" destOrd="0" presId="urn:microsoft.com/office/officeart/2005/8/layout/pyramid1"/>
    <dgm:cxn modelId="{60B5F17E-1C8B-4C8C-873F-1F88FDCD8CD4}" type="presOf" srcId="{79FADBAF-DD9B-48BF-AC47-4719CBD9558C}" destId="{6FB42319-05A4-4EC1-B922-D7311A25734D}" srcOrd="1" destOrd="0" presId="urn:microsoft.com/office/officeart/2005/8/layout/pyramid1"/>
    <dgm:cxn modelId="{8B066F86-19AE-4F2A-8C46-CAF03639BA24}" type="presOf" srcId="{79FADBAF-DD9B-48BF-AC47-4719CBD9558C}" destId="{75025657-1824-4D0B-BDE7-3C095C99E8F6}" srcOrd="0" destOrd="0" presId="urn:microsoft.com/office/officeart/2005/8/layout/pyramid1"/>
    <dgm:cxn modelId="{945C0C94-2401-416B-980F-7B1641668EDC}" type="presOf" srcId="{E0D3532C-3E75-4598-AA79-346BD49DA3CD}" destId="{1A0C1FF4-E93B-4CA7-A0B5-CF91DE08C68F}" srcOrd="0" destOrd="0" presId="urn:microsoft.com/office/officeart/2005/8/layout/pyramid1"/>
    <dgm:cxn modelId="{3C1DD8AB-4038-4AEA-A8C8-62F9FB30A91F}" type="presOf" srcId="{F4396224-8EF7-48FB-912F-E87659854D60}" destId="{9512C229-8963-470E-99B8-521B90DA8A81}" srcOrd="0" destOrd="0" presId="urn:microsoft.com/office/officeart/2005/8/layout/pyramid1"/>
    <dgm:cxn modelId="{FAB51EBB-DA58-47BC-8479-1F3988F63910}" srcId="{E0D3532C-3E75-4598-AA79-346BD49DA3CD}" destId="{F4396224-8EF7-48FB-912F-E87659854D60}" srcOrd="0" destOrd="0" parTransId="{947D8C2A-F60C-4BAD-A3D6-134A217B1EC9}" sibTransId="{B2F11737-0988-4082-B2B9-822ACCD7C7B8}"/>
    <dgm:cxn modelId="{1DFAF1DA-F128-4EF0-AEC0-75181315A880}" type="presOf" srcId="{056B28CA-C70E-403F-A1E0-2FAFFD6F1DDF}" destId="{3F3171D3-0EC6-48CC-8E02-2C75966BE3A7}" srcOrd="1" destOrd="0" presId="urn:microsoft.com/office/officeart/2005/8/layout/pyramid1"/>
    <dgm:cxn modelId="{959518DF-B67E-4687-ACC4-64F1F3EC1219}" type="presParOf" srcId="{1A0C1FF4-E93B-4CA7-A0B5-CF91DE08C68F}" destId="{74FC678A-4F39-4CDD-8F23-E3E3C15B29A9}" srcOrd="0" destOrd="0" presId="urn:microsoft.com/office/officeart/2005/8/layout/pyramid1"/>
    <dgm:cxn modelId="{870BF420-64FE-47B2-92BF-A38CFCB10CC6}" type="presParOf" srcId="{74FC678A-4F39-4CDD-8F23-E3E3C15B29A9}" destId="{9512C229-8963-470E-99B8-521B90DA8A81}" srcOrd="0" destOrd="0" presId="urn:microsoft.com/office/officeart/2005/8/layout/pyramid1"/>
    <dgm:cxn modelId="{621F885E-068D-4E29-82C0-060C5E2E346B}" type="presParOf" srcId="{74FC678A-4F39-4CDD-8F23-E3E3C15B29A9}" destId="{A5B20B40-D183-4ABC-90EE-59FE777D2E3D}" srcOrd="1" destOrd="0" presId="urn:microsoft.com/office/officeart/2005/8/layout/pyramid1"/>
    <dgm:cxn modelId="{0564F012-DED8-4E00-92B2-78FF0A4E9E49}" type="presParOf" srcId="{1A0C1FF4-E93B-4CA7-A0B5-CF91DE08C68F}" destId="{0FBF3E05-FC0D-41BE-8508-C881CF7E4A8A}" srcOrd="1" destOrd="0" presId="urn:microsoft.com/office/officeart/2005/8/layout/pyramid1"/>
    <dgm:cxn modelId="{0C00CE22-6456-407A-80D3-D8047BBA3C58}" type="presParOf" srcId="{0FBF3E05-FC0D-41BE-8508-C881CF7E4A8A}" destId="{75025657-1824-4D0B-BDE7-3C095C99E8F6}" srcOrd="0" destOrd="0" presId="urn:microsoft.com/office/officeart/2005/8/layout/pyramid1"/>
    <dgm:cxn modelId="{1CFE689C-7CCF-4362-A3B2-3DF90EB369DA}" type="presParOf" srcId="{0FBF3E05-FC0D-41BE-8508-C881CF7E4A8A}" destId="{6FB42319-05A4-4EC1-B922-D7311A25734D}" srcOrd="1" destOrd="0" presId="urn:microsoft.com/office/officeart/2005/8/layout/pyramid1"/>
    <dgm:cxn modelId="{F7E21000-C6FF-4B1A-9F3F-F938BD79EB29}" type="presParOf" srcId="{1A0C1FF4-E93B-4CA7-A0B5-CF91DE08C68F}" destId="{EA0B1C4A-5FF0-4E70-8797-57EA1E31042E}" srcOrd="2" destOrd="0" presId="urn:microsoft.com/office/officeart/2005/8/layout/pyramid1"/>
    <dgm:cxn modelId="{D9983438-6774-4E4E-AE69-522C3BCF1633}" type="presParOf" srcId="{EA0B1C4A-5FF0-4E70-8797-57EA1E31042E}" destId="{8383E5BB-26B6-4050-A125-810A26B8FACD}" srcOrd="0" destOrd="0" presId="urn:microsoft.com/office/officeart/2005/8/layout/pyramid1"/>
    <dgm:cxn modelId="{1DED5A75-729C-4AE6-843E-4E2692D9CB42}" type="presParOf" srcId="{EA0B1C4A-5FF0-4E70-8797-57EA1E31042E}" destId="{3F3171D3-0EC6-48CC-8E02-2C75966BE3A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4A0F6-C85D-4178-B336-44404BFB8586}">
      <dsp:nvSpPr>
        <dsp:cNvPr id="0" name=""/>
        <dsp:cNvSpPr/>
      </dsp:nvSpPr>
      <dsp:spPr>
        <a:xfrm>
          <a:off x="3334742" y="0"/>
          <a:ext cx="1458515" cy="948035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Test</a:t>
          </a:r>
        </a:p>
      </dsp:txBody>
      <dsp:txXfrm>
        <a:off x="3381021" y="46279"/>
        <a:ext cx="1365957" cy="855477"/>
      </dsp:txXfrm>
    </dsp:sp>
    <dsp:sp modelId="{C89A7A4E-242B-475C-965C-34CF352098E5}">
      <dsp:nvSpPr>
        <dsp:cNvPr id="0" name=""/>
        <dsp:cNvSpPr/>
      </dsp:nvSpPr>
      <dsp:spPr>
        <a:xfrm>
          <a:off x="2499229" y="473872"/>
          <a:ext cx="3129762" cy="3129762"/>
        </a:xfrm>
        <a:custGeom>
          <a:avLst/>
          <a:gdLst/>
          <a:ahLst/>
          <a:cxnLst/>
          <a:rect l="0" t="0" r="0" b="0"/>
          <a:pathLst>
            <a:path>
              <a:moveTo>
                <a:pt x="2488021" y="301289"/>
              </a:moveTo>
              <a:arcTo wR="1564881" hR="1564881" stAng="18369041" swAng="156795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8EAD0-B078-4C6B-9685-D469CD3BFECC}">
      <dsp:nvSpPr>
        <dsp:cNvPr id="0" name=""/>
        <dsp:cNvSpPr/>
      </dsp:nvSpPr>
      <dsp:spPr>
        <a:xfrm>
          <a:off x="4899624" y="1520575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Code</a:t>
          </a:r>
        </a:p>
      </dsp:txBody>
      <dsp:txXfrm>
        <a:off x="4945903" y="1566854"/>
        <a:ext cx="1365957" cy="855477"/>
      </dsp:txXfrm>
    </dsp:sp>
    <dsp:sp modelId="{4D67DE44-644A-48A4-9B72-D5718C2E670B}">
      <dsp:nvSpPr>
        <dsp:cNvPr id="0" name=""/>
        <dsp:cNvSpPr/>
      </dsp:nvSpPr>
      <dsp:spPr>
        <a:xfrm>
          <a:off x="2499941" y="475151"/>
          <a:ext cx="3129762" cy="3129762"/>
        </a:xfrm>
        <a:custGeom>
          <a:avLst/>
          <a:gdLst/>
          <a:ahLst/>
          <a:cxnLst/>
          <a:rect l="0" t="0" r="0" b="0"/>
          <a:pathLst>
            <a:path>
              <a:moveTo>
                <a:pt x="2984107" y="2224162"/>
              </a:moveTo>
              <a:arcTo wR="1564881" hR="1564881" stAng="1494993" swAng="16991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A0AAA-7E72-482B-A62E-D4A29F8ADB21}">
      <dsp:nvSpPr>
        <dsp:cNvPr id="0" name=""/>
        <dsp:cNvSpPr/>
      </dsp:nvSpPr>
      <dsp:spPr>
        <a:xfrm>
          <a:off x="3334742" y="3131330"/>
          <a:ext cx="1458515" cy="948035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Test</a:t>
          </a:r>
        </a:p>
      </dsp:txBody>
      <dsp:txXfrm>
        <a:off x="3381021" y="3177609"/>
        <a:ext cx="1365957" cy="855477"/>
      </dsp:txXfrm>
    </dsp:sp>
    <dsp:sp modelId="{9623C761-A2E4-4D7A-90B6-F65F8783F470}">
      <dsp:nvSpPr>
        <dsp:cNvPr id="0" name=""/>
        <dsp:cNvSpPr/>
      </dsp:nvSpPr>
      <dsp:spPr>
        <a:xfrm>
          <a:off x="2498295" y="475151"/>
          <a:ext cx="3129762" cy="3129762"/>
        </a:xfrm>
        <a:custGeom>
          <a:avLst/>
          <a:gdLst/>
          <a:ahLst/>
          <a:cxnLst/>
          <a:rect l="0" t="0" r="0" b="0"/>
          <a:pathLst>
            <a:path>
              <a:moveTo>
                <a:pt x="628276" y="2818526"/>
              </a:moveTo>
              <a:arcTo wR="1564881" hR="1564881" stAng="7605817" swAng="16991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1BA2C-7123-4983-A6BE-3FD13AF5AC34}">
      <dsp:nvSpPr>
        <dsp:cNvPr id="0" name=""/>
        <dsp:cNvSpPr/>
      </dsp:nvSpPr>
      <dsp:spPr>
        <a:xfrm>
          <a:off x="1769860" y="1520575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Refactor</a:t>
          </a:r>
        </a:p>
      </dsp:txBody>
      <dsp:txXfrm>
        <a:off x="1816139" y="1566854"/>
        <a:ext cx="1365957" cy="855477"/>
      </dsp:txXfrm>
    </dsp:sp>
    <dsp:sp modelId="{A8E3A0FD-3992-44CB-863B-898C27C63C2E}">
      <dsp:nvSpPr>
        <dsp:cNvPr id="0" name=""/>
        <dsp:cNvSpPr/>
      </dsp:nvSpPr>
      <dsp:spPr>
        <a:xfrm>
          <a:off x="2499007" y="473872"/>
          <a:ext cx="3129762" cy="3129762"/>
        </a:xfrm>
        <a:custGeom>
          <a:avLst/>
          <a:gdLst/>
          <a:ahLst/>
          <a:cxnLst/>
          <a:rect l="0" t="0" r="0" b="0"/>
          <a:pathLst>
            <a:path>
              <a:moveTo>
                <a:pt x="179557" y="837054"/>
              </a:moveTo>
              <a:arcTo wR="1564881" hR="1564881" stAng="12463002" swAng="156795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890AF-E21B-4F7B-A0FA-452ED6824DE2}">
      <dsp:nvSpPr>
        <dsp:cNvPr id="0" name=""/>
        <dsp:cNvSpPr/>
      </dsp:nvSpPr>
      <dsp:spPr>
        <a:xfrm>
          <a:off x="0" y="553"/>
          <a:ext cx="4979669" cy="12950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6DFF9-5E9B-4565-94CF-5D56E09F24C1}">
      <dsp:nvSpPr>
        <dsp:cNvPr id="0" name=""/>
        <dsp:cNvSpPr/>
      </dsp:nvSpPr>
      <dsp:spPr>
        <a:xfrm>
          <a:off x="391762" y="291947"/>
          <a:ext cx="712296" cy="712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287C0-EED1-413B-9FAE-89996717CD5F}">
      <dsp:nvSpPr>
        <dsp:cNvPr id="0" name=""/>
        <dsp:cNvSpPr/>
      </dsp:nvSpPr>
      <dsp:spPr>
        <a:xfrm>
          <a:off x="1495821" y="17143"/>
          <a:ext cx="3483848" cy="129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63" tIns="137063" rIns="137063" bIns="13706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Goal: Make complex tests easier to understand &amp; maintain</a:t>
          </a:r>
        </a:p>
      </dsp:txBody>
      <dsp:txXfrm>
        <a:off x="1495821" y="17143"/>
        <a:ext cx="3483848" cy="1295083"/>
      </dsp:txXfrm>
    </dsp:sp>
    <dsp:sp modelId="{CC295E84-81DA-4AFF-91CA-94229841D9A2}">
      <dsp:nvSpPr>
        <dsp:cNvPr id="0" name=""/>
        <dsp:cNvSpPr/>
      </dsp:nvSpPr>
      <dsp:spPr>
        <a:xfrm>
          <a:off x="0" y="1619408"/>
          <a:ext cx="4979669" cy="12950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99A10-B6D8-4159-8249-C518BC9C7200}">
      <dsp:nvSpPr>
        <dsp:cNvPr id="0" name=""/>
        <dsp:cNvSpPr/>
      </dsp:nvSpPr>
      <dsp:spPr>
        <a:xfrm>
          <a:off x="391762" y="1910801"/>
          <a:ext cx="712296" cy="712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85392-CABB-465F-993A-6E079F4D75C3}">
      <dsp:nvSpPr>
        <dsp:cNvPr id="0" name=""/>
        <dsp:cNvSpPr/>
      </dsp:nvSpPr>
      <dsp:spPr>
        <a:xfrm>
          <a:off x="1495821" y="1619408"/>
          <a:ext cx="3483848" cy="129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63" tIns="137063" rIns="137063" bIns="13706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Add structure by splitting out a test-helper class</a:t>
          </a:r>
        </a:p>
      </dsp:txBody>
      <dsp:txXfrm>
        <a:off x="1495821" y="1619408"/>
        <a:ext cx="3483848" cy="1295083"/>
      </dsp:txXfrm>
    </dsp:sp>
    <dsp:sp modelId="{AC2672BF-7967-4B8D-A7F9-242F1E13127B}">
      <dsp:nvSpPr>
        <dsp:cNvPr id="0" name=""/>
        <dsp:cNvSpPr/>
      </dsp:nvSpPr>
      <dsp:spPr>
        <a:xfrm>
          <a:off x="0" y="3238262"/>
          <a:ext cx="4979669" cy="12950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497ED-8974-4F1B-A27F-91D1F61C0045}">
      <dsp:nvSpPr>
        <dsp:cNvPr id="0" name=""/>
        <dsp:cNvSpPr/>
      </dsp:nvSpPr>
      <dsp:spPr>
        <a:xfrm>
          <a:off x="391762" y="3529656"/>
          <a:ext cx="712296" cy="712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7AE13-A98D-4774-AAE8-9B3DE18A37E5}">
      <dsp:nvSpPr>
        <dsp:cNvPr id="0" name=""/>
        <dsp:cNvSpPr/>
      </dsp:nvSpPr>
      <dsp:spPr>
        <a:xfrm>
          <a:off x="1495821" y="3238262"/>
          <a:ext cx="3483848" cy="129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63" tIns="137063" rIns="137063" bIns="13706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Home for more complex test logic</a:t>
          </a:r>
        </a:p>
      </dsp:txBody>
      <dsp:txXfrm>
        <a:off x="1495821" y="3238262"/>
        <a:ext cx="3483848" cy="1295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890AF-E21B-4F7B-A0FA-452ED6824DE2}">
      <dsp:nvSpPr>
        <dsp:cNvPr id="0" name=""/>
        <dsp:cNvSpPr/>
      </dsp:nvSpPr>
      <dsp:spPr>
        <a:xfrm>
          <a:off x="0" y="553"/>
          <a:ext cx="5154930" cy="12950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6DFF9-5E9B-4565-94CF-5D56E09F24C1}">
      <dsp:nvSpPr>
        <dsp:cNvPr id="0" name=""/>
        <dsp:cNvSpPr/>
      </dsp:nvSpPr>
      <dsp:spPr>
        <a:xfrm>
          <a:off x="391762" y="291947"/>
          <a:ext cx="712296" cy="712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287C0-EED1-413B-9FAE-89996717CD5F}">
      <dsp:nvSpPr>
        <dsp:cNvPr id="0" name=""/>
        <dsp:cNvSpPr/>
      </dsp:nvSpPr>
      <dsp:spPr>
        <a:xfrm>
          <a:off x="1495821" y="17143"/>
          <a:ext cx="3659108" cy="129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63" tIns="137063" rIns="137063" bIns="13706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Makes your tests clean &amp; simple, focused on high level test logic</a:t>
          </a:r>
        </a:p>
      </dsp:txBody>
      <dsp:txXfrm>
        <a:off x="1495821" y="17143"/>
        <a:ext cx="3659108" cy="1295083"/>
      </dsp:txXfrm>
    </dsp:sp>
    <dsp:sp modelId="{E77C447F-9D38-4AE6-8B11-1450AF8F4650}">
      <dsp:nvSpPr>
        <dsp:cNvPr id="0" name=""/>
        <dsp:cNvSpPr/>
      </dsp:nvSpPr>
      <dsp:spPr>
        <a:xfrm>
          <a:off x="0" y="1619408"/>
          <a:ext cx="5154930" cy="12950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28921-8EED-4F37-A142-6C4AD4056A8B}">
      <dsp:nvSpPr>
        <dsp:cNvPr id="0" name=""/>
        <dsp:cNvSpPr/>
      </dsp:nvSpPr>
      <dsp:spPr>
        <a:xfrm>
          <a:off x="391762" y="1943980"/>
          <a:ext cx="712296" cy="712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F0C34-B0AA-4544-87ED-67CFE48179BB}">
      <dsp:nvSpPr>
        <dsp:cNvPr id="0" name=""/>
        <dsp:cNvSpPr/>
      </dsp:nvSpPr>
      <dsp:spPr>
        <a:xfrm>
          <a:off x="1495821" y="1619408"/>
          <a:ext cx="3659108" cy="129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63" tIns="137063" rIns="137063" bIns="13706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Separates out clutter like object creation, test setup, test verification steps</a:t>
          </a:r>
        </a:p>
      </dsp:txBody>
      <dsp:txXfrm>
        <a:off x="1495821" y="1619408"/>
        <a:ext cx="3659108" cy="1295083"/>
      </dsp:txXfrm>
    </dsp:sp>
    <dsp:sp modelId="{64F2F5FC-DA2A-44B7-882A-07C81615E858}">
      <dsp:nvSpPr>
        <dsp:cNvPr id="0" name=""/>
        <dsp:cNvSpPr/>
      </dsp:nvSpPr>
      <dsp:spPr>
        <a:xfrm>
          <a:off x="0" y="3238262"/>
          <a:ext cx="5154930" cy="12950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11C80-9B9A-43CE-A151-38AC49C16B56}">
      <dsp:nvSpPr>
        <dsp:cNvPr id="0" name=""/>
        <dsp:cNvSpPr/>
      </dsp:nvSpPr>
      <dsp:spPr>
        <a:xfrm>
          <a:off x="391762" y="3529656"/>
          <a:ext cx="712296" cy="712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BC847-DBE2-435C-B2CC-13D32A733A72}">
      <dsp:nvSpPr>
        <dsp:cNvPr id="0" name=""/>
        <dsp:cNvSpPr/>
      </dsp:nvSpPr>
      <dsp:spPr>
        <a:xfrm>
          <a:off x="1495821" y="3238816"/>
          <a:ext cx="3659108" cy="129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63" tIns="137063" rIns="137063" bIns="13706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For complex setups, extend with Builder Pattern</a:t>
          </a:r>
        </a:p>
      </dsp:txBody>
      <dsp:txXfrm>
        <a:off x="1495821" y="3238816"/>
        <a:ext cx="3659108" cy="12950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2C229-8963-470E-99B8-521B90DA8A81}">
      <dsp:nvSpPr>
        <dsp:cNvPr id="0" name=""/>
        <dsp:cNvSpPr/>
      </dsp:nvSpPr>
      <dsp:spPr>
        <a:xfrm>
          <a:off x="1855659" y="0"/>
          <a:ext cx="1855659" cy="1233311"/>
        </a:xfrm>
        <a:prstGeom prst="trapezoid">
          <a:avLst>
            <a:gd name="adj" fmla="val 7523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Manual Testing</a:t>
          </a:r>
        </a:p>
      </dsp:txBody>
      <dsp:txXfrm>
        <a:off x="1855659" y="0"/>
        <a:ext cx="1855659" cy="1233311"/>
      </dsp:txXfrm>
    </dsp:sp>
    <dsp:sp modelId="{75025657-1824-4D0B-BDE7-3C095C99E8F6}">
      <dsp:nvSpPr>
        <dsp:cNvPr id="0" name=""/>
        <dsp:cNvSpPr/>
      </dsp:nvSpPr>
      <dsp:spPr>
        <a:xfrm>
          <a:off x="927829" y="1233310"/>
          <a:ext cx="3711319" cy="1233311"/>
        </a:xfrm>
        <a:prstGeom prst="trapezoid">
          <a:avLst>
            <a:gd name="adj" fmla="val 7523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Integration Testing</a:t>
          </a:r>
        </a:p>
      </dsp:txBody>
      <dsp:txXfrm>
        <a:off x="1577310" y="1233310"/>
        <a:ext cx="2412357" cy="1233311"/>
      </dsp:txXfrm>
    </dsp:sp>
    <dsp:sp modelId="{8383E5BB-26B6-4050-A125-810A26B8FACD}">
      <dsp:nvSpPr>
        <dsp:cNvPr id="0" name=""/>
        <dsp:cNvSpPr/>
      </dsp:nvSpPr>
      <dsp:spPr>
        <a:xfrm>
          <a:off x="0" y="2466621"/>
          <a:ext cx="5566979" cy="1233311"/>
        </a:xfrm>
        <a:prstGeom prst="trapezoid">
          <a:avLst>
            <a:gd name="adj" fmla="val 7523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Unit Testing</a:t>
          </a:r>
        </a:p>
      </dsp:txBody>
      <dsp:txXfrm>
        <a:off x="974221" y="2466621"/>
        <a:ext cx="3618536" cy="1233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EF5AC-0C98-43AB-92AD-1967BEE71EA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30BE8-6D20-432F-8038-1A1D2455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watching this, I already know a few things about  </a:t>
            </a:r>
            <a:r>
              <a:rPr lang="en-US"/>
              <a:t>you: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Since you work at AgileThought, odds are pretty good that you already do unit testing and know the basics.</a:t>
            </a:r>
          </a:p>
          <a:p>
            <a:pPr marL="228600" indent="-228600">
              <a:buAutoNum type="arabicPeriod"/>
            </a:pPr>
            <a:r>
              <a:rPr lang="en-US" dirty="0"/>
              <a:t>As with many developers, you’ve probably felt some measure of frustration with unit tests</a:t>
            </a:r>
          </a:p>
          <a:p>
            <a:pPr marL="228600" indent="-228600">
              <a:buAutoNum type="arabicPeriod"/>
            </a:pPr>
            <a:r>
              <a:rPr lang="en-US" dirty="0"/>
              <a:t>You care about your art, and want to know best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30BE8-6D20-432F-8038-1A1D24559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3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SUT (“Subject Under Test”) is the test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test class per SUT and one SUT per test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Identify the public operations (public methods)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Identify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test per (operation x scenario)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30BE8-6D20-432F-8038-1A1D245598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7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30BE8-6D20-432F-8038-1A1D245598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Trains you to focus on class/method responsibility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30BE8-6D20-432F-8038-1A1D245598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30BE8-6D20-432F-8038-1A1D245598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8624-31EB-4705-88C3-70F6C0280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B9D9A-E0CE-4FC4-A73A-7414FA391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18CC-378B-421D-A4FE-E04C905B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5C8B-C763-4125-BB86-BA7344E4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6F71-1F2E-4054-BEF9-A46A9805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6D36-A926-49BC-A90E-09527138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9B555-2B2E-4FD3-93EF-91C1169C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3904D-BF43-4684-B229-D3EFB40F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4EDE-5B64-4F04-A90C-169E61CB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88A3-ED64-47C5-B40D-63D91B01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5DD76-7B6E-4439-8A3A-B18F1E2B7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6E2CF-D1A7-4D75-B169-3328706BD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8E669-FA3F-46DA-8A5D-DEF1CF67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65D-BB57-44A2-9391-8FE4DEAA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1275-B9BF-48A9-83EB-8727BA6F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6774-43C0-44E3-AB4E-E7F0AB5E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735E-65C6-4003-88E9-35712529D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54E7F-CC05-4D62-BD24-42939273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B526-6EF4-4BCE-B137-4C8CD071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1900-CB7E-4338-A0D5-F297CC88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6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5F3B-3342-48F7-BFA8-3DB710F5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35FC4-161A-4CC2-9F4B-488DE62B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5F17-99E1-430D-8B1E-5A9537DF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82538-9ABC-4983-832D-A4438550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A180-1164-4216-AD8B-069D9482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AB46-F0AD-401E-8445-2CAD7C79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FF60-AB22-4DE7-836A-E471B904C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2DABE-7A1E-42C6-8745-43523BFFA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1FDCC-0FA3-4BF8-B8C1-76742E87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F9E0-1533-44ED-AA1C-417E772B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1140E-9571-49BF-B8BC-05F23696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349B-4901-4C4C-920C-FA63129A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5DE97-FB6C-43BF-99CA-DD191CDD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6FB02-FFF8-4D0A-BACD-E09307EA0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F0465-C832-4F36-AB44-F13FE88AD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7575B-185B-49D2-AB76-6D7E84000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D9AD8-F893-4C35-A55B-AF202EFC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43FB-5BE9-4E19-A591-7A75E883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EA07C-0F90-43C0-8876-4C27F302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88BB-9BC0-4A98-911C-6661F9C0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55A98-7E5B-4406-AB0D-4D5CEA70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A696E-00F6-411B-A531-E1BF71FC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77F60-B1ED-4388-AD4A-156C4782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E2C0F-DADF-4412-88AB-52983234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097B7-0051-471C-8329-8B8916FC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58E0A-6C35-447E-AE9A-8C4E2A9D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7BB1-598E-4501-8838-046905E5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6929-B5D0-4445-BBE9-47DDE685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765E8-F13A-4B38-9283-ADC54CB4E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DFCC3-162F-46FA-88A6-47128465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D23-42AA-4CF3-9000-90F7D78C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CFE5B-AF82-416E-9C08-DC86DC36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35E1-EBDC-4359-A998-DC4D5D83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E524A-EE8D-4543-947D-711D77DFA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D8BA9-8E50-40E0-AAB4-2900652F8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FA0F9-A89C-441F-8702-6807220A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E9D70-BA5F-4799-89C9-088F4E27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B2C7B-2C94-44EA-B7DE-66B186C1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BFAAA-77C0-4891-8120-9AAC4B37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8A79-610D-4B0D-ADDC-D11B4A2ED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28F59-AF8B-47E3-89C3-F5AE38907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09C3-59C8-4522-8817-BC4E6A7A14F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AB25-DDBD-4494-8AFE-BA7E3A44E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A860-2087-4215-806D-404580BDA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bibliotheques.uqam.ca/themes/19-Sociologie?tab=237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lickr.com/photos/shmectorcom/859532991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arecrows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lreflejoenlaventana.wordpress.com/2014/02/24/caution-bezoar/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8B0EA-7015-40D1-AA3A-39B09C580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5524" y="1618415"/>
            <a:ext cx="5718568" cy="1699215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Berlin Sans FB" panose="020E0602020502020306" pitchFamily="34" charset="0"/>
              </a:rPr>
              <a:t>Effective 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87425-BFDB-4143-BF35-7050C5BCF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7738" y="3428999"/>
            <a:ext cx="5854262" cy="169921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Wayne Schroder</a:t>
            </a:r>
          </a:p>
          <a:p>
            <a:pPr algn="l"/>
            <a:endParaRPr lang="en-US" sz="1800" dirty="0">
              <a:solidFill>
                <a:srgbClr val="000000"/>
              </a:solidFill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Sample code/demos available at: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https://github.com/wschroder/UnitTestingDemo.GitHub</a:t>
            </a:r>
          </a:p>
        </p:txBody>
      </p:sp>
      <p:sp>
        <p:nvSpPr>
          <p:cNvPr id="4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Graphic 36" descr="Test Case">
            <a:extLst>
              <a:ext uri="{FF2B5EF4-FFF2-40B4-BE49-F238E27FC236}">
                <a16:creationId xmlns:a16="http://schemas.microsoft.com/office/drawing/2014/main" id="{0F48C563-73B9-4FD8-B923-5ECB732AA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062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2E5C-ADE4-43B8-A6EB-429150D7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/>
              <a:t>Broken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432B-B70A-4CA2-A83B-70DE28120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388"/>
            <a:ext cx="10515600" cy="3178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“All Green” as a Safety 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Options when tests broken:</a:t>
            </a:r>
          </a:p>
          <a:p>
            <a:r>
              <a:rPr lang="en-US" sz="2400" dirty="0"/>
              <a:t>Fix broken tests now</a:t>
            </a:r>
          </a:p>
          <a:p>
            <a:r>
              <a:rPr lang="en-US" sz="2400" dirty="0"/>
              <a:t>Mark broken tests as "Ignore" </a:t>
            </a:r>
          </a:p>
          <a:p>
            <a:r>
              <a:rPr lang="en-US" sz="2400" dirty="0"/>
              <a:t>Leave them broken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1CA78-8B51-48D7-BA28-6C3BE635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0"/>
            <a:ext cx="12192000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19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4910-A1D1-4CFB-BD7C-D74E721B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r>
              <a:rPr lang="en-US" sz="4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Driven Development (TDD)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79C7-7EE9-4B7E-96BD-DDB92F115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/>
          </a:p>
          <a:p>
            <a:pPr marL="1257300" lvl="2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endParaRPr lang="en-US" dirty="0"/>
          </a:p>
          <a:p>
            <a:pPr marL="1257300" lvl="2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448882A-4025-4692-825D-5CDED656FD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804105"/>
              </p:ext>
            </p:extLst>
          </p:nvPr>
        </p:nvGraphicFramePr>
        <p:xfrm>
          <a:off x="2032000" y="2057400"/>
          <a:ext cx="8128000" cy="4080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5B5358C7-8FB5-44BD-AC9B-4976EC6354A5}"/>
              </a:ext>
            </a:extLst>
          </p:cNvPr>
          <p:cNvSpPr/>
          <p:nvPr/>
        </p:nvSpPr>
        <p:spPr>
          <a:xfrm>
            <a:off x="975360" y="2057400"/>
            <a:ext cx="1645920" cy="71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6A1340-17EB-407C-837B-87787D298E1A}"/>
              </a:ext>
            </a:extLst>
          </p:cNvPr>
          <p:cNvSpPr/>
          <p:nvPr/>
        </p:nvSpPr>
        <p:spPr>
          <a:xfrm>
            <a:off x="975360" y="5257800"/>
            <a:ext cx="1727200" cy="71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Finish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88F77C-9A24-44E6-B9DB-C00345A1F05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621280" y="2415540"/>
            <a:ext cx="246888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AC00C2-DBE5-4DD5-A879-19138105BECD}"/>
              </a:ext>
            </a:extLst>
          </p:cNvPr>
          <p:cNvCxnSpPr>
            <a:cxnSpLocks/>
          </p:cNvCxnSpPr>
          <p:nvPr/>
        </p:nvCxnSpPr>
        <p:spPr>
          <a:xfrm flipH="1">
            <a:off x="2773680" y="5615940"/>
            <a:ext cx="219456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E1FBFC4-EFE5-429F-87D9-9EF60DB73805}"/>
              </a:ext>
            </a:extLst>
          </p:cNvPr>
          <p:cNvSpPr/>
          <p:nvPr/>
        </p:nvSpPr>
        <p:spPr>
          <a:xfrm>
            <a:off x="9749791" y="95250"/>
            <a:ext cx="206406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5625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7D88-F372-4852-9DAF-6DC894D7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545"/>
            <a:ext cx="10515600" cy="1325563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TestHelper</a:t>
            </a:r>
            <a:r>
              <a:rPr lang="en-US" dirty="0"/>
              <a:t>” Pattern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23248F7-B528-4D7E-A7F1-4E284B101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772978"/>
              </p:ext>
            </p:extLst>
          </p:nvPr>
        </p:nvGraphicFramePr>
        <p:xfrm>
          <a:off x="666750" y="1690688"/>
          <a:ext cx="4979670" cy="453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F4EFC3B-7382-4194-95D0-7311E236D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076218"/>
              </p:ext>
            </p:extLst>
          </p:nvPr>
        </p:nvGraphicFramePr>
        <p:xfrm>
          <a:off x="6275070" y="1690688"/>
          <a:ext cx="5154930" cy="453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D7FA15B-0DAD-4AB1-BFEF-6D73A4F016AF}"/>
              </a:ext>
            </a:extLst>
          </p:cNvPr>
          <p:cNvSpPr/>
          <p:nvPr/>
        </p:nvSpPr>
        <p:spPr>
          <a:xfrm>
            <a:off x="9749791" y="95250"/>
            <a:ext cx="206406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1049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4233-CB9D-4714-A04A-6B9A41B1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25" y="394140"/>
            <a:ext cx="4977976" cy="9154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E857-610F-4759-8308-57AFEF75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067" y="322742"/>
            <a:ext cx="4858933" cy="2032213"/>
          </a:xfrm>
        </p:spPr>
        <p:txBody>
          <a:bodyPr anchor="t">
            <a:normAutofit/>
          </a:bodyPr>
          <a:lstStyle/>
          <a:p>
            <a:r>
              <a:rPr lang="en-US" dirty="0"/>
              <a:t>Web service / API 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Keep in separate projects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45587C-6690-44CC-8762-8F8785BCBFB3}"/>
              </a:ext>
            </a:extLst>
          </p:cNvPr>
          <p:cNvSpPr txBox="1"/>
          <p:nvPr/>
        </p:nvSpPr>
        <p:spPr>
          <a:xfrm>
            <a:off x="6140138" y="5561826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11F655-B85A-45DA-BB8E-E020FBC2A70A}"/>
              </a:ext>
            </a:extLst>
          </p:cNvPr>
          <p:cNvGrpSpPr/>
          <p:nvPr/>
        </p:nvGrpSpPr>
        <p:grpSpPr>
          <a:xfrm>
            <a:off x="131378" y="2201115"/>
            <a:ext cx="7548484" cy="3699933"/>
            <a:chOff x="131378" y="2921874"/>
            <a:chExt cx="7548484" cy="369993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E19412-625D-4D87-8C9C-972C126AA92B}"/>
                </a:ext>
              </a:extLst>
            </p:cNvPr>
            <p:cNvGrpSpPr/>
            <p:nvPr/>
          </p:nvGrpSpPr>
          <p:grpSpPr>
            <a:xfrm>
              <a:off x="893378" y="2921874"/>
              <a:ext cx="6008760" cy="3699933"/>
              <a:chOff x="399393" y="2102069"/>
              <a:chExt cx="6008760" cy="3699933"/>
            </a:xfrm>
          </p:grpSpPr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C24FF789-A618-410F-AF8D-F255E601981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2668982"/>
                  </p:ext>
                </p:extLst>
              </p:nvPr>
            </p:nvGraphicFramePr>
            <p:xfrm>
              <a:off x="628146" y="2102069"/>
              <a:ext cx="5566979" cy="369993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95EEB70-073E-4A79-B692-86E90233F0EC}"/>
                  </a:ext>
                </a:extLst>
              </p:cNvPr>
              <p:cNvCxnSpPr/>
              <p:nvPr/>
            </p:nvCxnSpPr>
            <p:spPr>
              <a:xfrm>
                <a:off x="399393" y="2102069"/>
                <a:ext cx="0" cy="3541986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F9B1A37-2691-4121-9217-46678D54EAA5}"/>
                  </a:ext>
                </a:extLst>
              </p:cNvPr>
              <p:cNvCxnSpPr/>
              <p:nvPr/>
            </p:nvCxnSpPr>
            <p:spPr>
              <a:xfrm>
                <a:off x="6408153" y="2181042"/>
                <a:ext cx="0" cy="3541986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D9EFD5-FF3E-4941-830A-73B9FC248AE1}"/>
                </a:ext>
              </a:extLst>
            </p:cNvPr>
            <p:cNvSpPr txBox="1"/>
            <p:nvPr/>
          </p:nvSpPr>
          <p:spPr>
            <a:xfrm>
              <a:off x="131378" y="3553418"/>
              <a:ext cx="15240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more integration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1546A2-ED33-47AD-BDA9-CC88797AE0CE}"/>
                </a:ext>
              </a:extLst>
            </p:cNvPr>
            <p:cNvSpPr txBox="1"/>
            <p:nvPr/>
          </p:nvSpPr>
          <p:spPr>
            <a:xfrm>
              <a:off x="131378" y="5223744"/>
              <a:ext cx="15240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more </a:t>
              </a:r>
              <a:br>
                <a:rPr lang="en-US" dirty="0"/>
              </a:br>
              <a:r>
                <a:rPr lang="en-US" dirty="0"/>
                <a:t>isolation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FD13BC-B567-49DA-8B22-53556558B1A0}"/>
                </a:ext>
              </a:extLst>
            </p:cNvPr>
            <p:cNvSpPr txBox="1"/>
            <p:nvPr/>
          </p:nvSpPr>
          <p:spPr>
            <a:xfrm>
              <a:off x="6155862" y="3551701"/>
              <a:ext cx="15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slower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8343BE9-44A2-4FEB-A94D-BE277B592C9D}"/>
              </a:ext>
            </a:extLst>
          </p:cNvPr>
          <p:cNvSpPr txBox="1"/>
          <p:nvPr/>
        </p:nvSpPr>
        <p:spPr>
          <a:xfrm>
            <a:off x="1122131" y="62727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https://martinfowler.com/articles/practical-test-pyramid.html</a:t>
            </a:r>
          </a:p>
        </p:txBody>
      </p:sp>
    </p:spTree>
    <p:extLst>
      <p:ext uri="{BB962C8B-B14F-4D97-AF65-F5344CB8AC3E}">
        <p14:creationId xmlns:p14="http://schemas.microsoft.com/office/powerpoint/2010/main" val="340734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4BE9-D6E6-4349-9F20-3E617FC0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1D86-6E04-44EA-BDD9-517C3F2E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03" y="181511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Needed when logic stored in DB (</a:t>
            </a:r>
            <a:r>
              <a:rPr lang="en-US" dirty="0" err="1"/>
              <a:t>sprocs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Requires tight version synchronization</a:t>
            </a:r>
          </a:p>
          <a:p>
            <a:r>
              <a:rPr lang="en-US" dirty="0"/>
              <a:t>Cleanup strategy (PRE or POST test)</a:t>
            </a:r>
          </a:p>
          <a:p>
            <a:pPr lvl="1"/>
            <a:r>
              <a:rPr lang="en-US" dirty="0"/>
              <a:t>Use fixed value for common attribute</a:t>
            </a:r>
          </a:p>
          <a:p>
            <a:pPr lvl="1"/>
            <a:r>
              <a:rPr lang="en-US" dirty="0"/>
              <a:t>Keep list of references to created data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Assumptions about data or schema version</a:t>
            </a:r>
          </a:p>
          <a:p>
            <a:pPr lvl="1"/>
            <a:r>
              <a:rPr lang="en-US" dirty="0"/>
              <a:t>Concurrent testing against shared database</a:t>
            </a:r>
          </a:p>
          <a:p>
            <a:pPr lvl="1"/>
            <a:r>
              <a:rPr lang="en-US" dirty="0"/>
              <a:t>Users at different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6F4BF-BC65-4BC1-B9CD-A013ECD35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0" y="0"/>
            <a:ext cx="3924300" cy="307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7441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FF6E-95B7-4421-8647-754732DF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C7BF-F955-4B17-9868-807B5F89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explicit setup</a:t>
            </a:r>
          </a:p>
          <a:p>
            <a:r>
              <a:rPr lang="en-US" dirty="0"/>
              <a:t>Greater risk over data dependency</a:t>
            </a:r>
          </a:p>
          <a:p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9244E-5979-464C-93B9-83AA5B152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7261413" y="681037"/>
            <a:ext cx="4511040" cy="4603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BCFB63-713A-4A53-9609-2DA7378D8005}"/>
              </a:ext>
            </a:extLst>
          </p:cNvPr>
          <p:cNvSpPr txBox="1"/>
          <p:nvPr/>
        </p:nvSpPr>
        <p:spPr>
          <a:xfrm>
            <a:off x="17615153" y="4375964"/>
            <a:ext cx="1289020" cy="41549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guides.bibliotheques.uqam.ca/themes/19-Sociologie?tab=2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0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1D4F-352A-4B8A-AAB1-4972D88C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4888"/>
          </a:xfrm>
        </p:spPr>
        <p:txBody>
          <a:bodyPr>
            <a:normAutofit fontScale="90000"/>
          </a:bodyPr>
          <a:lstStyle/>
          <a:p>
            <a:r>
              <a:rPr lang="en-US" dirty="0"/>
              <a:t>API Controller Tests (self hosted)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A354-ADD3-4459-8009-8CC33613203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1665892" y="3710043"/>
            <a:ext cx="5215760" cy="664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See: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Microsoft.AspNetCore.Mvc.Testing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69553-A4C1-441C-A903-9BAAFB8E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32" y="1119282"/>
            <a:ext cx="8199384" cy="570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1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4E6102-9D2A-47F2-AEF9-A0944659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Main Points to Remember</a:t>
            </a:r>
          </a:p>
        </p:txBody>
      </p:sp>
      <p:pic>
        <p:nvPicPr>
          <p:cNvPr id="3074" name="Picture 2" descr="400+ Free Remember &amp; Memo Images - Pixabay">
            <a:extLst>
              <a:ext uri="{FF2B5EF4-FFF2-40B4-BE49-F238E27FC236}">
                <a16:creationId xmlns:a16="http://schemas.microsoft.com/office/drawing/2014/main" id="{1E89E645-CB3A-43B5-B147-7FBEACAA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3527" y="2492376"/>
            <a:ext cx="2672529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00B3-C760-45C2-B3B8-C101CB68E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615" y="2504960"/>
            <a:ext cx="7252138" cy="3563159"/>
          </a:xfrm>
        </p:spPr>
        <p:txBody>
          <a:bodyPr>
            <a:normAutofit/>
          </a:bodyPr>
          <a:lstStyle/>
          <a:p>
            <a:r>
              <a:rPr lang="en-US" sz="2400" dirty="0"/>
              <a:t>Keep tests short, sweet &amp; visible.</a:t>
            </a:r>
          </a:p>
          <a:p>
            <a:r>
              <a:rPr lang="en-US" sz="2400" dirty="0"/>
              <a:t>Focus on testing behaviors / responsibilities</a:t>
            </a:r>
          </a:p>
          <a:p>
            <a:r>
              <a:rPr lang="en-US" sz="2400" dirty="0"/>
              <a:t>Isolate your test subject.</a:t>
            </a:r>
          </a:p>
          <a:p>
            <a:r>
              <a:rPr lang="en-US" sz="2400" dirty="0"/>
              <a:t>Use structure to keep tests easy to read/maintain.</a:t>
            </a:r>
          </a:p>
          <a:p>
            <a:r>
              <a:rPr lang="en-US" sz="2400" dirty="0"/>
              <a:t>“All Green” policy / Protect the safety net</a:t>
            </a:r>
          </a:p>
          <a:p>
            <a:r>
              <a:rPr lang="en-US" sz="2400" dirty="0"/>
              <a:t>Keep Unit Tests and Integration Tests separate</a:t>
            </a:r>
          </a:p>
        </p:txBody>
      </p:sp>
    </p:spTree>
    <p:extLst>
      <p:ext uri="{BB962C8B-B14F-4D97-AF65-F5344CB8AC3E}">
        <p14:creationId xmlns:p14="http://schemas.microsoft.com/office/powerpoint/2010/main" val="119572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2CB92-5287-4671-A6D5-53E056AAA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97" r="30339" b="-1"/>
          <a:stretch/>
        </p:blipFill>
        <p:spPr>
          <a:xfrm>
            <a:off x="5797848" y="0"/>
            <a:ext cx="6394152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78A4-8442-4D43-B076-C1BD45E5FBA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3498" y="842352"/>
            <a:ext cx="5594350" cy="5664200"/>
          </a:xfrm>
        </p:spPr>
        <p:txBody>
          <a:bodyPr anchor="ctr">
            <a:normAutofit/>
          </a:bodyPr>
          <a:lstStyle/>
          <a:p>
            <a:pPr marL="285750" marR="0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30 years development</a:t>
            </a:r>
          </a:p>
          <a:p>
            <a:pPr marL="285750" marR="0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Live in Atlanta with my wife, Gana. </a:t>
            </a:r>
          </a:p>
          <a:p>
            <a:pPr marL="285750" marR="0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5 grown kids (blended family)</a:t>
            </a:r>
          </a:p>
          <a:p>
            <a:pPr marL="285750" marR="0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Reading, learning, fitness and camping </a:t>
            </a:r>
          </a:p>
          <a:p>
            <a:pPr marL="285750" marR="0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Mostly Microsoft, </a:t>
            </a:r>
            <a:r>
              <a:rPr lang="en-US" dirty="0" err="1"/>
              <a:t>.Net</a:t>
            </a:r>
            <a:endParaRPr lang="en-US" dirty="0"/>
          </a:p>
          <a:p>
            <a:pPr marL="285750" marR="0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Code for Atlanta</a:t>
            </a:r>
          </a:p>
          <a:p>
            <a:pPr marL="285750" marR="0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Software design &amp; architecture, Cloud-native development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8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B2E8B45-C1A5-4492-B555-C02B3C7B50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5431" y="1060793"/>
            <a:ext cx="6586491" cy="810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0788-EF3B-40C2-936D-08F956E10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numCol="2" rtlCol="0"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Arrange / Act / Assert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Isolation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Code Coverage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TDD Cycle: Red-Green-Refactor 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Behavior Focused Testing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Add structure with “</a:t>
            </a:r>
            <a:r>
              <a:rPr lang="en-US" sz="2000" dirty="0" err="1"/>
              <a:t>TestHelper</a:t>
            </a:r>
            <a:r>
              <a:rPr lang="en-US" sz="2000" dirty="0"/>
              <a:t>” Pattern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Pitfalls (Testing the wrong things)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Configuration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Dependencies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Environment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Implementation</a:t>
            </a:r>
          </a:p>
        </p:txBody>
      </p:sp>
      <p:pic>
        <p:nvPicPr>
          <p:cNvPr id="4098" name="Picture 2" descr="Book Agenda Table - Free photo on Pixabay">
            <a:extLst>
              <a:ext uri="{FF2B5EF4-FFF2-40B4-BE49-F238E27FC236}">
                <a16:creationId xmlns:a16="http://schemas.microsoft.com/office/drawing/2014/main" id="{D77843C7-78BE-4338-8582-0FAF23E1D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6" r="29671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87A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20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EB3F7-326B-40A0-8A3D-047837C7E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97" y="475555"/>
            <a:ext cx="10814386" cy="6065919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204BEEF-5DD8-44F8-8FF5-38EA3E979541}"/>
              </a:ext>
            </a:extLst>
          </p:cNvPr>
          <p:cNvSpPr/>
          <p:nvPr/>
        </p:nvSpPr>
        <p:spPr>
          <a:xfrm flipH="1">
            <a:off x="9501163" y="5795694"/>
            <a:ext cx="1778000" cy="600334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Assert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E6CAE68-FA78-4FD1-9FAA-A28FF55F97A5}"/>
              </a:ext>
            </a:extLst>
          </p:cNvPr>
          <p:cNvSpPr/>
          <p:nvPr/>
        </p:nvSpPr>
        <p:spPr>
          <a:xfrm flipH="1">
            <a:off x="9546883" y="4332019"/>
            <a:ext cx="1778000" cy="600334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21617B2-AEAD-424D-B991-25C5B5CBC5FA}"/>
              </a:ext>
            </a:extLst>
          </p:cNvPr>
          <p:cNvSpPr/>
          <p:nvPr/>
        </p:nvSpPr>
        <p:spPr>
          <a:xfrm flipH="1">
            <a:off x="9577363" y="2422035"/>
            <a:ext cx="1778000" cy="600334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Arrange</a:t>
            </a:r>
          </a:p>
        </p:txBody>
      </p:sp>
    </p:spTree>
    <p:extLst>
      <p:ext uri="{BB962C8B-B14F-4D97-AF65-F5344CB8AC3E}">
        <p14:creationId xmlns:p14="http://schemas.microsoft.com/office/powerpoint/2010/main" val="81768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2A950A-6A48-4AD4-8F65-B12F30ECE410}"/>
              </a:ext>
            </a:extLst>
          </p:cNvPr>
          <p:cNvGrpSpPr/>
          <p:nvPr/>
        </p:nvGrpSpPr>
        <p:grpSpPr>
          <a:xfrm>
            <a:off x="776785" y="1018580"/>
            <a:ext cx="5897880" cy="5473660"/>
            <a:chOff x="776785" y="121920"/>
            <a:chExt cx="5897880" cy="6370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C12786-5E6C-4CBF-B508-1BD472856D8B}"/>
                </a:ext>
              </a:extLst>
            </p:cNvPr>
            <p:cNvSpPr/>
            <p:nvPr/>
          </p:nvSpPr>
          <p:spPr>
            <a:xfrm>
              <a:off x="776785" y="228600"/>
              <a:ext cx="2712720" cy="6263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b="1" dirty="0"/>
                <a:t>SUT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555B540-AEC9-4E43-8039-5CDF14BC7216}"/>
                </a:ext>
              </a:extLst>
            </p:cNvPr>
            <p:cNvSpPr/>
            <p:nvPr/>
          </p:nvSpPr>
          <p:spPr>
            <a:xfrm>
              <a:off x="944425" y="937260"/>
              <a:ext cx="2301240" cy="8229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Operation 1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EB6EE8-050D-4F23-8318-B605B34A963A}"/>
                </a:ext>
              </a:extLst>
            </p:cNvPr>
            <p:cNvSpPr/>
            <p:nvPr/>
          </p:nvSpPr>
          <p:spPr>
            <a:xfrm>
              <a:off x="944425" y="3838194"/>
              <a:ext cx="2301240" cy="8229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Operation 2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06F2626-63F4-45EE-8FDB-1D1175EB0F94}"/>
                </a:ext>
              </a:extLst>
            </p:cNvPr>
            <p:cNvSpPr/>
            <p:nvPr/>
          </p:nvSpPr>
          <p:spPr>
            <a:xfrm>
              <a:off x="4373425" y="121920"/>
              <a:ext cx="2301240" cy="8229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Scenario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169CA44-6AA9-4054-8961-55F1747DAB72}"/>
                </a:ext>
              </a:extLst>
            </p:cNvPr>
            <p:cNvSpPr/>
            <p:nvPr/>
          </p:nvSpPr>
          <p:spPr>
            <a:xfrm>
              <a:off x="4373425" y="1173100"/>
              <a:ext cx="2301240" cy="82296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Scenario B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6DBC548-3CEC-419A-8E60-57CDD9F70B77}"/>
                </a:ext>
              </a:extLst>
            </p:cNvPr>
            <p:cNvSpPr/>
            <p:nvPr/>
          </p:nvSpPr>
          <p:spPr>
            <a:xfrm>
              <a:off x="4373425" y="2239138"/>
              <a:ext cx="2301240" cy="82296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Scenario C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85C4324-9FEC-4F95-A744-59CC4918F172}"/>
                </a:ext>
              </a:extLst>
            </p:cNvPr>
            <p:cNvSpPr/>
            <p:nvPr/>
          </p:nvSpPr>
          <p:spPr>
            <a:xfrm>
              <a:off x="4335325" y="3595118"/>
              <a:ext cx="2301240" cy="8229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Scenario A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116D479-EC57-4727-ACB1-43AF886E19CA}"/>
                </a:ext>
              </a:extLst>
            </p:cNvPr>
            <p:cNvSpPr/>
            <p:nvPr/>
          </p:nvSpPr>
          <p:spPr>
            <a:xfrm>
              <a:off x="4335325" y="4617721"/>
              <a:ext cx="2301240" cy="82296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Scenario B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2727E6C-FAD2-4A7A-9A9B-BE7454CD1CEC}"/>
                </a:ext>
              </a:extLst>
            </p:cNvPr>
            <p:cNvSpPr/>
            <p:nvPr/>
          </p:nvSpPr>
          <p:spPr>
            <a:xfrm>
              <a:off x="944425" y="2178558"/>
              <a:ext cx="2301240" cy="4114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private</a:t>
              </a:r>
              <a:r>
                <a:rPr lang="en-US" sz="2400" dirty="0"/>
                <a:t> 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method 1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1E31D23-B2CB-4EC9-970C-33E47A9B20A0}"/>
                </a:ext>
              </a:extLst>
            </p:cNvPr>
            <p:cNvSpPr/>
            <p:nvPr/>
          </p:nvSpPr>
          <p:spPr>
            <a:xfrm>
              <a:off x="944425" y="3008376"/>
              <a:ext cx="2301240" cy="4114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private</a:t>
              </a:r>
              <a:r>
                <a:rPr lang="en-US" sz="2400" dirty="0"/>
                <a:t> 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method 2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9B91547-B049-4C9F-958F-BB090D79EC23}"/>
                </a:ext>
              </a:extLst>
            </p:cNvPr>
            <p:cNvSpPr/>
            <p:nvPr/>
          </p:nvSpPr>
          <p:spPr>
            <a:xfrm>
              <a:off x="944425" y="5079492"/>
              <a:ext cx="2301240" cy="4114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private method 3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8B112D5-81D6-4D53-A963-4920E316CD0C}"/>
                </a:ext>
              </a:extLst>
            </p:cNvPr>
            <p:cNvSpPr/>
            <p:nvPr/>
          </p:nvSpPr>
          <p:spPr>
            <a:xfrm>
              <a:off x="982525" y="5909311"/>
              <a:ext cx="2301240" cy="4114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private method 4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3E4B073-ED6C-42EE-9A08-9E7EC7780AAE}"/>
                </a:ext>
              </a:extLst>
            </p:cNvPr>
            <p:cNvCxnSpPr>
              <a:stCxn id="23" idx="3"/>
              <a:endCxn id="30" idx="1"/>
            </p:cNvCxnSpPr>
            <p:nvPr/>
          </p:nvCxnSpPr>
          <p:spPr>
            <a:xfrm>
              <a:off x="3245665" y="1348740"/>
              <a:ext cx="1127760" cy="23584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6ADA612-0FDF-4CB0-8DDF-CDD062384294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3283765" y="533400"/>
              <a:ext cx="1089660" cy="81534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366344-0FF5-4638-8C1B-C5526271CE98}"/>
                </a:ext>
              </a:extLst>
            </p:cNvPr>
            <p:cNvCxnSpPr>
              <a:cxnSpLocks/>
              <a:stCxn id="23" idx="3"/>
              <a:endCxn id="32" idx="1"/>
            </p:cNvCxnSpPr>
            <p:nvPr/>
          </p:nvCxnSpPr>
          <p:spPr>
            <a:xfrm>
              <a:off x="3245665" y="1348740"/>
              <a:ext cx="1127760" cy="130187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795740B-FBA9-46ED-9DDF-070D07DF4251}"/>
                </a:ext>
              </a:extLst>
            </p:cNvPr>
            <p:cNvCxnSpPr>
              <a:cxnSpLocks/>
              <a:stCxn id="25" idx="3"/>
              <a:endCxn id="34" idx="1"/>
            </p:cNvCxnSpPr>
            <p:nvPr/>
          </p:nvCxnSpPr>
          <p:spPr>
            <a:xfrm flipV="1">
              <a:off x="3245665" y="4006598"/>
              <a:ext cx="1089660" cy="24307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F4F66DF-1F79-448E-844A-56E02AEA8B93}"/>
                </a:ext>
              </a:extLst>
            </p:cNvPr>
            <p:cNvCxnSpPr>
              <a:cxnSpLocks/>
              <a:stCxn id="25" idx="3"/>
              <a:endCxn id="36" idx="1"/>
            </p:cNvCxnSpPr>
            <p:nvPr/>
          </p:nvCxnSpPr>
          <p:spPr>
            <a:xfrm>
              <a:off x="3245665" y="4249674"/>
              <a:ext cx="1089660" cy="77952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7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016642-9269-42B8-81F7-28683748A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02497" y="1469106"/>
            <a:ext cx="3405788" cy="3571906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8182E525-CB0A-4EDE-B1F1-F798C322FDF9}"/>
              </a:ext>
            </a:extLst>
          </p:cNvPr>
          <p:cNvSpPr/>
          <p:nvPr/>
        </p:nvSpPr>
        <p:spPr>
          <a:xfrm>
            <a:off x="9512613" y="95250"/>
            <a:ext cx="23012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829857F-1DE1-4688-9703-D5F87F24E326}"/>
              </a:ext>
            </a:extLst>
          </p:cNvPr>
          <p:cNvSpPr txBox="1">
            <a:spLocks/>
          </p:cNvSpPr>
          <p:nvPr/>
        </p:nvSpPr>
        <p:spPr>
          <a:xfrm>
            <a:off x="701774" y="42605"/>
            <a:ext cx="6586491" cy="767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Scope</a:t>
            </a:r>
          </a:p>
        </p:txBody>
      </p:sp>
    </p:spTree>
    <p:extLst>
      <p:ext uri="{BB962C8B-B14F-4D97-AF65-F5344CB8AC3E}">
        <p14:creationId xmlns:p14="http://schemas.microsoft.com/office/powerpoint/2010/main" val="138180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4F88-973D-44F3-A9E7-9CEDC5CD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1148316"/>
            <a:ext cx="6586491" cy="767112"/>
          </a:xfrm>
        </p:spPr>
        <p:txBody>
          <a:bodyPr anchor="b">
            <a:normAutofit/>
          </a:bodyPr>
          <a:lstStyle/>
          <a:p>
            <a:r>
              <a:rPr lang="en-US" dirty="0"/>
              <a:t>Test “Mocks”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E4A6-A9F4-48B0-A2EF-ACB71B70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Isolation (drives good design)</a:t>
            </a:r>
          </a:p>
          <a:p>
            <a:pPr marL="342900" indent="-342900"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dirty="0"/>
              <a:t>Setting state / preconditions</a:t>
            </a:r>
          </a:p>
          <a:p>
            <a:pPr marL="342900" indent="-342900"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dirty="0"/>
              <a:t>External dependencies</a:t>
            </a:r>
          </a:p>
          <a:p>
            <a:pPr marL="342900" indent="-342900"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dirty="0"/>
              <a:t>Verifying calls made / Not made</a:t>
            </a:r>
          </a:p>
          <a:p>
            <a:pPr marL="342900" indent="-342900"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dirty="0"/>
              <a:t>Callbacks</a:t>
            </a:r>
          </a:p>
          <a:p>
            <a:pPr marL="800100" lvl="1" indent="-342900"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dirty="0"/>
              <a:t>More control over mock behavior at runtime</a:t>
            </a:r>
          </a:p>
          <a:p>
            <a:pPr marL="800100" lvl="1" indent="-342900"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dirty="0"/>
              <a:t>Caching of parameters for later evaluation</a:t>
            </a:r>
          </a:p>
          <a:p>
            <a:pPr marL="342900" indent="-342900">
              <a:spcBef>
                <a:spcPts val="1200"/>
              </a:spcBef>
              <a:buFont typeface="Symbol" panose="05050102010706020507" pitchFamily="18" charset="2"/>
              <a:buChar char=""/>
            </a:pPr>
            <a:endParaRPr lang="en-US" dirty="0"/>
          </a:p>
        </p:txBody>
      </p:sp>
      <p:pic>
        <p:nvPicPr>
          <p:cNvPr id="23" name="Picture 22" descr="A person standing in a garden&#10;&#10;Description automatically generated">
            <a:extLst>
              <a:ext uri="{FF2B5EF4-FFF2-40B4-BE49-F238E27FC236}">
                <a16:creationId xmlns:a16="http://schemas.microsoft.com/office/drawing/2014/main" id="{9F5DC6E7-000B-4F1D-A164-A7967540E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918" r="1" b="2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802C1CF-399C-46E2-8C47-C6CC81AE0FB7}"/>
              </a:ext>
            </a:extLst>
          </p:cNvPr>
          <p:cNvSpPr/>
          <p:nvPr/>
        </p:nvSpPr>
        <p:spPr>
          <a:xfrm>
            <a:off x="9749791" y="95250"/>
            <a:ext cx="206406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4120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7176-D994-4B31-BF01-77721479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Focus on Responsibilities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68F65F-2ABC-410C-ACD9-C02AF6665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dirty="0"/>
              <a:t>Expected responses</a:t>
            </a:r>
            <a:br>
              <a:rPr lang="en-US" dirty="0"/>
            </a:br>
            <a:r>
              <a:rPr lang="en-US" dirty="0"/>
              <a:t>&amp; changes to environment</a:t>
            </a:r>
          </a:p>
          <a:p>
            <a:r>
              <a:rPr lang="en-US" dirty="0"/>
              <a:t>Brittle Tests – Tests based on unimportant implementation details</a:t>
            </a:r>
          </a:p>
          <a:p>
            <a:r>
              <a:rPr lang="en-US" dirty="0"/>
              <a:t>Short-circuited tests </a:t>
            </a:r>
            <a:br>
              <a:rPr lang="en-US" dirty="0"/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0CADDF-0077-4FBE-92D2-33CCBC0EAB1C}"/>
              </a:ext>
            </a:extLst>
          </p:cNvPr>
          <p:cNvSpPr/>
          <p:nvPr/>
        </p:nvSpPr>
        <p:spPr>
          <a:xfrm>
            <a:off x="9333186" y="95250"/>
            <a:ext cx="24806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</a:t>
            </a:r>
          </a:p>
        </p:txBody>
      </p:sp>
      <p:pic>
        <p:nvPicPr>
          <p:cNvPr id="2050" name="Picture 2" descr="man, wine, restaurant, cooking, toy, tray, cook, figurine, funny, champagne, upper, action figure, gastronomy, beverages, operation, chef's hat, butler">
            <a:extLst>
              <a:ext uri="{FF2B5EF4-FFF2-40B4-BE49-F238E27FC236}">
                <a16:creationId xmlns:a16="http://schemas.microsoft.com/office/drawing/2014/main" id="{C8D5CD25-E761-4A02-8E13-8AC7956C8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1" r="5671"/>
          <a:stretch/>
        </p:blipFill>
        <p:spPr bwMode="auto">
          <a:xfrm>
            <a:off x="0" y="-22578"/>
            <a:ext cx="44026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5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A1D2-E41E-4A4D-BDAD-8D07C1E7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42927"/>
          </a:xfrm>
        </p:spPr>
        <p:txBody>
          <a:bodyPr/>
          <a:lstStyle/>
          <a:p>
            <a:r>
              <a:rPr lang="en-US" dirty="0"/>
              <a:t>Code Coverage</a:t>
            </a:r>
          </a:p>
        </p:txBody>
      </p:sp>
      <p:pic>
        <p:nvPicPr>
          <p:cNvPr id="1026" name="Picture 2" descr="SubMain / TestMatrix - Unit Testing, Code Coverage and Profiling for .NET">
            <a:extLst>
              <a:ext uri="{FF2B5EF4-FFF2-40B4-BE49-F238E27FC236}">
                <a16:creationId xmlns:a16="http://schemas.microsoft.com/office/drawing/2014/main" id="{BD6644B1-BB1B-4C9A-A348-BAEED99FE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" y="2179319"/>
            <a:ext cx="4101465" cy="33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w code coverage highlighting in dotCover 2016.3 – .NET Tools Blog |  JetBrains">
            <a:extLst>
              <a:ext uri="{FF2B5EF4-FFF2-40B4-BE49-F238E27FC236}">
                <a16:creationId xmlns:a16="http://schemas.microsoft.com/office/drawing/2014/main" id="{90384257-E7EC-4880-B699-F33BA1B39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8"/>
          <a:stretch/>
        </p:blipFill>
        <p:spPr bwMode="auto">
          <a:xfrm>
            <a:off x="6096000" y="1963579"/>
            <a:ext cx="5800725" cy="3919856"/>
          </a:xfrm>
          <a:custGeom>
            <a:avLst/>
            <a:gdLst>
              <a:gd name="connsiteX0" fmla="*/ 0 w 5800725"/>
              <a:gd name="connsiteY0" fmla="*/ 0 h 3919856"/>
              <a:gd name="connsiteX1" fmla="*/ 406051 w 5800725"/>
              <a:gd name="connsiteY1" fmla="*/ 0 h 3919856"/>
              <a:gd name="connsiteX2" fmla="*/ 928116 w 5800725"/>
              <a:gd name="connsiteY2" fmla="*/ 0 h 3919856"/>
              <a:gd name="connsiteX3" fmla="*/ 1450181 w 5800725"/>
              <a:gd name="connsiteY3" fmla="*/ 0 h 3919856"/>
              <a:gd name="connsiteX4" fmla="*/ 2030254 w 5800725"/>
              <a:gd name="connsiteY4" fmla="*/ 0 h 3919856"/>
              <a:gd name="connsiteX5" fmla="*/ 2668334 w 5800725"/>
              <a:gd name="connsiteY5" fmla="*/ 0 h 3919856"/>
              <a:gd name="connsiteX6" fmla="*/ 3132392 w 5800725"/>
              <a:gd name="connsiteY6" fmla="*/ 0 h 3919856"/>
              <a:gd name="connsiteX7" fmla="*/ 3712464 w 5800725"/>
              <a:gd name="connsiteY7" fmla="*/ 0 h 3919856"/>
              <a:gd name="connsiteX8" fmla="*/ 4350544 w 5800725"/>
              <a:gd name="connsiteY8" fmla="*/ 0 h 3919856"/>
              <a:gd name="connsiteX9" fmla="*/ 4872609 w 5800725"/>
              <a:gd name="connsiteY9" fmla="*/ 0 h 3919856"/>
              <a:gd name="connsiteX10" fmla="*/ 5800725 w 5800725"/>
              <a:gd name="connsiteY10" fmla="*/ 0 h 3919856"/>
              <a:gd name="connsiteX11" fmla="*/ 5800725 w 5800725"/>
              <a:gd name="connsiteY11" fmla="*/ 559979 h 3919856"/>
              <a:gd name="connsiteX12" fmla="*/ 5800725 w 5800725"/>
              <a:gd name="connsiteY12" fmla="*/ 1080760 h 3919856"/>
              <a:gd name="connsiteX13" fmla="*/ 5800725 w 5800725"/>
              <a:gd name="connsiteY13" fmla="*/ 1562343 h 3919856"/>
              <a:gd name="connsiteX14" fmla="*/ 5800725 w 5800725"/>
              <a:gd name="connsiteY14" fmla="*/ 2161521 h 3919856"/>
              <a:gd name="connsiteX15" fmla="*/ 5800725 w 5800725"/>
              <a:gd name="connsiteY15" fmla="*/ 2603904 h 3919856"/>
              <a:gd name="connsiteX16" fmla="*/ 5800725 w 5800725"/>
              <a:gd name="connsiteY16" fmla="*/ 3163884 h 3919856"/>
              <a:gd name="connsiteX17" fmla="*/ 5800725 w 5800725"/>
              <a:gd name="connsiteY17" fmla="*/ 3919856 h 3919856"/>
              <a:gd name="connsiteX18" fmla="*/ 5394674 w 5800725"/>
              <a:gd name="connsiteY18" fmla="*/ 3919856 h 3919856"/>
              <a:gd name="connsiteX19" fmla="*/ 4930616 w 5800725"/>
              <a:gd name="connsiteY19" fmla="*/ 3919856 h 3919856"/>
              <a:gd name="connsiteX20" fmla="*/ 4524566 w 5800725"/>
              <a:gd name="connsiteY20" fmla="*/ 3919856 h 3919856"/>
              <a:gd name="connsiteX21" fmla="*/ 3828478 w 5800725"/>
              <a:gd name="connsiteY21" fmla="*/ 3919856 h 3919856"/>
              <a:gd name="connsiteX22" fmla="*/ 3422428 w 5800725"/>
              <a:gd name="connsiteY22" fmla="*/ 3919856 h 3919856"/>
              <a:gd name="connsiteX23" fmla="*/ 2958370 w 5800725"/>
              <a:gd name="connsiteY23" fmla="*/ 3919856 h 3919856"/>
              <a:gd name="connsiteX24" fmla="*/ 2320290 w 5800725"/>
              <a:gd name="connsiteY24" fmla="*/ 3919856 h 3919856"/>
              <a:gd name="connsiteX25" fmla="*/ 1682210 w 5800725"/>
              <a:gd name="connsiteY25" fmla="*/ 3919856 h 3919856"/>
              <a:gd name="connsiteX26" fmla="*/ 1218152 w 5800725"/>
              <a:gd name="connsiteY26" fmla="*/ 3919856 h 3919856"/>
              <a:gd name="connsiteX27" fmla="*/ 638080 w 5800725"/>
              <a:gd name="connsiteY27" fmla="*/ 3919856 h 3919856"/>
              <a:gd name="connsiteX28" fmla="*/ 0 w 5800725"/>
              <a:gd name="connsiteY28" fmla="*/ 3919856 h 3919856"/>
              <a:gd name="connsiteX29" fmla="*/ 0 w 5800725"/>
              <a:gd name="connsiteY29" fmla="*/ 3399075 h 3919856"/>
              <a:gd name="connsiteX30" fmla="*/ 0 w 5800725"/>
              <a:gd name="connsiteY30" fmla="*/ 2760699 h 3919856"/>
              <a:gd name="connsiteX31" fmla="*/ 0 w 5800725"/>
              <a:gd name="connsiteY31" fmla="*/ 2122322 h 3919856"/>
              <a:gd name="connsiteX32" fmla="*/ 0 w 5800725"/>
              <a:gd name="connsiteY32" fmla="*/ 1523144 h 3919856"/>
              <a:gd name="connsiteX33" fmla="*/ 0 w 5800725"/>
              <a:gd name="connsiteY33" fmla="*/ 963165 h 3919856"/>
              <a:gd name="connsiteX34" fmla="*/ 0 w 5800725"/>
              <a:gd name="connsiteY34" fmla="*/ 0 h 391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00725" h="3919856" fill="none" extrusionOk="0">
                <a:moveTo>
                  <a:pt x="0" y="0"/>
                </a:moveTo>
                <a:cubicBezTo>
                  <a:pt x="116638" y="-8158"/>
                  <a:pt x="206612" y="46432"/>
                  <a:pt x="406051" y="0"/>
                </a:cubicBezTo>
                <a:cubicBezTo>
                  <a:pt x="605490" y="-46432"/>
                  <a:pt x="814723" y="7798"/>
                  <a:pt x="928116" y="0"/>
                </a:cubicBezTo>
                <a:cubicBezTo>
                  <a:pt x="1041510" y="-7798"/>
                  <a:pt x="1307444" y="49739"/>
                  <a:pt x="1450181" y="0"/>
                </a:cubicBezTo>
                <a:cubicBezTo>
                  <a:pt x="1592919" y="-49739"/>
                  <a:pt x="1853484" y="9984"/>
                  <a:pt x="2030254" y="0"/>
                </a:cubicBezTo>
                <a:cubicBezTo>
                  <a:pt x="2207024" y="-9984"/>
                  <a:pt x="2450549" y="56861"/>
                  <a:pt x="2668334" y="0"/>
                </a:cubicBezTo>
                <a:cubicBezTo>
                  <a:pt x="2886119" y="-56861"/>
                  <a:pt x="3014202" y="24610"/>
                  <a:pt x="3132392" y="0"/>
                </a:cubicBezTo>
                <a:cubicBezTo>
                  <a:pt x="3250582" y="-24610"/>
                  <a:pt x="3472138" y="6564"/>
                  <a:pt x="3712464" y="0"/>
                </a:cubicBezTo>
                <a:cubicBezTo>
                  <a:pt x="3952790" y="-6564"/>
                  <a:pt x="4196891" y="47921"/>
                  <a:pt x="4350544" y="0"/>
                </a:cubicBezTo>
                <a:cubicBezTo>
                  <a:pt x="4504197" y="-47921"/>
                  <a:pt x="4665852" y="29563"/>
                  <a:pt x="4872609" y="0"/>
                </a:cubicBezTo>
                <a:cubicBezTo>
                  <a:pt x="5079367" y="-29563"/>
                  <a:pt x="5608808" y="7693"/>
                  <a:pt x="5800725" y="0"/>
                </a:cubicBezTo>
                <a:cubicBezTo>
                  <a:pt x="5852940" y="177140"/>
                  <a:pt x="5741772" y="294499"/>
                  <a:pt x="5800725" y="559979"/>
                </a:cubicBezTo>
                <a:cubicBezTo>
                  <a:pt x="5859678" y="825459"/>
                  <a:pt x="5754536" y="865288"/>
                  <a:pt x="5800725" y="1080760"/>
                </a:cubicBezTo>
                <a:cubicBezTo>
                  <a:pt x="5846914" y="1296232"/>
                  <a:pt x="5757427" y="1464964"/>
                  <a:pt x="5800725" y="1562343"/>
                </a:cubicBezTo>
                <a:cubicBezTo>
                  <a:pt x="5844023" y="1659722"/>
                  <a:pt x="5741974" y="1977090"/>
                  <a:pt x="5800725" y="2161521"/>
                </a:cubicBezTo>
                <a:cubicBezTo>
                  <a:pt x="5859476" y="2345952"/>
                  <a:pt x="5767738" y="2491200"/>
                  <a:pt x="5800725" y="2603904"/>
                </a:cubicBezTo>
                <a:cubicBezTo>
                  <a:pt x="5833712" y="2716608"/>
                  <a:pt x="5778688" y="2980096"/>
                  <a:pt x="5800725" y="3163884"/>
                </a:cubicBezTo>
                <a:cubicBezTo>
                  <a:pt x="5822762" y="3347672"/>
                  <a:pt x="5761034" y="3690314"/>
                  <a:pt x="5800725" y="3919856"/>
                </a:cubicBezTo>
                <a:cubicBezTo>
                  <a:pt x="5717106" y="3946641"/>
                  <a:pt x="5501018" y="3904845"/>
                  <a:pt x="5394674" y="3919856"/>
                </a:cubicBezTo>
                <a:cubicBezTo>
                  <a:pt x="5288330" y="3934867"/>
                  <a:pt x="5081085" y="3910129"/>
                  <a:pt x="4930616" y="3919856"/>
                </a:cubicBezTo>
                <a:cubicBezTo>
                  <a:pt x="4780147" y="3929583"/>
                  <a:pt x="4628655" y="3880403"/>
                  <a:pt x="4524566" y="3919856"/>
                </a:cubicBezTo>
                <a:cubicBezTo>
                  <a:pt x="4420477" y="3959309"/>
                  <a:pt x="4081853" y="3887845"/>
                  <a:pt x="3828478" y="3919856"/>
                </a:cubicBezTo>
                <a:cubicBezTo>
                  <a:pt x="3575103" y="3951867"/>
                  <a:pt x="3533133" y="3873666"/>
                  <a:pt x="3422428" y="3919856"/>
                </a:cubicBezTo>
                <a:cubicBezTo>
                  <a:pt x="3311723" y="3966046"/>
                  <a:pt x="3144539" y="3902999"/>
                  <a:pt x="2958370" y="3919856"/>
                </a:cubicBezTo>
                <a:cubicBezTo>
                  <a:pt x="2772201" y="3936713"/>
                  <a:pt x="2451475" y="3907829"/>
                  <a:pt x="2320290" y="3919856"/>
                </a:cubicBezTo>
                <a:cubicBezTo>
                  <a:pt x="2189105" y="3931883"/>
                  <a:pt x="1823592" y="3882396"/>
                  <a:pt x="1682210" y="3919856"/>
                </a:cubicBezTo>
                <a:cubicBezTo>
                  <a:pt x="1540828" y="3957316"/>
                  <a:pt x="1369296" y="3893234"/>
                  <a:pt x="1218152" y="3919856"/>
                </a:cubicBezTo>
                <a:cubicBezTo>
                  <a:pt x="1067008" y="3946478"/>
                  <a:pt x="883711" y="3899463"/>
                  <a:pt x="638080" y="3919856"/>
                </a:cubicBezTo>
                <a:cubicBezTo>
                  <a:pt x="392449" y="3940249"/>
                  <a:pt x="310720" y="3858969"/>
                  <a:pt x="0" y="3919856"/>
                </a:cubicBezTo>
                <a:cubicBezTo>
                  <a:pt x="-29376" y="3814691"/>
                  <a:pt x="45106" y="3592594"/>
                  <a:pt x="0" y="3399075"/>
                </a:cubicBezTo>
                <a:cubicBezTo>
                  <a:pt x="-45106" y="3205556"/>
                  <a:pt x="5274" y="2888380"/>
                  <a:pt x="0" y="2760699"/>
                </a:cubicBezTo>
                <a:cubicBezTo>
                  <a:pt x="-5274" y="2633018"/>
                  <a:pt x="29319" y="2436647"/>
                  <a:pt x="0" y="2122322"/>
                </a:cubicBezTo>
                <a:cubicBezTo>
                  <a:pt x="-29319" y="1807997"/>
                  <a:pt x="66874" y="1709905"/>
                  <a:pt x="0" y="1523144"/>
                </a:cubicBezTo>
                <a:cubicBezTo>
                  <a:pt x="-66874" y="1336383"/>
                  <a:pt x="37687" y="1083477"/>
                  <a:pt x="0" y="963165"/>
                </a:cubicBezTo>
                <a:cubicBezTo>
                  <a:pt x="-37687" y="842853"/>
                  <a:pt x="106071" y="387208"/>
                  <a:pt x="0" y="0"/>
                </a:cubicBezTo>
                <a:close/>
              </a:path>
              <a:path w="5800725" h="3919856" stroke="0" extrusionOk="0">
                <a:moveTo>
                  <a:pt x="0" y="0"/>
                </a:moveTo>
                <a:cubicBezTo>
                  <a:pt x="90057" y="-23075"/>
                  <a:pt x="275160" y="8099"/>
                  <a:pt x="406051" y="0"/>
                </a:cubicBezTo>
                <a:cubicBezTo>
                  <a:pt x="536942" y="-8099"/>
                  <a:pt x="810096" y="32413"/>
                  <a:pt x="986123" y="0"/>
                </a:cubicBezTo>
                <a:cubicBezTo>
                  <a:pt x="1162150" y="-32413"/>
                  <a:pt x="1337523" y="10464"/>
                  <a:pt x="1450181" y="0"/>
                </a:cubicBezTo>
                <a:cubicBezTo>
                  <a:pt x="1562839" y="-10464"/>
                  <a:pt x="1760181" y="22288"/>
                  <a:pt x="1972247" y="0"/>
                </a:cubicBezTo>
                <a:cubicBezTo>
                  <a:pt x="2184313" y="-22288"/>
                  <a:pt x="2271765" y="44315"/>
                  <a:pt x="2494312" y="0"/>
                </a:cubicBezTo>
                <a:cubicBezTo>
                  <a:pt x="2716859" y="-44315"/>
                  <a:pt x="2812755" y="15175"/>
                  <a:pt x="2900363" y="0"/>
                </a:cubicBezTo>
                <a:cubicBezTo>
                  <a:pt x="2987971" y="-15175"/>
                  <a:pt x="3396047" y="13439"/>
                  <a:pt x="3596450" y="0"/>
                </a:cubicBezTo>
                <a:cubicBezTo>
                  <a:pt x="3796853" y="-13439"/>
                  <a:pt x="3908811" y="49136"/>
                  <a:pt x="4118515" y="0"/>
                </a:cubicBezTo>
                <a:cubicBezTo>
                  <a:pt x="4328220" y="-49136"/>
                  <a:pt x="4439868" y="1743"/>
                  <a:pt x="4524566" y="0"/>
                </a:cubicBezTo>
                <a:cubicBezTo>
                  <a:pt x="4609264" y="-1743"/>
                  <a:pt x="4814272" y="9209"/>
                  <a:pt x="4930616" y="0"/>
                </a:cubicBezTo>
                <a:cubicBezTo>
                  <a:pt x="5046960" y="-9209"/>
                  <a:pt x="5550288" y="2242"/>
                  <a:pt x="5800725" y="0"/>
                </a:cubicBezTo>
                <a:cubicBezTo>
                  <a:pt x="5832996" y="240595"/>
                  <a:pt x="5799916" y="369090"/>
                  <a:pt x="5800725" y="599178"/>
                </a:cubicBezTo>
                <a:cubicBezTo>
                  <a:pt x="5801534" y="829266"/>
                  <a:pt x="5778331" y="917402"/>
                  <a:pt x="5800725" y="1119959"/>
                </a:cubicBezTo>
                <a:cubicBezTo>
                  <a:pt x="5823119" y="1322516"/>
                  <a:pt x="5800483" y="1474726"/>
                  <a:pt x="5800725" y="1640740"/>
                </a:cubicBezTo>
                <a:cubicBezTo>
                  <a:pt x="5800967" y="1806754"/>
                  <a:pt x="5775375" y="1902728"/>
                  <a:pt x="5800725" y="2083123"/>
                </a:cubicBezTo>
                <a:cubicBezTo>
                  <a:pt x="5826075" y="2263518"/>
                  <a:pt x="5779692" y="2332264"/>
                  <a:pt x="5800725" y="2525507"/>
                </a:cubicBezTo>
                <a:cubicBezTo>
                  <a:pt x="5821758" y="2718750"/>
                  <a:pt x="5745760" y="2948138"/>
                  <a:pt x="5800725" y="3085487"/>
                </a:cubicBezTo>
                <a:cubicBezTo>
                  <a:pt x="5855690" y="3222836"/>
                  <a:pt x="5703691" y="3703621"/>
                  <a:pt x="5800725" y="3919856"/>
                </a:cubicBezTo>
                <a:cubicBezTo>
                  <a:pt x="5676290" y="3960858"/>
                  <a:pt x="5508898" y="3877102"/>
                  <a:pt x="5394674" y="3919856"/>
                </a:cubicBezTo>
                <a:cubicBezTo>
                  <a:pt x="5280450" y="3962610"/>
                  <a:pt x="4900921" y="3879629"/>
                  <a:pt x="4756595" y="3919856"/>
                </a:cubicBezTo>
                <a:cubicBezTo>
                  <a:pt x="4612269" y="3960083"/>
                  <a:pt x="4376032" y="3914946"/>
                  <a:pt x="4060507" y="3919856"/>
                </a:cubicBezTo>
                <a:cubicBezTo>
                  <a:pt x="3744982" y="3924766"/>
                  <a:pt x="3757560" y="3862327"/>
                  <a:pt x="3480435" y="3919856"/>
                </a:cubicBezTo>
                <a:cubicBezTo>
                  <a:pt x="3203310" y="3977385"/>
                  <a:pt x="3134802" y="3881199"/>
                  <a:pt x="3016377" y="3919856"/>
                </a:cubicBezTo>
                <a:cubicBezTo>
                  <a:pt x="2897952" y="3958513"/>
                  <a:pt x="2731834" y="3885113"/>
                  <a:pt x="2610326" y="3919856"/>
                </a:cubicBezTo>
                <a:cubicBezTo>
                  <a:pt x="2488818" y="3954599"/>
                  <a:pt x="2299032" y="3911688"/>
                  <a:pt x="2204275" y="3919856"/>
                </a:cubicBezTo>
                <a:cubicBezTo>
                  <a:pt x="2109518" y="3928024"/>
                  <a:pt x="1888290" y="3877682"/>
                  <a:pt x="1624203" y="3919856"/>
                </a:cubicBezTo>
                <a:cubicBezTo>
                  <a:pt x="1360116" y="3962030"/>
                  <a:pt x="1252096" y="3869298"/>
                  <a:pt x="928116" y="3919856"/>
                </a:cubicBezTo>
                <a:cubicBezTo>
                  <a:pt x="604136" y="3970414"/>
                  <a:pt x="255098" y="3880138"/>
                  <a:pt x="0" y="3919856"/>
                </a:cubicBezTo>
                <a:cubicBezTo>
                  <a:pt x="-38673" y="3779790"/>
                  <a:pt x="40573" y="3626594"/>
                  <a:pt x="0" y="3438274"/>
                </a:cubicBezTo>
                <a:cubicBezTo>
                  <a:pt x="-40573" y="3249954"/>
                  <a:pt x="26407" y="3191435"/>
                  <a:pt x="0" y="2956691"/>
                </a:cubicBezTo>
                <a:cubicBezTo>
                  <a:pt x="-26407" y="2721947"/>
                  <a:pt x="47473" y="2568331"/>
                  <a:pt x="0" y="2435911"/>
                </a:cubicBezTo>
                <a:cubicBezTo>
                  <a:pt x="-47473" y="2303491"/>
                  <a:pt x="28073" y="2111124"/>
                  <a:pt x="0" y="1875931"/>
                </a:cubicBezTo>
                <a:cubicBezTo>
                  <a:pt x="-28073" y="1640738"/>
                  <a:pt x="59425" y="1409539"/>
                  <a:pt x="0" y="1276753"/>
                </a:cubicBezTo>
                <a:cubicBezTo>
                  <a:pt x="-59425" y="1143967"/>
                  <a:pt x="17281" y="990702"/>
                  <a:pt x="0" y="834369"/>
                </a:cubicBezTo>
                <a:cubicBezTo>
                  <a:pt x="-17281" y="678036"/>
                  <a:pt x="22252" y="27098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6397825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5894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7381-2456-4B60-B2AD-528719A8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Pitfalls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DA1A-0A0F-4D5E-B6FD-0F672516D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55" y="186936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/>
              <a:t>Complex test setup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/>
              <a:t>Short-circuit tests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/>
              <a:t>What NOT to Test:</a:t>
            </a:r>
          </a:p>
          <a:p>
            <a:pPr lvl="1">
              <a:lnSpc>
                <a:spcPct val="107000"/>
              </a:lnSpc>
              <a:spcBef>
                <a:spcPts val="1200"/>
              </a:spcBef>
            </a:pPr>
            <a:r>
              <a:rPr lang="en-US"/>
              <a:t>Configuration</a:t>
            </a:r>
          </a:p>
          <a:p>
            <a:pPr lvl="1">
              <a:lnSpc>
                <a:spcPct val="107000"/>
              </a:lnSpc>
              <a:spcBef>
                <a:spcPts val="1200"/>
              </a:spcBef>
            </a:pPr>
            <a:r>
              <a:rPr lang="en-US"/>
              <a:t>Dependencies</a:t>
            </a:r>
          </a:p>
          <a:p>
            <a:pPr lvl="1">
              <a:lnSpc>
                <a:spcPct val="107000"/>
              </a:lnSpc>
              <a:spcBef>
                <a:spcPts val="1200"/>
              </a:spcBef>
            </a:pPr>
            <a:r>
              <a:rPr lang="en-US"/>
              <a:t>Environment</a:t>
            </a:r>
          </a:p>
          <a:p>
            <a:pPr lvl="1">
              <a:lnSpc>
                <a:spcPct val="107000"/>
              </a:lnSpc>
              <a:spcBef>
                <a:spcPts val="1200"/>
              </a:spcBef>
            </a:pPr>
            <a:r>
              <a:rPr lang="en-US"/>
              <a:t>Implementation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220D2D-1863-47D5-9DCF-8D135BE4EADC}"/>
              </a:ext>
            </a:extLst>
          </p:cNvPr>
          <p:cNvSpPr/>
          <p:nvPr/>
        </p:nvSpPr>
        <p:spPr>
          <a:xfrm>
            <a:off x="9489184" y="95250"/>
            <a:ext cx="23246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F9AB9E-675B-460A-B728-5A104BC45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63000" y="3421117"/>
            <a:ext cx="3429000" cy="3429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26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626F7AC-6C05-4D94-AE9D-E64E972ABB76}">
  <we:reference id="wa104380907" version="3.0.0.0" store="en-US" storeType="OMEX"/>
  <we:alternateReferences>
    <we:reference id="wa104380907" version="3.0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610</Words>
  <Application>Microsoft Office PowerPoint</Application>
  <PresentationFormat>Widescreen</PresentationFormat>
  <Paragraphs>141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Berlin Sans FB</vt:lpstr>
      <vt:lpstr>Calibri</vt:lpstr>
      <vt:lpstr>Calibri Light</vt:lpstr>
      <vt:lpstr>Symbol</vt:lpstr>
      <vt:lpstr>Office Theme</vt:lpstr>
      <vt:lpstr>Effective Unit Testing</vt:lpstr>
      <vt:lpstr>PowerPoint Presentation</vt:lpstr>
      <vt:lpstr>Agenda</vt:lpstr>
      <vt:lpstr>PowerPoint Presentation</vt:lpstr>
      <vt:lpstr>PowerPoint Presentation</vt:lpstr>
      <vt:lpstr>Test “Mocks”</vt:lpstr>
      <vt:lpstr>Focus on Responsibilities</vt:lpstr>
      <vt:lpstr>Code Coverage</vt:lpstr>
      <vt:lpstr>Pitfalls</vt:lpstr>
      <vt:lpstr>Broken Tests</vt:lpstr>
      <vt:lpstr>Test Driven Development (TDD)</vt:lpstr>
      <vt:lpstr>“TestHelper” Pattern</vt:lpstr>
      <vt:lpstr>Integration Tests</vt:lpstr>
      <vt:lpstr>Database Integration Tests</vt:lpstr>
      <vt:lpstr>Web Integration Tests</vt:lpstr>
      <vt:lpstr>API Controller Tests (self hosted)</vt:lpstr>
      <vt:lpstr>Main Points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Unit Testing</dc:title>
  <dc:creator>Wayne Schroder</dc:creator>
  <cp:lastModifiedBy>Wayne Schroder</cp:lastModifiedBy>
  <cp:revision>1</cp:revision>
  <dcterms:created xsi:type="dcterms:W3CDTF">2020-09-08T20:08:30Z</dcterms:created>
  <dcterms:modified xsi:type="dcterms:W3CDTF">2020-09-22T01:31:45Z</dcterms:modified>
</cp:coreProperties>
</file>