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9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929898-C8F5-4DA7-A757-3207A1E68569}"/>
              </a:ext>
            </a:extLst>
          </p:cNvPr>
          <p:cNvSpPr/>
          <p:nvPr/>
        </p:nvSpPr>
        <p:spPr>
          <a:xfrm>
            <a:off x="3057347" y="655636"/>
            <a:ext cx="6077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/>
              <a:t>大数据</a:t>
            </a:r>
            <a:r>
              <a:rPr lang="en-US" altLang="zh-CN" sz="4000"/>
              <a:t>——Hadoop</a:t>
            </a:r>
            <a:r>
              <a:rPr lang="zh-CN" altLang="en-US" sz="4000"/>
              <a:t>（</a:t>
            </a:r>
            <a:r>
              <a:rPr lang="ja-JP" altLang="en-US" sz="4000"/>
              <a:t>一</a:t>
            </a:r>
            <a:r>
              <a:rPr lang="zh-CN" altLang="en-US" sz="4000"/>
              <a:t>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108C9-3031-144E-A369-6306F22F196A}"/>
              </a:ext>
            </a:extLst>
          </p:cNvPr>
          <p:cNvSpPr txBox="1"/>
          <p:nvPr/>
        </p:nvSpPr>
        <p:spPr>
          <a:xfrm>
            <a:off x="3300248" y="2112579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一</a:t>
            </a:r>
            <a:r>
              <a:rPr lang="zh-CN" altLang="en-US" sz="2400"/>
              <a:t>、</a:t>
            </a:r>
            <a:r>
              <a:rPr lang="en-US" altLang="zh-CN" sz="2400"/>
              <a:t>Hadoop</a:t>
            </a:r>
            <a:r>
              <a:rPr lang="ja-JP" altLang="en-US" sz="2400"/>
              <a:t>能做什么</a:t>
            </a:r>
            <a:endParaRPr lang="en-US" altLang="ja-JP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9E820-835F-DB4A-8F1D-AB7CACF0843E}"/>
              </a:ext>
            </a:extLst>
          </p:cNvPr>
          <p:cNvSpPr txBox="1"/>
          <p:nvPr/>
        </p:nvSpPr>
        <p:spPr>
          <a:xfrm>
            <a:off x="3300248" y="2711669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</a:t>
            </a:r>
            <a:r>
              <a:rPr lang="zh-CN" altLang="en-US" sz="2400"/>
              <a:t>、</a:t>
            </a:r>
            <a:r>
              <a:rPr lang="ja-JP" altLang="en-US" sz="2400"/>
              <a:t>安装</a:t>
            </a:r>
            <a:r>
              <a:rPr lang="en-US" altLang="ja-JP" sz="2400"/>
              <a:t>Hadoop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E32AF-703E-7046-9CF7-DD14AC8DE469}"/>
              </a:ext>
            </a:extLst>
          </p:cNvPr>
          <p:cNvSpPr txBox="1"/>
          <p:nvPr/>
        </p:nvSpPr>
        <p:spPr>
          <a:xfrm>
            <a:off x="3300248" y="3384331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三</a:t>
            </a:r>
            <a:r>
              <a:rPr lang="zh-CN" altLang="en-US" sz="2400"/>
              <a:t>、</a:t>
            </a:r>
            <a:r>
              <a:rPr lang="en-US" altLang="zh-CN" sz="2400"/>
              <a:t>Hello World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33A1A-E379-E247-803E-F69CCDFF01BE}"/>
              </a:ext>
            </a:extLst>
          </p:cNvPr>
          <p:cNvSpPr txBox="1"/>
          <p:nvPr/>
        </p:nvSpPr>
        <p:spPr>
          <a:xfrm>
            <a:off x="3300248" y="3993931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四</a:t>
            </a:r>
            <a:r>
              <a:rPr lang="zh-CN" altLang="en-US" sz="2400"/>
              <a:t>、</a:t>
            </a:r>
            <a:r>
              <a:rPr lang="en-US" altLang="zh-CN" sz="2400"/>
              <a:t>Spark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1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43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8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6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8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1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55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6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7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34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80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0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78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80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4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8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07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5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1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1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52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7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11480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243</TotalTime>
  <Words>21</Words>
  <Application>Microsoft Macintosh PowerPoint</Application>
  <PresentationFormat>Widescreen</PresentationFormat>
  <Paragraphs>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主题1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Microsoft Office User</cp:lastModifiedBy>
  <cp:revision>63</cp:revision>
  <dcterms:created xsi:type="dcterms:W3CDTF">2018-08-05T12:56:00Z</dcterms:created>
  <dcterms:modified xsi:type="dcterms:W3CDTF">2019-06-08T05:43:13Z</dcterms:modified>
</cp:coreProperties>
</file>