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1"/>
  </p:sldMasterIdLst>
  <p:notesMasterIdLst>
    <p:notesMasterId r:id="rId90"/>
  </p:notesMasterIdLst>
  <p:sldIdLst>
    <p:sldId id="257" r:id="rId2"/>
    <p:sldId id="258" r:id="rId3"/>
    <p:sldId id="300" r:id="rId4"/>
    <p:sldId id="301" r:id="rId5"/>
    <p:sldId id="302" r:id="rId6"/>
    <p:sldId id="303" r:id="rId7"/>
    <p:sldId id="304" r:id="rId8"/>
    <p:sldId id="305" r:id="rId9"/>
    <p:sldId id="259" r:id="rId10"/>
    <p:sldId id="317" r:id="rId11"/>
    <p:sldId id="261" r:id="rId12"/>
    <p:sldId id="319" r:id="rId13"/>
    <p:sldId id="262" r:id="rId14"/>
    <p:sldId id="321" r:id="rId15"/>
    <p:sldId id="367" r:id="rId16"/>
    <p:sldId id="263" r:id="rId17"/>
    <p:sldId id="323" r:id="rId18"/>
    <p:sldId id="368" r:id="rId19"/>
    <p:sldId id="285" r:id="rId20"/>
    <p:sldId id="337" r:id="rId21"/>
    <p:sldId id="369" r:id="rId22"/>
    <p:sldId id="397" r:id="rId23"/>
    <p:sldId id="306" r:id="rId24"/>
    <p:sldId id="265" r:id="rId25"/>
    <p:sldId id="325" r:id="rId26"/>
    <p:sldId id="266" r:id="rId27"/>
    <p:sldId id="327" r:id="rId28"/>
    <p:sldId id="371" r:id="rId29"/>
    <p:sldId id="268" r:id="rId30"/>
    <p:sldId id="329" r:id="rId31"/>
    <p:sldId id="372" r:id="rId32"/>
    <p:sldId id="272" r:id="rId33"/>
    <p:sldId id="345" r:id="rId34"/>
    <p:sldId id="308" r:id="rId35"/>
    <p:sldId id="288" r:id="rId36"/>
    <p:sldId id="361" r:id="rId37"/>
    <p:sldId id="388" r:id="rId38"/>
    <p:sldId id="267" r:id="rId39"/>
    <p:sldId id="331" r:id="rId40"/>
    <p:sldId id="375" r:id="rId41"/>
    <p:sldId id="396" r:id="rId42"/>
    <p:sldId id="269" r:id="rId43"/>
    <p:sldId id="333" r:id="rId44"/>
    <p:sldId id="394" r:id="rId45"/>
    <p:sldId id="376" r:id="rId46"/>
    <p:sldId id="274" r:id="rId47"/>
    <p:sldId id="335" r:id="rId48"/>
    <p:sldId id="286" r:id="rId49"/>
    <p:sldId id="339" r:id="rId50"/>
    <p:sldId id="271" r:id="rId51"/>
    <p:sldId id="343" r:id="rId52"/>
    <p:sldId id="365" r:id="rId53"/>
    <p:sldId id="289" r:id="rId54"/>
    <p:sldId id="363" r:id="rId55"/>
    <p:sldId id="380" r:id="rId56"/>
    <p:sldId id="270" r:id="rId57"/>
    <p:sldId id="341" r:id="rId58"/>
    <p:sldId id="381" r:id="rId59"/>
    <p:sldId id="287" r:id="rId60"/>
    <p:sldId id="347" r:id="rId61"/>
    <p:sldId id="312" r:id="rId62"/>
    <p:sldId id="389" r:id="rId63"/>
    <p:sldId id="276" r:id="rId64"/>
    <p:sldId id="349" r:id="rId65"/>
    <p:sldId id="277" r:id="rId66"/>
    <p:sldId id="351" r:id="rId67"/>
    <p:sldId id="278" r:id="rId68"/>
    <p:sldId id="353" r:id="rId69"/>
    <p:sldId id="398" r:id="rId70"/>
    <p:sldId id="313" r:id="rId71"/>
    <p:sldId id="390" r:id="rId72"/>
    <p:sldId id="279" r:id="rId73"/>
    <p:sldId id="355" r:id="rId74"/>
    <p:sldId id="281" r:id="rId75"/>
    <p:sldId id="357" r:id="rId76"/>
    <p:sldId id="387" r:id="rId77"/>
    <p:sldId id="282" r:id="rId78"/>
    <p:sldId id="359" r:id="rId79"/>
    <p:sldId id="309" r:id="rId80"/>
    <p:sldId id="391" r:id="rId81"/>
    <p:sldId id="393" r:id="rId82"/>
    <p:sldId id="392" r:id="rId83"/>
    <p:sldId id="256" r:id="rId84"/>
    <p:sldId id="395" r:id="rId85"/>
    <p:sldId id="296" r:id="rId86"/>
    <p:sldId id="400" r:id="rId87"/>
    <p:sldId id="292" r:id="rId88"/>
    <p:sldId id="297"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17E147-915A-4302-99A4-A1FB87C77CE0}" v="2" dt="2021-04-06T14:19:15.589"/>
    <p1510:client id="{B7F2A040-6895-764D-A20D-B8CED7C4DF13}" v="3" dt="2021-04-07T06:07:48.313"/>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93" autoAdjust="0"/>
    <p:restoredTop sz="94652"/>
  </p:normalViewPr>
  <p:slideViewPr>
    <p:cSldViewPr snapToGrid="0" snapToObjects="1">
      <p:cViewPr varScale="1">
        <p:scale>
          <a:sx n="142" d="100"/>
          <a:sy n="142" d="100"/>
        </p:scale>
        <p:origin x="192"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microsoft.com/office/2016/11/relationships/changesInfo" Target="changesInfos/changesInfo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9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 ai" userId="e710d734f6a225af" providerId="LiveId" clId="{B7F2A040-6895-764D-A20D-B8CED7C4DF13}"/>
    <pc:docChg chg="modSld">
      <pc:chgData name="s ai" userId="e710d734f6a225af" providerId="LiveId" clId="{B7F2A040-6895-764D-A20D-B8CED7C4DF13}" dt="2021-04-07T06:07:56.837" v="31" actId="20577"/>
      <pc:docMkLst>
        <pc:docMk/>
      </pc:docMkLst>
      <pc:sldChg chg="addSp modSp mod">
        <pc:chgData name="s ai" userId="e710d734f6a225af" providerId="LiveId" clId="{B7F2A040-6895-764D-A20D-B8CED7C4DF13}" dt="2021-04-06T09:16:58.950" v="1" actId="1076"/>
        <pc:sldMkLst>
          <pc:docMk/>
          <pc:sldMk cId="510821147" sldId="331"/>
        </pc:sldMkLst>
        <pc:spChg chg="add mod">
          <ac:chgData name="s ai" userId="e710d734f6a225af" providerId="LiveId" clId="{B7F2A040-6895-764D-A20D-B8CED7C4DF13}" dt="2021-04-06T09:16:58.950" v="1" actId="1076"/>
          <ac:spMkLst>
            <pc:docMk/>
            <pc:sldMk cId="510821147" sldId="331"/>
            <ac:spMk id="2" creationId="{245662AB-94B8-3046-B10E-7FCFD591E92E}"/>
          </ac:spMkLst>
        </pc:spChg>
      </pc:sldChg>
      <pc:sldChg chg="addSp delSp modSp mod">
        <pc:chgData name="s ai" userId="e710d734f6a225af" providerId="LiveId" clId="{B7F2A040-6895-764D-A20D-B8CED7C4DF13}" dt="2021-04-07T06:07:56.837" v="31" actId="20577"/>
        <pc:sldMkLst>
          <pc:docMk/>
          <pc:sldMk cId="2647016778" sldId="396"/>
        </pc:sldMkLst>
        <pc:spChg chg="add del mod">
          <ac:chgData name="s ai" userId="e710d734f6a225af" providerId="LiveId" clId="{B7F2A040-6895-764D-A20D-B8CED7C4DF13}" dt="2021-04-07T06:07:47.146" v="4"/>
          <ac:spMkLst>
            <pc:docMk/>
            <pc:sldMk cId="2647016778" sldId="396"/>
            <ac:spMk id="2" creationId="{83668292-5B54-1841-B13D-439C447A3345}"/>
          </ac:spMkLst>
        </pc:spChg>
        <pc:spChg chg="add mod">
          <ac:chgData name="s ai" userId="e710d734f6a225af" providerId="LiveId" clId="{B7F2A040-6895-764D-A20D-B8CED7C4DF13}" dt="2021-04-07T06:07:56.837" v="31" actId="20577"/>
          <ac:spMkLst>
            <pc:docMk/>
            <pc:sldMk cId="2647016778" sldId="396"/>
            <ac:spMk id="3" creationId="{96C4082F-34E5-F748-9FE3-B6119F37B707}"/>
          </ac:spMkLst>
        </pc:spChg>
      </pc:sldChg>
    </pc:docChg>
  </pc:docChgLst>
  <pc:docChgLst>
    <pc:chgData name="s ai" userId="e710d734f6a225af" providerId="LiveId" clId="{F6080711-0DDC-6745-8A31-09BB190C1C26}"/>
    <pc:docChg chg="undo custSel addSld delSld modSld modMainMaster">
      <pc:chgData name="s ai" userId="e710d734f6a225af" providerId="LiveId" clId="{F6080711-0DDC-6745-8A31-09BB190C1C26}" dt="2021-03-08T08:44:55.710" v="507" actId="207"/>
      <pc:docMkLst>
        <pc:docMk/>
      </pc:docMkLst>
      <pc:sldChg chg="new del">
        <pc:chgData name="s ai" userId="e710d734f6a225af" providerId="LiveId" clId="{F6080711-0DDC-6745-8A31-09BB190C1C26}" dt="2021-03-08T08:36:57.577" v="452" actId="2696"/>
        <pc:sldMkLst>
          <pc:docMk/>
          <pc:sldMk cId="442381984" sldId="257"/>
        </pc:sldMkLst>
      </pc:sldChg>
      <pc:sldChg chg="new del">
        <pc:chgData name="s ai" userId="e710d734f6a225af" providerId="LiveId" clId="{F6080711-0DDC-6745-8A31-09BB190C1C26}" dt="2021-03-08T08:35:03.015" v="393" actId="680"/>
        <pc:sldMkLst>
          <pc:docMk/>
          <pc:sldMk cId="1145023442" sldId="257"/>
        </pc:sldMkLst>
      </pc:sldChg>
      <pc:sldChg chg="add del">
        <pc:chgData name="s ai" userId="e710d734f6a225af" providerId="LiveId" clId="{F6080711-0DDC-6745-8A31-09BB190C1C26}" dt="2021-03-08T08:34:57.182" v="391"/>
        <pc:sldMkLst>
          <pc:docMk/>
          <pc:sldMk cId="2626611526" sldId="257"/>
        </pc:sldMkLst>
      </pc:sldChg>
      <pc:sldChg chg="add">
        <pc:chgData name="s ai" userId="e710d734f6a225af" providerId="LiveId" clId="{F6080711-0DDC-6745-8A31-09BB190C1C26}" dt="2021-03-08T08:36:59.385" v="453"/>
        <pc:sldMkLst>
          <pc:docMk/>
          <pc:sldMk cId="2762817214" sldId="257"/>
        </pc:sldMkLst>
      </pc:sldChg>
      <pc:sldChg chg="new del">
        <pc:chgData name="s ai" userId="e710d734f6a225af" providerId="LiveId" clId="{F6080711-0DDC-6745-8A31-09BB190C1C26}" dt="2021-03-08T08:36:15.349" v="431" actId="680"/>
        <pc:sldMkLst>
          <pc:docMk/>
          <pc:sldMk cId="4846577" sldId="258"/>
        </pc:sldMkLst>
      </pc:sldChg>
      <pc:sldChg chg="new del">
        <pc:chgData name="s ai" userId="e710d734f6a225af" providerId="LiveId" clId="{F6080711-0DDC-6745-8A31-09BB190C1C26}" dt="2021-03-08T08:36:57.070" v="451" actId="2696"/>
        <pc:sldMkLst>
          <pc:docMk/>
          <pc:sldMk cId="2427323070" sldId="258"/>
        </pc:sldMkLst>
      </pc:sldChg>
      <pc:sldMasterChg chg="addSp delSp modSp mod addSldLayout delSldLayout modSldLayout">
        <pc:chgData name="s ai" userId="e710d734f6a225af" providerId="LiveId" clId="{F6080711-0DDC-6745-8A31-09BB190C1C26}" dt="2021-03-08T08:44:55.710" v="507" actId="207"/>
        <pc:sldMasterMkLst>
          <pc:docMk/>
          <pc:sldMasterMk cId="762105350" sldId="2147483648"/>
        </pc:sldMasterMkLst>
        <pc:spChg chg="add del">
          <ac:chgData name="s ai" userId="e710d734f6a225af" providerId="LiveId" clId="{F6080711-0DDC-6745-8A31-09BB190C1C26}" dt="2021-03-08T08:40:03.074" v="464" actId="478"/>
          <ac:spMkLst>
            <pc:docMk/>
            <pc:sldMasterMk cId="762105350" sldId="2147483648"/>
            <ac:spMk id="2" creationId="{971B28EA-C2D3-E54E-A6BF-16BDF667883F}"/>
          </ac:spMkLst>
        </pc:spChg>
        <pc:spChg chg="del">
          <ac:chgData name="s ai" userId="e710d734f6a225af" providerId="LiveId" clId="{F6080711-0DDC-6745-8A31-09BB190C1C26}" dt="2021-03-08T08:36:00.529" v="428" actId="478"/>
          <ac:spMkLst>
            <pc:docMk/>
            <pc:sldMasterMk cId="762105350" sldId="2147483648"/>
            <ac:spMk id="3" creationId="{8272A197-A0A7-394A-B8BA-C6D48F04998A}"/>
          </ac:spMkLst>
        </pc:spChg>
        <pc:spChg chg="del">
          <ac:chgData name="s ai" userId="e710d734f6a225af" providerId="LiveId" clId="{F6080711-0DDC-6745-8A31-09BB190C1C26}" dt="2021-03-08T08:35:58.954" v="427" actId="478"/>
          <ac:spMkLst>
            <pc:docMk/>
            <pc:sldMasterMk cId="762105350" sldId="2147483648"/>
            <ac:spMk id="4" creationId="{CFE98C91-3B22-414F-8DC1-4D083923C4FA}"/>
          </ac:spMkLst>
        </pc:spChg>
        <pc:spChg chg="del">
          <ac:chgData name="s ai" userId="e710d734f6a225af" providerId="LiveId" clId="{F6080711-0DDC-6745-8A31-09BB190C1C26}" dt="2021-03-08T08:35:57.277" v="426" actId="478"/>
          <ac:spMkLst>
            <pc:docMk/>
            <pc:sldMasterMk cId="762105350" sldId="2147483648"/>
            <ac:spMk id="5" creationId="{7DE8265A-2345-A345-A55A-CE842EB853E6}"/>
          </ac:spMkLst>
        </pc:spChg>
        <pc:spChg chg="del mod">
          <ac:chgData name="s ai" userId="e710d734f6a225af" providerId="LiveId" clId="{F6080711-0DDC-6745-8A31-09BB190C1C26}" dt="2021-03-08T08:43:15.305" v="468" actId="478"/>
          <ac:spMkLst>
            <pc:docMk/>
            <pc:sldMasterMk cId="762105350" sldId="2147483648"/>
            <ac:spMk id="6" creationId="{438C4BD4-F419-BD44-ADA2-C51E753F4ABE}"/>
          </ac:spMkLst>
        </pc:spChg>
        <pc:spChg chg="add del mod">
          <ac:chgData name="s ai" userId="e710d734f6a225af" providerId="LiveId" clId="{F6080711-0DDC-6745-8A31-09BB190C1C26}" dt="2021-03-08T08:35:33.528" v="396"/>
          <ac:spMkLst>
            <pc:docMk/>
            <pc:sldMasterMk cId="762105350" sldId="2147483648"/>
            <ac:spMk id="8" creationId="{A6D3FA11-6715-DA42-9DA6-4DDAD61F6A2D}"/>
          </ac:spMkLst>
        </pc:spChg>
        <pc:spChg chg="add mod">
          <ac:chgData name="s ai" userId="e710d734f6a225af" providerId="LiveId" clId="{F6080711-0DDC-6745-8A31-09BB190C1C26}" dt="2021-03-08T08:44:55.710" v="507" actId="207"/>
          <ac:spMkLst>
            <pc:docMk/>
            <pc:sldMasterMk cId="762105350" sldId="2147483648"/>
            <ac:spMk id="9" creationId="{B8A758F6-FCD7-2F43-A6A5-00963717D807}"/>
          </ac:spMkLst>
        </pc:spChg>
        <pc:picChg chg="add mod">
          <ac:chgData name="s ai" userId="e710d734f6a225af" providerId="LiveId" clId="{F6080711-0DDC-6745-8A31-09BB190C1C26}" dt="2021-03-08T08:40:27.117" v="467" actId="29295"/>
          <ac:picMkLst>
            <pc:docMk/>
            <pc:sldMasterMk cId="762105350" sldId="2147483648"/>
            <ac:picMk id="7" creationId="{BB1A566C-732A-A945-8D7F-4DDBB160EBC8}"/>
          </ac:picMkLst>
        </pc:picChg>
        <pc:sldLayoutChg chg="addSp delSp modSp mod setBg">
          <pc:chgData name="s ai" userId="e710d734f6a225af" providerId="LiveId" clId="{F6080711-0DDC-6745-8A31-09BB190C1C26}" dt="2021-03-08T08:44:15.841" v="501" actId="478"/>
          <pc:sldLayoutMkLst>
            <pc:docMk/>
            <pc:sldMasterMk cId="762105350" sldId="2147483648"/>
            <pc:sldLayoutMk cId="1654409420" sldId="2147483649"/>
          </pc:sldLayoutMkLst>
          <pc:spChg chg="del">
            <ac:chgData name="s ai" userId="e710d734f6a225af" providerId="LiveId" clId="{F6080711-0DDC-6745-8A31-09BB190C1C26}" dt="2021-03-08T08:25:13.441" v="0" actId="478"/>
            <ac:spMkLst>
              <pc:docMk/>
              <pc:sldMasterMk cId="762105350" sldId="2147483648"/>
              <pc:sldLayoutMk cId="1654409420" sldId="2147483649"/>
              <ac:spMk id="2" creationId="{81ABDC0C-807B-A54E-A87A-78DBFEB0696B}"/>
            </ac:spMkLst>
          </pc:spChg>
          <pc:spChg chg="del">
            <ac:chgData name="s ai" userId="e710d734f6a225af" providerId="LiveId" clId="{F6080711-0DDC-6745-8A31-09BB190C1C26}" dt="2021-03-08T08:25:17.039" v="1" actId="478"/>
            <ac:spMkLst>
              <pc:docMk/>
              <pc:sldMasterMk cId="762105350" sldId="2147483648"/>
              <pc:sldLayoutMk cId="1654409420" sldId="2147483649"/>
              <ac:spMk id="3" creationId="{99B6C642-9616-2748-B186-489C41B614AF}"/>
            </ac:spMkLst>
          </pc:spChg>
          <pc:spChg chg="del">
            <ac:chgData name="s ai" userId="e710d734f6a225af" providerId="LiveId" clId="{F6080711-0DDC-6745-8A31-09BB190C1C26}" dt="2021-03-08T08:25:47.211" v="29" actId="478"/>
            <ac:spMkLst>
              <pc:docMk/>
              <pc:sldMasterMk cId="762105350" sldId="2147483648"/>
              <pc:sldLayoutMk cId="1654409420" sldId="2147483649"/>
              <ac:spMk id="4" creationId="{3B11BAF8-A135-104D-B94B-6765DA753D8A}"/>
            </ac:spMkLst>
          </pc:spChg>
          <pc:spChg chg="del">
            <ac:chgData name="s ai" userId="e710d734f6a225af" providerId="LiveId" clId="{F6080711-0DDC-6745-8A31-09BB190C1C26}" dt="2021-03-08T08:25:45.208" v="28" actId="478"/>
            <ac:spMkLst>
              <pc:docMk/>
              <pc:sldMasterMk cId="762105350" sldId="2147483648"/>
              <pc:sldLayoutMk cId="1654409420" sldId="2147483649"/>
              <ac:spMk id="5" creationId="{CA1068B8-ADE6-EA41-8DEA-F2A423580154}"/>
            </ac:spMkLst>
          </pc:spChg>
          <pc:spChg chg="del mod">
            <ac:chgData name="s ai" userId="e710d734f6a225af" providerId="LiveId" clId="{F6080711-0DDC-6745-8A31-09BB190C1C26}" dt="2021-03-08T08:44:15.841" v="501" actId="478"/>
            <ac:spMkLst>
              <pc:docMk/>
              <pc:sldMasterMk cId="762105350" sldId="2147483648"/>
              <pc:sldLayoutMk cId="1654409420" sldId="2147483649"/>
              <ac:spMk id="6" creationId="{5717649B-5728-694D-88CC-4C2DE4F23706}"/>
            </ac:spMkLst>
          </pc:spChg>
          <pc:picChg chg="add del mod">
            <ac:chgData name="s ai" userId="e710d734f6a225af" providerId="LiveId" clId="{F6080711-0DDC-6745-8A31-09BB190C1C26}" dt="2021-03-08T08:40:19.181" v="466" actId="478"/>
            <ac:picMkLst>
              <pc:docMk/>
              <pc:sldMasterMk cId="762105350" sldId="2147483648"/>
              <pc:sldLayoutMk cId="1654409420" sldId="2147483649"/>
              <ac:picMk id="3" creationId="{BF165A5F-CA3C-1140-96CA-CBEC5C80DD28}"/>
            </ac:picMkLst>
          </pc:picChg>
          <pc:picChg chg="add del mod">
            <ac:chgData name="s ai" userId="e710d734f6a225af" providerId="LiveId" clId="{F6080711-0DDC-6745-8A31-09BB190C1C26}" dt="2021-03-08T08:30:31.476" v="378" actId="478"/>
            <ac:picMkLst>
              <pc:docMk/>
              <pc:sldMasterMk cId="762105350" sldId="2147483648"/>
              <pc:sldLayoutMk cId="1654409420" sldId="2147483649"/>
              <ac:picMk id="8" creationId="{3A438327-580B-4845-AAE7-3DD1C02B2DAB}"/>
            </ac:picMkLst>
          </pc:picChg>
        </pc:sldLayoutChg>
        <pc:sldLayoutChg chg="addSp delSp modSp del mod">
          <pc:chgData name="s ai" userId="e710d734f6a225af" providerId="LiveId" clId="{F6080711-0DDC-6745-8A31-09BB190C1C26}" dt="2021-03-08T08:38:12.023" v="460" actId="2696"/>
          <pc:sldLayoutMkLst>
            <pc:docMk/>
            <pc:sldMasterMk cId="762105350" sldId="2147483648"/>
            <pc:sldLayoutMk cId="915796096" sldId="2147483650"/>
          </pc:sldLayoutMkLst>
          <pc:spChg chg="del">
            <ac:chgData name="s ai" userId="e710d734f6a225af" providerId="LiveId" clId="{F6080711-0DDC-6745-8A31-09BB190C1C26}" dt="2021-03-08T08:36:34.367" v="449" actId="478"/>
            <ac:spMkLst>
              <pc:docMk/>
              <pc:sldMasterMk cId="762105350" sldId="2147483648"/>
              <pc:sldLayoutMk cId="915796096" sldId="2147483650"/>
              <ac:spMk id="2" creationId="{CCC169BA-97F1-D34B-9327-DCD31D916A8C}"/>
            </ac:spMkLst>
          </pc:spChg>
          <pc:spChg chg="del">
            <ac:chgData name="s ai" userId="e710d734f6a225af" providerId="LiveId" clId="{F6080711-0DDC-6745-8A31-09BB190C1C26}" dt="2021-03-08T08:36:29.417" v="446" actId="478"/>
            <ac:spMkLst>
              <pc:docMk/>
              <pc:sldMasterMk cId="762105350" sldId="2147483648"/>
              <pc:sldLayoutMk cId="915796096" sldId="2147483650"/>
              <ac:spMk id="3" creationId="{06D3F7F1-D6B6-D447-9A4A-94640BD6DBEC}"/>
            </ac:spMkLst>
          </pc:spChg>
          <pc:spChg chg="del">
            <ac:chgData name="s ai" userId="e710d734f6a225af" providerId="LiveId" clId="{F6080711-0DDC-6745-8A31-09BB190C1C26}" dt="2021-03-08T08:36:32.669" v="448" actId="478"/>
            <ac:spMkLst>
              <pc:docMk/>
              <pc:sldMasterMk cId="762105350" sldId="2147483648"/>
              <pc:sldLayoutMk cId="915796096" sldId="2147483650"/>
              <ac:spMk id="4" creationId="{08FF5D1F-DB52-484F-94F9-EBC3C11B2A88}"/>
            </ac:spMkLst>
          </pc:spChg>
          <pc:spChg chg="del">
            <ac:chgData name="s ai" userId="e710d734f6a225af" providerId="LiveId" clId="{F6080711-0DDC-6745-8A31-09BB190C1C26}" dt="2021-03-08T08:36:30.824" v="447" actId="478"/>
            <ac:spMkLst>
              <pc:docMk/>
              <pc:sldMasterMk cId="762105350" sldId="2147483648"/>
              <pc:sldLayoutMk cId="915796096" sldId="2147483650"/>
              <ac:spMk id="5" creationId="{07D87C49-51A9-924C-A76E-5B843A4C19D2}"/>
            </ac:spMkLst>
          </pc:spChg>
          <pc:spChg chg="mod">
            <ac:chgData name="s ai" userId="e710d734f6a225af" providerId="LiveId" clId="{F6080711-0DDC-6745-8A31-09BB190C1C26}" dt="2021-03-08T08:36:26.896" v="445" actId="20577"/>
            <ac:spMkLst>
              <pc:docMk/>
              <pc:sldMasterMk cId="762105350" sldId="2147483648"/>
              <pc:sldLayoutMk cId="915796096" sldId="2147483650"/>
              <ac:spMk id="6" creationId="{D9B1D502-F1EC-4C4C-879E-97815DE40781}"/>
            </ac:spMkLst>
          </pc:spChg>
          <pc:spChg chg="add del mod">
            <ac:chgData name="s ai" userId="e710d734f6a225af" providerId="LiveId" clId="{F6080711-0DDC-6745-8A31-09BB190C1C26}" dt="2021-03-08T08:37:27.073" v="456"/>
            <ac:spMkLst>
              <pc:docMk/>
              <pc:sldMasterMk cId="762105350" sldId="2147483648"/>
              <pc:sldLayoutMk cId="915796096" sldId="2147483650"/>
              <ac:spMk id="7" creationId="{C08D7292-B1CA-104E-85C6-B64DD95FE7D0}"/>
            </ac:spMkLst>
          </pc:spChg>
          <pc:spChg chg="add del mod">
            <ac:chgData name="s ai" userId="e710d734f6a225af" providerId="LiveId" clId="{F6080711-0DDC-6745-8A31-09BB190C1C26}" dt="2021-03-08T08:38:08.487" v="459"/>
            <ac:spMkLst>
              <pc:docMk/>
              <pc:sldMasterMk cId="762105350" sldId="2147483648"/>
              <pc:sldLayoutMk cId="915796096" sldId="2147483650"/>
              <ac:spMk id="8" creationId="{F343982C-E0E2-5341-AC11-818144E2186E}"/>
            </ac:spMkLst>
          </pc:spChg>
        </pc:sldLayoutChg>
        <pc:sldLayoutChg chg="del">
          <pc:chgData name="s ai" userId="e710d734f6a225af" providerId="LiveId" clId="{F6080711-0DDC-6745-8A31-09BB190C1C26}" dt="2021-03-08T08:38:16.028" v="461" actId="2696"/>
          <pc:sldLayoutMkLst>
            <pc:docMk/>
            <pc:sldMasterMk cId="762105350" sldId="2147483648"/>
            <pc:sldLayoutMk cId="3273806289" sldId="2147483651"/>
          </pc:sldLayoutMkLst>
        </pc:sldLayoutChg>
        <pc:sldLayoutChg chg="new del mod">
          <pc:chgData name="s ai" userId="e710d734f6a225af" providerId="LiveId" clId="{F6080711-0DDC-6745-8A31-09BB190C1C26}" dt="2021-03-08T08:33:58.070" v="382" actId="11236"/>
          <pc:sldLayoutMkLst>
            <pc:docMk/>
            <pc:sldMasterMk cId="762105350" sldId="2147483648"/>
            <pc:sldLayoutMk cId="389156597" sldId="2147483660"/>
          </pc:sldLayoutMkLst>
        </pc:sldLayoutChg>
        <pc:sldLayoutChg chg="new del mod">
          <pc:chgData name="s ai" userId="e710d734f6a225af" providerId="LiveId" clId="{F6080711-0DDC-6745-8A31-09BB190C1C26}" dt="2021-03-08T08:33:32.421" v="380" actId="11236"/>
          <pc:sldLayoutMkLst>
            <pc:docMk/>
            <pc:sldMasterMk cId="762105350" sldId="2147483648"/>
            <pc:sldLayoutMk cId="3575468988" sldId="2147483660"/>
          </pc:sldLayoutMkLst>
        </pc:sldLayoutChg>
      </pc:sldMasterChg>
    </pc:docChg>
  </pc:docChgLst>
  <pc:docChgLst>
    <pc:chgData name="s ai" userId="e710d734f6a225af" providerId="LiveId" clId="{2717E147-915A-4302-99A4-A1FB87C77CE0}"/>
    <pc:docChg chg="undo redo custSel addSld delSld modSld sldOrd">
      <pc:chgData name="s ai" userId="e710d734f6a225af" providerId="LiveId" clId="{2717E147-915A-4302-99A4-A1FB87C77CE0}" dt="2021-04-06T14:19:17.591" v="53635" actId="1076"/>
      <pc:docMkLst>
        <pc:docMk/>
      </pc:docMkLst>
      <pc:sldChg chg="addSp delSp modSp add del mod ord">
        <pc:chgData name="s ai" userId="e710d734f6a225af" providerId="LiveId" clId="{2717E147-915A-4302-99A4-A1FB87C77CE0}" dt="2021-03-13T01:11:45.108" v="3926" actId="22"/>
        <pc:sldMkLst>
          <pc:docMk/>
          <pc:sldMk cId="716460740" sldId="256"/>
        </pc:sldMkLst>
        <pc:picChg chg="add">
          <ac:chgData name="s ai" userId="e710d734f6a225af" providerId="LiveId" clId="{2717E147-915A-4302-99A4-A1FB87C77CE0}" dt="2021-03-13T01:11:45.108" v="3926" actId="22"/>
          <ac:picMkLst>
            <pc:docMk/>
            <pc:sldMk cId="716460740" sldId="256"/>
            <ac:picMk id="3" creationId="{41684C51-1936-4B4E-81AA-848684697C9C}"/>
          </ac:picMkLst>
        </pc:picChg>
        <pc:picChg chg="add del mod">
          <ac:chgData name="s ai" userId="e710d734f6a225af" providerId="LiveId" clId="{2717E147-915A-4302-99A4-A1FB87C77CE0}" dt="2021-03-08T14:59:45.393" v="6" actId="478"/>
          <ac:picMkLst>
            <pc:docMk/>
            <pc:sldMk cId="716460740" sldId="256"/>
            <ac:picMk id="3" creationId="{DEE07C92-9511-4324-A5F0-9C3902CF67B8}"/>
          </ac:picMkLst>
        </pc:picChg>
        <pc:picChg chg="add del mod">
          <ac:chgData name="s ai" userId="e710d734f6a225af" providerId="LiveId" clId="{2717E147-915A-4302-99A4-A1FB87C77CE0}" dt="2021-03-13T01:11:44.759" v="3925" actId="478"/>
          <ac:picMkLst>
            <pc:docMk/>
            <pc:sldMk cId="716460740" sldId="256"/>
            <ac:picMk id="5" creationId="{F5591C62-D83B-4F39-9BCA-7EE052A4A4E4}"/>
          </ac:picMkLst>
        </pc:picChg>
      </pc:sldChg>
      <pc:sldChg chg="addSp delSp modSp mod">
        <pc:chgData name="s ai" userId="e710d734f6a225af" providerId="LiveId" clId="{2717E147-915A-4302-99A4-A1FB87C77CE0}" dt="2021-03-28T03:51:59.062" v="52503" actId="465"/>
        <pc:sldMkLst>
          <pc:docMk/>
          <pc:sldMk cId="2762817214" sldId="257"/>
        </pc:sldMkLst>
        <pc:spChg chg="add mod">
          <ac:chgData name="s ai" userId="e710d734f6a225af" providerId="LiveId" clId="{2717E147-915A-4302-99A4-A1FB87C77CE0}" dt="2021-03-21T02:10:15.104" v="5753" actId="692"/>
          <ac:spMkLst>
            <pc:docMk/>
            <pc:sldMk cId="2762817214" sldId="257"/>
            <ac:spMk id="2" creationId="{0B384858-6CDC-4797-AFE7-07B4FBCFAA88}"/>
          </ac:spMkLst>
        </pc:spChg>
        <pc:spChg chg="add del mod">
          <ac:chgData name="s ai" userId="e710d734f6a225af" providerId="LiveId" clId="{2717E147-915A-4302-99A4-A1FB87C77CE0}" dt="2021-03-08T15:00:31.136" v="15"/>
          <ac:spMkLst>
            <pc:docMk/>
            <pc:sldMk cId="2762817214" sldId="257"/>
            <ac:spMk id="2" creationId="{C78A3D83-AA5D-45B1-976A-7BD87781CFDC}"/>
          </ac:spMkLst>
        </pc:spChg>
        <pc:spChg chg="add mod">
          <ac:chgData name="s ai" userId="e710d734f6a225af" providerId="LiveId" clId="{2717E147-915A-4302-99A4-A1FB87C77CE0}" dt="2021-03-21T02:08:42.447" v="5616" actId="1076"/>
          <ac:spMkLst>
            <pc:docMk/>
            <pc:sldMk cId="2762817214" sldId="257"/>
            <ac:spMk id="3" creationId="{8D7D408F-2D8E-44E4-87D8-76D4F46BAA2D}"/>
          </ac:spMkLst>
        </pc:spChg>
        <pc:spChg chg="add mod">
          <ac:chgData name="s ai" userId="e710d734f6a225af" providerId="LiveId" clId="{2717E147-915A-4302-99A4-A1FB87C77CE0}" dt="2021-03-28T03:51:51.898" v="52502" actId="552"/>
          <ac:spMkLst>
            <pc:docMk/>
            <pc:sldMk cId="2762817214" sldId="257"/>
            <ac:spMk id="5" creationId="{BB33BC1C-56D4-4B0E-9D39-38CE68D54AFA}"/>
          </ac:spMkLst>
        </pc:spChg>
        <pc:spChg chg="add del">
          <ac:chgData name="s ai" userId="e710d734f6a225af" providerId="LiveId" clId="{2717E147-915A-4302-99A4-A1FB87C77CE0}" dt="2021-03-08T15:04:51.448" v="127" actId="22"/>
          <ac:spMkLst>
            <pc:docMk/>
            <pc:sldMk cId="2762817214" sldId="257"/>
            <ac:spMk id="7" creationId="{42FA0221-7154-4609-94E0-A8F87A7146CE}"/>
          </ac:spMkLst>
        </pc:spChg>
        <pc:spChg chg="add mod">
          <ac:chgData name="s ai" userId="e710d734f6a225af" providerId="LiveId" clId="{2717E147-915A-4302-99A4-A1FB87C77CE0}" dt="2021-03-28T03:51:59.062" v="52503" actId="465"/>
          <ac:spMkLst>
            <pc:docMk/>
            <pc:sldMk cId="2762817214" sldId="257"/>
            <ac:spMk id="9" creationId="{EA23436A-E907-4011-8953-AA0646014C2C}"/>
          </ac:spMkLst>
        </pc:spChg>
        <pc:spChg chg="add mod">
          <ac:chgData name="s ai" userId="e710d734f6a225af" providerId="LiveId" clId="{2717E147-915A-4302-99A4-A1FB87C77CE0}" dt="2021-03-28T03:51:59.062" v="52503" actId="465"/>
          <ac:spMkLst>
            <pc:docMk/>
            <pc:sldMk cId="2762817214" sldId="257"/>
            <ac:spMk id="10" creationId="{3826198D-E4FE-4D9E-9700-8F02AE84BAD4}"/>
          </ac:spMkLst>
        </pc:spChg>
        <pc:spChg chg="add del mod">
          <ac:chgData name="s ai" userId="e710d734f6a225af" providerId="LiveId" clId="{2717E147-915A-4302-99A4-A1FB87C77CE0}" dt="2021-03-08T15:05:38.182" v="155"/>
          <ac:spMkLst>
            <pc:docMk/>
            <pc:sldMk cId="2762817214" sldId="257"/>
            <ac:spMk id="11" creationId="{0E1E6F46-11B2-4DDB-A59B-F8615C8CAAFF}"/>
          </ac:spMkLst>
        </pc:spChg>
        <pc:spChg chg="add del mod">
          <ac:chgData name="s ai" userId="e710d734f6a225af" providerId="LiveId" clId="{2717E147-915A-4302-99A4-A1FB87C77CE0}" dt="2021-03-28T03:51:05.657" v="52490" actId="478"/>
          <ac:spMkLst>
            <pc:docMk/>
            <pc:sldMk cId="2762817214" sldId="257"/>
            <ac:spMk id="11" creationId="{D422E08A-8811-4E32-BA1F-5C809D431F1D}"/>
          </ac:spMkLst>
        </pc:spChg>
        <pc:spChg chg="add del mod">
          <ac:chgData name="s ai" userId="e710d734f6a225af" providerId="LiveId" clId="{2717E147-915A-4302-99A4-A1FB87C77CE0}" dt="2021-03-08T15:06:32.711" v="177"/>
          <ac:spMkLst>
            <pc:docMk/>
            <pc:sldMk cId="2762817214" sldId="257"/>
            <ac:spMk id="12" creationId="{25C175E1-AE4B-402F-B50F-F5FEB0FEADA3}"/>
          </ac:spMkLst>
        </pc:spChg>
        <pc:spChg chg="add mod">
          <ac:chgData name="s ai" userId="e710d734f6a225af" providerId="LiveId" clId="{2717E147-915A-4302-99A4-A1FB87C77CE0}" dt="2021-03-28T03:51:51.898" v="52502" actId="552"/>
          <ac:spMkLst>
            <pc:docMk/>
            <pc:sldMk cId="2762817214" sldId="257"/>
            <ac:spMk id="13" creationId="{C1993F77-F6A0-46DF-9108-6CF936B836D5}"/>
          </ac:spMkLst>
        </pc:spChg>
        <pc:picChg chg="add del">
          <ac:chgData name="s ai" userId="e710d734f6a225af" providerId="LiveId" clId="{2717E147-915A-4302-99A4-A1FB87C77CE0}" dt="2021-03-13T01:51:59.990" v="3984" actId="22"/>
          <ac:picMkLst>
            <pc:docMk/>
            <pc:sldMk cId="2762817214" sldId="257"/>
            <ac:picMk id="4" creationId="{A2C94722-3742-496C-B49F-DD99EDEE5B31}"/>
          </ac:picMkLst>
        </pc:picChg>
      </pc:sldChg>
      <pc:sldChg chg="addSp delSp modSp new mod ord">
        <pc:chgData name="s ai" userId="e710d734f6a225af" providerId="LiveId" clId="{2717E147-915A-4302-99A4-A1FB87C77CE0}" dt="2021-03-21T07:45:53.022" v="10119" actId="692"/>
        <pc:sldMkLst>
          <pc:docMk/>
          <pc:sldMk cId="3583677111" sldId="258"/>
        </pc:sldMkLst>
        <pc:spChg chg="add del mod">
          <ac:chgData name="s ai" userId="e710d734f6a225af" providerId="LiveId" clId="{2717E147-915A-4302-99A4-A1FB87C77CE0}" dt="2021-03-11T14:27:41.024" v="3279" actId="478"/>
          <ac:spMkLst>
            <pc:docMk/>
            <pc:sldMk cId="3583677111" sldId="258"/>
            <ac:spMk id="2" creationId="{4AE72753-D71B-457F-A93C-CD2B143B6D43}"/>
          </ac:spMkLst>
        </pc:spChg>
        <pc:spChg chg="add mod">
          <ac:chgData name="s ai" userId="e710d734f6a225af" providerId="LiveId" clId="{2717E147-915A-4302-99A4-A1FB87C77CE0}" dt="2021-03-21T01:58:28.574" v="4409"/>
          <ac:spMkLst>
            <pc:docMk/>
            <pc:sldMk cId="3583677111" sldId="258"/>
            <ac:spMk id="2" creationId="{B3292C5E-B926-4E29-BD93-0E2B6F779D34}"/>
          </ac:spMkLst>
        </pc:spChg>
        <pc:spChg chg="add del mod">
          <ac:chgData name="s ai" userId="e710d734f6a225af" providerId="LiveId" clId="{2717E147-915A-4302-99A4-A1FB87C77CE0}" dt="2021-03-10T14:04:39.922" v="1301" actId="478"/>
          <ac:spMkLst>
            <pc:docMk/>
            <pc:sldMk cId="3583677111" sldId="258"/>
            <ac:spMk id="3" creationId="{9C853D1B-AB4D-4473-93B6-CC2A66C61C40}"/>
          </ac:spMkLst>
        </pc:spChg>
        <pc:spChg chg="add del mod">
          <ac:chgData name="s ai" userId="e710d734f6a225af" providerId="LiveId" clId="{2717E147-915A-4302-99A4-A1FB87C77CE0}" dt="2021-03-08T15:02:41.284" v="77"/>
          <ac:spMkLst>
            <pc:docMk/>
            <pc:sldMk cId="3583677111" sldId="258"/>
            <ac:spMk id="3" creationId="{A940F975-89B9-4A64-9DB5-94A3AD8A6B7C}"/>
          </ac:spMkLst>
        </pc:spChg>
        <pc:spChg chg="add del mod">
          <ac:chgData name="s ai" userId="e710d734f6a225af" providerId="LiveId" clId="{2717E147-915A-4302-99A4-A1FB87C77CE0}" dt="2021-03-10T14:04:18.472" v="1295"/>
          <ac:spMkLst>
            <pc:docMk/>
            <pc:sldMk cId="3583677111" sldId="258"/>
            <ac:spMk id="4" creationId="{0E500F11-1E4A-4E76-9824-D10AFA5D2ADE}"/>
          </ac:spMkLst>
        </pc:spChg>
        <pc:spChg chg="add del mod">
          <ac:chgData name="s ai" userId="e710d734f6a225af" providerId="LiveId" clId="{2717E147-915A-4302-99A4-A1FB87C77CE0}" dt="2021-03-08T15:02:41.280" v="75" actId="21"/>
          <ac:spMkLst>
            <pc:docMk/>
            <pc:sldMk cId="3583677111" sldId="258"/>
            <ac:spMk id="4" creationId="{48F20683-0067-4ABA-B41C-0F352B5956A8}"/>
          </ac:spMkLst>
        </pc:spChg>
        <pc:spChg chg="add del mod">
          <ac:chgData name="s ai" userId="e710d734f6a225af" providerId="LiveId" clId="{2717E147-915A-4302-99A4-A1FB87C77CE0}" dt="2021-03-21T01:49:46.871" v="4125"/>
          <ac:spMkLst>
            <pc:docMk/>
            <pc:sldMk cId="3583677111" sldId="258"/>
            <ac:spMk id="4" creationId="{CDA0E389-0757-41BD-8462-7108B0E976AF}"/>
          </ac:spMkLst>
        </pc:spChg>
        <pc:spChg chg="add del mod">
          <ac:chgData name="s ai" userId="e710d734f6a225af" providerId="LiveId" clId="{2717E147-915A-4302-99A4-A1FB87C77CE0}" dt="2021-03-11T14:30:35.128" v="3334" actId="478"/>
          <ac:spMkLst>
            <pc:docMk/>
            <pc:sldMk cId="3583677111" sldId="258"/>
            <ac:spMk id="5" creationId="{26EB1291-7C77-431E-82BB-95E6DF13675E}"/>
          </ac:spMkLst>
        </pc:spChg>
        <pc:spChg chg="add del mod">
          <ac:chgData name="s ai" userId="e710d734f6a225af" providerId="LiveId" clId="{2717E147-915A-4302-99A4-A1FB87C77CE0}" dt="2021-03-21T01:49:50.045" v="4127"/>
          <ac:spMkLst>
            <pc:docMk/>
            <pc:sldMk cId="3583677111" sldId="258"/>
            <ac:spMk id="5" creationId="{745194D1-1563-4EE5-927E-4545CE55A433}"/>
          </ac:spMkLst>
        </pc:spChg>
        <pc:spChg chg="add del mod">
          <ac:chgData name="s ai" userId="e710d734f6a225af" providerId="LiveId" clId="{2717E147-915A-4302-99A4-A1FB87C77CE0}" dt="2021-03-10T14:01:49.338" v="1075" actId="478"/>
          <ac:spMkLst>
            <pc:docMk/>
            <pc:sldMk cId="3583677111" sldId="258"/>
            <ac:spMk id="6" creationId="{41A26EE6-EDFD-450B-BC0F-78DB09007456}"/>
          </ac:spMkLst>
        </pc:spChg>
        <pc:spChg chg="add mod">
          <ac:chgData name="s ai" userId="e710d734f6a225af" providerId="LiveId" clId="{2717E147-915A-4302-99A4-A1FB87C77CE0}" dt="2021-03-21T07:45:53.022" v="10119" actId="692"/>
          <ac:spMkLst>
            <pc:docMk/>
            <pc:sldMk cId="3583677111" sldId="258"/>
            <ac:spMk id="6" creationId="{ACD00989-86D8-4E69-930C-C47867BF4EC1}"/>
          </ac:spMkLst>
        </pc:spChg>
        <pc:spChg chg="add del mod">
          <ac:chgData name="s ai" userId="e710d734f6a225af" providerId="LiveId" clId="{2717E147-915A-4302-99A4-A1FB87C77CE0}" dt="2021-03-11T14:30:36.745" v="3335" actId="478"/>
          <ac:spMkLst>
            <pc:docMk/>
            <pc:sldMk cId="3583677111" sldId="258"/>
            <ac:spMk id="6" creationId="{E807FC32-F860-40B1-ADC6-8F9EE00F1A01}"/>
          </ac:spMkLst>
        </pc:spChg>
        <pc:spChg chg="add mod">
          <ac:chgData name="s ai" userId="e710d734f6a225af" providerId="LiveId" clId="{2717E147-915A-4302-99A4-A1FB87C77CE0}" dt="2021-03-11T14:30:50.528" v="3363" actId="20577"/>
          <ac:spMkLst>
            <pc:docMk/>
            <pc:sldMk cId="3583677111" sldId="258"/>
            <ac:spMk id="7" creationId="{F837D348-96F2-49EE-B63C-9B2E1F6A11B9}"/>
          </ac:spMkLst>
        </pc:spChg>
        <pc:spChg chg="add del mod">
          <ac:chgData name="s ai" userId="e710d734f6a225af" providerId="LiveId" clId="{2717E147-915A-4302-99A4-A1FB87C77CE0}" dt="2021-03-21T07:45:53.022" v="10119" actId="692"/>
          <ac:spMkLst>
            <pc:docMk/>
            <pc:sldMk cId="3583677111" sldId="258"/>
            <ac:spMk id="8" creationId="{99A9383A-01CA-406F-94CE-21BA127EF588}"/>
          </ac:spMkLst>
        </pc:spChg>
        <pc:spChg chg="add del mod">
          <ac:chgData name="s ai" userId="e710d734f6a225af" providerId="LiveId" clId="{2717E147-915A-4302-99A4-A1FB87C77CE0}" dt="2021-03-10T14:10:37.600" v="1784" actId="478"/>
          <ac:spMkLst>
            <pc:docMk/>
            <pc:sldMk cId="3583677111" sldId="258"/>
            <ac:spMk id="9" creationId="{0C8FA8F0-EC5B-459D-9175-C7F2A5876ADF}"/>
          </ac:spMkLst>
        </pc:spChg>
        <pc:spChg chg="add mod">
          <ac:chgData name="s ai" userId="e710d734f6a225af" providerId="LiveId" clId="{2717E147-915A-4302-99A4-A1FB87C77CE0}" dt="2021-03-21T07:45:53.022" v="10119" actId="692"/>
          <ac:spMkLst>
            <pc:docMk/>
            <pc:sldMk cId="3583677111" sldId="258"/>
            <ac:spMk id="9" creationId="{B075D90C-D72F-4407-A7E4-F721EA004E70}"/>
          </ac:spMkLst>
        </pc:spChg>
        <pc:spChg chg="add mod">
          <ac:chgData name="s ai" userId="e710d734f6a225af" providerId="LiveId" clId="{2717E147-915A-4302-99A4-A1FB87C77CE0}" dt="2021-03-21T07:45:53.022" v="10119" actId="692"/>
          <ac:spMkLst>
            <pc:docMk/>
            <pc:sldMk cId="3583677111" sldId="258"/>
            <ac:spMk id="10" creationId="{7A77F968-0D28-435B-BECB-4DD7259FB9BD}"/>
          </ac:spMkLst>
        </pc:spChg>
        <pc:spChg chg="add del mod">
          <ac:chgData name="s ai" userId="e710d734f6a225af" providerId="LiveId" clId="{2717E147-915A-4302-99A4-A1FB87C77CE0}" dt="2021-03-10T14:05:39.713" v="1413" actId="478"/>
          <ac:spMkLst>
            <pc:docMk/>
            <pc:sldMk cId="3583677111" sldId="258"/>
            <ac:spMk id="10" creationId="{807E2763-EB97-4069-841D-6E8DF77745BC}"/>
          </ac:spMkLst>
        </pc:spChg>
        <pc:spChg chg="add mod">
          <ac:chgData name="s ai" userId="e710d734f6a225af" providerId="LiveId" clId="{2717E147-915A-4302-99A4-A1FB87C77CE0}" dt="2021-03-21T02:10:44.617" v="5755" actId="1076"/>
          <ac:spMkLst>
            <pc:docMk/>
            <pc:sldMk cId="3583677111" sldId="258"/>
            <ac:spMk id="11" creationId="{631235A0-4510-42D0-9EB6-D84A28F85BDD}"/>
          </ac:spMkLst>
        </pc:spChg>
        <pc:spChg chg="add del mod">
          <ac:chgData name="s ai" userId="e710d734f6a225af" providerId="LiveId" clId="{2717E147-915A-4302-99A4-A1FB87C77CE0}" dt="2021-03-10T14:10:37.600" v="1784" actId="478"/>
          <ac:spMkLst>
            <pc:docMk/>
            <pc:sldMk cId="3583677111" sldId="258"/>
            <ac:spMk id="11" creationId="{CC2D4C90-4836-48B6-B6CA-76455ED9283D}"/>
          </ac:spMkLst>
        </pc:spChg>
        <pc:spChg chg="add mod">
          <ac:chgData name="s ai" userId="e710d734f6a225af" providerId="LiveId" clId="{2717E147-915A-4302-99A4-A1FB87C77CE0}" dt="2021-03-21T02:11:07.154" v="5759" actId="1076"/>
          <ac:spMkLst>
            <pc:docMk/>
            <pc:sldMk cId="3583677111" sldId="258"/>
            <ac:spMk id="12" creationId="{C4F4BFAF-7E92-40E0-867A-11397C188D1D}"/>
          </ac:spMkLst>
        </pc:spChg>
        <pc:spChg chg="add del mod">
          <ac:chgData name="s ai" userId="e710d734f6a225af" providerId="LiveId" clId="{2717E147-915A-4302-99A4-A1FB87C77CE0}" dt="2021-03-10T14:10:37.600" v="1784" actId="478"/>
          <ac:spMkLst>
            <pc:docMk/>
            <pc:sldMk cId="3583677111" sldId="258"/>
            <ac:spMk id="12" creationId="{E6D0A46D-561C-4F50-A17E-ABC95F2381AB}"/>
          </ac:spMkLst>
        </pc:spChg>
        <pc:spChg chg="add mod">
          <ac:chgData name="s ai" userId="e710d734f6a225af" providerId="LiveId" clId="{2717E147-915A-4302-99A4-A1FB87C77CE0}" dt="2021-03-21T02:11:23.181" v="5761" actId="1076"/>
          <ac:spMkLst>
            <pc:docMk/>
            <pc:sldMk cId="3583677111" sldId="258"/>
            <ac:spMk id="13" creationId="{F2D3241D-F938-4950-8910-092ED16F9A5F}"/>
          </ac:spMkLst>
        </pc:spChg>
      </pc:sldChg>
      <pc:sldChg chg="addSp delSp modSp add mod">
        <pc:chgData name="s ai" userId="e710d734f6a225af" providerId="LiveId" clId="{2717E147-915A-4302-99A4-A1FB87C77CE0}" dt="2021-03-29T13:19:00.134" v="53470" actId="1076"/>
        <pc:sldMkLst>
          <pc:docMk/>
          <pc:sldMk cId="3963577078" sldId="259"/>
        </pc:sldMkLst>
        <pc:spChg chg="add mod">
          <ac:chgData name="s ai" userId="e710d734f6a225af" providerId="LiveId" clId="{2717E147-915A-4302-99A4-A1FB87C77CE0}" dt="2021-03-21T07:44:51.309" v="10057" actId="1076"/>
          <ac:spMkLst>
            <pc:docMk/>
            <pc:sldMk cId="3963577078" sldId="259"/>
            <ac:spMk id="2" creationId="{E111DD33-E0B5-4507-A170-B85534C0C5C7}"/>
          </ac:spMkLst>
        </pc:spChg>
        <pc:spChg chg="add del mod">
          <ac:chgData name="s ai" userId="e710d734f6a225af" providerId="LiveId" clId="{2717E147-915A-4302-99A4-A1FB87C77CE0}" dt="2021-03-10T13:19:12.726" v="448" actId="478"/>
          <ac:spMkLst>
            <pc:docMk/>
            <pc:sldMk cId="3963577078" sldId="259"/>
            <ac:spMk id="3" creationId="{4D43D478-0CA2-4788-9628-F1C8F8C9BD83}"/>
          </ac:spMkLst>
        </pc:spChg>
        <pc:spChg chg="add del mod">
          <ac:chgData name="s ai" userId="e710d734f6a225af" providerId="LiveId" clId="{2717E147-915A-4302-99A4-A1FB87C77CE0}" dt="2021-03-21T07:44:26.440" v="10053" actId="478"/>
          <ac:spMkLst>
            <pc:docMk/>
            <pc:sldMk cId="3963577078" sldId="259"/>
            <ac:spMk id="3" creationId="{E845D415-25C7-4DE4-B3A1-FDE1D487616D}"/>
          </ac:spMkLst>
        </pc:spChg>
        <pc:spChg chg="add del">
          <ac:chgData name="s ai" userId="e710d734f6a225af" providerId="LiveId" clId="{2717E147-915A-4302-99A4-A1FB87C77CE0}" dt="2021-03-08T15:07:31.615" v="181" actId="22"/>
          <ac:spMkLst>
            <pc:docMk/>
            <pc:sldMk cId="3963577078" sldId="259"/>
            <ac:spMk id="4" creationId="{2F6FE678-4FE9-4151-AB70-DF39792DAFE2}"/>
          </ac:spMkLst>
        </pc:spChg>
        <pc:spChg chg="add del mod">
          <ac:chgData name="s ai" userId="e710d734f6a225af" providerId="LiveId" clId="{2717E147-915A-4302-99A4-A1FB87C77CE0}" dt="2021-03-21T07:45:42.797" v="10117" actId="478"/>
          <ac:spMkLst>
            <pc:docMk/>
            <pc:sldMk cId="3963577078" sldId="259"/>
            <ac:spMk id="5" creationId="{55F32749-8A89-44CA-ACEC-A7CCDE0A4C21}"/>
          </ac:spMkLst>
        </pc:spChg>
        <pc:spChg chg="add del mod">
          <ac:chgData name="s ai" userId="e710d734f6a225af" providerId="LiveId" clId="{2717E147-915A-4302-99A4-A1FB87C77CE0}" dt="2021-03-08T15:08:07.537" v="201" actId="478"/>
          <ac:spMkLst>
            <pc:docMk/>
            <pc:sldMk cId="3963577078" sldId="259"/>
            <ac:spMk id="6" creationId="{0BD9B7F5-94C5-425F-9B04-52A0F95F598A}"/>
          </ac:spMkLst>
        </pc:spChg>
        <pc:spChg chg="add del mod">
          <ac:chgData name="s ai" userId="e710d734f6a225af" providerId="LiveId" clId="{2717E147-915A-4302-99A4-A1FB87C77CE0}" dt="2021-03-21T07:44:26.440" v="10053" actId="478"/>
          <ac:spMkLst>
            <pc:docMk/>
            <pc:sldMk cId="3963577078" sldId="259"/>
            <ac:spMk id="6" creationId="{65203CDB-82CC-45C5-8B0F-B841F2E6434B}"/>
          </ac:spMkLst>
        </pc:spChg>
        <pc:spChg chg="add del mod">
          <ac:chgData name="s ai" userId="e710d734f6a225af" providerId="LiveId" clId="{2717E147-915A-4302-99A4-A1FB87C77CE0}" dt="2021-03-21T08:17:19.505" v="10198"/>
          <ac:spMkLst>
            <pc:docMk/>
            <pc:sldMk cId="3963577078" sldId="259"/>
            <ac:spMk id="7" creationId="{95F0BD74-FEBC-4BBA-9C1B-371295D9D9AA}"/>
          </ac:spMkLst>
        </pc:spChg>
        <pc:spChg chg="add del mod">
          <ac:chgData name="s ai" userId="e710d734f6a225af" providerId="LiveId" clId="{2717E147-915A-4302-99A4-A1FB87C77CE0}" dt="2021-03-21T07:44:26.440" v="10053" actId="478"/>
          <ac:spMkLst>
            <pc:docMk/>
            <pc:sldMk cId="3963577078" sldId="259"/>
            <ac:spMk id="8" creationId="{255DDAC5-2331-4960-BD87-38750432489B}"/>
          </ac:spMkLst>
        </pc:spChg>
        <pc:spChg chg="add del mod">
          <ac:chgData name="s ai" userId="e710d734f6a225af" providerId="LiveId" clId="{2717E147-915A-4302-99A4-A1FB87C77CE0}" dt="2021-03-21T08:18:23.267" v="10229"/>
          <ac:spMkLst>
            <pc:docMk/>
            <pc:sldMk cId="3963577078" sldId="259"/>
            <ac:spMk id="9" creationId="{20D3D4DA-69A4-4D67-9760-84F03DB15B8A}"/>
          </ac:spMkLst>
        </pc:spChg>
        <pc:spChg chg="add del mod">
          <ac:chgData name="s ai" userId="e710d734f6a225af" providerId="LiveId" clId="{2717E147-915A-4302-99A4-A1FB87C77CE0}" dt="2021-03-21T07:44:26.440" v="10053" actId="478"/>
          <ac:spMkLst>
            <pc:docMk/>
            <pc:sldMk cId="3963577078" sldId="259"/>
            <ac:spMk id="10" creationId="{263D959D-EE49-4096-8085-3FAB16E4BA94}"/>
          </ac:spMkLst>
        </pc:spChg>
        <pc:spChg chg="add del mod">
          <ac:chgData name="s ai" userId="e710d734f6a225af" providerId="LiveId" clId="{2717E147-915A-4302-99A4-A1FB87C77CE0}" dt="2021-03-10T13:19:12.726" v="448" actId="478"/>
          <ac:spMkLst>
            <pc:docMk/>
            <pc:sldMk cId="3963577078" sldId="259"/>
            <ac:spMk id="11" creationId="{A083BB94-319F-48F3-9507-8B743CB0811B}"/>
          </ac:spMkLst>
        </pc:spChg>
        <pc:spChg chg="add mod">
          <ac:chgData name="s ai" userId="e710d734f6a225af" providerId="LiveId" clId="{2717E147-915A-4302-99A4-A1FB87C77CE0}" dt="2021-03-29T13:17:27.950" v="53464" actId="20577"/>
          <ac:spMkLst>
            <pc:docMk/>
            <pc:sldMk cId="3963577078" sldId="259"/>
            <ac:spMk id="11" creationId="{D01FEC85-286C-401F-9EEB-073AFD34A5F0}"/>
          </ac:spMkLst>
        </pc:spChg>
        <pc:spChg chg="add del mod">
          <ac:chgData name="s ai" userId="e710d734f6a225af" providerId="LiveId" clId="{2717E147-915A-4302-99A4-A1FB87C77CE0}" dt="2021-03-21T07:44:26.440" v="10053" actId="478"/>
          <ac:spMkLst>
            <pc:docMk/>
            <pc:sldMk cId="3963577078" sldId="259"/>
            <ac:spMk id="12" creationId="{2668C6A6-C338-4352-94A8-895AC908CC57}"/>
          </ac:spMkLst>
        </pc:spChg>
        <pc:spChg chg="add mod">
          <ac:chgData name="s ai" userId="e710d734f6a225af" providerId="LiveId" clId="{2717E147-915A-4302-99A4-A1FB87C77CE0}" dt="2021-03-29T13:19:00.134" v="53470" actId="1076"/>
          <ac:spMkLst>
            <pc:docMk/>
            <pc:sldMk cId="3963577078" sldId="259"/>
            <ac:spMk id="13" creationId="{5A2E5FB7-709F-461E-86EB-6FAD96CB26F2}"/>
          </ac:spMkLst>
        </pc:spChg>
        <pc:spChg chg="add del mod">
          <ac:chgData name="s ai" userId="e710d734f6a225af" providerId="LiveId" clId="{2717E147-915A-4302-99A4-A1FB87C77CE0}" dt="2021-03-10T13:19:21.807" v="453" actId="478"/>
          <ac:spMkLst>
            <pc:docMk/>
            <pc:sldMk cId="3963577078" sldId="259"/>
            <ac:spMk id="13" creationId="{CC9641C0-2C6C-4DE9-9D2B-E82239451E32}"/>
          </ac:spMkLst>
        </pc:spChg>
        <pc:spChg chg="add del mod">
          <ac:chgData name="s ai" userId="e710d734f6a225af" providerId="LiveId" clId="{2717E147-915A-4302-99A4-A1FB87C77CE0}" dt="2021-03-21T07:44:26.440" v="10053" actId="478"/>
          <ac:spMkLst>
            <pc:docMk/>
            <pc:sldMk cId="3963577078" sldId="259"/>
            <ac:spMk id="14" creationId="{5CD9DF96-4D1E-4CCA-81E5-22B540B1F795}"/>
          </ac:spMkLst>
        </pc:spChg>
        <pc:spChg chg="add del mod">
          <ac:chgData name="s ai" userId="e710d734f6a225af" providerId="LiveId" clId="{2717E147-915A-4302-99A4-A1FB87C77CE0}" dt="2021-03-10T13:19:23.122" v="454" actId="478"/>
          <ac:spMkLst>
            <pc:docMk/>
            <pc:sldMk cId="3963577078" sldId="259"/>
            <ac:spMk id="15" creationId="{5995AA64-24C5-4217-9E9D-B7C7AF6E4223}"/>
          </ac:spMkLst>
        </pc:spChg>
        <pc:spChg chg="add del mod">
          <ac:chgData name="s ai" userId="e710d734f6a225af" providerId="LiveId" clId="{2717E147-915A-4302-99A4-A1FB87C77CE0}" dt="2021-03-21T10:19:06.323" v="11288"/>
          <ac:spMkLst>
            <pc:docMk/>
            <pc:sldMk cId="3963577078" sldId="259"/>
            <ac:spMk id="15" creationId="{5E834EE2-81D6-40BF-9F89-99769DDB94CC}"/>
          </ac:spMkLst>
        </pc:spChg>
        <pc:spChg chg="add del mod">
          <ac:chgData name="s ai" userId="e710d734f6a225af" providerId="LiveId" clId="{2717E147-915A-4302-99A4-A1FB87C77CE0}" dt="2021-03-21T07:44:26.440" v="10053" actId="478"/>
          <ac:spMkLst>
            <pc:docMk/>
            <pc:sldMk cId="3963577078" sldId="259"/>
            <ac:spMk id="16" creationId="{6B419BD9-5F85-45D5-820B-2435EBC2FDBA}"/>
          </ac:spMkLst>
        </pc:spChg>
        <pc:spChg chg="add mod">
          <ac:chgData name="s ai" userId="e710d734f6a225af" providerId="LiveId" clId="{2717E147-915A-4302-99A4-A1FB87C77CE0}" dt="2021-03-10T13:19:06.242" v="445" actId="164"/>
          <ac:spMkLst>
            <pc:docMk/>
            <pc:sldMk cId="3963577078" sldId="259"/>
            <ac:spMk id="17" creationId="{C30943AC-8385-41A4-8CFC-A4F0B5BE7735}"/>
          </ac:spMkLst>
        </pc:spChg>
        <pc:spChg chg="add del mod">
          <ac:chgData name="s ai" userId="e710d734f6a225af" providerId="LiveId" clId="{2717E147-915A-4302-99A4-A1FB87C77CE0}" dt="2021-03-21T07:44:26.440" v="10053" actId="478"/>
          <ac:spMkLst>
            <pc:docMk/>
            <pc:sldMk cId="3963577078" sldId="259"/>
            <ac:spMk id="18" creationId="{B2C50425-6222-4950-8DFA-8E9C4B2EC5A6}"/>
          </ac:spMkLst>
        </pc:spChg>
        <pc:spChg chg="add mod">
          <ac:chgData name="s ai" userId="e710d734f6a225af" providerId="LiveId" clId="{2717E147-915A-4302-99A4-A1FB87C77CE0}" dt="2021-03-10T13:19:06.242" v="445" actId="164"/>
          <ac:spMkLst>
            <pc:docMk/>
            <pc:sldMk cId="3963577078" sldId="259"/>
            <ac:spMk id="19" creationId="{06D79603-33D9-4540-AE73-23E78D5893DD}"/>
          </ac:spMkLst>
        </pc:spChg>
        <pc:spChg chg="add del">
          <ac:chgData name="s ai" userId="e710d734f6a225af" providerId="LiveId" clId="{2717E147-915A-4302-99A4-A1FB87C77CE0}" dt="2021-03-21T07:42:56.624" v="10045" actId="22"/>
          <ac:spMkLst>
            <pc:docMk/>
            <pc:sldMk cId="3963577078" sldId="259"/>
            <ac:spMk id="21" creationId="{BC472C0E-B4DD-46A5-BCE9-8727751A43F8}"/>
          </ac:spMkLst>
        </pc:spChg>
        <pc:spChg chg="mod">
          <ac:chgData name="s ai" userId="e710d734f6a225af" providerId="LiveId" clId="{2717E147-915A-4302-99A4-A1FB87C77CE0}" dt="2021-03-10T13:19:44.121" v="458"/>
          <ac:spMkLst>
            <pc:docMk/>
            <pc:sldMk cId="3963577078" sldId="259"/>
            <ac:spMk id="21" creationId="{F5991329-B38F-4650-8456-0C35AEA9CAFA}"/>
          </ac:spMkLst>
        </pc:spChg>
        <pc:spChg chg="mod">
          <ac:chgData name="s ai" userId="e710d734f6a225af" providerId="LiveId" clId="{2717E147-915A-4302-99A4-A1FB87C77CE0}" dt="2021-03-10T13:19:44.121" v="458"/>
          <ac:spMkLst>
            <pc:docMk/>
            <pc:sldMk cId="3963577078" sldId="259"/>
            <ac:spMk id="22" creationId="{6D663BDD-6B07-47E2-BB45-11DCB8C51BB2}"/>
          </ac:spMkLst>
        </pc:spChg>
        <pc:spChg chg="add del mod">
          <ac:chgData name="s ai" userId="e710d734f6a225af" providerId="LiveId" clId="{2717E147-915A-4302-99A4-A1FB87C77CE0}" dt="2021-03-21T07:45:42.797" v="10117" actId="478"/>
          <ac:spMkLst>
            <pc:docMk/>
            <pc:sldMk cId="3963577078" sldId="259"/>
            <ac:spMk id="23" creationId="{F87BDE3E-ABC7-4DE4-931D-B23A1E920F1D}"/>
          </ac:spMkLst>
        </pc:spChg>
        <pc:spChg chg="del mod topLvl">
          <ac:chgData name="s ai" userId="e710d734f6a225af" providerId="LiveId" clId="{2717E147-915A-4302-99A4-A1FB87C77CE0}" dt="2021-03-21T07:44:26.440" v="10053" actId="478"/>
          <ac:spMkLst>
            <pc:docMk/>
            <pc:sldMk cId="3963577078" sldId="259"/>
            <ac:spMk id="24" creationId="{2E1E7EB9-71D3-4B4D-B2BF-40DEE07AEBB5}"/>
          </ac:spMkLst>
        </pc:spChg>
        <pc:spChg chg="del mod topLvl">
          <ac:chgData name="s ai" userId="e710d734f6a225af" providerId="LiveId" clId="{2717E147-915A-4302-99A4-A1FB87C77CE0}" dt="2021-03-21T07:44:26.440" v="10053" actId="478"/>
          <ac:spMkLst>
            <pc:docMk/>
            <pc:sldMk cId="3963577078" sldId="259"/>
            <ac:spMk id="25" creationId="{68E8BBDA-0AC6-4B54-9A43-8370300F5065}"/>
          </ac:spMkLst>
        </pc:spChg>
        <pc:spChg chg="add del mod">
          <ac:chgData name="s ai" userId="e710d734f6a225af" providerId="LiveId" clId="{2717E147-915A-4302-99A4-A1FB87C77CE0}" dt="2021-03-21T07:44:26.440" v="10053" actId="478"/>
          <ac:spMkLst>
            <pc:docMk/>
            <pc:sldMk cId="3963577078" sldId="259"/>
            <ac:spMk id="26" creationId="{97B4C8DD-6B91-4A12-B269-77FB85C12315}"/>
          </ac:spMkLst>
        </pc:spChg>
        <pc:spChg chg="add del mod">
          <ac:chgData name="s ai" userId="e710d734f6a225af" providerId="LiveId" clId="{2717E147-915A-4302-99A4-A1FB87C77CE0}" dt="2021-03-21T07:44:26.440" v="10053" actId="478"/>
          <ac:spMkLst>
            <pc:docMk/>
            <pc:sldMk cId="3963577078" sldId="259"/>
            <ac:spMk id="27" creationId="{CBEE207F-C934-4FD9-BDB5-3AB7798B704E}"/>
          </ac:spMkLst>
        </pc:spChg>
        <pc:spChg chg="add del mod">
          <ac:chgData name="s ai" userId="e710d734f6a225af" providerId="LiveId" clId="{2717E147-915A-4302-99A4-A1FB87C77CE0}" dt="2021-03-21T07:44:26.440" v="10053" actId="478"/>
          <ac:spMkLst>
            <pc:docMk/>
            <pc:sldMk cId="3963577078" sldId="259"/>
            <ac:spMk id="28" creationId="{764C65A5-92CB-4EA8-BFFC-9A0E081983C6}"/>
          </ac:spMkLst>
        </pc:spChg>
        <pc:spChg chg="add del mod">
          <ac:chgData name="s ai" userId="e710d734f6a225af" providerId="LiveId" clId="{2717E147-915A-4302-99A4-A1FB87C77CE0}" dt="2021-03-21T07:44:26.440" v="10053" actId="478"/>
          <ac:spMkLst>
            <pc:docMk/>
            <pc:sldMk cId="3963577078" sldId="259"/>
            <ac:spMk id="29" creationId="{AA99B82F-640B-4888-A210-B8A71F5B4DA1}"/>
          </ac:spMkLst>
        </pc:spChg>
        <pc:spChg chg="add del mod">
          <ac:chgData name="s ai" userId="e710d734f6a225af" providerId="LiveId" clId="{2717E147-915A-4302-99A4-A1FB87C77CE0}" dt="2021-03-21T07:44:26.440" v="10053" actId="478"/>
          <ac:spMkLst>
            <pc:docMk/>
            <pc:sldMk cId="3963577078" sldId="259"/>
            <ac:spMk id="30" creationId="{57A62D19-465C-451D-A5D4-6D431A5D99B2}"/>
          </ac:spMkLst>
        </pc:spChg>
        <pc:spChg chg="add del mod">
          <ac:chgData name="s ai" userId="e710d734f6a225af" providerId="LiveId" clId="{2717E147-915A-4302-99A4-A1FB87C77CE0}" dt="2021-03-21T07:45:42.797" v="10117" actId="478"/>
          <ac:spMkLst>
            <pc:docMk/>
            <pc:sldMk cId="3963577078" sldId="259"/>
            <ac:spMk id="31" creationId="{AA5EEDB7-9028-4171-9144-C112D9CCC11B}"/>
          </ac:spMkLst>
        </pc:spChg>
        <pc:spChg chg="add mod">
          <ac:chgData name="s ai" userId="e710d734f6a225af" providerId="LiveId" clId="{2717E147-915A-4302-99A4-A1FB87C77CE0}" dt="2021-03-10T14:23:34.865" v="1934" actId="571"/>
          <ac:spMkLst>
            <pc:docMk/>
            <pc:sldMk cId="3963577078" sldId="259"/>
            <ac:spMk id="31" creationId="{B76A19A0-BBA2-4959-B3D9-4F50CFDE7A23}"/>
          </ac:spMkLst>
        </pc:spChg>
        <pc:spChg chg="add del mod">
          <ac:chgData name="s ai" userId="e710d734f6a225af" providerId="LiveId" clId="{2717E147-915A-4302-99A4-A1FB87C77CE0}" dt="2021-03-21T07:44:26.440" v="10053" actId="478"/>
          <ac:spMkLst>
            <pc:docMk/>
            <pc:sldMk cId="3963577078" sldId="259"/>
            <ac:spMk id="32" creationId="{E85115E9-4D98-419F-9AB9-308A0885DF92}"/>
          </ac:spMkLst>
        </pc:spChg>
        <pc:spChg chg="add del mod">
          <ac:chgData name="s ai" userId="e710d734f6a225af" providerId="LiveId" clId="{2717E147-915A-4302-99A4-A1FB87C77CE0}" dt="2021-03-21T07:44:26.440" v="10053" actId="478"/>
          <ac:spMkLst>
            <pc:docMk/>
            <pc:sldMk cId="3963577078" sldId="259"/>
            <ac:spMk id="33" creationId="{FBC3CFD8-8C22-4BC2-A8FB-473FED72A61C}"/>
          </ac:spMkLst>
        </pc:spChg>
        <pc:spChg chg="add mod">
          <ac:chgData name="s ai" userId="e710d734f6a225af" providerId="LiveId" clId="{2717E147-915A-4302-99A4-A1FB87C77CE0}" dt="2021-03-21T08:18:21.927" v="10227" actId="20577"/>
          <ac:spMkLst>
            <pc:docMk/>
            <pc:sldMk cId="3963577078" sldId="259"/>
            <ac:spMk id="34" creationId="{145D9920-11E2-49AF-92C8-B495AFD6C60A}"/>
          </ac:spMkLst>
        </pc:spChg>
        <pc:spChg chg="add mod">
          <ac:chgData name="s ai" userId="e710d734f6a225af" providerId="LiveId" clId="{2717E147-915A-4302-99A4-A1FB87C77CE0}" dt="2021-03-29T13:17:16.889" v="53461" actId="1076"/>
          <ac:spMkLst>
            <pc:docMk/>
            <pc:sldMk cId="3963577078" sldId="259"/>
            <ac:spMk id="35" creationId="{DDA9707A-F37F-4C33-866B-A2EF6DB6A384}"/>
          </ac:spMkLst>
        </pc:spChg>
        <pc:spChg chg="add mod">
          <ac:chgData name="s ai" userId="e710d734f6a225af" providerId="LiveId" clId="{2717E147-915A-4302-99A4-A1FB87C77CE0}" dt="2021-03-29T13:17:09.517" v="53458" actId="1076"/>
          <ac:spMkLst>
            <pc:docMk/>
            <pc:sldMk cId="3963577078" sldId="259"/>
            <ac:spMk id="36" creationId="{08B82460-794C-4B56-922C-6D6276EEBEA0}"/>
          </ac:spMkLst>
        </pc:spChg>
        <pc:spChg chg="add del mod">
          <ac:chgData name="s ai" userId="e710d734f6a225af" providerId="LiveId" clId="{2717E147-915A-4302-99A4-A1FB87C77CE0}" dt="2021-03-21T07:46:46.297" v="10192" actId="478"/>
          <ac:spMkLst>
            <pc:docMk/>
            <pc:sldMk cId="3963577078" sldId="259"/>
            <ac:spMk id="37" creationId="{43DEDFF8-0BEB-4660-BBEF-286136103C74}"/>
          </ac:spMkLst>
        </pc:spChg>
        <pc:spChg chg="add mod">
          <ac:chgData name="s ai" userId="e710d734f6a225af" providerId="LiveId" clId="{2717E147-915A-4302-99A4-A1FB87C77CE0}" dt="2021-03-29T13:18:27.862" v="53469" actId="20577"/>
          <ac:spMkLst>
            <pc:docMk/>
            <pc:sldMk cId="3963577078" sldId="259"/>
            <ac:spMk id="38" creationId="{4FF5D88F-45B8-42A3-80C0-AC82EE254030}"/>
          </ac:spMkLst>
        </pc:spChg>
        <pc:grpChg chg="add del mod">
          <ac:chgData name="s ai" userId="e710d734f6a225af" providerId="LiveId" clId="{2717E147-915A-4302-99A4-A1FB87C77CE0}" dt="2021-03-10T13:20:49.677" v="472" actId="478"/>
          <ac:grpSpMkLst>
            <pc:docMk/>
            <pc:sldMk cId="3963577078" sldId="259"/>
            <ac:grpSpMk id="4" creationId="{D38CA519-E137-4E9B-B15D-D5E764A161BF}"/>
          </ac:grpSpMkLst>
        </pc:grpChg>
        <pc:grpChg chg="add del mod">
          <ac:chgData name="s ai" userId="e710d734f6a225af" providerId="LiveId" clId="{2717E147-915A-4302-99A4-A1FB87C77CE0}" dt="2021-03-10T13:20:48.896" v="471" actId="478"/>
          <ac:grpSpMkLst>
            <pc:docMk/>
            <pc:sldMk cId="3963577078" sldId="259"/>
            <ac:grpSpMk id="20" creationId="{775F5BEA-2338-440B-9227-FCDDD57D6052}"/>
          </ac:grpSpMkLst>
        </pc:grpChg>
        <pc:grpChg chg="add del mod">
          <ac:chgData name="s ai" userId="e710d734f6a225af" providerId="LiveId" clId="{2717E147-915A-4302-99A4-A1FB87C77CE0}" dt="2021-03-10T13:19:58.171" v="463" actId="165"/>
          <ac:grpSpMkLst>
            <pc:docMk/>
            <pc:sldMk cId="3963577078" sldId="259"/>
            <ac:grpSpMk id="23" creationId="{811D1BCF-413F-4823-A3E5-72B836498F02}"/>
          </ac:grpSpMkLst>
        </pc:grpChg>
      </pc:sldChg>
      <pc:sldChg chg="addSp delSp modSp add del mod ord">
        <pc:chgData name="s ai" userId="e710d734f6a225af" providerId="LiveId" clId="{2717E147-915A-4302-99A4-A1FB87C77CE0}" dt="2021-03-21T03:52:29.872" v="7374" actId="47"/>
        <pc:sldMkLst>
          <pc:docMk/>
          <pc:sldMk cId="893291741" sldId="260"/>
        </pc:sldMkLst>
        <pc:spChg chg="add del">
          <ac:chgData name="s ai" userId="e710d734f6a225af" providerId="LiveId" clId="{2717E147-915A-4302-99A4-A1FB87C77CE0}" dt="2021-03-08T15:10:47.965" v="291" actId="22"/>
          <ac:spMkLst>
            <pc:docMk/>
            <pc:sldMk cId="893291741" sldId="260"/>
            <ac:spMk id="3" creationId="{AC79C90F-B09D-47AE-88B7-245D529B286D}"/>
          </ac:spMkLst>
        </pc:spChg>
        <pc:spChg chg="add mod">
          <ac:chgData name="s ai" userId="e710d734f6a225af" providerId="LiveId" clId="{2717E147-915A-4302-99A4-A1FB87C77CE0}" dt="2021-03-08T15:11:59.625" v="307" actId="1076"/>
          <ac:spMkLst>
            <pc:docMk/>
            <pc:sldMk cId="893291741" sldId="260"/>
            <ac:spMk id="5" creationId="{4A0CE1B5-A4C5-4F20-90FE-A19552AA9998}"/>
          </ac:spMkLst>
        </pc:spChg>
        <pc:spChg chg="add del">
          <ac:chgData name="s ai" userId="e710d734f6a225af" providerId="LiveId" clId="{2717E147-915A-4302-99A4-A1FB87C77CE0}" dt="2021-03-08T15:11:12.822" v="298"/>
          <ac:spMkLst>
            <pc:docMk/>
            <pc:sldMk cId="893291741" sldId="260"/>
            <ac:spMk id="6" creationId="{5CFF3BE4-CC5B-4080-BE54-70AE289B6FF5}"/>
          </ac:spMkLst>
        </pc:spChg>
        <pc:spChg chg="add del">
          <ac:chgData name="s ai" userId="e710d734f6a225af" providerId="LiveId" clId="{2717E147-915A-4302-99A4-A1FB87C77CE0}" dt="2021-03-08T15:11:12.822" v="298"/>
          <ac:spMkLst>
            <pc:docMk/>
            <pc:sldMk cId="893291741" sldId="260"/>
            <ac:spMk id="7" creationId="{50B18FE8-9290-42AA-B386-15354E6F1CEB}"/>
          </ac:spMkLst>
        </pc:spChg>
        <pc:spChg chg="add del">
          <ac:chgData name="s ai" userId="e710d734f6a225af" providerId="LiveId" clId="{2717E147-915A-4302-99A4-A1FB87C77CE0}" dt="2021-03-08T15:11:12.822" v="298"/>
          <ac:spMkLst>
            <pc:docMk/>
            <pc:sldMk cId="893291741" sldId="260"/>
            <ac:spMk id="8" creationId="{1E76FF01-86B3-471E-9B3B-AA97DBDF8760}"/>
          </ac:spMkLst>
        </pc:spChg>
        <pc:spChg chg="add del">
          <ac:chgData name="s ai" userId="e710d734f6a225af" providerId="LiveId" clId="{2717E147-915A-4302-99A4-A1FB87C77CE0}" dt="2021-03-08T15:11:12.822" v="298"/>
          <ac:spMkLst>
            <pc:docMk/>
            <pc:sldMk cId="893291741" sldId="260"/>
            <ac:spMk id="9" creationId="{02F32F26-E8F8-489F-B76F-C0F625CD7F1C}"/>
          </ac:spMkLst>
        </pc:spChg>
        <pc:spChg chg="add del">
          <ac:chgData name="s ai" userId="e710d734f6a225af" providerId="LiveId" clId="{2717E147-915A-4302-99A4-A1FB87C77CE0}" dt="2021-03-08T15:11:24.485" v="302"/>
          <ac:spMkLst>
            <pc:docMk/>
            <pc:sldMk cId="893291741" sldId="260"/>
            <ac:spMk id="10" creationId="{13683CA7-78C7-41B5-BF1C-DFE1D4AEB93D}"/>
          </ac:spMkLst>
        </pc:spChg>
        <pc:spChg chg="add del">
          <ac:chgData name="s ai" userId="e710d734f6a225af" providerId="LiveId" clId="{2717E147-915A-4302-99A4-A1FB87C77CE0}" dt="2021-03-08T15:11:24.485" v="302"/>
          <ac:spMkLst>
            <pc:docMk/>
            <pc:sldMk cId="893291741" sldId="260"/>
            <ac:spMk id="11" creationId="{4B51985A-EABA-4744-A51E-5217C81AACA7}"/>
          </ac:spMkLst>
        </pc:spChg>
        <pc:spChg chg="add del">
          <ac:chgData name="s ai" userId="e710d734f6a225af" providerId="LiveId" clId="{2717E147-915A-4302-99A4-A1FB87C77CE0}" dt="2021-03-08T15:11:24.485" v="302"/>
          <ac:spMkLst>
            <pc:docMk/>
            <pc:sldMk cId="893291741" sldId="260"/>
            <ac:spMk id="12" creationId="{568650F7-738F-498B-83F3-29DCF4C9BE6D}"/>
          </ac:spMkLst>
        </pc:spChg>
        <pc:spChg chg="add del">
          <ac:chgData name="s ai" userId="e710d734f6a225af" providerId="LiveId" clId="{2717E147-915A-4302-99A4-A1FB87C77CE0}" dt="2021-03-08T15:11:24.485" v="302"/>
          <ac:spMkLst>
            <pc:docMk/>
            <pc:sldMk cId="893291741" sldId="260"/>
            <ac:spMk id="13" creationId="{0D4409B1-2E89-4E60-AD9F-184438363B33}"/>
          </ac:spMkLst>
        </pc:spChg>
        <pc:spChg chg="add mod">
          <ac:chgData name="s ai" userId="e710d734f6a225af" providerId="LiveId" clId="{2717E147-915A-4302-99A4-A1FB87C77CE0}" dt="2021-03-08T15:22:33.037" v="432" actId="14100"/>
          <ac:spMkLst>
            <pc:docMk/>
            <pc:sldMk cId="893291741" sldId="260"/>
            <ac:spMk id="17" creationId="{C1E2D5E8-0F0A-4F7E-B279-61BB27DC8851}"/>
          </ac:spMkLst>
        </pc:spChg>
        <pc:picChg chg="add del">
          <ac:chgData name="s ai" userId="e710d734f6a225af" providerId="LiveId" clId="{2717E147-915A-4302-99A4-A1FB87C77CE0}" dt="2021-03-08T15:11:12.822" v="298"/>
          <ac:picMkLst>
            <pc:docMk/>
            <pc:sldMk cId="893291741" sldId="260"/>
            <ac:picMk id="1025" creationId="{AC0BD0C1-E81B-44E5-BE7D-30497E257D5D}"/>
          </ac:picMkLst>
        </pc:picChg>
        <pc:picChg chg="add del">
          <ac:chgData name="s ai" userId="e710d734f6a225af" providerId="LiveId" clId="{2717E147-915A-4302-99A4-A1FB87C77CE0}" dt="2021-03-08T15:11:24.485" v="302"/>
          <ac:picMkLst>
            <pc:docMk/>
            <pc:sldMk cId="893291741" sldId="260"/>
            <ac:picMk id="1030" creationId="{D6A3ED88-C6B9-4358-B5F0-EB33C6B4A659}"/>
          </ac:picMkLst>
        </pc:picChg>
      </pc:sldChg>
      <pc:sldChg chg="addSp delSp modSp add mod">
        <pc:chgData name="s ai" userId="e710d734f6a225af" providerId="LiveId" clId="{2717E147-915A-4302-99A4-A1FB87C77CE0}" dt="2021-04-06T13:44:36.162" v="53588" actId="20577"/>
        <pc:sldMkLst>
          <pc:docMk/>
          <pc:sldMk cId="209927864" sldId="261"/>
        </pc:sldMkLst>
        <pc:spChg chg="add del mod">
          <ac:chgData name="s ai" userId="e710d734f6a225af" providerId="LiveId" clId="{2717E147-915A-4302-99A4-A1FB87C77CE0}" dt="2021-03-11T14:39:40.141" v="3496"/>
          <ac:spMkLst>
            <pc:docMk/>
            <pc:sldMk cId="209927864" sldId="261"/>
            <ac:spMk id="3" creationId="{3FA17C07-0F8C-47AC-950A-813E379610D0}"/>
          </ac:spMkLst>
        </pc:spChg>
        <pc:spChg chg="add del mod">
          <ac:chgData name="s ai" userId="e710d734f6a225af" providerId="LiveId" clId="{2717E147-915A-4302-99A4-A1FB87C77CE0}" dt="2021-03-10T14:32:16.492" v="2103" actId="478"/>
          <ac:spMkLst>
            <pc:docMk/>
            <pc:sldMk cId="209927864" sldId="261"/>
            <ac:spMk id="4" creationId="{55F469CD-67F7-468A-AC4D-FB3DCBDB3C57}"/>
          </ac:spMkLst>
        </pc:spChg>
        <pc:spChg chg="add del mod">
          <ac:chgData name="s ai" userId="e710d734f6a225af" providerId="LiveId" clId="{2717E147-915A-4302-99A4-A1FB87C77CE0}" dt="2021-03-21T13:13:28.270" v="12060" actId="478"/>
          <ac:spMkLst>
            <pc:docMk/>
            <pc:sldMk cId="209927864" sldId="261"/>
            <ac:spMk id="5" creationId="{7782D242-3CE6-4B74-8031-A0C3AC871F15}"/>
          </ac:spMkLst>
        </pc:spChg>
        <pc:spChg chg="add del mod">
          <ac:chgData name="s ai" userId="e710d734f6a225af" providerId="LiveId" clId="{2717E147-915A-4302-99A4-A1FB87C77CE0}" dt="2021-03-21T13:13:28.270" v="12060" actId="478"/>
          <ac:spMkLst>
            <pc:docMk/>
            <pc:sldMk cId="209927864" sldId="261"/>
            <ac:spMk id="6" creationId="{A481608E-0C4F-42F8-A47A-174D8BC143F3}"/>
          </ac:spMkLst>
        </pc:spChg>
        <pc:spChg chg="add del mod">
          <ac:chgData name="s ai" userId="e710d734f6a225af" providerId="LiveId" clId="{2717E147-915A-4302-99A4-A1FB87C77CE0}" dt="2021-03-21T13:13:25.978" v="12059" actId="478"/>
          <ac:spMkLst>
            <pc:docMk/>
            <pc:sldMk cId="209927864" sldId="261"/>
            <ac:spMk id="7" creationId="{D08F120B-A9C7-4815-A902-71E912FE0470}"/>
          </ac:spMkLst>
        </pc:spChg>
        <pc:spChg chg="add del mod">
          <ac:chgData name="s ai" userId="e710d734f6a225af" providerId="LiveId" clId="{2717E147-915A-4302-99A4-A1FB87C77CE0}" dt="2021-03-28T01:35:06.709" v="49321" actId="21"/>
          <ac:spMkLst>
            <pc:docMk/>
            <pc:sldMk cId="209927864" sldId="261"/>
            <ac:spMk id="7" creationId="{F6D97429-EE60-4ADC-8A2D-687D7B6ADAB2}"/>
          </ac:spMkLst>
        </pc:spChg>
        <pc:spChg chg="add del mod">
          <ac:chgData name="s ai" userId="e710d734f6a225af" providerId="LiveId" clId="{2717E147-915A-4302-99A4-A1FB87C77CE0}" dt="2021-03-28T01:35:06.709" v="49321" actId="21"/>
          <ac:spMkLst>
            <pc:docMk/>
            <pc:sldMk cId="209927864" sldId="261"/>
            <ac:spMk id="8" creationId="{5A20EEF0-36E8-4DDB-B05C-572E58B1C3BA}"/>
          </ac:spMkLst>
        </pc:spChg>
        <pc:spChg chg="add del mod">
          <ac:chgData name="s ai" userId="e710d734f6a225af" providerId="LiveId" clId="{2717E147-915A-4302-99A4-A1FB87C77CE0}" dt="2021-03-21T13:13:28.270" v="12060" actId="478"/>
          <ac:spMkLst>
            <pc:docMk/>
            <pc:sldMk cId="209927864" sldId="261"/>
            <ac:spMk id="8" creationId="{AF6C6771-917C-45F6-BB87-0EE806466C3C}"/>
          </ac:spMkLst>
        </pc:spChg>
        <pc:spChg chg="add mod">
          <ac:chgData name="s ai" userId="e710d734f6a225af" providerId="LiveId" clId="{2717E147-915A-4302-99A4-A1FB87C77CE0}" dt="2021-03-11T14:39:45.394" v="3499" actId="14100"/>
          <ac:spMkLst>
            <pc:docMk/>
            <pc:sldMk cId="209927864" sldId="261"/>
            <ac:spMk id="9" creationId="{1EED4E2C-1020-4A78-8481-8C83723CF4C3}"/>
          </ac:spMkLst>
        </pc:spChg>
        <pc:spChg chg="add mod">
          <ac:chgData name="s ai" userId="e710d734f6a225af" providerId="LiveId" clId="{2717E147-915A-4302-99A4-A1FB87C77CE0}" dt="2021-03-21T13:18:10.841" v="12078" actId="255"/>
          <ac:spMkLst>
            <pc:docMk/>
            <pc:sldMk cId="209927864" sldId="261"/>
            <ac:spMk id="11" creationId="{97755DF1-EF3E-4C01-9DF9-537A959CA674}"/>
          </ac:spMkLst>
        </pc:spChg>
        <pc:spChg chg="add mod">
          <ac:chgData name="s ai" userId="e710d734f6a225af" providerId="LiveId" clId="{2717E147-915A-4302-99A4-A1FB87C77CE0}" dt="2021-03-21T13:24:19.757" v="12407" actId="1076"/>
          <ac:spMkLst>
            <pc:docMk/>
            <pc:sldMk cId="209927864" sldId="261"/>
            <ac:spMk id="12" creationId="{B3649A38-8C8D-4FE7-AA12-9AEF6320CE84}"/>
          </ac:spMkLst>
        </pc:spChg>
        <pc:spChg chg="add mod">
          <ac:chgData name="s ai" userId="e710d734f6a225af" providerId="LiveId" clId="{2717E147-915A-4302-99A4-A1FB87C77CE0}" dt="2021-04-06T13:44:36.162" v="53588" actId="20577"/>
          <ac:spMkLst>
            <pc:docMk/>
            <pc:sldMk cId="209927864" sldId="261"/>
            <ac:spMk id="13" creationId="{B1F47D93-22C7-4160-95F3-E1DE404E66C9}"/>
          </ac:spMkLst>
        </pc:spChg>
        <pc:picChg chg="add del mod">
          <ac:chgData name="s ai" userId="e710d734f6a225af" providerId="LiveId" clId="{2717E147-915A-4302-99A4-A1FB87C77CE0}" dt="2021-03-26T15:22:11.273" v="43315" actId="478"/>
          <ac:picMkLst>
            <pc:docMk/>
            <pc:sldMk cId="209927864" sldId="261"/>
            <ac:picMk id="3" creationId="{12C0CF33-672A-4FDB-85AE-9509555C01E5}"/>
          </ac:picMkLst>
        </pc:picChg>
        <pc:picChg chg="add del">
          <ac:chgData name="s ai" userId="e710d734f6a225af" providerId="LiveId" clId="{2717E147-915A-4302-99A4-A1FB87C77CE0}" dt="2021-03-21T13:13:25.978" v="12059" actId="478"/>
          <ac:picMkLst>
            <pc:docMk/>
            <pc:sldMk cId="209927864" sldId="261"/>
            <ac:picMk id="3" creationId="{33BD3BE7-7479-4EB4-9439-DF21F1E5E141}"/>
          </ac:picMkLst>
        </pc:picChg>
        <pc:picChg chg="add del mod">
          <ac:chgData name="s ai" userId="e710d734f6a225af" providerId="LiveId" clId="{2717E147-915A-4302-99A4-A1FB87C77CE0}" dt="2021-03-28T01:31:38.317" v="49274" actId="21"/>
          <ac:picMkLst>
            <pc:docMk/>
            <pc:sldMk cId="209927864" sldId="261"/>
            <ac:picMk id="5" creationId="{AAA25CC0-D7FC-4C29-8FFC-20C41A3774C8}"/>
          </ac:picMkLst>
        </pc:picChg>
        <pc:picChg chg="add mod">
          <ac:chgData name="s ai" userId="e710d734f6a225af" providerId="LiveId" clId="{2717E147-915A-4302-99A4-A1FB87C77CE0}" dt="2021-03-28T01:36:35.550" v="49335" actId="14100"/>
          <ac:picMkLst>
            <pc:docMk/>
            <pc:sldMk cId="209927864" sldId="261"/>
            <ac:picMk id="10" creationId="{1BA7F679-FCD0-4C2F-B0B5-D993AA059EC6}"/>
          </ac:picMkLst>
        </pc:picChg>
        <pc:picChg chg="add del mod">
          <ac:chgData name="s ai" userId="e710d734f6a225af" providerId="LiveId" clId="{2717E147-915A-4302-99A4-A1FB87C77CE0}" dt="2021-03-21T13:24:55.980" v="12413" actId="478"/>
          <ac:picMkLst>
            <pc:docMk/>
            <pc:sldMk cId="209927864" sldId="261"/>
            <ac:picMk id="10" creationId="{96A32F23-3B2E-42DE-AB13-749CBB8529F8}"/>
          </ac:picMkLst>
        </pc:picChg>
        <pc:picChg chg="add del mod">
          <ac:chgData name="s ai" userId="e710d734f6a225af" providerId="LiveId" clId="{2717E147-915A-4302-99A4-A1FB87C77CE0}" dt="2021-03-26T15:20:50.834" v="43307" actId="478"/>
          <ac:picMkLst>
            <pc:docMk/>
            <pc:sldMk cId="209927864" sldId="261"/>
            <ac:picMk id="14" creationId="{14314EAB-160E-4BBC-9595-4AC70498A5C2}"/>
          </ac:picMkLst>
        </pc:picChg>
      </pc:sldChg>
      <pc:sldChg chg="addSp delSp modSp add mod">
        <pc:chgData name="s ai" userId="e710d734f6a225af" providerId="LiveId" clId="{2717E147-915A-4302-99A4-A1FB87C77CE0}" dt="2021-03-26T15:31:34.764" v="43351" actId="1076"/>
        <pc:sldMkLst>
          <pc:docMk/>
          <pc:sldMk cId="3227616723" sldId="262"/>
        </pc:sldMkLst>
        <pc:spChg chg="add del">
          <ac:chgData name="s ai" userId="e710d734f6a225af" providerId="LiveId" clId="{2717E147-915A-4302-99A4-A1FB87C77CE0}" dt="2021-03-08T15:13:05.702" v="325" actId="22"/>
          <ac:spMkLst>
            <pc:docMk/>
            <pc:sldMk cId="3227616723" sldId="262"/>
            <ac:spMk id="3" creationId="{17C071E7-D35A-4653-B715-0E7E9147B803}"/>
          </ac:spMkLst>
        </pc:spChg>
        <pc:spChg chg="add del mod">
          <ac:chgData name="s ai" userId="e710d734f6a225af" providerId="LiveId" clId="{2717E147-915A-4302-99A4-A1FB87C77CE0}" dt="2021-03-11T14:35:18.030" v="3474"/>
          <ac:spMkLst>
            <pc:docMk/>
            <pc:sldMk cId="3227616723" sldId="262"/>
            <ac:spMk id="3" creationId="{35F06977-69D5-4483-B844-BA827813640E}"/>
          </ac:spMkLst>
        </pc:spChg>
        <pc:spChg chg="add mod">
          <ac:chgData name="s ai" userId="e710d734f6a225af" providerId="LiveId" clId="{2717E147-915A-4302-99A4-A1FB87C77CE0}" dt="2021-03-21T14:01:54.208" v="13859"/>
          <ac:spMkLst>
            <pc:docMk/>
            <pc:sldMk cId="3227616723" sldId="262"/>
            <ac:spMk id="3" creationId="{DB4CD871-B3C5-493F-951C-DE6F15910C3E}"/>
          </ac:spMkLst>
        </pc:spChg>
        <pc:spChg chg="add mod">
          <ac:chgData name="s ai" userId="e710d734f6a225af" providerId="LiveId" clId="{2717E147-915A-4302-99A4-A1FB87C77CE0}" dt="2021-03-21T14:06:25.763" v="14127" actId="20577"/>
          <ac:spMkLst>
            <pc:docMk/>
            <pc:sldMk cId="3227616723" sldId="262"/>
            <ac:spMk id="4" creationId="{09079089-69E9-46C4-8345-069A41D18EE0}"/>
          </ac:spMkLst>
        </pc:spChg>
        <pc:spChg chg="add del mod">
          <ac:chgData name="s ai" userId="e710d734f6a225af" providerId="LiveId" clId="{2717E147-915A-4302-99A4-A1FB87C77CE0}" dt="2021-03-11T14:35:18.030" v="3474"/>
          <ac:spMkLst>
            <pc:docMk/>
            <pc:sldMk cId="3227616723" sldId="262"/>
            <ac:spMk id="4" creationId="{71554D07-CC96-4A9F-B881-6D17E045BB21}"/>
          </ac:spMkLst>
        </pc:spChg>
        <pc:spChg chg="add del mod">
          <ac:chgData name="s ai" userId="e710d734f6a225af" providerId="LiveId" clId="{2717E147-915A-4302-99A4-A1FB87C77CE0}" dt="2021-03-11T14:39:56.781" v="3504"/>
          <ac:spMkLst>
            <pc:docMk/>
            <pc:sldMk cId="3227616723" sldId="262"/>
            <ac:spMk id="5" creationId="{B691D01B-2226-43CC-8DC6-D3111BECD83C}"/>
          </ac:spMkLst>
        </pc:spChg>
        <pc:spChg chg="add mod">
          <ac:chgData name="s ai" userId="e710d734f6a225af" providerId="LiveId" clId="{2717E147-915A-4302-99A4-A1FB87C77CE0}" dt="2021-03-21T14:50:37.209" v="16353" actId="20577"/>
          <ac:spMkLst>
            <pc:docMk/>
            <pc:sldMk cId="3227616723" sldId="262"/>
            <ac:spMk id="5" creationId="{EFCADC12-E4D2-426A-92A7-A11FA56980A8}"/>
          </ac:spMkLst>
        </pc:spChg>
        <pc:spChg chg="add del mod">
          <ac:chgData name="s ai" userId="e710d734f6a225af" providerId="LiveId" clId="{2717E147-915A-4302-99A4-A1FB87C77CE0}" dt="2021-03-11T14:35:18.030" v="3474"/>
          <ac:spMkLst>
            <pc:docMk/>
            <pc:sldMk cId="3227616723" sldId="262"/>
            <ac:spMk id="6" creationId="{82E60448-DE94-4CA2-9000-908F57B8B8D8}"/>
          </ac:spMkLst>
        </pc:spChg>
        <pc:spChg chg="add del mod">
          <ac:chgData name="s ai" userId="e710d734f6a225af" providerId="LiveId" clId="{2717E147-915A-4302-99A4-A1FB87C77CE0}" dt="2021-03-11T14:35:18.030" v="3474"/>
          <ac:spMkLst>
            <pc:docMk/>
            <pc:sldMk cId="3227616723" sldId="262"/>
            <ac:spMk id="7" creationId="{9D9BBE1C-B559-4241-97B7-1774431D2D47}"/>
          </ac:spMkLst>
        </pc:spChg>
        <pc:spChg chg="add mod">
          <ac:chgData name="s ai" userId="e710d734f6a225af" providerId="LiveId" clId="{2717E147-915A-4302-99A4-A1FB87C77CE0}" dt="2021-03-11T14:39:56.246" v="3502"/>
          <ac:spMkLst>
            <pc:docMk/>
            <pc:sldMk cId="3227616723" sldId="262"/>
            <ac:spMk id="8" creationId="{1C096360-4498-4301-AEE7-BF62CA4F9B6B}"/>
          </ac:spMkLst>
        </pc:spChg>
        <pc:picChg chg="add del mod">
          <ac:chgData name="s ai" userId="e710d734f6a225af" providerId="LiveId" clId="{2717E147-915A-4302-99A4-A1FB87C77CE0}" dt="2021-03-26T15:31:21.402" v="43345" actId="478"/>
          <ac:picMkLst>
            <pc:docMk/>
            <pc:sldMk cId="3227616723" sldId="262"/>
            <ac:picMk id="6" creationId="{B23F8211-F0D2-44ED-B5EA-AA9D3F4B3822}"/>
          </ac:picMkLst>
        </pc:picChg>
        <pc:picChg chg="add mod">
          <ac:chgData name="s ai" userId="e710d734f6a225af" providerId="LiveId" clId="{2717E147-915A-4302-99A4-A1FB87C77CE0}" dt="2021-03-26T15:31:34.764" v="43351" actId="1076"/>
          <ac:picMkLst>
            <pc:docMk/>
            <pc:sldMk cId="3227616723" sldId="262"/>
            <ac:picMk id="7" creationId="{764A85D5-C69A-4590-9491-E50B1F88D432}"/>
          </ac:picMkLst>
        </pc:picChg>
      </pc:sldChg>
      <pc:sldChg chg="addSp delSp modSp add mod">
        <pc:chgData name="s ai" userId="e710d734f6a225af" providerId="LiveId" clId="{2717E147-915A-4302-99A4-A1FB87C77CE0}" dt="2021-03-28T01:34:36.405" v="49318" actId="21"/>
        <pc:sldMkLst>
          <pc:docMk/>
          <pc:sldMk cId="3452810769" sldId="263"/>
        </pc:sldMkLst>
        <pc:spChg chg="add mod">
          <ac:chgData name="s ai" userId="e710d734f6a225af" providerId="LiveId" clId="{2717E147-915A-4302-99A4-A1FB87C77CE0}" dt="2021-03-21T14:48:51.418" v="16191"/>
          <ac:spMkLst>
            <pc:docMk/>
            <pc:sldMk cId="3452810769" sldId="263"/>
            <ac:spMk id="3" creationId="{DA9D6081-FB7D-4215-9BF1-BDD921129E0B}"/>
          </ac:spMkLst>
        </pc:spChg>
        <pc:spChg chg="add del mod">
          <ac:chgData name="s ai" userId="e710d734f6a225af" providerId="LiveId" clId="{2717E147-915A-4302-99A4-A1FB87C77CE0}" dt="2021-03-11T14:40:26.083" v="3515"/>
          <ac:spMkLst>
            <pc:docMk/>
            <pc:sldMk cId="3452810769" sldId="263"/>
            <ac:spMk id="3" creationId="{F2184DA2-1E3B-4785-BAAB-320AF9AD7F8B}"/>
          </ac:spMkLst>
        </pc:spChg>
        <pc:spChg chg="add del mod">
          <ac:chgData name="s ai" userId="e710d734f6a225af" providerId="LiveId" clId="{2717E147-915A-4302-99A4-A1FB87C77CE0}" dt="2021-03-11T14:35:16.723" v="3473"/>
          <ac:spMkLst>
            <pc:docMk/>
            <pc:sldMk cId="3452810769" sldId="263"/>
            <ac:spMk id="4" creationId="{51E4DA35-A5AB-4CE1-AEBA-9F2C87456496}"/>
          </ac:spMkLst>
        </pc:spChg>
        <pc:spChg chg="add mod">
          <ac:chgData name="s ai" userId="e710d734f6a225af" providerId="LiveId" clId="{2717E147-915A-4302-99A4-A1FB87C77CE0}" dt="2021-03-21T14:50:09.989" v="16333" actId="20577"/>
          <ac:spMkLst>
            <pc:docMk/>
            <pc:sldMk cId="3452810769" sldId="263"/>
            <ac:spMk id="4" creationId="{670E3197-48F0-4ED7-B786-D08294A04C15}"/>
          </ac:spMkLst>
        </pc:spChg>
        <pc:spChg chg="add del mod">
          <ac:chgData name="s ai" userId="e710d734f6a225af" providerId="LiveId" clId="{2717E147-915A-4302-99A4-A1FB87C77CE0}" dt="2021-03-21T14:50:22.088" v="16335"/>
          <ac:spMkLst>
            <pc:docMk/>
            <pc:sldMk cId="3452810769" sldId="263"/>
            <ac:spMk id="5" creationId="{80D3508C-33B9-4056-BFD0-F1A7EBFC841A}"/>
          </ac:spMkLst>
        </pc:spChg>
        <pc:spChg chg="add del mod">
          <ac:chgData name="s ai" userId="e710d734f6a225af" providerId="LiveId" clId="{2717E147-915A-4302-99A4-A1FB87C77CE0}" dt="2021-03-11T14:35:16.723" v="3473"/>
          <ac:spMkLst>
            <pc:docMk/>
            <pc:sldMk cId="3452810769" sldId="263"/>
            <ac:spMk id="5" creationId="{84DAC7B9-4065-475F-A523-B65F8F87732B}"/>
          </ac:spMkLst>
        </pc:spChg>
        <pc:spChg chg="add del mod">
          <ac:chgData name="s ai" userId="e710d734f6a225af" providerId="LiveId" clId="{2717E147-915A-4302-99A4-A1FB87C77CE0}" dt="2021-03-11T14:35:16.723" v="3473"/>
          <ac:spMkLst>
            <pc:docMk/>
            <pc:sldMk cId="3452810769" sldId="263"/>
            <ac:spMk id="6" creationId="{9D66878C-9EC0-4544-B956-E4B5DE90CF62}"/>
          </ac:spMkLst>
        </pc:spChg>
        <pc:spChg chg="add del mod">
          <ac:chgData name="s ai" userId="e710d734f6a225af" providerId="LiveId" clId="{2717E147-915A-4302-99A4-A1FB87C77CE0}" dt="2021-03-21T14:50:22.088" v="16335"/>
          <ac:spMkLst>
            <pc:docMk/>
            <pc:sldMk cId="3452810769" sldId="263"/>
            <ac:spMk id="6" creationId="{AFD3D14A-8F44-4557-929E-E77A4918987D}"/>
          </ac:spMkLst>
        </pc:spChg>
        <pc:spChg chg="add mod">
          <ac:chgData name="s ai" userId="e710d734f6a225af" providerId="LiveId" clId="{2717E147-915A-4302-99A4-A1FB87C77CE0}" dt="2021-03-21T14:51:18.174" v="16498" actId="20577"/>
          <ac:spMkLst>
            <pc:docMk/>
            <pc:sldMk cId="3452810769" sldId="263"/>
            <ac:spMk id="7" creationId="{6D4F33F2-50DD-4674-A5F3-E7073DCC7AD5}"/>
          </ac:spMkLst>
        </pc:spChg>
        <pc:spChg chg="add del mod">
          <ac:chgData name="s ai" userId="e710d734f6a225af" providerId="LiveId" clId="{2717E147-915A-4302-99A4-A1FB87C77CE0}" dt="2021-03-11T14:35:16.723" v="3473"/>
          <ac:spMkLst>
            <pc:docMk/>
            <pc:sldMk cId="3452810769" sldId="263"/>
            <ac:spMk id="7" creationId="{ADA6BCEC-6093-4DB8-90EB-12A920A84F9B}"/>
          </ac:spMkLst>
        </pc:spChg>
        <pc:spChg chg="add del">
          <ac:chgData name="s ai" userId="e710d734f6a225af" providerId="LiveId" clId="{2717E147-915A-4302-99A4-A1FB87C77CE0}" dt="2021-03-11T14:40:01.747" v="3506" actId="22"/>
          <ac:spMkLst>
            <pc:docMk/>
            <pc:sldMk cId="3452810769" sldId="263"/>
            <ac:spMk id="8" creationId="{7D24E956-6B9E-4058-8849-86131AED1CC9}"/>
          </ac:spMkLst>
        </pc:spChg>
        <pc:spChg chg="add del mod">
          <ac:chgData name="s ai" userId="e710d734f6a225af" providerId="LiveId" clId="{2717E147-915A-4302-99A4-A1FB87C77CE0}" dt="2021-03-28T01:34:26.871" v="49312"/>
          <ac:spMkLst>
            <pc:docMk/>
            <pc:sldMk cId="3452810769" sldId="263"/>
            <ac:spMk id="8" creationId="{BA49FA8A-D88F-4182-8B17-56784ACAB8C9}"/>
          </ac:spMkLst>
        </pc:spChg>
        <pc:spChg chg="add mod">
          <ac:chgData name="s ai" userId="e710d734f6a225af" providerId="LiveId" clId="{2717E147-915A-4302-99A4-A1FB87C77CE0}" dt="2021-03-11T14:40:25.076" v="3513" actId="255"/>
          <ac:spMkLst>
            <pc:docMk/>
            <pc:sldMk cId="3452810769" sldId="263"/>
            <ac:spMk id="9" creationId="{EFDE6AF7-D398-4189-B97C-202C93F66B62}"/>
          </ac:spMkLst>
        </pc:spChg>
        <pc:spChg chg="add del mod">
          <ac:chgData name="s ai" userId="e710d734f6a225af" providerId="LiveId" clId="{2717E147-915A-4302-99A4-A1FB87C77CE0}" dt="2021-03-28T01:34:26.871" v="49312"/>
          <ac:spMkLst>
            <pc:docMk/>
            <pc:sldMk cId="3452810769" sldId="263"/>
            <ac:spMk id="10" creationId="{E711C7E3-926B-4210-B31D-B51111614337}"/>
          </ac:spMkLst>
        </pc:spChg>
        <pc:picChg chg="add del mod">
          <ac:chgData name="s ai" userId="e710d734f6a225af" providerId="LiveId" clId="{2717E147-915A-4302-99A4-A1FB87C77CE0}" dt="2021-03-28T01:34:36.405" v="49318" actId="21"/>
          <ac:picMkLst>
            <pc:docMk/>
            <pc:sldMk cId="3452810769" sldId="263"/>
            <ac:picMk id="5" creationId="{616CE585-EC25-4505-B05C-00B4C1BAA65C}"/>
          </ac:picMkLst>
        </pc:picChg>
        <pc:picChg chg="add del mod">
          <ac:chgData name="s ai" userId="e710d734f6a225af" providerId="LiveId" clId="{2717E147-915A-4302-99A4-A1FB87C77CE0}" dt="2021-03-26T15:44:19.816" v="43357" actId="478"/>
          <ac:picMkLst>
            <pc:docMk/>
            <pc:sldMk cId="3452810769" sldId="263"/>
            <ac:picMk id="8" creationId="{569E46F2-B4B1-4DF0-856F-D5782CA1E3EB}"/>
          </ac:picMkLst>
        </pc:picChg>
      </pc:sldChg>
      <pc:sldChg chg="addSp delSp modSp add del mod">
        <pc:chgData name="s ai" userId="e710d734f6a225af" providerId="LiveId" clId="{2717E147-915A-4302-99A4-A1FB87C77CE0}" dt="2021-03-27T13:40:24.512" v="44619" actId="47"/>
        <pc:sldMkLst>
          <pc:docMk/>
          <pc:sldMk cId="837817660" sldId="264"/>
        </pc:sldMkLst>
        <pc:spChg chg="add del">
          <ac:chgData name="s ai" userId="e710d734f6a225af" providerId="LiveId" clId="{2717E147-915A-4302-99A4-A1FB87C77CE0}" dt="2021-03-08T15:13:47.362" v="335" actId="22"/>
          <ac:spMkLst>
            <pc:docMk/>
            <pc:sldMk cId="837817660" sldId="264"/>
            <ac:spMk id="3" creationId="{384D010F-84BC-4724-A84D-BD0208397B37}"/>
          </ac:spMkLst>
        </pc:spChg>
        <pc:spChg chg="add mod">
          <ac:chgData name="s ai" userId="e710d734f6a225af" providerId="LiveId" clId="{2717E147-915A-4302-99A4-A1FB87C77CE0}" dt="2021-03-11T14:45:02.860" v="3664"/>
          <ac:spMkLst>
            <pc:docMk/>
            <pc:sldMk cId="837817660" sldId="264"/>
            <ac:spMk id="3" creationId="{6B3462DD-03D9-4D9D-A50E-9C4AE602A6A4}"/>
          </ac:spMkLst>
        </pc:spChg>
        <pc:spChg chg="add del mod">
          <ac:chgData name="s ai" userId="e710d734f6a225af" providerId="LiveId" clId="{2717E147-915A-4302-99A4-A1FB87C77CE0}" dt="2021-03-11T14:45:07.393" v="3667"/>
          <ac:spMkLst>
            <pc:docMk/>
            <pc:sldMk cId="837817660" sldId="264"/>
            <ac:spMk id="5" creationId="{4605B6A1-428B-4A68-988D-CC2012EE71AC}"/>
          </ac:spMkLst>
        </pc:spChg>
      </pc:sldChg>
      <pc:sldChg chg="addSp delSp modSp add mod">
        <pc:chgData name="s ai" userId="e710d734f6a225af" providerId="LiveId" clId="{2717E147-915A-4302-99A4-A1FB87C77CE0}" dt="2021-03-28T01:38:05.434" v="49348" actId="14100"/>
        <pc:sldMkLst>
          <pc:docMk/>
          <pc:sldMk cId="1266610400" sldId="265"/>
        </pc:sldMkLst>
        <pc:spChg chg="add mod">
          <ac:chgData name="s ai" userId="e710d734f6a225af" providerId="LiveId" clId="{2717E147-915A-4302-99A4-A1FB87C77CE0}" dt="2021-03-11T14:40:44.024" v="3518"/>
          <ac:spMkLst>
            <pc:docMk/>
            <pc:sldMk cId="1266610400" sldId="265"/>
            <ac:spMk id="3" creationId="{2C80A76D-4169-4CBD-9386-0E5DD19B3027}"/>
          </ac:spMkLst>
        </pc:spChg>
        <pc:spChg chg="add del">
          <ac:chgData name="s ai" userId="e710d734f6a225af" providerId="LiveId" clId="{2717E147-915A-4302-99A4-A1FB87C77CE0}" dt="2021-03-08T15:14:08.760" v="340" actId="22"/>
          <ac:spMkLst>
            <pc:docMk/>
            <pc:sldMk cId="1266610400" sldId="265"/>
            <ac:spMk id="3" creationId="{A2638CFE-7632-4163-964D-5A0AB5A304BC}"/>
          </ac:spMkLst>
        </pc:spChg>
        <pc:spChg chg="add mod">
          <ac:chgData name="s ai" userId="e710d734f6a225af" providerId="LiveId" clId="{2717E147-915A-4302-99A4-A1FB87C77CE0}" dt="2021-03-22T12:29:17.477" v="18374" actId="1076"/>
          <ac:spMkLst>
            <pc:docMk/>
            <pc:sldMk cId="1266610400" sldId="265"/>
            <ac:spMk id="4" creationId="{737408CE-CF7F-44A0-85FE-EA158A046844}"/>
          </ac:spMkLst>
        </pc:spChg>
        <pc:spChg chg="add mod">
          <ac:chgData name="s ai" userId="e710d734f6a225af" providerId="LiveId" clId="{2717E147-915A-4302-99A4-A1FB87C77CE0}" dt="2021-03-22T12:46:49.430" v="18657" actId="20577"/>
          <ac:spMkLst>
            <pc:docMk/>
            <pc:sldMk cId="1266610400" sldId="265"/>
            <ac:spMk id="5" creationId="{4EB4E17C-E5EC-4468-9A74-B3D3A29B4AF8}"/>
          </ac:spMkLst>
        </pc:spChg>
        <pc:spChg chg="add del mod">
          <ac:chgData name="s ai" userId="e710d734f6a225af" providerId="LiveId" clId="{2717E147-915A-4302-99A4-A1FB87C77CE0}" dt="2021-03-11T14:40:45.391" v="3520"/>
          <ac:spMkLst>
            <pc:docMk/>
            <pc:sldMk cId="1266610400" sldId="265"/>
            <ac:spMk id="5" creationId="{DD68D337-F2AE-4687-9952-1FAFBBDF4D37}"/>
          </ac:spMkLst>
        </pc:spChg>
        <pc:spChg chg="add mod">
          <ac:chgData name="s ai" userId="e710d734f6a225af" providerId="LiveId" clId="{2717E147-915A-4302-99A4-A1FB87C77CE0}" dt="2021-03-22T12:47:54.248" v="18934" actId="20577"/>
          <ac:spMkLst>
            <pc:docMk/>
            <pc:sldMk cId="1266610400" sldId="265"/>
            <ac:spMk id="6" creationId="{810C55C7-C53C-491D-810D-4FEC0117C5F7}"/>
          </ac:spMkLst>
        </pc:spChg>
        <pc:picChg chg="add del mod">
          <ac:chgData name="s ai" userId="e710d734f6a225af" providerId="LiveId" clId="{2717E147-915A-4302-99A4-A1FB87C77CE0}" dt="2021-03-27T00:31:30.675" v="43401" actId="478"/>
          <ac:picMkLst>
            <pc:docMk/>
            <pc:sldMk cId="1266610400" sldId="265"/>
            <ac:picMk id="7" creationId="{1BE17EA0-068C-4442-897E-345770E9C490}"/>
          </ac:picMkLst>
        </pc:picChg>
        <pc:picChg chg="add mod">
          <ac:chgData name="s ai" userId="e710d734f6a225af" providerId="LiveId" clId="{2717E147-915A-4302-99A4-A1FB87C77CE0}" dt="2021-03-28T01:38:05.434" v="49348" actId="14100"/>
          <ac:picMkLst>
            <pc:docMk/>
            <pc:sldMk cId="1266610400" sldId="265"/>
            <ac:picMk id="7" creationId="{FFDCA206-4A55-43FA-9670-7771BE01FCBF}"/>
          </ac:picMkLst>
        </pc:picChg>
        <pc:picChg chg="add del mod">
          <ac:chgData name="s ai" userId="e710d734f6a225af" providerId="LiveId" clId="{2717E147-915A-4302-99A4-A1FB87C77CE0}" dt="2021-03-28T01:30:35.790" v="49264" actId="21"/>
          <ac:picMkLst>
            <pc:docMk/>
            <pc:sldMk cId="1266610400" sldId="265"/>
            <ac:picMk id="9" creationId="{107E6877-9558-4682-AEA7-1E503AD2EFD4}"/>
          </ac:picMkLst>
        </pc:picChg>
      </pc:sldChg>
      <pc:sldChg chg="addSp delSp modSp add mod">
        <pc:chgData name="s ai" userId="e710d734f6a225af" providerId="LiveId" clId="{2717E147-915A-4302-99A4-A1FB87C77CE0}" dt="2021-03-27T00:25:36.476" v="43393" actId="1076"/>
        <pc:sldMkLst>
          <pc:docMk/>
          <pc:sldMk cId="1907258210" sldId="266"/>
        </pc:sldMkLst>
        <pc:spChg chg="add mod">
          <ac:chgData name="s ai" userId="e710d734f6a225af" providerId="LiveId" clId="{2717E147-915A-4302-99A4-A1FB87C77CE0}" dt="2021-03-22T13:52:36.019" v="20805" actId="20577"/>
          <ac:spMkLst>
            <pc:docMk/>
            <pc:sldMk cId="1907258210" sldId="266"/>
            <ac:spMk id="3" creationId="{25379DBB-4E7F-442B-B3BA-137FC2E7FA24}"/>
          </ac:spMkLst>
        </pc:spChg>
        <pc:spChg chg="add del">
          <ac:chgData name="s ai" userId="e710d734f6a225af" providerId="LiveId" clId="{2717E147-915A-4302-99A4-A1FB87C77CE0}" dt="2021-03-08T15:14:51.237" v="344" actId="22"/>
          <ac:spMkLst>
            <pc:docMk/>
            <pc:sldMk cId="1907258210" sldId="266"/>
            <ac:spMk id="3" creationId="{FDED288A-19CB-4490-975F-66B78D17CB84}"/>
          </ac:spMkLst>
        </pc:spChg>
        <pc:spChg chg="add mod">
          <ac:chgData name="s ai" userId="e710d734f6a225af" providerId="LiveId" clId="{2717E147-915A-4302-99A4-A1FB87C77CE0}" dt="2021-03-22T13:53:13.944" v="20910" actId="20577"/>
          <ac:spMkLst>
            <pc:docMk/>
            <pc:sldMk cId="1907258210" sldId="266"/>
            <ac:spMk id="4" creationId="{E0934AF1-8458-4856-B7D4-A8128802F7D3}"/>
          </ac:spMkLst>
        </pc:spChg>
        <pc:spChg chg="add del">
          <ac:chgData name="s ai" userId="e710d734f6a225af" providerId="LiveId" clId="{2717E147-915A-4302-99A4-A1FB87C77CE0}" dt="2021-03-11T14:40:47.499" v="3522" actId="22"/>
          <ac:spMkLst>
            <pc:docMk/>
            <pc:sldMk cId="1907258210" sldId="266"/>
            <ac:spMk id="4" creationId="{F415C5E6-1DC4-4162-B4ED-1D7360708B05}"/>
          </ac:spMkLst>
        </pc:spChg>
        <pc:spChg chg="add mod">
          <ac:chgData name="s ai" userId="e710d734f6a225af" providerId="LiveId" clId="{2717E147-915A-4302-99A4-A1FB87C77CE0}" dt="2021-03-22T13:53:59.635" v="21026" actId="1076"/>
          <ac:spMkLst>
            <pc:docMk/>
            <pc:sldMk cId="1907258210" sldId="266"/>
            <ac:spMk id="5" creationId="{3C1EC2A0-ADC2-48C4-A185-8F80A61AF6C8}"/>
          </ac:spMkLst>
        </pc:spChg>
        <pc:spChg chg="add del mod">
          <ac:chgData name="s ai" userId="e710d734f6a225af" providerId="LiveId" clId="{2717E147-915A-4302-99A4-A1FB87C77CE0}" dt="2021-03-11T14:40:55.584" v="3527"/>
          <ac:spMkLst>
            <pc:docMk/>
            <pc:sldMk cId="1907258210" sldId="266"/>
            <ac:spMk id="5" creationId="{3C65351F-C353-4E8C-BD5A-BE828F001D18}"/>
          </ac:spMkLst>
        </pc:spChg>
        <pc:spChg chg="add mod">
          <ac:chgData name="s ai" userId="e710d734f6a225af" providerId="LiveId" clId="{2717E147-915A-4302-99A4-A1FB87C77CE0}" dt="2021-03-11T14:40:55.025" v="3525"/>
          <ac:spMkLst>
            <pc:docMk/>
            <pc:sldMk cId="1907258210" sldId="266"/>
            <ac:spMk id="6" creationId="{70CC0431-162F-433B-8AB3-95A26B1D087C}"/>
          </ac:spMkLst>
        </pc:spChg>
        <pc:picChg chg="add del mod">
          <ac:chgData name="s ai" userId="e710d734f6a225af" providerId="LiveId" clId="{2717E147-915A-4302-99A4-A1FB87C77CE0}" dt="2021-03-27T00:24:57.611" v="43391" actId="22"/>
          <ac:picMkLst>
            <pc:docMk/>
            <pc:sldMk cId="1907258210" sldId="266"/>
            <ac:picMk id="7" creationId="{C9490D38-26B1-407B-9BA5-52CA100C30E7}"/>
          </ac:picMkLst>
        </pc:picChg>
        <pc:picChg chg="add mod">
          <ac:chgData name="s ai" userId="e710d734f6a225af" providerId="LiveId" clId="{2717E147-915A-4302-99A4-A1FB87C77CE0}" dt="2021-03-27T00:25:36.476" v="43393" actId="1076"/>
          <ac:picMkLst>
            <pc:docMk/>
            <pc:sldMk cId="1907258210" sldId="266"/>
            <ac:picMk id="9" creationId="{66548E03-7123-45B5-BF4B-CF976E5B5741}"/>
          </ac:picMkLst>
        </pc:picChg>
      </pc:sldChg>
      <pc:sldChg chg="addSp delSp modSp add mod">
        <pc:chgData name="s ai" userId="e710d734f6a225af" providerId="LiveId" clId="{2717E147-915A-4302-99A4-A1FB87C77CE0}" dt="2021-03-27T11:58:09.717" v="43494" actId="1076"/>
        <pc:sldMkLst>
          <pc:docMk/>
          <pc:sldMk cId="1827651387" sldId="267"/>
        </pc:sldMkLst>
        <pc:spChg chg="add del mod">
          <ac:chgData name="s ai" userId="e710d734f6a225af" providerId="LiveId" clId="{2717E147-915A-4302-99A4-A1FB87C77CE0}" dt="2021-03-11T14:41:05.900" v="3532"/>
          <ac:spMkLst>
            <pc:docMk/>
            <pc:sldMk cId="1827651387" sldId="267"/>
            <ac:spMk id="3" creationId="{0FDD16EE-84A1-4907-8300-09EEFE39FA9B}"/>
          </ac:spMkLst>
        </pc:spChg>
        <pc:spChg chg="add del mod">
          <ac:chgData name="s ai" userId="e710d734f6a225af" providerId="LiveId" clId="{2717E147-915A-4302-99A4-A1FB87C77CE0}" dt="2021-03-22T14:25:11.688" v="23730" actId="478"/>
          <ac:spMkLst>
            <pc:docMk/>
            <pc:sldMk cId="1827651387" sldId="267"/>
            <ac:spMk id="4" creationId="{19612AC3-C505-45F9-B5B5-68ACB16F018D}"/>
          </ac:spMkLst>
        </pc:spChg>
        <pc:spChg chg="add del mod">
          <ac:chgData name="s ai" userId="e710d734f6a225af" providerId="LiveId" clId="{2717E147-915A-4302-99A4-A1FB87C77CE0}" dt="2021-03-22T14:25:11.688" v="23730" actId="478"/>
          <ac:spMkLst>
            <pc:docMk/>
            <pc:sldMk cId="1827651387" sldId="267"/>
            <ac:spMk id="5" creationId="{B7D579DB-734B-471F-9B61-491F2B8BF274}"/>
          </ac:spMkLst>
        </pc:spChg>
        <pc:spChg chg="add mod">
          <ac:chgData name="s ai" userId="e710d734f6a225af" providerId="LiveId" clId="{2717E147-915A-4302-99A4-A1FB87C77CE0}" dt="2021-03-11T14:41:04.642" v="3530"/>
          <ac:spMkLst>
            <pc:docMk/>
            <pc:sldMk cId="1827651387" sldId="267"/>
            <ac:spMk id="6" creationId="{AE8F0800-03CA-43E3-848C-E615B2B498E9}"/>
          </ac:spMkLst>
        </pc:spChg>
        <pc:spChg chg="add del mod">
          <ac:chgData name="s ai" userId="e710d734f6a225af" providerId="LiveId" clId="{2717E147-915A-4302-99A4-A1FB87C77CE0}" dt="2021-03-10T15:00:29.280" v="2812" actId="478"/>
          <ac:spMkLst>
            <pc:docMk/>
            <pc:sldMk cId="1827651387" sldId="267"/>
            <ac:spMk id="6" creationId="{DDF15725-61C6-4CF7-B33C-C3C4F233BB67}"/>
          </ac:spMkLst>
        </pc:spChg>
        <pc:spChg chg="add mod">
          <ac:chgData name="s ai" userId="e710d734f6a225af" providerId="LiveId" clId="{2717E147-915A-4302-99A4-A1FB87C77CE0}" dt="2021-03-22T12:29:41.791" v="18378"/>
          <ac:spMkLst>
            <pc:docMk/>
            <pc:sldMk cId="1827651387" sldId="267"/>
            <ac:spMk id="7" creationId="{68E5F846-2551-4696-889C-7E25AFB7828F}"/>
          </ac:spMkLst>
        </pc:spChg>
        <pc:spChg chg="add del mod">
          <ac:chgData name="s ai" userId="e710d734f6a225af" providerId="LiveId" clId="{2717E147-915A-4302-99A4-A1FB87C77CE0}" dt="2021-03-10T15:00:28.522" v="2811" actId="478"/>
          <ac:spMkLst>
            <pc:docMk/>
            <pc:sldMk cId="1827651387" sldId="267"/>
            <ac:spMk id="7" creationId="{C69AAB58-4EC5-4DFA-96FA-B04A3C258F34}"/>
          </ac:spMkLst>
        </pc:spChg>
        <pc:spChg chg="add mod">
          <ac:chgData name="s ai" userId="e710d734f6a225af" providerId="LiveId" clId="{2717E147-915A-4302-99A4-A1FB87C77CE0}" dt="2021-03-22T14:26:42.387" v="23917" actId="20577"/>
          <ac:spMkLst>
            <pc:docMk/>
            <pc:sldMk cId="1827651387" sldId="267"/>
            <ac:spMk id="8" creationId="{65547E02-FF61-476E-A82C-A9C1EDDED415}"/>
          </ac:spMkLst>
        </pc:spChg>
        <pc:spChg chg="add mod">
          <ac:chgData name="s ai" userId="e710d734f6a225af" providerId="LiveId" clId="{2717E147-915A-4302-99A4-A1FB87C77CE0}" dt="2021-03-22T14:31:46.993" v="24487" actId="20577"/>
          <ac:spMkLst>
            <pc:docMk/>
            <pc:sldMk cId="1827651387" sldId="267"/>
            <ac:spMk id="9" creationId="{071B7B5E-A910-4E36-9D8F-CF1558E4E2D7}"/>
          </ac:spMkLst>
        </pc:spChg>
        <pc:picChg chg="add del mod">
          <ac:chgData name="s ai" userId="e710d734f6a225af" providerId="LiveId" clId="{2717E147-915A-4302-99A4-A1FB87C77CE0}" dt="2021-03-26T16:08:28.547" v="43368" actId="478"/>
          <ac:picMkLst>
            <pc:docMk/>
            <pc:sldMk cId="1827651387" sldId="267"/>
            <ac:picMk id="3" creationId="{08324C24-9B09-49F1-B9FF-B4B0AD940D2C}"/>
          </ac:picMkLst>
        </pc:picChg>
        <pc:picChg chg="add del mod">
          <ac:chgData name="s ai" userId="e710d734f6a225af" providerId="LiveId" clId="{2717E147-915A-4302-99A4-A1FB87C77CE0}" dt="2021-03-26T16:08:45.582" v="43376" actId="478"/>
          <ac:picMkLst>
            <pc:docMk/>
            <pc:sldMk cId="1827651387" sldId="267"/>
            <ac:picMk id="5" creationId="{37780D36-A77E-4B85-8F17-F6D5D861BD70}"/>
          </ac:picMkLst>
        </pc:picChg>
        <pc:picChg chg="add del mod">
          <ac:chgData name="s ai" userId="e710d734f6a225af" providerId="LiveId" clId="{2717E147-915A-4302-99A4-A1FB87C77CE0}" dt="2021-03-26T16:10:07.947" v="43383" actId="478"/>
          <ac:picMkLst>
            <pc:docMk/>
            <pc:sldMk cId="1827651387" sldId="267"/>
            <ac:picMk id="11" creationId="{AE6DF48D-CF3A-46D7-8A4A-DD31C0354B99}"/>
          </ac:picMkLst>
        </pc:picChg>
        <pc:picChg chg="add mod">
          <ac:chgData name="s ai" userId="e710d734f6a225af" providerId="LiveId" clId="{2717E147-915A-4302-99A4-A1FB87C77CE0}" dt="2021-03-27T11:58:09.717" v="43494" actId="1076"/>
          <ac:picMkLst>
            <pc:docMk/>
            <pc:sldMk cId="1827651387" sldId="267"/>
            <ac:picMk id="13" creationId="{EAFC98F6-C699-427C-806E-0F5023C2AFCD}"/>
          </ac:picMkLst>
        </pc:picChg>
      </pc:sldChg>
      <pc:sldChg chg="addSp delSp modSp add mod ord">
        <pc:chgData name="s ai" userId="e710d734f6a225af" providerId="LiveId" clId="{2717E147-915A-4302-99A4-A1FB87C77CE0}" dt="2021-03-27T11:07:02.234" v="43467" actId="1076"/>
        <pc:sldMkLst>
          <pc:docMk/>
          <pc:sldMk cId="2064467648" sldId="268"/>
        </pc:sldMkLst>
        <pc:spChg chg="add del mod">
          <ac:chgData name="s ai" userId="e710d734f6a225af" providerId="LiveId" clId="{2717E147-915A-4302-99A4-A1FB87C77CE0}" dt="2021-03-11T14:41:13.783" v="3537"/>
          <ac:spMkLst>
            <pc:docMk/>
            <pc:sldMk cId="2064467648" sldId="268"/>
            <ac:spMk id="3" creationId="{1C01BF5D-481E-4CD5-9E58-360A7D7C25ED}"/>
          </ac:spMkLst>
        </pc:spChg>
        <pc:spChg chg="add mod">
          <ac:chgData name="s ai" userId="e710d734f6a225af" providerId="LiveId" clId="{2717E147-915A-4302-99A4-A1FB87C77CE0}" dt="2021-03-22T12:29:38.361" v="18377"/>
          <ac:spMkLst>
            <pc:docMk/>
            <pc:sldMk cId="2064467648" sldId="268"/>
            <ac:spMk id="3" creationId="{251185AB-86A7-4AA6-BC27-D7E3D94C6BAB}"/>
          </ac:spMkLst>
        </pc:spChg>
        <pc:spChg chg="add mod">
          <ac:chgData name="s ai" userId="e710d734f6a225af" providerId="LiveId" clId="{2717E147-915A-4302-99A4-A1FB87C77CE0}" dt="2021-03-11T14:41:13.188" v="3535"/>
          <ac:spMkLst>
            <pc:docMk/>
            <pc:sldMk cId="2064467648" sldId="268"/>
            <ac:spMk id="4" creationId="{97A76039-0545-4130-AEA2-0C706814DD26}"/>
          </ac:spMkLst>
        </pc:spChg>
        <pc:spChg chg="add mod">
          <ac:chgData name="s ai" userId="e710d734f6a225af" providerId="LiveId" clId="{2717E147-915A-4302-99A4-A1FB87C77CE0}" dt="2021-03-22T14:09:46.555" v="22444" actId="20577"/>
          <ac:spMkLst>
            <pc:docMk/>
            <pc:sldMk cId="2064467648" sldId="268"/>
            <ac:spMk id="5" creationId="{30889D0B-9DCD-4DB5-9D9D-CF03E5685F6E}"/>
          </ac:spMkLst>
        </pc:spChg>
        <pc:spChg chg="add mod">
          <ac:chgData name="s ai" userId="e710d734f6a225af" providerId="LiveId" clId="{2717E147-915A-4302-99A4-A1FB87C77CE0}" dt="2021-03-22T14:11:05.404" v="22617" actId="20577"/>
          <ac:spMkLst>
            <pc:docMk/>
            <pc:sldMk cId="2064467648" sldId="268"/>
            <ac:spMk id="6" creationId="{695D1A92-86B2-4F87-84A8-6D438AFFEF14}"/>
          </ac:spMkLst>
        </pc:spChg>
        <pc:picChg chg="add mod">
          <ac:chgData name="s ai" userId="e710d734f6a225af" providerId="LiveId" clId="{2717E147-915A-4302-99A4-A1FB87C77CE0}" dt="2021-03-27T11:06:42.218" v="43461" actId="1076"/>
          <ac:picMkLst>
            <pc:docMk/>
            <pc:sldMk cId="2064467648" sldId="268"/>
            <ac:picMk id="7" creationId="{DAE9BDE7-FBFB-41BA-A3C5-6BDFA9B61FB6}"/>
          </ac:picMkLst>
        </pc:picChg>
        <pc:picChg chg="add mod">
          <ac:chgData name="s ai" userId="e710d734f6a225af" providerId="LiveId" clId="{2717E147-915A-4302-99A4-A1FB87C77CE0}" dt="2021-03-27T11:07:02.234" v="43467" actId="1076"/>
          <ac:picMkLst>
            <pc:docMk/>
            <pc:sldMk cId="2064467648" sldId="268"/>
            <ac:picMk id="9" creationId="{D76D957C-0BF2-4EF0-94FA-D89EEB2B11EB}"/>
          </ac:picMkLst>
        </pc:picChg>
      </pc:sldChg>
      <pc:sldChg chg="addSp delSp modSp add mod">
        <pc:chgData name="s ai" userId="e710d734f6a225af" providerId="LiveId" clId="{2717E147-915A-4302-99A4-A1FB87C77CE0}" dt="2021-03-27T13:59:39.262" v="44696" actId="1076"/>
        <pc:sldMkLst>
          <pc:docMk/>
          <pc:sldMk cId="221242139" sldId="269"/>
        </pc:sldMkLst>
        <pc:spChg chg="add del mod">
          <ac:chgData name="s ai" userId="e710d734f6a225af" providerId="LiveId" clId="{2717E147-915A-4302-99A4-A1FB87C77CE0}" dt="2021-03-11T14:41:47.498" v="3544"/>
          <ac:spMkLst>
            <pc:docMk/>
            <pc:sldMk cId="221242139" sldId="269"/>
            <ac:spMk id="3" creationId="{D60842B0-2E32-4702-8551-9CD1D4ECB48A}"/>
          </ac:spMkLst>
        </pc:spChg>
        <pc:spChg chg="add mod">
          <ac:chgData name="s ai" userId="e710d734f6a225af" providerId="LiveId" clId="{2717E147-915A-4302-99A4-A1FB87C77CE0}" dt="2021-03-22T14:43:18.029" v="25316" actId="20577"/>
          <ac:spMkLst>
            <pc:docMk/>
            <pc:sldMk cId="221242139" sldId="269"/>
            <ac:spMk id="3" creationId="{E55A3333-1ACE-43DA-B4EF-063023514774}"/>
          </ac:spMkLst>
        </pc:spChg>
        <pc:spChg chg="add mod">
          <ac:chgData name="s ai" userId="e710d734f6a225af" providerId="LiveId" clId="{2717E147-915A-4302-99A4-A1FB87C77CE0}" dt="2021-03-11T14:41:45.611" v="3542" actId="14100"/>
          <ac:spMkLst>
            <pc:docMk/>
            <pc:sldMk cId="221242139" sldId="269"/>
            <ac:spMk id="4" creationId="{97F89749-C7AF-465E-9FEF-C4D8D2DB7EC3}"/>
          </ac:spMkLst>
        </pc:spChg>
        <pc:spChg chg="add mod">
          <ac:chgData name="s ai" userId="e710d734f6a225af" providerId="LiveId" clId="{2717E147-915A-4302-99A4-A1FB87C77CE0}" dt="2021-03-22T14:45:01.036" v="25569" actId="20577"/>
          <ac:spMkLst>
            <pc:docMk/>
            <pc:sldMk cId="221242139" sldId="269"/>
            <ac:spMk id="5" creationId="{9CBAB0BD-4C98-4B00-A059-BF647C92EAD1}"/>
          </ac:spMkLst>
        </pc:spChg>
        <pc:spChg chg="add mod">
          <ac:chgData name="s ai" userId="e710d734f6a225af" providerId="LiveId" clId="{2717E147-915A-4302-99A4-A1FB87C77CE0}" dt="2021-03-22T14:48:17.184" v="26202" actId="20577"/>
          <ac:spMkLst>
            <pc:docMk/>
            <pc:sldMk cId="221242139" sldId="269"/>
            <ac:spMk id="6" creationId="{2E2E0053-E614-4C06-B2D1-8EF2D30643D9}"/>
          </ac:spMkLst>
        </pc:spChg>
        <pc:picChg chg="add mod">
          <ac:chgData name="s ai" userId="e710d734f6a225af" providerId="LiveId" clId="{2717E147-915A-4302-99A4-A1FB87C77CE0}" dt="2021-03-27T13:59:39.262" v="44696" actId="1076"/>
          <ac:picMkLst>
            <pc:docMk/>
            <pc:sldMk cId="221242139" sldId="269"/>
            <ac:picMk id="7" creationId="{55481B6A-86DB-49A3-8557-22140D7EDEEC}"/>
          </ac:picMkLst>
        </pc:picChg>
      </pc:sldChg>
      <pc:sldChg chg="addSp delSp modSp add mod ord">
        <pc:chgData name="s ai" userId="e710d734f6a225af" providerId="LiveId" clId="{2717E147-915A-4302-99A4-A1FB87C77CE0}" dt="2021-03-27T13:50:18.351" v="44661"/>
        <pc:sldMkLst>
          <pc:docMk/>
          <pc:sldMk cId="2585160186" sldId="270"/>
        </pc:sldMkLst>
        <pc:spChg chg="add mod">
          <ac:chgData name="s ai" userId="e710d734f6a225af" providerId="LiveId" clId="{2717E147-915A-4302-99A4-A1FB87C77CE0}" dt="2021-03-22T12:29:57.191" v="18383"/>
          <ac:spMkLst>
            <pc:docMk/>
            <pc:sldMk cId="2585160186" sldId="270"/>
            <ac:spMk id="3" creationId="{747AF955-B08B-4BBB-A9CD-058B3B7AB9A7}"/>
          </ac:spMkLst>
        </pc:spChg>
        <pc:spChg chg="add del mod">
          <ac:chgData name="s ai" userId="e710d734f6a225af" providerId="LiveId" clId="{2717E147-915A-4302-99A4-A1FB87C77CE0}" dt="2021-03-11T14:43:48.570" v="3642"/>
          <ac:spMkLst>
            <pc:docMk/>
            <pc:sldMk cId="2585160186" sldId="270"/>
            <ac:spMk id="3" creationId="{8916485D-72D1-4D9A-AB3C-86AA2B9DAEE9}"/>
          </ac:spMkLst>
        </pc:spChg>
        <pc:spChg chg="add mod">
          <ac:chgData name="s ai" userId="e710d734f6a225af" providerId="LiveId" clId="{2717E147-915A-4302-99A4-A1FB87C77CE0}" dt="2021-03-23T13:39:09.007" v="30205" actId="20577"/>
          <ac:spMkLst>
            <pc:docMk/>
            <pc:sldMk cId="2585160186" sldId="270"/>
            <ac:spMk id="4" creationId="{66BB3223-05AA-4FF0-A960-A66743CB6BDC}"/>
          </ac:spMkLst>
        </pc:spChg>
        <pc:spChg chg="add mod">
          <ac:chgData name="s ai" userId="e710d734f6a225af" providerId="LiveId" clId="{2717E147-915A-4302-99A4-A1FB87C77CE0}" dt="2021-03-23T13:42:13.174" v="30393" actId="20577"/>
          <ac:spMkLst>
            <pc:docMk/>
            <pc:sldMk cId="2585160186" sldId="270"/>
            <ac:spMk id="5" creationId="{7A9D6100-5DE1-45AE-B0FB-D65431A6241D}"/>
          </ac:spMkLst>
        </pc:spChg>
        <pc:spChg chg="add mod">
          <ac:chgData name="s ai" userId="e710d734f6a225af" providerId="LiveId" clId="{2717E147-915A-4302-99A4-A1FB87C77CE0}" dt="2021-03-23T13:44:35.541" v="30688" actId="20577"/>
          <ac:spMkLst>
            <pc:docMk/>
            <pc:sldMk cId="2585160186" sldId="270"/>
            <ac:spMk id="6" creationId="{648D61EA-EAA5-45C5-BABB-5B930D84A2EE}"/>
          </ac:spMkLst>
        </pc:spChg>
        <pc:picChg chg="add mod">
          <ac:chgData name="s ai" userId="e710d734f6a225af" providerId="LiveId" clId="{2717E147-915A-4302-99A4-A1FB87C77CE0}" dt="2021-03-27T11:31:57.846" v="43471" actId="14100"/>
          <ac:picMkLst>
            <pc:docMk/>
            <pc:sldMk cId="2585160186" sldId="270"/>
            <ac:picMk id="7" creationId="{EDB97AD4-022B-4819-B39C-A97792477A21}"/>
          </ac:picMkLst>
        </pc:picChg>
      </pc:sldChg>
      <pc:sldChg chg="addSp delSp modSp add mod">
        <pc:chgData name="s ai" userId="e710d734f6a225af" providerId="LiveId" clId="{2717E147-915A-4302-99A4-A1FB87C77CE0}" dt="2021-03-27T12:03:28.553" v="43500" actId="14100"/>
        <pc:sldMkLst>
          <pc:docMk/>
          <pc:sldMk cId="3386155187" sldId="271"/>
        </pc:sldMkLst>
        <pc:spChg chg="add del mod">
          <ac:chgData name="s ai" userId="e710d734f6a225af" providerId="LiveId" clId="{2717E147-915A-4302-99A4-A1FB87C77CE0}" dt="2021-03-11T14:43:44.408" v="3638"/>
          <ac:spMkLst>
            <pc:docMk/>
            <pc:sldMk cId="3386155187" sldId="271"/>
            <ac:spMk id="3" creationId="{579A40D3-F7BD-41D6-8193-61A06E36ADAC}"/>
          </ac:spMkLst>
        </pc:spChg>
        <pc:spChg chg="add mod">
          <ac:chgData name="s ai" userId="e710d734f6a225af" providerId="LiveId" clId="{2717E147-915A-4302-99A4-A1FB87C77CE0}" dt="2021-03-22T12:30:00.413" v="18384"/>
          <ac:spMkLst>
            <pc:docMk/>
            <pc:sldMk cId="3386155187" sldId="271"/>
            <ac:spMk id="3" creationId="{6A49964A-823E-403A-80B8-101FADC00210}"/>
          </ac:spMkLst>
        </pc:spChg>
        <pc:spChg chg="add mod">
          <ac:chgData name="s ai" userId="e710d734f6a225af" providerId="LiveId" clId="{2717E147-915A-4302-99A4-A1FB87C77CE0}" dt="2021-03-23T13:57:58.668" v="31734" actId="20577"/>
          <ac:spMkLst>
            <pc:docMk/>
            <pc:sldMk cId="3386155187" sldId="271"/>
            <ac:spMk id="4" creationId="{2E6193D1-C9C7-4BA9-8477-3E7EE3AD56BC}"/>
          </ac:spMkLst>
        </pc:spChg>
        <pc:spChg chg="add mod">
          <ac:chgData name="s ai" userId="e710d734f6a225af" providerId="LiveId" clId="{2717E147-915A-4302-99A4-A1FB87C77CE0}" dt="2021-03-23T13:54:50.901" v="31292" actId="20577"/>
          <ac:spMkLst>
            <pc:docMk/>
            <pc:sldMk cId="3386155187" sldId="271"/>
            <ac:spMk id="5" creationId="{5FAE79E2-2576-4CCA-B9F3-97113FF8F126}"/>
          </ac:spMkLst>
        </pc:spChg>
        <pc:spChg chg="add mod">
          <ac:chgData name="s ai" userId="e710d734f6a225af" providerId="LiveId" clId="{2717E147-915A-4302-99A4-A1FB87C77CE0}" dt="2021-03-23T13:59:51.944" v="31939" actId="20577"/>
          <ac:spMkLst>
            <pc:docMk/>
            <pc:sldMk cId="3386155187" sldId="271"/>
            <ac:spMk id="6" creationId="{F464623F-00FE-4936-9A8E-ADFCB8E6E963}"/>
          </ac:spMkLst>
        </pc:spChg>
        <pc:picChg chg="add mod">
          <ac:chgData name="s ai" userId="e710d734f6a225af" providerId="LiveId" clId="{2717E147-915A-4302-99A4-A1FB87C77CE0}" dt="2021-03-27T12:03:28.553" v="43500" actId="14100"/>
          <ac:picMkLst>
            <pc:docMk/>
            <pc:sldMk cId="3386155187" sldId="271"/>
            <ac:picMk id="7" creationId="{85B67F60-7CC9-4712-B8D4-B37F1701B7F2}"/>
          </ac:picMkLst>
        </pc:picChg>
      </pc:sldChg>
      <pc:sldChg chg="addSp delSp modSp add mod ord">
        <pc:chgData name="s ai" userId="e710d734f6a225af" providerId="LiveId" clId="{2717E147-915A-4302-99A4-A1FB87C77CE0}" dt="2021-04-06T14:08:01.631" v="53599" actId="20577"/>
        <pc:sldMkLst>
          <pc:docMk/>
          <pc:sldMk cId="2450819319" sldId="272"/>
        </pc:sldMkLst>
        <pc:spChg chg="add mod">
          <ac:chgData name="s ai" userId="e710d734f6a225af" providerId="LiveId" clId="{2717E147-915A-4302-99A4-A1FB87C77CE0}" dt="2021-03-22T12:30:03.466" v="18385"/>
          <ac:spMkLst>
            <pc:docMk/>
            <pc:sldMk cId="2450819319" sldId="272"/>
            <ac:spMk id="3" creationId="{3D1CB1E4-E875-47AD-849A-839CE21996CF}"/>
          </ac:spMkLst>
        </pc:spChg>
        <pc:spChg chg="add del mod">
          <ac:chgData name="s ai" userId="e710d734f6a225af" providerId="LiveId" clId="{2717E147-915A-4302-99A4-A1FB87C77CE0}" dt="2021-03-11T14:43:40.495" v="3634"/>
          <ac:spMkLst>
            <pc:docMk/>
            <pc:sldMk cId="2450819319" sldId="272"/>
            <ac:spMk id="3" creationId="{D357056E-D3AB-4EF7-AA2E-31187F32C1FE}"/>
          </ac:spMkLst>
        </pc:spChg>
        <pc:spChg chg="add mod">
          <ac:chgData name="s ai" userId="e710d734f6a225af" providerId="LiveId" clId="{2717E147-915A-4302-99A4-A1FB87C77CE0}" dt="2021-03-23T14:09:34.141" v="32645" actId="20577"/>
          <ac:spMkLst>
            <pc:docMk/>
            <pc:sldMk cId="2450819319" sldId="272"/>
            <ac:spMk id="4" creationId="{5E64BFBA-5ABE-40C6-B6AC-37ECEC9A51CB}"/>
          </ac:spMkLst>
        </pc:spChg>
        <pc:spChg chg="add mod">
          <ac:chgData name="s ai" userId="e710d734f6a225af" providerId="LiveId" clId="{2717E147-915A-4302-99A4-A1FB87C77CE0}" dt="2021-03-23T14:11:05.569" v="32774" actId="20577"/>
          <ac:spMkLst>
            <pc:docMk/>
            <pc:sldMk cId="2450819319" sldId="272"/>
            <ac:spMk id="5" creationId="{405A733E-2C9A-4FFC-9EBF-81003C6D9094}"/>
          </ac:spMkLst>
        </pc:spChg>
        <pc:spChg chg="add mod">
          <ac:chgData name="s ai" userId="e710d734f6a225af" providerId="LiveId" clId="{2717E147-915A-4302-99A4-A1FB87C77CE0}" dt="2021-04-06T14:08:01.631" v="53599" actId="20577"/>
          <ac:spMkLst>
            <pc:docMk/>
            <pc:sldMk cId="2450819319" sldId="272"/>
            <ac:spMk id="6" creationId="{779CDE77-6BAE-4D4C-8337-11457958277B}"/>
          </ac:spMkLst>
        </pc:spChg>
        <pc:picChg chg="add mod">
          <ac:chgData name="s ai" userId="e710d734f6a225af" providerId="LiveId" clId="{2717E147-915A-4302-99A4-A1FB87C77CE0}" dt="2021-03-27T00:49:12.095" v="43419" actId="1037"/>
          <ac:picMkLst>
            <pc:docMk/>
            <pc:sldMk cId="2450819319" sldId="272"/>
            <ac:picMk id="7" creationId="{A33B2213-1D39-40ED-9650-D0CC5F324E0F}"/>
          </ac:picMkLst>
        </pc:picChg>
      </pc:sldChg>
      <pc:sldChg chg="addSp delSp modSp add del mod">
        <pc:chgData name="s ai" userId="e710d734f6a225af" providerId="LiveId" clId="{2717E147-915A-4302-99A4-A1FB87C77CE0}" dt="2021-03-27T13:52:20.206" v="44692" actId="47"/>
        <pc:sldMkLst>
          <pc:docMk/>
          <pc:sldMk cId="2051947531" sldId="273"/>
        </pc:sldMkLst>
        <pc:spChg chg="add del mod">
          <ac:chgData name="s ai" userId="e710d734f6a225af" providerId="LiveId" clId="{2717E147-915A-4302-99A4-A1FB87C77CE0}" dt="2021-03-11T14:43:37.080" v="3630"/>
          <ac:spMkLst>
            <pc:docMk/>
            <pc:sldMk cId="2051947531" sldId="273"/>
            <ac:spMk id="3" creationId="{C550A119-A6FC-4949-AB45-AB08A710D78B}"/>
          </ac:spMkLst>
        </pc:spChg>
        <pc:spChg chg="add mod">
          <ac:chgData name="s ai" userId="e710d734f6a225af" providerId="LiveId" clId="{2717E147-915A-4302-99A4-A1FB87C77CE0}" dt="2021-03-11T14:43:36.103" v="3628" actId="14100"/>
          <ac:spMkLst>
            <pc:docMk/>
            <pc:sldMk cId="2051947531" sldId="273"/>
            <ac:spMk id="4" creationId="{4F93B361-5321-4EE0-8E9B-68A85FF7246C}"/>
          </ac:spMkLst>
        </pc:spChg>
      </pc:sldChg>
      <pc:sldChg chg="addSp delSp modSp add mod ord">
        <pc:chgData name="s ai" userId="e710d734f6a225af" providerId="LiveId" clId="{2717E147-915A-4302-99A4-A1FB87C77CE0}" dt="2021-03-27T11:45:13.268" v="43481" actId="1076"/>
        <pc:sldMkLst>
          <pc:docMk/>
          <pc:sldMk cId="1215760400" sldId="274"/>
        </pc:sldMkLst>
        <pc:spChg chg="add mod">
          <ac:chgData name="s ai" userId="e710d734f6a225af" providerId="LiveId" clId="{2717E147-915A-4302-99A4-A1FB87C77CE0}" dt="2021-03-22T12:29:48.246" v="18380"/>
          <ac:spMkLst>
            <pc:docMk/>
            <pc:sldMk cId="1215760400" sldId="274"/>
            <ac:spMk id="3" creationId="{4E58FE16-6459-4647-A06C-1959514C05B9}"/>
          </ac:spMkLst>
        </pc:spChg>
        <pc:spChg chg="add del mod">
          <ac:chgData name="s ai" userId="e710d734f6a225af" providerId="LiveId" clId="{2717E147-915A-4302-99A4-A1FB87C77CE0}" dt="2021-03-11T14:44:08.241" v="3660"/>
          <ac:spMkLst>
            <pc:docMk/>
            <pc:sldMk cId="1215760400" sldId="274"/>
            <ac:spMk id="3" creationId="{859B9CC7-0D03-40F1-B444-F176A194C0C1}"/>
          </ac:spMkLst>
        </pc:spChg>
        <pc:spChg chg="add mod">
          <ac:chgData name="s ai" userId="e710d734f6a225af" providerId="LiveId" clId="{2717E147-915A-4302-99A4-A1FB87C77CE0}" dt="2021-03-11T14:44:07.356" v="3658"/>
          <ac:spMkLst>
            <pc:docMk/>
            <pc:sldMk cId="1215760400" sldId="274"/>
            <ac:spMk id="4" creationId="{831604BE-A24A-4107-BDC4-F0B871893F59}"/>
          </ac:spMkLst>
        </pc:spChg>
        <pc:spChg chg="add mod">
          <ac:chgData name="s ai" userId="e710d734f6a225af" providerId="LiveId" clId="{2717E147-915A-4302-99A4-A1FB87C77CE0}" dt="2021-03-23T12:46:10.738" v="26907" actId="20577"/>
          <ac:spMkLst>
            <pc:docMk/>
            <pc:sldMk cId="1215760400" sldId="274"/>
            <ac:spMk id="5" creationId="{B77462DF-8511-493F-B78F-C6388CC6FC6C}"/>
          </ac:spMkLst>
        </pc:spChg>
        <pc:spChg chg="add mod">
          <ac:chgData name="s ai" userId="e710d734f6a225af" providerId="LiveId" clId="{2717E147-915A-4302-99A4-A1FB87C77CE0}" dt="2021-03-23T12:50:14.744" v="27067" actId="20577"/>
          <ac:spMkLst>
            <pc:docMk/>
            <pc:sldMk cId="1215760400" sldId="274"/>
            <ac:spMk id="6" creationId="{CB9843FE-7881-4364-AE45-042B489BFCE0}"/>
          </ac:spMkLst>
        </pc:spChg>
        <pc:picChg chg="add del mod">
          <ac:chgData name="s ai" userId="e710d734f6a225af" providerId="LiveId" clId="{2717E147-915A-4302-99A4-A1FB87C77CE0}" dt="2021-03-27T11:45:01.444" v="43478" actId="478"/>
          <ac:picMkLst>
            <pc:docMk/>
            <pc:sldMk cId="1215760400" sldId="274"/>
            <ac:picMk id="7" creationId="{8F6D1FB0-0CB1-41B9-AC17-857915A7E8FC}"/>
          </ac:picMkLst>
        </pc:picChg>
        <pc:picChg chg="add mod">
          <ac:chgData name="s ai" userId="e710d734f6a225af" providerId="LiveId" clId="{2717E147-915A-4302-99A4-A1FB87C77CE0}" dt="2021-03-27T11:45:13.268" v="43481" actId="1076"/>
          <ac:picMkLst>
            <pc:docMk/>
            <pc:sldMk cId="1215760400" sldId="274"/>
            <ac:picMk id="9" creationId="{54D0DFA4-A484-436D-86A7-46FC4DE7E25D}"/>
          </ac:picMkLst>
        </pc:picChg>
      </pc:sldChg>
      <pc:sldChg chg="addSp delSp modSp add del mod">
        <pc:chgData name="s ai" userId="e710d734f6a225af" providerId="LiveId" clId="{2717E147-915A-4302-99A4-A1FB87C77CE0}" dt="2021-03-11T14:47:13.069" v="3668" actId="47"/>
        <pc:sldMkLst>
          <pc:docMk/>
          <pc:sldMk cId="62784851" sldId="275"/>
        </pc:sldMkLst>
        <pc:spChg chg="add del mod">
          <ac:chgData name="s ai" userId="e710d734f6a225af" providerId="LiveId" clId="{2717E147-915A-4302-99A4-A1FB87C77CE0}" dt="2021-03-11T14:43:23.393" v="3617"/>
          <ac:spMkLst>
            <pc:docMk/>
            <pc:sldMk cId="62784851" sldId="275"/>
            <ac:spMk id="3" creationId="{5EA7A8A1-EDA6-4B45-98FF-5C90609F360E}"/>
          </ac:spMkLst>
        </pc:spChg>
        <pc:spChg chg="add mod">
          <ac:chgData name="s ai" userId="e710d734f6a225af" providerId="LiveId" clId="{2717E147-915A-4302-99A4-A1FB87C77CE0}" dt="2021-03-11T14:43:22.895" v="3615"/>
          <ac:spMkLst>
            <pc:docMk/>
            <pc:sldMk cId="62784851" sldId="275"/>
            <ac:spMk id="4" creationId="{83F9E823-65F0-44AC-9013-49D178FEC0CA}"/>
          </ac:spMkLst>
        </pc:spChg>
      </pc:sldChg>
      <pc:sldChg chg="addSp delSp modSp add mod">
        <pc:chgData name="s ai" userId="e710d734f6a225af" providerId="LiveId" clId="{2717E147-915A-4302-99A4-A1FB87C77CE0}" dt="2021-03-27T12:17:56.989" v="43505" actId="1076"/>
        <pc:sldMkLst>
          <pc:docMk/>
          <pc:sldMk cId="2165668313" sldId="276"/>
        </pc:sldMkLst>
        <pc:spChg chg="add del mod">
          <ac:chgData name="s ai" userId="e710d734f6a225af" providerId="LiveId" clId="{2717E147-915A-4302-99A4-A1FB87C77CE0}" dt="2021-03-11T14:43:19.859" v="3613"/>
          <ac:spMkLst>
            <pc:docMk/>
            <pc:sldMk cId="2165668313" sldId="276"/>
            <ac:spMk id="3" creationId="{5A1E8AB3-B30A-4908-9168-48D3FCDD6487}"/>
          </ac:spMkLst>
        </pc:spChg>
        <pc:spChg chg="add mod">
          <ac:chgData name="s ai" userId="e710d734f6a225af" providerId="LiveId" clId="{2717E147-915A-4302-99A4-A1FB87C77CE0}" dt="2021-03-22T12:30:12.385" v="18387"/>
          <ac:spMkLst>
            <pc:docMk/>
            <pc:sldMk cId="2165668313" sldId="276"/>
            <ac:spMk id="3" creationId="{9A7409CF-F6A6-4AB8-9ADE-03973A84EEC1}"/>
          </ac:spMkLst>
        </pc:spChg>
        <pc:spChg chg="add mod">
          <ac:chgData name="s ai" userId="e710d734f6a225af" providerId="LiveId" clId="{2717E147-915A-4302-99A4-A1FB87C77CE0}" dt="2021-03-23T15:24:57.452" v="34037" actId="20577"/>
          <ac:spMkLst>
            <pc:docMk/>
            <pc:sldMk cId="2165668313" sldId="276"/>
            <ac:spMk id="4" creationId="{FB18DC28-5ED3-4A04-9552-B995DA55AEE4}"/>
          </ac:spMkLst>
        </pc:spChg>
        <pc:spChg chg="add mod">
          <ac:chgData name="s ai" userId="e710d734f6a225af" providerId="LiveId" clId="{2717E147-915A-4302-99A4-A1FB87C77CE0}" dt="2021-03-23T15:26:58.027" v="34203" actId="20577"/>
          <ac:spMkLst>
            <pc:docMk/>
            <pc:sldMk cId="2165668313" sldId="276"/>
            <ac:spMk id="5" creationId="{619E5C6B-C9C0-4D25-8EDF-7DE1BDF1C6D2}"/>
          </ac:spMkLst>
        </pc:spChg>
        <pc:spChg chg="add mod">
          <ac:chgData name="s ai" userId="e710d734f6a225af" providerId="LiveId" clId="{2717E147-915A-4302-99A4-A1FB87C77CE0}" dt="2021-03-23T15:28:22.172" v="34340" actId="20577"/>
          <ac:spMkLst>
            <pc:docMk/>
            <pc:sldMk cId="2165668313" sldId="276"/>
            <ac:spMk id="6" creationId="{04DFE9CA-4865-44A9-AB94-06A68447A08B}"/>
          </ac:spMkLst>
        </pc:spChg>
        <pc:picChg chg="add mod">
          <ac:chgData name="s ai" userId="e710d734f6a225af" providerId="LiveId" clId="{2717E147-915A-4302-99A4-A1FB87C77CE0}" dt="2021-03-27T12:17:56.989" v="43505" actId="1076"/>
          <ac:picMkLst>
            <pc:docMk/>
            <pc:sldMk cId="2165668313" sldId="276"/>
            <ac:picMk id="7" creationId="{F90C2E10-5899-4B0F-AEC5-9B6C9493BDA0}"/>
          </ac:picMkLst>
        </pc:picChg>
      </pc:sldChg>
      <pc:sldChg chg="addSp delSp modSp add mod">
        <pc:chgData name="s ai" userId="e710d734f6a225af" providerId="LiveId" clId="{2717E147-915A-4302-99A4-A1FB87C77CE0}" dt="2021-03-27T12:28:05.988" v="43508" actId="1076"/>
        <pc:sldMkLst>
          <pc:docMk/>
          <pc:sldMk cId="912951594" sldId="277"/>
        </pc:sldMkLst>
        <pc:spChg chg="add del mod">
          <ac:chgData name="s ai" userId="e710d734f6a225af" providerId="LiveId" clId="{2717E147-915A-4302-99A4-A1FB87C77CE0}" dt="2021-03-11T14:43:14.536" v="3608"/>
          <ac:spMkLst>
            <pc:docMk/>
            <pc:sldMk cId="912951594" sldId="277"/>
            <ac:spMk id="3" creationId="{1D2B1ECB-4A3A-4C6C-9152-B7BE77E6079A}"/>
          </ac:spMkLst>
        </pc:spChg>
        <pc:spChg chg="add mod">
          <ac:chgData name="s ai" userId="e710d734f6a225af" providerId="LiveId" clId="{2717E147-915A-4302-99A4-A1FB87C77CE0}" dt="2021-03-22T12:30:15.146" v="18388"/>
          <ac:spMkLst>
            <pc:docMk/>
            <pc:sldMk cId="912951594" sldId="277"/>
            <ac:spMk id="3" creationId="{5329AE82-1994-40BE-90ED-251FA4C3F30F}"/>
          </ac:spMkLst>
        </pc:spChg>
        <pc:spChg chg="add mod">
          <ac:chgData name="s ai" userId="e710d734f6a225af" providerId="LiveId" clId="{2717E147-915A-4302-99A4-A1FB87C77CE0}" dt="2021-03-24T12:41:09.331" v="35807" actId="20577"/>
          <ac:spMkLst>
            <pc:docMk/>
            <pc:sldMk cId="912951594" sldId="277"/>
            <ac:spMk id="4" creationId="{C3EFA198-994C-4AA3-BE91-A71A51E8249B}"/>
          </ac:spMkLst>
        </pc:spChg>
        <pc:spChg chg="add mod">
          <ac:chgData name="s ai" userId="e710d734f6a225af" providerId="LiveId" clId="{2717E147-915A-4302-99A4-A1FB87C77CE0}" dt="2021-03-24T12:46:13.844" v="36012" actId="20577"/>
          <ac:spMkLst>
            <pc:docMk/>
            <pc:sldMk cId="912951594" sldId="277"/>
            <ac:spMk id="5" creationId="{EB24384F-E65A-42C1-AA0D-E572DD6543B1}"/>
          </ac:spMkLst>
        </pc:spChg>
        <pc:spChg chg="add mod">
          <ac:chgData name="s ai" userId="e710d734f6a225af" providerId="LiveId" clId="{2717E147-915A-4302-99A4-A1FB87C77CE0}" dt="2021-03-24T12:49:41.403" v="36228" actId="20577"/>
          <ac:spMkLst>
            <pc:docMk/>
            <pc:sldMk cId="912951594" sldId="277"/>
            <ac:spMk id="6" creationId="{2F87BEF5-71AE-4443-A5DC-F95EA9B06AB5}"/>
          </ac:spMkLst>
        </pc:spChg>
        <pc:picChg chg="add mod">
          <ac:chgData name="s ai" userId="e710d734f6a225af" providerId="LiveId" clId="{2717E147-915A-4302-99A4-A1FB87C77CE0}" dt="2021-03-27T12:28:05.988" v="43508" actId="1076"/>
          <ac:picMkLst>
            <pc:docMk/>
            <pc:sldMk cId="912951594" sldId="277"/>
            <ac:picMk id="7" creationId="{58AA76F0-BA58-428F-8058-DA6350773463}"/>
          </ac:picMkLst>
        </pc:picChg>
      </pc:sldChg>
      <pc:sldChg chg="addSp delSp modSp add mod">
        <pc:chgData name="s ai" userId="e710d734f6a225af" providerId="LiveId" clId="{2717E147-915A-4302-99A4-A1FB87C77CE0}" dt="2021-03-27T01:00:03.448" v="43455" actId="1076"/>
        <pc:sldMkLst>
          <pc:docMk/>
          <pc:sldMk cId="982741133" sldId="278"/>
        </pc:sldMkLst>
        <pc:spChg chg="add mod">
          <ac:chgData name="s ai" userId="e710d734f6a225af" providerId="LiveId" clId="{2717E147-915A-4302-99A4-A1FB87C77CE0}" dt="2021-03-22T12:30:17.657" v="18389"/>
          <ac:spMkLst>
            <pc:docMk/>
            <pc:sldMk cId="982741133" sldId="278"/>
            <ac:spMk id="3" creationId="{4330AC8B-E021-4BB5-8572-9851B8149C02}"/>
          </ac:spMkLst>
        </pc:spChg>
        <pc:spChg chg="add del mod">
          <ac:chgData name="s ai" userId="e710d734f6a225af" providerId="LiveId" clId="{2717E147-915A-4302-99A4-A1FB87C77CE0}" dt="2021-03-11T14:43:09.069" v="3603"/>
          <ac:spMkLst>
            <pc:docMk/>
            <pc:sldMk cId="982741133" sldId="278"/>
            <ac:spMk id="3" creationId="{728979FE-AC3A-438C-A43F-29FB40505492}"/>
          </ac:spMkLst>
        </pc:spChg>
        <pc:spChg chg="add mod">
          <ac:chgData name="s ai" userId="e710d734f6a225af" providerId="LiveId" clId="{2717E147-915A-4302-99A4-A1FB87C77CE0}" dt="2021-03-24T13:01:10.519" v="37233" actId="20577"/>
          <ac:spMkLst>
            <pc:docMk/>
            <pc:sldMk cId="982741133" sldId="278"/>
            <ac:spMk id="4" creationId="{EE98A752-5675-4DDF-B16C-039265C6F622}"/>
          </ac:spMkLst>
        </pc:spChg>
        <pc:spChg chg="add mod">
          <ac:chgData name="s ai" userId="e710d734f6a225af" providerId="LiveId" clId="{2717E147-915A-4302-99A4-A1FB87C77CE0}" dt="2021-03-24T13:04:48.294" v="37491" actId="20577"/>
          <ac:spMkLst>
            <pc:docMk/>
            <pc:sldMk cId="982741133" sldId="278"/>
            <ac:spMk id="5" creationId="{6EC164A5-4862-45D6-9C24-1F8C426F73ED}"/>
          </ac:spMkLst>
        </pc:spChg>
        <pc:spChg chg="add mod">
          <ac:chgData name="s ai" userId="e710d734f6a225af" providerId="LiveId" clId="{2717E147-915A-4302-99A4-A1FB87C77CE0}" dt="2021-03-24T13:06:07.234" v="37757" actId="20577"/>
          <ac:spMkLst>
            <pc:docMk/>
            <pc:sldMk cId="982741133" sldId="278"/>
            <ac:spMk id="6" creationId="{84A4B324-034A-48E8-A192-54E0B516CC8B}"/>
          </ac:spMkLst>
        </pc:spChg>
        <pc:picChg chg="add mod">
          <ac:chgData name="s ai" userId="e710d734f6a225af" providerId="LiveId" clId="{2717E147-915A-4302-99A4-A1FB87C77CE0}" dt="2021-03-27T01:00:03.448" v="43455" actId="1076"/>
          <ac:picMkLst>
            <pc:docMk/>
            <pc:sldMk cId="982741133" sldId="278"/>
            <ac:picMk id="7" creationId="{91E3CBD9-91BB-46DA-9099-8BBD86D69EAF}"/>
          </ac:picMkLst>
        </pc:picChg>
      </pc:sldChg>
      <pc:sldChg chg="addSp delSp modSp add mod">
        <pc:chgData name="s ai" userId="e710d734f6a225af" providerId="LiveId" clId="{2717E147-915A-4302-99A4-A1FB87C77CE0}" dt="2021-03-27T12:56:40.184" v="43516" actId="14100"/>
        <pc:sldMkLst>
          <pc:docMk/>
          <pc:sldMk cId="120419581" sldId="279"/>
        </pc:sldMkLst>
        <pc:spChg chg="add mod">
          <ac:chgData name="s ai" userId="e710d734f6a225af" providerId="LiveId" clId="{2717E147-915A-4302-99A4-A1FB87C77CE0}" dt="2021-03-22T12:30:21.540" v="18390"/>
          <ac:spMkLst>
            <pc:docMk/>
            <pc:sldMk cId="120419581" sldId="279"/>
            <ac:spMk id="3" creationId="{146C03B9-BCAD-4B92-8B28-CF9BB00EE96F}"/>
          </ac:spMkLst>
        </pc:spChg>
        <pc:spChg chg="add del mod">
          <ac:chgData name="s ai" userId="e710d734f6a225af" providerId="LiveId" clId="{2717E147-915A-4302-99A4-A1FB87C77CE0}" dt="2021-03-11T14:42:58.467" v="3597"/>
          <ac:spMkLst>
            <pc:docMk/>
            <pc:sldMk cId="120419581" sldId="279"/>
            <ac:spMk id="3" creationId="{A20914CC-ECED-41AE-8C24-B2BA710E11C7}"/>
          </ac:spMkLst>
        </pc:spChg>
        <pc:spChg chg="add mod">
          <ac:chgData name="s ai" userId="e710d734f6a225af" providerId="LiveId" clId="{2717E147-915A-4302-99A4-A1FB87C77CE0}" dt="2021-03-24T13:19:32.880" v="38826" actId="20577"/>
          <ac:spMkLst>
            <pc:docMk/>
            <pc:sldMk cId="120419581" sldId="279"/>
            <ac:spMk id="4" creationId="{E0939800-5587-4D3A-B3A0-DA50EBC15290}"/>
          </ac:spMkLst>
        </pc:spChg>
        <pc:spChg chg="add mod">
          <ac:chgData name="s ai" userId="e710d734f6a225af" providerId="LiveId" clId="{2717E147-915A-4302-99A4-A1FB87C77CE0}" dt="2021-03-24T13:22:00.463" v="39020" actId="20577"/>
          <ac:spMkLst>
            <pc:docMk/>
            <pc:sldMk cId="120419581" sldId="279"/>
            <ac:spMk id="5" creationId="{EC103357-A980-4A35-B85D-B9EF8E064979}"/>
          </ac:spMkLst>
        </pc:spChg>
        <pc:spChg chg="add mod">
          <ac:chgData name="s ai" userId="e710d734f6a225af" providerId="LiveId" clId="{2717E147-915A-4302-99A4-A1FB87C77CE0}" dt="2021-03-24T13:23:02.344" v="39191" actId="20577"/>
          <ac:spMkLst>
            <pc:docMk/>
            <pc:sldMk cId="120419581" sldId="279"/>
            <ac:spMk id="6" creationId="{64FB29C6-972B-44E8-A021-7CD9696E29A8}"/>
          </ac:spMkLst>
        </pc:spChg>
        <pc:picChg chg="add mod">
          <ac:chgData name="s ai" userId="e710d734f6a225af" providerId="LiveId" clId="{2717E147-915A-4302-99A4-A1FB87C77CE0}" dt="2021-03-27T12:56:40.184" v="43516" actId="14100"/>
          <ac:picMkLst>
            <pc:docMk/>
            <pc:sldMk cId="120419581" sldId="279"/>
            <ac:picMk id="7" creationId="{AEE2B71F-9223-4E07-BCF9-253CCE2BF378}"/>
          </ac:picMkLst>
        </pc:picChg>
      </pc:sldChg>
      <pc:sldChg chg="addSp modSp add del mod">
        <pc:chgData name="s ai" userId="e710d734f6a225af" providerId="LiveId" clId="{2717E147-915A-4302-99A4-A1FB87C77CE0}" dt="2021-03-08T15:19:59.730" v="387" actId="47"/>
        <pc:sldMkLst>
          <pc:docMk/>
          <pc:sldMk cId="268360084" sldId="280"/>
        </pc:sldMkLst>
        <pc:spChg chg="add mod">
          <ac:chgData name="s ai" userId="e710d734f6a225af" providerId="LiveId" clId="{2717E147-915A-4302-99A4-A1FB87C77CE0}" dt="2021-03-08T15:19:45.884" v="383" actId="21"/>
          <ac:spMkLst>
            <pc:docMk/>
            <pc:sldMk cId="268360084" sldId="280"/>
            <ac:spMk id="3" creationId="{4754D72F-501C-42FC-9B8B-4DE3060D1558}"/>
          </ac:spMkLst>
        </pc:spChg>
      </pc:sldChg>
      <pc:sldChg chg="addSp delSp modSp add mod">
        <pc:chgData name="s ai" userId="e710d734f6a225af" providerId="LiveId" clId="{2717E147-915A-4302-99A4-A1FB87C77CE0}" dt="2021-03-27T12:43:28.043" v="43512" actId="14100"/>
        <pc:sldMkLst>
          <pc:docMk/>
          <pc:sldMk cId="489532898" sldId="281"/>
        </pc:sldMkLst>
        <pc:spChg chg="add del mod">
          <ac:chgData name="s ai" userId="e710d734f6a225af" providerId="LiveId" clId="{2717E147-915A-4302-99A4-A1FB87C77CE0}" dt="2021-03-11T14:42:50.874" v="3591"/>
          <ac:spMkLst>
            <pc:docMk/>
            <pc:sldMk cId="489532898" sldId="281"/>
            <ac:spMk id="3" creationId="{08AE7E36-E6C1-42AF-8B82-25F5CABF3884}"/>
          </ac:spMkLst>
        </pc:spChg>
        <pc:spChg chg="add mod">
          <ac:chgData name="s ai" userId="e710d734f6a225af" providerId="LiveId" clId="{2717E147-915A-4302-99A4-A1FB87C77CE0}" dt="2021-03-22T12:30:24.635" v="18391"/>
          <ac:spMkLst>
            <pc:docMk/>
            <pc:sldMk cId="489532898" sldId="281"/>
            <ac:spMk id="3" creationId="{46646143-A8CE-44FD-89D6-0A929CE1BD2E}"/>
          </ac:spMkLst>
        </pc:spChg>
        <pc:spChg chg="add mod">
          <ac:chgData name="s ai" userId="e710d734f6a225af" providerId="LiveId" clId="{2717E147-915A-4302-99A4-A1FB87C77CE0}" dt="2021-03-24T13:29:17.021" v="39547" actId="20577"/>
          <ac:spMkLst>
            <pc:docMk/>
            <pc:sldMk cId="489532898" sldId="281"/>
            <ac:spMk id="4" creationId="{925C96FD-307A-4DE6-A4E7-09DCD1D4197F}"/>
          </ac:spMkLst>
        </pc:spChg>
        <pc:spChg chg="add mod">
          <ac:chgData name="s ai" userId="e710d734f6a225af" providerId="LiveId" clId="{2717E147-915A-4302-99A4-A1FB87C77CE0}" dt="2021-03-24T13:31:06.318" v="39689" actId="20577"/>
          <ac:spMkLst>
            <pc:docMk/>
            <pc:sldMk cId="489532898" sldId="281"/>
            <ac:spMk id="5" creationId="{57FFCB5D-2EC1-44D4-B0D7-3EA8FFB7AE02}"/>
          </ac:spMkLst>
        </pc:spChg>
        <pc:spChg chg="add mod">
          <ac:chgData name="s ai" userId="e710d734f6a225af" providerId="LiveId" clId="{2717E147-915A-4302-99A4-A1FB87C77CE0}" dt="2021-03-24T13:32:59.984" v="40044" actId="20577"/>
          <ac:spMkLst>
            <pc:docMk/>
            <pc:sldMk cId="489532898" sldId="281"/>
            <ac:spMk id="6" creationId="{6DEA80BE-558E-4B85-8F5C-8CC598964477}"/>
          </ac:spMkLst>
        </pc:spChg>
        <pc:picChg chg="add mod">
          <ac:chgData name="s ai" userId="e710d734f6a225af" providerId="LiveId" clId="{2717E147-915A-4302-99A4-A1FB87C77CE0}" dt="2021-03-27T12:43:28.043" v="43512" actId="14100"/>
          <ac:picMkLst>
            <pc:docMk/>
            <pc:sldMk cId="489532898" sldId="281"/>
            <ac:picMk id="7" creationId="{85D3FF48-88F6-4952-8ADD-374D62D21099}"/>
          </ac:picMkLst>
        </pc:picChg>
      </pc:sldChg>
      <pc:sldChg chg="addSp delSp modSp add mod">
        <pc:chgData name="s ai" userId="e710d734f6a225af" providerId="LiveId" clId="{2717E147-915A-4302-99A4-A1FB87C77CE0}" dt="2021-03-27T12:57:58.320" v="43529" actId="14100"/>
        <pc:sldMkLst>
          <pc:docMk/>
          <pc:sldMk cId="3744059153" sldId="282"/>
        </pc:sldMkLst>
        <pc:spChg chg="add mod">
          <ac:chgData name="s ai" userId="e710d734f6a225af" providerId="LiveId" clId="{2717E147-915A-4302-99A4-A1FB87C77CE0}" dt="2021-03-22T12:30:31.062" v="18392"/>
          <ac:spMkLst>
            <pc:docMk/>
            <pc:sldMk cId="3744059153" sldId="282"/>
            <ac:spMk id="3" creationId="{03DBB8D8-7696-4D78-821B-11E66A9A4A5C}"/>
          </ac:spMkLst>
        </pc:spChg>
        <pc:spChg chg="add del mod">
          <ac:chgData name="s ai" userId="e710d734f6a225af" providerId="LiveId" clId="{2717E147-915A-4302-99A4-A1FB87C77CE0}" dt="2021-03-11T14:42:47.611" v="3587"/>
          <ac:spMkLst>
            <pc:docMk/>
            <pc:sldMk cId="3744059153" sldId="282"/>
            <ac:spMk id="3" creationId="{E21A794B-3107-489C-8BB6-87F66A80FF26}"/>
          </ac:spMkLst>
        </pc:spChg>
        <pc:spChg chg="add mod">
          <ac:chgData name="s ai" userId="e710d734f6a225af" providerId="LiveId" clId="{2717E147-915A-4302-99A4-A1FB87C77CE0}" dt="2021-03-24T13:37:02.820" v="40313" actId="20577"/>
          <ac:spMkLst>
            <pc:docMk/>
            <pc:sldMk cId="3744059153" sldId="282"/>
            <ac:spMk id="4" creationId="{0B519CC2-08FC-4F3C-9CF5-C9B03DA9A243}"/>
          </ac:spMkLst>
        </pc:spChg>
        <pc:spChg chg="add mod">
          <ac:chgData name="s ai" userId="e710d734f6a225af" providerId="LiveId" clId="{2717E147-915A-4302-99A4-A1FB87C77CE0}" dt="2021-03-24T13:39:13.659" v="40488" actId="20577"/>
          <ac:spMkLst>
            <pc:docMk/>
            <pc:sldMk cId="3744059153" sldId="282"/>
            <ac:spMk id="5" creationId="{C45A40E0-8515-4CC2-BE1B-B7632B732346}"/>
          </ac:spMkLst>
        </pc:spChg>
        <pc:spChg chg="add mod">
          <ac:chgData name="s ai" userId="e710d734f6a225af" providerId="LiveId" clId="{2717E147-915A-4302-99A4-A1FB87C77CE0}" dt="2021-03-24T13:40:31.959" v="40731" actId="20577"/>
          <ac:spMkLst>
            <pc:docMk/>
            <pc:sldMk cId="3744059153" sldId="282"/>
            <ac:spMk id="6" creationId="{02EA7537-3DC4-4D22-BCBA-6696D0D4D878}"/>
          </ac:spMkLst>
        </pc:spChg>
        <pc:picChg chg="add del">
          <ac:chgData name="s ai" userId="e710d734f6a225af" providerId="LiveId" clId="{2717E147-915A-4302-99A4-A1FB87C77CE0}" dt="2021-03-27T12:57:28.533" v="43518" actId="22"/>
          <ac:picMkLst>
            <pc:docMk/>
            <pc:sldMk cId="3744059153" sldId="282"/>
            <ac:picMk id="7" creationId="{70C1C40D-A2A0-4E0A-9BB6-F39ABA8993B1}"/>
          </ac:picMkLst>
        </pc:picChg>
        <pc:picChg chg="add mod">
          <ac:chgData name="s ai" userId="e710d734f6a225af" providerId="LiveId" clId="{2717E147-915A-4302-99A4-A1FB87C77CE0}" dt="2021-03-27T12:57:58.320" v="43529" actId="14100"/>
          <ac:picMkLst>
            <pc:docMk/>
            <pc:sldMk cId="3744059153" sldId="282"/>
            <ac:picMk id="9" creationId="{565C3000-DA54-4518-A10D-B01FD15C3F19}"/>
          </ac:picMkLst>
        </pc:picChg>
      </pc:sldChg>
      <pc:sldChg chg="addSp delSp modSp add del mod">
        <pc:chgData name="s ai" userId="e710d734f6a225af" providerId="LiveId" clId="{2717E147-915A-4302-99A4-A1FB87C77CE0}" dt="2021-03-11T14:44:22.712" v="3661" actId="47"/>
        <pc:sldMkLst>
          <pc:docMk/>
          <pc:sldMk cId="2609948789" sldId="283"/>
        </pc:sldMkLst>
        <pc:spChg chg="add del mod">
          <ac:chgData name="s ai" userId="e710d734f6a225af" providerId="LiveId" clId="{2717E147-915A-4302-99A4-A1FB87C77CE0}" dt="2021-03-11T14:42:43.057" v="3583"/>
          <ac:spMkLst>
            <pc:docMk/>
            <pc:sldMk cId="2609948789" sldId="283"/>
            <ac:spMk id="3" creationId="{931D5783-AB1F-4660-A8C5-7435CB7B9DFC}"/>
          </ac:spMkLst>
        </pc:spChg>
        <pc:spChg chg="add mod">
          <ac:chgData name="s ai" userId="e710d734f6a225af" providerId="LiveId" clId="{2717E147-915A-4302-99A4-A1FB87C77CE0}" dt="2021-03-11T14:42:22.632" v="3565"/>
          <ac:spMkLst>
            <pc:docMk/>
            <pc:sldMk cId="2609948789" sldId="283"/>
            <ac:spMk id="4" creationId="{1A9EC98B-4997-4EF8-95DD-90F8E8BA3343}"/>
          </ac:spMkLst>
        </pc:spChg>
      </pc:sldChg>
      <pc:sldChg chg="delSp modSp add del mod">
        <pc:chgData name="s ai" userId="e710d734f6a225af" providerId="LiveId" clId="{2717E147-915A-4302-99A4-A1FB87C77CE0}" dt="2021-03-08T15:22:20.109" v="431" actId="47"/>
        <pc:sldMkLst>
          <pc:docMk/>
          <pc:sldMk cId="2573664194" sldId="284"/>
        </pc:sldMkLst>
        <pc:spChg chg="del mod">
          <ac:chgData name="s ai" userId="e710d734f6a225af" providerId="LiveId" clId="{2717E147-915A-4302-99A4-A1FB87C77CE0}" dt="2021-03-08T15:20:09.060" v="391"/>
          <ac:spMkLst>
            <pc:docMk/>
            <pc:sldMk cId="2573664194" sldId="284"/>
            <ac:spMk id="10" creationId="{263D959D-EE49-4096-8085-3FAB16E4BA94}"/>
          </ac:spMkLst>
        </pc:spChg>
        <pc:spChg chg="del mod">
          <ac:chgData name="s ai" userId="e710d734f6a225af" providerId="LiveId" clId="{2717E147-915A-4302-99A4-A1FB87C77CE0}" dt="2021-03-08T15:21:11.244" v="412"/>
          <ac:spMkLst>
            <pc:docMk/>
            <pc:sldMk cId="2573664194" sldId="284"/>
            <ac:spMk id="14" creationId="{5CD9DF96-4D1E-4CCA-81E5-22B540B1F795}"/>
          </ac:spMkLst>
        </pc:spChg>
        <pc:spChg chg="del mod">
          <ac:chgData name="s ai" userId="e710d734f6a225af" providerId="LiveId" clId="{2717E147-915A-4302-99A4-A1FB87C77CE0}" dt="2021-03-08T15:19:31.555" v="375"/>
          <ac:spMkLst>
            <pc:docMk/>
            <pc:sldMk cId="2573664194" sldId="284"/>
            <ac:spMk id="18" creationId="{B2C50425-6222-4950-8DFA-8E9C4B2EC5A6}"/>
          </ac:spMkLst>
        </pc:spChg>
      </pc:sldChg>
      <pc:sldChg chg="addSp delSp modSp new mod ord">
        <pc:chgData name="s ai" userId="e710d734f6a225af" providerId="LiveId" clId="{2717E147-915A-4302-99A4-A1FB87C77CE0}" dt="2021-03-28T01:34:24.181" v="49310" actId="21"/>
        <pc:sldMkLst>
          <pc:docMk/>
          <pc:sldMk cId="2427807035" sldId="285"/>
        </pc:sldMkLst>
        <pc:spChg chg="del">
          <ac:chgData name="s ai" userId="e710d734f6a225af" providerId="LiveId" clId="{2717E147-915A-4302-99A4-A1FB87C77CE0}" dt="2021-03-08T15:20:32.856" v="393" actId="478"/>
          <ac:spMkLst>
            <pc:docMk/>
            <pc:sldMk cId="2427807035" sldId="285"/>
            <ac:spMk id="2" creationId="{0BEDDAE6-6905-4551-AEE5-E59FDF849FB5}"/>
          </ac:spMkLst>
        </pc:spChg>
        <pc:spChg chg="add mod">
          <ac:chgData name="s ai" userId="e710d734f6a225af" providerId="LiveId" clId="{2717E147-915A-4302-99A4-A1FB87C77CE0}" dt="2021-03-27T13:24:08.091" v="43619" actId="20577"/>
          <ac:spMkLst>
            <pc:docMk/>
            <pc:sldMk cId="2427807035" sldId="285"/>
            <ac:spMk id="3" creationId="{CCC9C20A-8572-45EC-BD14-B3BFE0135B90}"/>
          </ac:spMkLst>
        </pc:spChg>
        <pc:spChg chg="del">
          <ac:chgData name="s ai" userId="e710d734f6a225af" providerId="LiveId" clId="{2717E147-915A-4302-99A4-A1FB87C77CE0}" dt="2021-03-08T15:20:34.260" v="394" actId="478"/>
          <ac:spMkLst>
            <pc:docMk/>
            <pc:sldMk cId="2427807035" sldId="285"/>
            <ac:spMk id="3" creationId="{CEC43FBC-FE74-40D5-A589-814BFB6CFB29}"/>
          </ac:spMkLst>
        </pc:spChg>
        <pc:spChg chg="del">
          <ac:chgData name="s ai" userId="e710d734f6a225af" providerId="LiveId" clId="{2717E147-915A-4302-99A4-A1FB87C77CE0}" dt="2021-03-08T15:20:35.557" v="395" actId="478"/>
          <ac:spMkLst>
            <pc:docMk/>
            <pc:sldMk cId="2427807035" sldId="285"/>
            <ac:spMk id="4" creationId="{4202BF21-9398-4A3D-B753-C2496F6A9B41}"/>
          </ac:spMkLst>
        </pc:spChg>
        <pc:spChg chg="add mod">
          <ac:chgData name="s ai" userId="e710d734f6a225af" providerId="LiveId" clId="{2717E147-915A-4302-99A4-A1FB87C77CE0}" dt="2021-03-22T12:29:50.679" v="18381"/>
          <ac:spMkLst>
            <pc:docMk/>
            <pc:sldMk cId="2427807035" sldId="285"/>
            <ac:spMk id="4" creationId="{71E67AB3-112F-46F0-A261-ECD5F022102B}"/>
          </ac:spMkLst>
        </pc:spChg>
        <pc:spChg chg="add mod">
          <ac:chgData name="s ai" userId="e710d734f6a225af" providerId="LiveId" clId="{2717E147-915A-4302-99A4-A1FB87C77CE0}" dt="2021-03-23T13:06:33.567" v="27681" actId="20577"/>
          <ac:spMkLst>
            <pc:docMk/>
            <pc:sldMk cId="2427807035" sldId="285"/>
            <ac:spMk id="5" creationId="{DB489107-49AC-4F2C-AD8C-A714B7F2E4E0}"/>
          </ac:spMkLst>
        </pc:spChg>
        <pc:spChg chg="add del mod">
          <ac:chgData name="s ai" userId="e710d734f6a225af" providerId="LiveId" clId="{2717E147-915A-4302-99A4-A1FB87C77CE0}" dt="2021-03-11T14:44:03.838" v="3656"/>
          <ac:spMkLst>
            <pc:docMk/>
            <pc:sldMk cId="2427807035" sldId="285"/>
            <ac:spMk id="6" creationId="{2F34590B-E345-4429-BD4D-8E6E1E485E38}"/>
          </ac:spMkLst>
        </pc:spChg>
        <pc:spChg chg="add mod">
          <ac:chgData name="s ai" userId="e710d734f6a225af" providerId="LiveId" clId="{2717E147-915A-4302-99A4-A1FB87C77CE0}" dt="2021-03-23T13:08:22.972" v="27822" actId="20577"/>
          <ac:spMkLst>
            <pc:docMk/>
            <pc:sldMk cId="2427807035" sldId="285"/>
            <ac:spMk id="6" creationId="{618D142A-62BC-4183-A32C-8C0DE334B6A6}"/>
          </ac:spMkLst>
        </pc:spChg>
        <pc:spChg chg="add mod">
          <ac:chgData name="s ai" userId="e710d734f6a225af" providerId="LiveId" clId="{2717E147-915A-4302-99A4-A1FB87C77CE0}" dt="2021-03-08T15:20:40.217" v="398" actId="571"/>
          <ac:spMkLst>
            <pc:docMk/>
            <pc:sldMk cId="2427807035" sldId="285"/>
            <ac:spMk id="7" creationId="{EE1A7B63-EB1D-4AF3-A8FA-101B0790DA37}"/>
          </ac:spMkLst>
        </pc:spChg>
        <pc:spChg chg="add del mod">
          <ac:chgData name="s ai" userId="e710d734f6a225af" providerId="LiveId" clId="{2717E147-915A-4302-99A4-A1FB87C77CE0}" dt="2021-03-28T01:34:13.366" v="49302"/>
          <ac:spMkLst>
            <pc:docMk/>
            <pc:sldMk cId="2427807035" sldId="285"/>
            <ac:spMk id="8" creationId="{297129F0-247A-45B4-9F82-3A8E459FA3D4}"/>
          </ac:spMkLst>
        </pc:spChg>
        <pc:spChg chg="add del mod">
          <ac:chgData name="s ai" userId="e710d734f6a225af" providerId="LiveId" clId="{2717E147-915A-4302-99A4-A1FB87C77CE0}" dt="2021-03-28T01:34:13.366" v="49302"/>
          <ac:spMkLst>
            <pc:docMk/>
            <pc:sldMk cId="2427807035" sldId="285"/>
            <ac:spMk id="9" creationId="{EEA33A82-254A-475B-B4F2-4D7524445C62}"/>
          </ac:spMkLst>
        </pc:spChg>
        <pc:picChg chg="add del mod">
          <ac:chgData name="s ai" userId="e710d734f6a225af" providerId="LiveId" clId="{2717E147-915A-4302-99A4-A1FB87C77CE0}" dt="2021-03-28T01:34:24.181" v="49310" actId="21"/>
          <ac:picMkLst>
            <pc:docMk/>
            <pc:sldMk cId="2427807035" sldId="285"/>
            <ac:picMk id="7" creationId="{E517362F-5FA8-4523-9407-2F6FADF1953F}"/>
          </ac:picMkLst>
        </pc:picChg>
      </pc:sldChg>
      <pc:sldChg chg="addSp delSp modSp add mod">
        <pc:chgData name="s ai" userId="e710d734f6a225af" providerId="LiveId" clId="{2717E147-915A-4302-99A4-A1FB87C77CE0}" dt="2021-03-27T00:55:04.659" v="43452" actId="1076"/>
        <pc:sldMkLst>
          <pc:docMk/>
          <pc:sldMk cId="343573239" sldId="286"/>
        </pc:sldMkLst>
        <pc:spChg chg="add mod">
          <ac:chgData name="s ai" userId="e710d734f6a225af" providerId="LiveId" clId="{2717E147-915A-4302-99A4-A1FB87C77CE0}" dt="2021-03-11T14:43:51.208" v="3644"/>
          <ac:spMkLst>
            <pc:docMk/>
            <pc:sldMk cId="343573239" sldId="286"/>
            <ac:spMk id="3" creationId="{603DC087-4041-4435-9182-9D17B868DDDB}"/>
          </ac:spMkLst>
        </pc:spChg>
        <pc:spChg chg="add mod">
          <ac:chgData name="s ai" userId="e710d734f6a225af" providerId="LiveId" clId="{2717E147-915A-4302-99A4-A1FB87C77CE0}" dt="2021-03-22T12:29:54.447" v="18382"/>
          <ac:spMkLst>
            <pc:docMk/>
            <pc:sldMk cId="343573239" sldId="286"/>
            <ac:spMk id="4" creationId="{B5D56676-B389-4857-B660-8435F0FAB7AF}"/>
          </ac:spMkLst>
        </pc:spChg>
        <pc:spChg chg="add mod">
          <ac:chgData name="s ai" userId="e710d734f6a225af" providerId="LiveId" clId="{2717E147-915A-4302-99A4-A1FB87C77CE0}" dt="2021-03-23T13:21:52.885" v="28910" actId="20577"/>
          <ac:spMkLst>
            <pc:docMk/>
            <pc:sldMk cId="343573239" sldId="286"/>
            <ac:spMk id="5" creationId="{DEEF7B7A-052E-4BD5-BBA4-AF2AD92B4BDF}"/>
          </ac:spMkLst>
        </pc:spChg>
        <pc:spChg chg="del mod">
          <ac:chgData name="s ai" userId="e710d734f6a225af" providerId="LiveId" clId="{2717E147-915A-4302-99A4-A1FB87C77CE0}" dt="2021-03-11T14:43:51.861" v="3646"/>
          <ac:spMkLst>
            <pc:docMk/>
            <pc:sldMk cId="343573239" sldId="286"/>
            <ac:spMk id="6" creationId="{2F34590B-E345-4429-BD4D-8E6E1E485E38}"/>
          </ac:spMkLst>
        </pc:spChg>
        <pc:spChg chg="add mod">
          <ac:chgData name="s ai" userId="e710d734f6a225af" providerId="LiveId" clId="{2717E147-915A-4302-99A4-A1FB87C77CE0}" dt="2021-03-23T13:25:12.383" v="29193" actId="20577"/>
          <ac:spMkLst>
            <pc:docMk/>
            <pc:sldMk cId="343573239" sldId="286"/>
            <ac:spMk id="6" creationId="{BC11D0F5-2355-4949-B6B3-F6B067E03F43}"/>
          </ac:spMkLst>
        </pc:spChg>
        <pc:picChg chg="add mod">
          <ac:chgData name="s ai" userId="e710d734f6a225af" providerId="LiveId" clId="{2717E147-915A-4302-99A4-A1FB87C77CE0}" dt="2021-03-27T00:55:04.659" v="43452" actId="1076"/>
          <ac:picMkLst>
            <pc:docMk/>
            <pc:sldMk cId="343573239" sldId="286"/>
            <ac:picMk id="7" creationId="{243883A0-7BA9-452B-BA1A-4A266F078F28}"/>
          </ac:picMkLst>
        </pc:picChg>
      </pc:sldChg>
      <pc:sldChg chg="addSp delSp modSp add mod ord">
        <pc:chgData name="s ai" userId="e710d734f6a225af" providerId="LiveId" clId="{2717E147-915A-4302-99A4-A1FB87C77CE0}" dt="2021-03-27T13:10:24.872" v="43541" actId="1076"/>
        <pc:sldMkLst>
          <pc:docMk/>
          <pc:sldMk cId="572105096" sldId="287"/>
        </pc:sldMkLst>
        <pc:spChg chg="add mod">
          <ac:chgData name="s ai" userId="e710d734f6a225af" providerId="LiveId" clId="{2717E147-915A-4302-99A4-A1FB87C77CE0}" dt="2021-03-22T12:30:08.036" v="18386"/>
          <ac:spMkLst>
            <pc:docMk/>
            <pc:sldMk cId="572105096" sldId="287"/>
            <ac:spMk id="3" creationId="{C304411C-A60F-4528-A81B-415A4C8C5A80}"/>
          </ac:spMkLst>
        </pc:spChg>
        <pc:spChg chg="add del mod">
          <ac:chgData name="s ai" userId="e710d734f6a225af" providerId="LiveId" clId="{2717E147-915A-4302-99A4-A1FB87C77CE0}" dt="2021-03-11T14:43:31.094" v="3625"/>
          <ac:spMkLst>
            <pc:docMk/>
            <pc:sldMk cId="572105096" sldId="287"/>
            <ac:spMk id="3" creationId="{D2AB8CAB-CAB4-40C0-A7CD-B69D2DEB47F6}"/>
          </ac:spMkLst>
        </pc:spChg>
        <pc:spChg chg="add mod">
          <ac:chgData name="s ai" userId="e710d734f6a225af" providerId="LiveId" clId="{2717E147-915A-4302-99A4-A1FB87C77CE0}" dt="2021-03-23T15:07:54.511" v="33118" actId="20577"/>
          <ac:spMkLst>
            <pc:docMk/>
            <pc:sldMk cId="572105096" sldId="287"/>
            <ac:spMk id="4" creationId="{BF7FC0B8-FF2D-4327-8F8A-9F003E5A14C2}"/>
          </ac:spMkLst>
        </pc:spChg>
        <pc:spChg chg="add mod">
          <ac:chgData name="s ai" userId="e710d734f6a225af" providerId="LiveId" clId="{2717E147-915A-4302-99A4-A1FB87C77CE0}" dt="2021-03-23T15:10:42.254" v="33232" actId="20577"/>
          <ac:spMkLst>
            <pc:docMk/>
            <pc:sldMk cId="572105096" sldId="287"/>
            <ac:spMk id="5" creationId="{A78C9682-F7B9-4DB6-9094-9F521E6F989E}"/>
          </ac:spMkLst>
        </pc:spChg>
        <pc:spChg chg="add mod">
          <ac:chgData name="s ai" userId="e710d734f6a225af" providerId="LiveId" clId="{2717E147-915A-4302-99A4-A1FB87C77CE0}" dt="2021-03-23T15:11:55.786" v="33313" actId="1076"/>
          <ac:spMkLst>
            <pc:docMk/>
            <pc:sldMk cId="572105096" sldId="287"/>
            <ac:spMk id="6" creationId="{B9EA1D32-FD6C-4562-92C0-29ABFA27EDD4}"/>
          </ac:spMkLst>
        </pc:spChg>
        <pc:picChg chg="add del">
          <ac:chgData name="s ai" userId="e710d734f6a225af" providerId="LiveId" clId="{2717E147-915A-4302-99A4-A1FB87C77CE0}" dt="2021-03-27T13:10:13.614" v="43537" actId="22"/>
          <ac:picMkLst>
            <pc:docMk/>
            <pc:sldMk cId="572105096" sldId="287"/>
            <ac:picMk id="7" creationId="{4E7BB03D-1754-4871-862F-0C74045247F3}"/>
          </ac:picMkLst>
        </pc:picChg>
        <pc:picChg chg="add mod">
          <ac:chgData name="s ai" userId="e710d734f6a225af" providerId="LiveId" clId="{2717E147-915A-4302-99A4-A1FB87C77CE0}" dt="2021-03-27T13:10:24.872" v="43541" actId="1076"/>
          <ac:picMkLst>
            <pc:docMk/>
            <pc:sldMk cId="572105096" sldId="287"/>
            <ac:picMk id="9" creationId="{18A23A78-340B-4FCD-8C84-29025C746E95}"/>
          </ac:picMkLst>
        </pc:picChg>
      </pc:sldChg>
      <pc:sldChg chg="add del">
        <pc:chgData name="s ai" userId="e710d734f6a225af" providerId="LiveId" clId="{2717E147-915A-4302-99A4-A1FB87C77CE0}" dt="2021-03-08T15:20:54.192" v="405" actId="47"/>
        <pc:sldMkLst>
          <pc:docMk/>
          <pc:sldMk cId="598972719" sldId="287"/>
        </pc:sldMkLst>
      </pc:sldChg>
      <pc:sldChg chg="addSp delSp modSp add mod ord">
        <pc:chgData name="s ai" userId="e710d734f6a225af" providerId="LiveId" clId="{2717E147-915A-4302-99A4-A1FB87C77CE0}" dt="2021-03-27T13:51:24.439" v="44663"/>
        <pc:sldMkLst>
          <pc:docMk/>
          <pc:sldMk cId="2232399357" sldId="288"/>
        </pc:sldMkLst>
        <pc:spChg chg="add mod">
          <ac:chgData name="s ai" userId="e710d734f6a225af" providerId="LiveId" clId="{2717E147-915A-4302-99A4-A1FB87C77CE0}" dt="2021-03-22T12:30:33.905" v="18393"/>
          <ac:spMkLst>
            <pc:docMk/>
            <pc:sldMk cId="2232399357" sldId="288"/>
            <ac:spMk id="3" creationId="{BD714874-B22A-47EF-8B67-A0DDBFE7E101}"/>
          </ac:spMkLst>
        </pc:spChg>
        <pc:spChg chg="add del mod">
          <ac:chgData name="s ai" userId="e710d734f6a225af" providerId="LiveId" clId="{2717E147-915A-4302-99A4-A1FB87C77CE0}" dt="2021-03-11T14:42:38.155" v="3580"/>
          <ac:spMkLst>
            <pc:docMk/>
            <pc:sldMk cId="2232399357" sldId="288"/>
            <ac:spMk id="3" creationId="{BF2D0A3B-A41B-4C3E-B891-5F9C8726F4BE}"/>
          </ac:spMkLst>
        </pc:spChg>
        <pc:spChg chg="add mod">
          <ac:chgData name="s ai" userId="e710d734f6a225af" providerId="LiveId" clId="{2717E147-915A-4302-99A4-A1FB87C77CE0}" dt="2021-03-24T13:46:18.755" v="41183" actId="20577"/>
          <ac:spMkLst>
            <pc:docMk/>
            <pc:sldMk cId="2232399357" sldId="288"/>
            <ac:spMk id="4" creationId="{C47A7A2C-A6DE-4E65-AB7D-8FB53392E035}"/>
          </ac:spMkLst>
        </pc:spChg>
        <pc:spChg chg="add mod">
          <ac:chgData name="s ai" userId="e710d734f6a225af" providerId="LiveId" clId="{2717E147-915A-4302-99A4-A1FB87C77CE0}" dt="2021-03-24T13:48:47.582" v="41397" actId="20577"/>
          <ac:spMkLst>
            <pc:docMk/>
            <pc:sldMk cId="2232399357" sldId="288"/>
            <ac:spMk id="5" creationId="{FC178727-8762-4ACE-BFD4-617DD7FEB8FB}"/>
          </ac:spMkLst>
        </pc:spChg>
        <pc:spChg chg="add mod">
          <ac:chgData name="s ai" userId="e710d734f6a225af" providerId="LiveId" clId="{2717E147-915A-4302-99A4-A1FB87C77CE0}" dt="2021-03-24T13:50:06.587" v="41679" actId="20577"/>
          <ac:spMkLst>
            <pc:docMk/>
            <pc:sldMk cId="2232399357" sldId="288"/>
            <ac:spMk id="6" creationId="{1AC4078B-112A-468F-A25B-EE94765FA128}"/>
          </ac:spMkLst>
        </pc:spChg>
        <pc:picChg chg="add mod">
          <ac:chgData name="s ai" userId="e710d734f6a225af" providerId="LiveId" clId="{2717E147-915A-4302-99A4-A1FB87C77CE0}" dt="2021-03-27T11:53:54.663" v="43490" actId="1076"/>
          <ac:picMkLst>
            <pc:docMk/>
            <pc:sldMk cId="2232399357" sldId="288"/>
            <ac:picMk id="7" creationId="{D4A1C26B-8C72-4D18-8EF3-C5DC9A1EA647}"/>
          </ac:picMkLst>
        </pc:picChg>
        <pc:picChg chg="add mod">
          <ac:chgData name="s ai" userId="e710d734f6a225af" providerId="LiveId" clId="{2717E147-915A-4302-99A4-A1FB87C77CE0}" dt="2021-03-27T11:54:07.049" v="43492" actId="1076"/>
          <ac:picMkLst>
            <pc:docMk/>
            <pc:sldMk cId="2232399357" sldId="288"/>
            <ac:picMk id="9" creationId="{733FD9CE-186F-46DD-9BA1-9FAD00FAA2A3}"/>
          </ac:picMkLst>
        </pc:picChg>
      </pc:sldChg>
      <pc:sldChg chg="addSp delSp modSp add mod ord">
        <pc:chgData name="s ai" userId="e710d734f6a225af" providerId="LiveId" clId="{2717E147-915A-4302-99A4-A1FB87C77CE0}" dt="2021-03-29T13:32:44.925" v="53488" actId="113"/>
        <pc:sldMkLst>
          <pc:docMk/>
          <pc:sldMk cId="462536320" sldId="289"/>
        </pc:sldMkLst>
        <pc:spChg chg="add del mod">
          <ac:chgData name="s ai" userId="e710d734f6a225af" providerId="LiveId" clId="{2717E147-915A-4302-99A4-A1FB87C77CE0}" dt="2021-03-11T14:42:34.779" v="3576"/>
          <ac:spMkLst>
            <pc:docMk/>
            <pc:sldMk cId="462536320" sldId="289"/>
            <ac:spMk id="3" creationId="{2609943F-5BFB-47AF-A781-9EDF663E3686}"/>
          </ac:spMkLst>
        </pc:spChg>
        <pc:spChg chg="add mod">
          <ac:chgData name="s ai" userId="e710d734f6a225af" providerId="LiveId" clId="{2717E147-915A-4302-99A4-A1FB87C77CE0}" dt="2021-03-22T12:30:36.350" v="18394"/>
          <ac:spMkLst>
            <pc:docMk/>
            <pc:sldMk cId="462536320" sldId="289"/>
            <ac:spMk id="3" creationId="{5E89BACD-4994-4C3A-BF48-517A4362B4FF}"/>
          </ac:spMkLst>
        </pc:spChg>
        <pc:spChg chg="add mod">
          <ac:chgData name="s ai" userId="e710d734f6a225af" providerId="LiveId" clId="{2717E147-915A-4302-99A4-A1FB87C77CE0}" dt="2021-03-08T15:21:26.284" v="421" actId="571"/>
          <ac:spMkLst>
            <pc:docMk/>
            <pc:sldMk cId="462536320" sldId="289"/>
            <ac:spMk id="4" creationId="{0655D71D-8944-4554-A720-DF7DF51DACA0}"/>
          </ac:spMkLst>
        </pc:spChg>
        <pc:spChg chg="add mod">
          <ac:chgData name="s ai" userId="e710d734f6a225af" providerId="LiveId" clId="{2717E147-915A-4302-99A4-A1FB87C77CE0}" dt="2021-03-24T13:54:38.082" v="42281" actId="20577"/>
          <ac:spMkLst>
            <pc:docMk/>
            <pc:sldMk cId="462536320" sldId="289"/>
            <ac:spMk id="4" creationId="{35B0C061-9B91-434C-A558-DAB11A22F9C2}"/>
          </ac:spMkLst>
        </pc:spChg>
        <pc:spChg chg="add del mod">
          <ac:chgData name="s ai" userId="e710d734f6a225af" providerId="LiveId" clId="{2717E147-915A-4302-99A4-A1FB87C77CE0}" dt="2021-03-24T13:54:47.405" v="42284"/>
          <ac:spMkLst>
            <pc:docMk/>
            <pc:sldMk cId="462536320" sldId="289"/>
            <ac:spMk id="5" creationId="{382D73B0-4E39-46B7-8BE1-B3FC7A1D4CAC}"/>
          </ac:spMkLst>
        </pc:spChg>
        <pc:spChg chg="add mod">
          <ac:chgData name="s ai" userId="e710d734f6a225af" providerId="LiveId" clId="{2717E147-915A-4302-99A4-A1FB87C77CE0}" dt="2021-03-29T13:32:44.925" v="53488" actId="113"/>
          <ac:spMkLst>
            <pc:docMk/>
            <pc:sldMk cId="462536320" sldId="289"/>
            <ac:spMk id="6" creationId="{D890A324-3F10-473A-800A-D6399BBFE00E}"/>
          </ac:spMkLst>
        </pc:spChg>
        <pc:spChg chg="add mod">
          <ac:chgData name="s ai" userId="e710d734f6a225af" providerId="LiveId" clId="{2717E147-915A-4302-99A4-A1FB87C77CE0}" dt="2021-03-24T13:57:34.116" v="42383" actId="20577"/>
          <ac:spMkLst>
            <pc:docMk/>
            <pc:sldMk cId="462536320" sldId="289"/>
            <ac:spMk id="7" creationId="{EC400BE4-50E5-4087-B7B9-85AC5F500FD0}"/>
          </ac:spMkLst>
        </pc:spChg>
        <pc:picChg chg="add del">
          <ac:chgData name="s ai" userId="e710d734f6a225af" providerId="LiveId" clId="{2717E147-915A-4302-99A4-A1FB87C77CE0}" dt="2021-03-27T13:01:53.173" v="43531" actId="22"/>
          <ac:picMkLst>
            <pc:docMk/>
            <pc:sldMk cId="462536320" sldId="289"/>
            <ac:picMk id="5" creationId="{20804D2A-E06D-4117-B21E-B7A977B76F5B}"/>
          </ac:picMkLst>
        </pc:picChg>
        <pc:picChg chg="add mod">
          <ac:chgData name="s ai" userId="e710d734f6a225af" providerId="LiveId" clId="{2717E147-915A-4302-99A4-A1FB87C77CE0}" dt="2021-03-27T13:02:00.644" v="43535" actId="14100"/>
          <ac:picMkLst>
            <pc:docMk/>
            <pc:sldMk cId="462536320" sldId="289"/>
            <ac:picMk id="9" creationId="{1D23E7E7-9692-43DC-9610-1EFAB59668CC}"/>
          </ac:picMkLst>
        </pc:picChg>
      </pc:sldChg>
      <pc:sldChg chg="addSp delSp modSp add del mod">
        <pc:chgData name="s ai" userId="e710d734f6a225af" providerId="LiveId" clId="{2717E147-915A-4302-99A4-A1FB87C77CE0}" dt="2021-03-11T14:48:23.999" v="3669" actId="47"/>
        <pc:sldMkLst>
          <pc:docMk/>
          <pc:sldMk cId="3300542212" sldId="290"/>
        </pc:sldMkLst>
        <pc:spChg chg="del mod">
          <ac:chgData name="s ai" userId="e710d734f6a225af" providerId="LiveId" clId="{2717E147-915A-4302-99A4-A1FB87C77CE0}" dt="2021-03-11T14:42:30.353" v="3572"/>
          <ac:spMkLst>
            <pc:docMk/>
            <pc:sldMk cId="3300542212" sldId="290"/>
            <ac:spMk id="3" creationId="{2609943F-5BFB-47AF-A781-9EDF663E3686}"/>
          </ac:spMkLst>
        </pc:spChg>
        <pc:spChg chg="add mod">
          <ac:chgData name="s ai" userId="e710d734f6a225af" providerId="LiveId" clId="{2717E147-915A-4302-99A4-A1FB87C77CE0}" dt="2021-03-11T14:42:29.189" v="3570"/>
          <ac:spMkLst>
            <pc:docMk/>
            <pc:sldMk cId="3300542212" sldId="290"/>
            <ac:spMk id="4" creationId="{8B3D09C2-26E6-4D83-9326-42F5DB07AFC3}"/>
          </ac:spMkLst>
        </pc:spChg>
      </pc:sldChg>
      <pc:sldChg chg="addSp delSp modSp add del mod">
        <pc:chgData name="s ai" userId="e710d734f6a225af" providerId="LiveId" clId="{2717E147-915A-4302-99A4-A1FB87C77CE0}" dt="2021-03-28T01:39:15.830" v="49363" actId="47"/>
        <pc:sldMkLst>
          <pc:docMk/>
          <pc:sldMk cId="1115760698" sldId="291"/>
        </pc:sldMkLst>
        <pc:spChg chg="del mod">
          <ac:chgData name="s ai" userId="e710d734f6a225af" providerId="LiveId" clId="{2717E147-915A-4302-99A4-A1FB87C77CE0}" dt="2021-03-11T14:43:27.751" v="3621"/>
          <ac:spMkLst>
            <pc:docMk/>
            <pc:sldMk cId="1115760698" sldId="291"/>
            <ac:spMk id="3" creationId="{D2AB8CAB-CAB4-40C0-A7CD-B69D2DEB47F6}"/>
          </ac:spMkLst>
        </pc:spChg>
        <pc:spChg chg="add mod">
          <ac:chgData name="s ai" userId="e710d734f6a225af" providerId="LiveId" clId="{2717E147-915A-4302-99A4-A1FB87C77CE0}" dt="2021-03-11T14:43:26.765" v="3619"/>
          <ac:spMkLst>
            <pc:docMk/>
            <pc:sldMk cId="1115760698" sldId="291"/>
            <ac:spMk id="4" creationId="{71DE8E21-9B89-49F6-BAD1-90CE1F865D20}"/>
          </ac:spMkLst>
        </pc:spChg>
      </pc:sldChg>
      <pc:sldChg chg="addSp delSp modSp add mod ord">
        <pc:chgData name="s ai" userId="e710d734f6a225af" providerId="LiveId" clId="{2717E147-915A-4302-99A4-A1FB87C77CE0}" dt="2021-03-24T14:09:08.290" v="43306" actId="1076"/>
        <pc:sldMkLst>
          <pc:docMk/>
          <pc:sldMk cId="3142421078" sldId="292"/>
        </pc:sldMkLst>
        <pc:spChg chg="add mod">
          <ac:chgData name="s ai" userId="e710d734f6a225af" providerId="LiveId" clId="{2717E147-915A-4302-99A4-A1FB87C77CE0}" dt="2021-03-10T13:59:37.457" v="1060" actId="1076"/>
          <ac:spMkLst>
            <pc:docMk/>
            <pc:sldMk cId="3142421078" sldId="292"/>
            <ac:spMk id="2" creationId="{1B902341-3195-4CEB-A6FA-5AB331B9E53D}"/>
          </ac:spMkLst>
        </pc:spChg>
        <pc:spChg chg="add mod">
          <ac:chgData name="s ai" userId="e710d734f6a225af" providerId="LiveId" clId="{2717E147-915A-4302-99A4-A1FB87C77CE0}" dt="2021-03-24T14:09:08.290" v="43306" actId="1076"/>
          <ac:spMkLst>
            <pc:docMk/>
            <pc:sldMk cId="3142421078" sldId="292"/>
            <ac:spMk id="3" creationId="{20E39E3F-3233-4637-9F92-8341BD4EDA00}"/>
          </ac:spMkLst>
        </pc:spChg>
        <pc:spChg chg="del">
          <ac:chgData name="s ai" userId="e710d734f6a225af" providerId="LiveId" clId="{2717E147-915A-4302-99A4-A1FB87C77CE0}" dt="2021-03-10T13:38:15.598" v="820" actId="478"/>
          <ac:spMkLst>
            <pc:docMk/>
            <pc:sldMk cId="3142421078" sldId="292"/>
            <ac:spMk id="3" creationId="{2609943F-5BFB-47AF-A781-9EDF663E3686}"/>
          </ac:spMkLst>
        </pc:spChg>
        <pc:spChg chg="add mod">
          <ac:chgData name="s ai" userId="e710d734f6a225af" providerId="LiveId" clId="{2717E147-915A-4302-99A4-A1FB87C77CE0}" dt="2021-03-10T13:38:14.159" v="819" actId="571"/>
          <ac:spMkLst>
            <pc:docMk/>
            <pc:sldMk cId="3142421078" sldId="292"/>
            <ac:spMk id="4" creationId="{2FE38350-189E-4CCA-9631-2391C3F0907B}"/>
          </ac:spMkLst>
        </pc:spChg>
        <pc:spChg chg="add mod">
          <ac:chgData name="s ai" userId="e710d734f6a225af" providerId="LiveId" clId="{2717E147-915A-4302-99A4-A1FB87C77CE0}" dt="2021-03-24T14:09:08.290" v="43306" actId="1076"/>
          <ac:spMkLst>
            <pc:docMk/>
            <pc:sldMk cId="3142421078" sldId="292"/>
            <ac:spMk id="5" creationId="{82E656F3-0AF8-4CB3-A639-08959C89A2BF}"/>
          </ac:spMkLst>
        </pc:spChg>
        <pc:spChg chg="add mod">
          <ac:chgData name="s ai" userId="e710d734f6a225af" providerId="LiveId" clId="{2717E147-915A-4302-99A4-A1FB87C77CE0}" dt="2021-03-24T14:09:08.290" v="43306" actId="1076"/>
          <ac:spMkLst>
            <pc:docMk/>
            <pc:sldMk cId="3142421078" sldId="292"/>
            <ac:spMk id="6" creationId="{F8767F3D-361F-45B7-A571-825FA19FFA47}"/>
          </ac:spMkLst>
        </pc:spChg>
        <pc:spChg chg="add del mod">
          <ac:chgData name="s ai" userId="e710d734f6a225af" providerId="LiveId" clId="{2717E147-915A-4302-99A4-A1FB87C77CE0}" dt="2021-03-24T14:08:52.913" v="43304" actId="478"/>
          <ac:spMkLst>
            <pc:docMk/>
            <pc:sldMk cId="3142421078" sldId="292"/>
            <ac:spMk id="7" creationId="{0DDD95A1-6F9C-4AB5-8A2D-66DF23A54A83}"/>
          </ac:spMkLst>
        </pc:spChg>
        <pc:spChg chg="add mod">
          <ac:chgData name="s ai" userId="e710d734f6a225af" providerId="LiveId" clId="{2717E147-915A-4302-99A4-A1FB87C77CE0}" dt="2021-03-24T14:09:08.290" v="43306" actId="1076"/>
          <ac:spMkLst>
            <pc:docMk/>
            <pc:sldMk cId="3142421078" sldId="292"/>
            <ac:spMk id="8" creationId="{B0E6915D-30CB-4E2D-8668-E7F5A9557668}"/>
          </ac:spMkLst>
        </pc:spChg>
      </pc:sldChg>
      <pc:sldChg chg="delSp modSp add del mod">
        <pc:chgData name="s ai" userId="e710d734f6a225af" providerId="LiveId" clId="{2717E147-915A-4302-99A4-A1FB87C77CE0}" dt="2021-03-21T01:50:34.317" v="4143" actId="47"/>
        <pc:sldMkLst>
          <pc:docMk/>
          <pc:sldMk cId="2535904835" sldId="293"/>
        </pc:sldMkLst>
        <pc:spChg chg="del">
          <ac:chgData name="s ai" userId="e710d734f6a225af" providerId="LiveId" clId="{2717E147-915A-4302-99A4-A1FB87C77CE0}" dt="2021-03-10T14:09:24.643" v="1771" actId="478"/>
          <ac:spMkLst>
            <pc:docMk/>
            <pc:sldMk cId="2535904835" sldId="293"/>
            <ac:spMk id="8" creationId="{99A9383A-01CA-406F-94CE-21BA127EF588}"/>
          </ac:spMkLst>
        </pc:spChg>
        <pc:spChg chg="mod">
          <ac:chgData name="s ai" userId="e710d734f6a225af" providerId="LiveId" clId="{2717E147-915A-4302-99A4-A1FB87C77CE0}" dt="2021-03-21T01:50:15.320" v="4137" actId="21"/>
          <ac:spMkLst>
            <pc:docMk/>
            <pc:sldMk cId="2535904835" sldId="293"/>
            <ac:spMk id="9" creationId="{0C8FA8F0-EC5B-459D-9175-C7F2A5876ADF}"/>
          </ac:spMkLst>
        </pc:spChg>
        <pc:spChg chg="del">
          <ac:chgData name="s ai" userId="e710d734f6a225af" providerId="LiveId" clId="{2717E147-915A-4302-99A4-A1FB87C77CE0}" dt="2021-03-10T14:09:26.170" v="1772" actId="478"/>
          <ac:spMkLst>
            <pc:docMk/>
            <pc:sldMk cId="2535904835" sldId="293"/>
            <ac:spMk id="11" creationId="{CC2D4C90-4836-48B6-B6CA-76455ED9283D}"/>
          </ac:spMkLst>
        </pc:spChg>
        <pc:spChg chg="del">
          <ac:chgData name="s ai" userId="e710d734f6a225af" providerId="LiveId" clId="{2717E147-915A-4302-99A4-A1FB87C77CE0}" dt="2021-03-10T14:09:27.493" v="1773" actId="478"/>
          <ac:spMkLst>
            <pc:docMk/>
            <pc:sldMk cId="2535904835" sldId="293"/>
            <ac:spMk id="12" creationId="{E6D0A46D-561C-4F50-A17E-ABC95F2381AB}"/>
          </ac:spMkLst>
        </pc:spChg>
      </pc:sldChg>
      <pc:sldChg chg="delSp modSp add del mod">
        <pc:chgData name="s ai" userId="e710d734f6a225af" providerId="LiveId" clId="{2717E147-915A-4302-99A4-A1FB87C77CE0}" dt="2021-03-21T01:50:34.317" v="4143" actId="47"/>
        <pc:sldMkLst>
          <pc:docMk/>
          <pc:sldMk cId="2964778071" sldId="294"/>
        </pc:sldMkLst>
        <pc:spChg chg="del">
          <ac:chgData name="s ai" userId="e710d734f6a225af" providerId="LiveId" clId="{2717E147-915A-4302-99A4-A1FB87C77CE0}" dt="2021-03-10T14:09:35.199" v="1775" actId="478"/>
          <ac:spMkLst>
            <pc:docMk/>
            <pc:sldMk cId="2964778071" sldId="294"/>
            <ac:spMk id="8" creationId="{99A9383A-01CA-406F-94CE-21BA127EF588}"/>
          </ac:spMkLst>
        </pc:spChg>
        <pc:spChg chg="del">
          <ac:chgData name="s ai" userId="e710d734f6a225af" providerId="LiveId" clId="{2717E147-915A-4302-99A4-A1FB87C77CE0}" dt="2021-03-10T14:09:35.199" v="1775" actId="478"/>
          <ac:spMkLst>
            <pc:docMk/>
            <pc:sldMk cId="2964778071" sldId="294"/>
            <ac:spMk id="9" creationId="{0C8FA8F0-EC5B-459D-9175-C7F2A5876ADF}"/>
          </ac:spMkLst>
        </pc:spChg>
        <pc:spChg chg="mod">
          <ac:chgData name="s ai" userId="e710d734f6a225af" providerId="LiveId" clId="{2717E147-915A-4302-99A4-A1FB87C77CE0}" dt="2021-03-21T01:50:22.726" v="4139" actId="21"/>
          <ac:spMkLst>
            <pc:docMk/>
            <pc:sldMk cId="2964778071" sldId="294"/>
            <ac:spMk id="11" creationId="{CC2D4C90-4836-48B6-B6CA-76455ED9283D}"/>
          </ac:spMkLst>
        </pc:spChg>
        <pc:spChg chg="del">
          <ac:chgData name="s ai" userId="e710d734f6a225af" providerId="LiveId" clId="{2717E147-915A-4302-99A4-A1FB87C77CE0}" dt="2021-03-10T14:09:35.199" v="1775" actId="478"/>
          <ac:spMkLst>
            <pc:docMk/>
            <pc:sldMk cId="2964778071" sldId="294"/>
            <ac:spMk id="12" creationId="{E6D0A46D-561C-4F50-A17E-ABC95F2381AB}"/>
          </ac:spMkLst>
        </pc:spChg>
      </pc:sldChg>
      <pc:sldChg chg="delSp modSp add del mod">
        <pc:chgData name="s ai" userId="e710d734f6a225af" providerId="LiveId" clId="{2717E147-915A-4302-99A4-A1FB87C77CE0}" dt="2021-03-21T01:50:34.317" v="4143" actId="47"/>
        <pc:sldMkLst>
          <pc:docMk/>
          <pc:sldMk cId="2898072251" sldId="295"/>
        </pc:sldMkLst>
        <pc:spChg chg="del">
          <ac:chgData name="s ai" userId="e710d734f6a225af" providerId="LiveId" clId="{2717E147-915A-4302-99A4-A1FB87C77CE0}" dt="2021-03-10T14:09:56.675" v="1777" actId="478"/>
          <ac:spMkLst>
            <pc:docMk/>
            <pc:sldMk cId="2898072251" sldId="295"/>
            <ac:spMk id="8" creationId="{99A9383A-01CA-406F-94CE-21BA127EF588}"/>
          </ac:spMkLst>
        </pc:spChg>
        <pc:spChg chg="del">
          <ac:chgData name="s ai" userId="e710d734f6a225af" providerId="LiveId" clId="{2717E147-915A-4302-99A4-A1FB87C77CE0}" dt="2021-03-10T14:09:56.675" v="1777" actId="478"/>
          <ac:spMkLst>
            <pc:docMk/>
            <pc:sldMk cId="2898072251" sldId="295"/>
            <ac:spMk id="9" creationId="{0C8FA8F0-EC5B-459D-9175-C7F2A5876ADF}"/>
          </ac:spMkLst>
        </pc:spChg>
        <pc:spChg chg="del">
          <ac:chgData name="s ai" userId="e710d734f6a225af" providerId="LiveId" clId="{2717E147-915A-4302-99A4-A1FB87C77CE0}" dt="2021-03-10T14:09:56.675" v="1777" actId="478"/>
          <ac:spMkLst>
            <pc:docMk/>
            <pc:sldMk cId="2898072251" sldId="295"/>
            <ac:spMk id="11" creationId="{CC2D4C90-4836-48B6-B6CA-76455ED9283D}"/>
          </ac:spMkLst>
        </pc:spChg>
        <pc:spChg chg="mod">
          <ac:chgData name="s ai" userId="e710d734f6a225af" providerId="LiveId" clId="{2717E147-915A-4302-99A4-A1FB87C77CE0}" dt="2021-03-21T01:50:28.639" v="4141" actId="21"/>
          <ac:spMkLst>
            <pc:docMk/>
            <pc:sldMk cId="2898072251" sldId="295"/>
            <ac:spMk id="12" creationId="{E6D0A46D-561C-4F50-A17E-ABC95F2381AB}"/>
          </ac:spMkLst>
        </pc:spChg>
      </pc:sldChg>
      <pc:sldChg chg="addSp delSp modSp add del mod">
        <pc:chgData name="s ai" userId="e710d734f6a225af" providerId="LiveId" clId="{2717E147-915A-4302-99A4-A1FB87C77CE0}" dt="2021-03-10T14:24:20.320" v="1944" actId="47"/>
        <pc:sldMkLst>
          <pc:docMk/>
          <pc:sldMk cId="3527561677" sldId="296"/>
        </pc:sldMkLst>
        <pc:spChg chg="del mod">
          <ac:chgData name="s ai" userId="e710d734f6a225af" providerId="LiveId" clId="{2717E147-915A-4302-99A4-A1FB87C77CE0}" dt="2021-03-10T14:16:51.590" v="1819" actId="478"/>
          <ac:spMkLst>
            <pc:docMk/>
            <pc:sldMk cId="3527561677" sldId="296"/>
            <ac:spMk id="8" creationId="{255DDAC5-2331-4960-BD87-38750432489B}"/>
          </ac:spMkLst>
        </pc:spChg>
        <pc:spChg chg="del">
          <ac:chgData name="s ai" userId="e710d734f6a225af" providerId="LiveId" clId="{2717E147-915A-4302-99A4-A1FB87C77CE0}" dt="2021-03-10T14:16:51.590" v="1819" actId="478"/>
          <ac:spMkLst>
            <pc:docMk/>
            <pc:sldMk cId="3527561677" sldId="296"/>
            <ac:spMk id="10" creationId="{263D959D-EE49-4096-8085-3FAB16E4BA94}"/>
          </ac:spMkLst>
        </pc:spChg>
        <pc:spChg chg="del">
          <ac:chgData name="s ai" userId="e710d734f6a225af" providerId="LiveId" clId="{2717E147-915A-4302-99A4-A1FB87C77CE0}" dt="2021-03-10T14:16:51.590" v="1819" actId="478"/>
          <ac:spMkLst>
            <pc:docMk/>
            <pc:sldMk cId="3527561677" sldId="296"/>
            <ac:spMk id="12" creationId="{2668C6A6-C338-4352-94A8-895AC908CC57}"/>
          </ac:spMkLst>
        </pc:spChg>
        <pc:spChg chg="del">
          <ac:chgData name="s ai" userId="e710d734f6a225af" providerId="LiveId" clId="{2717E147-915A-4302-99A4-A1FB87C77CE0}" dt="2021-03-10T14:16:51.590" v="1819" actId="478"/>
          <ac:spMkLst>
            <pc:docMk/>
            <pc:sldMk cId="3527561677" sldId="296"/>
            <ac:spMk id="14" creationId="{5CD9DF96-4D1E-4CCA-81E5-22B540B1F795}"/>
          </ac:spMkLst>
        </pc:spChg>
        <pc:spChg chg="del">
          <ac:chgData name="s ai" userId="e710d734f6a225af" providerId="LiveId" clId="{2717E147-915A-4302-99A4-A1FB87C77CE0}" dt="2021-03-10T14:16:51.590" v="1819" actId="478"/>
          <ac:spMkLst>
            <pc:docMk/>
            <pc:sldMk cId="3527561677" sldId="296"/>
            <ac:spMk id="16" creationId="{6B419BD9-5F85-45D5-820B-2435EBC2FDBA}"/>
          </ac:spMkLst>
        </pc:spChg>
        <pc:spChg chg="add del mod">
          <ac:chgData name="s ai" userId="e710d734f6a225af" providerId="LiveId" clId="{2717E147-915A-4302-99A4-A1FB87C77CE0}" dt="2021-03-10T14:21:17.340" v="1897"/>
          <ac:spMkLst>
            <pc:docMk/>
            <pc:sldMk cId="3527561677" sldId="296"/>
            <ac:spMk id="17" creationId="{FD7F40A4-B46E-4786-9D4E-29D44B648942}"/>
          </ac:spMkLst>
        </pc:spChg>
        <pc:spChg chg="del">
          <ac:chgData name="s ai" userId="e710d734f6a225af" providerId="LiveId" clId="{2717E147-915A-4302-99A4-A1FB87C77CE0}" dt="2021-03-10T14:16:51.590" v="1819" actId="478"/>
          <ac:spMkLst>
            <pc:docMk/>
            <pc:sldMk cId="3527561677" sldId="296"/>
            <ac:spMk id="18" creationId="{B2C50425-6222-4950-8DFA-8E9C4B2EC5A6}"/>
          </ac:spMkLst>
        </pc:spChg>
        <pc:spChg chg="add del mod">
          <ac:chgData name="s ai" userId="e710d734f6a225af" providerId="LiveId" clId="{2717E147-915A-4302-99A4-A1FB87C77CE0}" dt="2021-03-10T14:21:19.052" v="1899"/>
          <ac:spMkLst>
            <pc:docMk/>
            <pc:sldMk cId="3527561677" sldId="296"/>
            <ac:spMk id="19" creationId="{9ED49419-00FB-43CA-9D58-FEA86DF1FA2E}"/>
          </ac:spMkLst>
        </pc:spChg>
        <pc:spChg chg="add del mod">
          <ac:chgData name="s ai" userId="e710d734f6a225af" providerId="LiveId" clId="{2717E147-915A-4302-99A4-A1FB87C77CE0}" dt="2021-03-10T14:21:30.157" v="1906"/>
          <ac:spMkLst>
            <pc:docMk/>
            <pc:sldMk cId="3527561677" sldId="296"/>
            <ac:spMk id="20" creationId="{D18EB4B3-411D-40EC-AFD2-9EC12E106286}"/>
          </ac:spMkLst>
        </pc:spChg>
        <pc:spChg chg="del">
          <ac:chgData name="s ai" userId="e710d734f6a225af" providerId="LiveId" clId="{2717E147-915A-4302-99A4-A1FB87C77CE0}" dt="2021-03-10T14:16:38.911" v="1817" actId="478"/>
          <ac:spMkLst>
            <pc:docMk/>
            <pc:sldMk cId="3527561677" sldId="296"/>
            <ac:spMk id="24" creationId="{2E1E7EB9-71D3-4B4D-B2BF-40DEE07AEBB5}"/>
          </ac:spMkLst>
        </pc:spChg>
        <pc:spChg chg="del">
          <ac:chgData name="s ai" userId="e710d734f6a225af" providerId="LiveId" clId="{2717E147-915A-4302-99A4-A1FB87C77CE0}" dt="2021-03-10T14:16:27.431" v="1813" actId="478"/>
          <ac:spMkLst>
            <pc:docMk/>
            <pc:sldMk cId="3527561677" sldId="296"/>
            <ac:spMk id="25" creationId="{68E8BBDA-0AC6-4B54-9A43-8370300F5065}"/>
          </ac:spMkLst>
        </pc:spChg>
        <pc:spChg chg="del mod">
          <ac:chgData name="s ai" userId="e710d734f6a225af" providerId="LiveId" clId="{2717E147-915A-4302-99A4-A1FB87C77CE0}" dt="2021-03-10T14:16:36.381" v="1815" actId="478"/>
          <ac:spMkLst>
            <pc:docMk/>
            <pc:sldMk cId="3527561677" sldId="296"/>
            <ac:spMk id="26" creationId="{97B4C8DD-6B91-4A12-B269-77FB85C12315}"/>
          </ac:spMkLst>
        </pc:spChg>
        <pc:spChg chg="del">
          <ac:chgData name="s ai" userId="e710d734f6a225af" providerId="LiveId" clId="{2717E147-915A-4302-99A4-A1FB87C77CE0}" dt="2021-03-10T14:16:25.364" v="1812" actId="478"/>
          <ac:spMkLst>
            <pc:docMk/>
            <pc:sldMk cId="3527561677" sldId="296"/>
            <ac:spMk id="27" creationId="{CBEE207F-C934-4FD9-BDB5-3AB7798B704E}"/>
          </ac:spMkLst>
        </pc:spChg>
        <pc:spChg chg="del">
          <ac:chgData name="s ai" userId="e710d734f6a225af" providerId="LiveId" clId="{2717E147-915A-4302-99A4-A1FB87C77CE0}" dt="2021-03-10T14:16:38.027" v="1816" actId="478"/>
          <ac:spMkLst>
            <pc:docMk/>
            <pc:sldMk cId="3527561677" sldId="296"/>
            <ac:spMk id="28" creationId="{764C65A5-92CB-4EA8-BFFC-9A0E081983C6}"/>
          </ac:spMkLst>
        </pc:spChg>
        <pc:spChg chg="del">
          <ac:chgData name="s ai" userId="e710d734f6a225af" providerId="LiveId" clId="{2717E147-915A-4302-99A4-A1FB87C77CE0}" dt="2021-03-10T14:16:24.220" v="1811" actId="478"/>
          <ac:spMkLst>
            <pc:docMk/>
            <pc:sldMk cId="3527561677" sldId="296"/>
            <ac:spMk id="29" creationId="{AA99B82F-640B-4888-A210-B8A71F5B4DA1}"/>
          </ac:spMkLst>
        </pc:spChg>
        <pc:spChg chg="del">
          <ac:chgData name="s ai" userId="e710d734f6a225af" providerId="LiveId" clId="{2717E147-915A-4302-99A4-A1FB87C77CE0}" dt="2021-03-10T14:16:51.590" v="1819" actId="478"/>
          <ac:spMkLst>
            <pc:docMk/>
            <pc:sldMk cId="3527561677" sldId="296"/>
            <ac:spMk id="30" creationId="{57A62D19-465C-451D-A5D4-6D431A5D99B2}"/>
          </ac:spMkLst>
        </pc:spChg>
        <pc:graphicFrameChg chg="add del mod modGraphic">
          <ac:chgData name="s ai" userId="e710d734f6a225af" providerId="LiveId" clId="{2717E147-915A-4302-99A4-A1FB87C77CE0}" dt="2021-03-10T14:24:18.216" v="1943" actId="478"/>
          <ac:graphicFrameMkLst>
            <pc:docMk/>
            <pc:sldMk cId="3527561677" sldId="296"/>
            <ac:graphicFrameMk id="3" creationId="{02ECE40D-9672-49E8-80E7-DA4BD18F7468}"/>
          </ac:graphicFrameMkLst>
        </pc:graphicFrameChg>
      </pc:sldChg>
      <pc:sldChg chg="addSp delSp modSp add mod ord">
        <pc:chgData name="s ai" userId="e710d734f6a225af" providerId="LiveId" clId="{2717E147-915A-4302-99A4-A1FB87C77CE0}" dt="2021-04-03T10:53:58.567" v="53542"/>
        <pc:sldMkLst>
          <pc:docMk/>
          <pc:sldMk cId="4274545331" sldId="296"/>
        </pc:sldMkLst>
        <pc:spChg chg="add mod">
          <ac:chgData name="s ai" userId="e710d734f6a225af" providerId="LiveId" clId="{2717E147-915A-4302-99A4-A1FB87C77CE0}" dt="2021-03-28T03:50:30.419" v="52485" actId="1076"/>
          <ac:spMkLst>
            <pc:docMk/>
            <pc:sldMk cId="4274545331" sldId="296"/>
            <ac:spMk id="2" creationId="{9108E219-9864-4969-A45E-E5B6BF335812}"/>
          </ac:spMkLst>
        </pc:spChg>
        <pc:spChg chg="mod">
          <ac:chgData name="s ai" userId="e710d734f6a225af" providerId="LiveId" clId="{2717E147-915A-4302-99A4-A1FB87C77CE0}" dt="2021-03-10T14:38:12.044" v="2247" actId="14100"/>
          <ac:spMkLst>
            <pc:docMk/>
            <pc:sldMk cId="4274545331" sldId="296"/>
            <ac:spMk id="3" creationId="{2609943F-5BFB-47AF-A781-9EDF663E3686}"/>
          </ac:spMkLst>
        </pc:spChg>
        <pc:spChg chg="add mod">
          <ac:chgData name="s ai" userId="e710d734f6a225af" providerId="LiveId" clId="{2717E147-915A-4302-99A4-A1FB87C77CE0}" dt="2021-03-28T03:50:28.903" v="52484" actId="1076"/>
          <ac:spMkLst>
            <pc:docMk/>
            <pc:sldMk cId="4274545331" sldId="296"/>
            <ac:spMk id="4" creationId="{5E6A46F1-BEEE-4FC1-A7B2-3C10242B3C8A}"/>
          </ac:spMkLst>
        </pc:spChg>
        <pc:spChg chg="add mod">
          <ac:chgData name="s ai" userId="e710d734f6a225af" providerId="LiveId" clId="{2717E147-915A-4302-99A4-A1FB87C77CE0}" dt="2021-03-28T03:50:35.422" v="52488" actId="1076"/>
          <ac:spMkLst>
            <pc:docMk/>
            <pc:sldMk cId="4274545331" sldId="296"/>
            <ac:spMk id="5" creationId="{D147384B-0C6A-45C7-BC0F-A42D8312E18D}"/>
          </ac:spMkLst>
        </pc:spChg>
        <pc:spChg chg="add mod">
          <ac:chgData name="s ai" userId="e710d734f6a225af" providerId="LiveId" clId="{2717E147-915A-4302-99A4-A1FB87C77CE0}" dt="2021-03-28T03:46:14.507" v="52479" actId="1076"/>
          <ac:spMkLst>
            <pc:docMk/>
            <pc:sldMk cId="4274545331" sldId="296"/>
            <ac:spMk id="6" creationId="{6611FEBF-0C09-4919-8714-D097E79B1A56}"/>
          </ac:spMkLst>
        </pc:spChg>
        <pc:spChg chg="add del mod">
          <ac:chgData name="s ai" userId="e710d734f6a225af" providerId="LiveId" clId="{2717E147-915A-4302-99A4-A1FB87C77CE0}" dt="2021-03-10T14:41:07.890" v="2448" actId="11529"/>
          <ac:spMkLst>
            <pc:docMk/>
            <pc:sldMk cId="4274545331" sldId="296"/>
            <ac:spMk id="7" creationId="{012DCA29-D305-40AA-A4E6-B09EA945B5BC}"/>
          </ac:spMkLst>
        </pc:spChg>
        <pc:picChg chg="add mod">
          <ac:chgData name="s ai" userId="e710d734f6a225af" providerId="LiveId" clId="{2717E147-915A-4302-99A4-A1FB87C77CE0}" dt="2021-03-28T03:50:33.110" v="52487" actId="1076"/>
          <ac:picMkLst>
            <pc:docMk/>
            <pc:sldMk cId="4274545331" sldId="296"/>
            <ac:picMk id="8" creationId="{176006C1-424C-451C-A85A-4470E3C7AB3A}"/>
          </ac:picMkLst>
        </pc:picChg>
      </pc:sldChg>
      <pc:sldChg chg="addSp delSp modSp add mod ord">
        <pc:chgData name="s ai" userId="e710d734f6a225af" providerId="LiveId" clId="{2717E147-915A-4302-99A4-A1FB87C77CE0}" dt="2021-03-11T14:49:14.524" v="3683" actId="1076"/>
        <pc:sldMkLst>
          <pc:docMk/>
          <pc:sldMk cId="1730305390" sldId="297"/>
        </pc:sldMkLst>
        <pc:spChg chg="add del mod">
          <ac:chgData name="s ai" userId="e710d734f6a225af" providerId="LiveId" clId="{2717E147-915A-4302-99A4-A1FB87C77CE0}" dt="2021-03-10T14:34:25.858" v="2140" actId="478"/>
          <ac:spMkLst>
            <pc:docMk/>
            <pc:sldMk cId="1730305390" sldId="297"/>
            <ac:spMk id="2" creationId="{536AA996-730C-4507-A540-435B4C184FB1}"/>
          </ac:spMkLst>
        </pc:spChg>
        <pc:spChg chg="del">
          <ac:chgData name="s ai" userId="e710d734f6a225af" providerId="LiveId" clId="{2717E147-915A-4302-99A4-A1FB87C77CE0}" dt="2021-03-10T14:34:01.917" v="2131" actId="478"/>
          <ac:spMkLst>
            <pc:docMk/>
            <pc:sldMk cId="1730305390" sldId="297"/>
            <ac:spMk id="3" creationId="{2609943F-5BFB-47AF-A781-9EDF663E3686}"/>
          </ac:spMkLst>
        </pc:spChg>
        <pc:spChg chg="add mod">
          <ac:chgData name="s ai" userId="e710d734f6a225af" providerId="LiveId" clId="{2717E147-915A-4302-99A4-A1FB87C77CE0}" dt="2021-03-11T14:49:14.524" v="3683" actId="1076"/>
          <ac:spMkLst>
            <pc:docMk/>
            <pc:sldMk cId="1730305390" sldId="297"/>
            <ac:spMk id="4" creationId="{1BD7159A-8C85-407C-BC72-44A57C2DB811}"/>
          </ac:spMkLst>
        </pc:spChg>
        <pc:spChg chg="add mod">
          <ac:chgData name="s ai" userId="e710d734f6a225af" providerId="LiveId" clId="{2717E147-915A-4302-99A4-A1FB87C77CE0}" dt="2021-03-10T14:37:47.001" v="2228" actId="1076"/>
          <ac:spMkLst>
            <pc:docMk/>
            <pc:sldMk cId="1730305390" sldId="297"/>
            <ac:spMk id="5" creationId="{53453EC2-AE8A-4A71-ADBF-6B3CBB220832}"/>
          </ac:spMkLst>
        </pc:spChg>
      </pc:sldChg>
      <pc:sldChg chg="addSp delSp modSp add del mod">
        <pc:chgData name="s ai" userId="e710d734f6a225af" providerId="LiveId" clId="{2717E147-915A-4302-99A4-A1FB87C77CE0}" dt="2021-03-28T03:50:53.541" v="52489" actId="47"/>
        <pc:sldMkLst>
          <pc:docMk/>
          <pc:sldMk cId="2058578542" sldId="298"/>
        </pc:sldMkLst>
        <pc:spChg chg="del">
          <ac:chgData name="s ai" userId="e710d734f6a225af" providerId="LiveId" clId="{2717E147-915A-4302-99A4-A1FB87C77CE0}" dt="2021-03-10T14:47:23.884" v="2481" actId="478"/>
          <ac:spMkLst>
            <pc:docMk/>
            <pc:sldMk cId="2058578542" sldId="298"/>
            <ac:spMk id="2" creationId="{9108E219-9864-4969-A45E-E5B6BF335812}"/>
          </ac:spMkLst>
        </pc:spChg>
        <pc:spChg chg="mod">
          <ac:chgData name="s ai" userId="e710d734f6a225af" providerId="LiveId" clId="{2717E147-915A-4302-99A4-A1FB87C77CE0}" dt="2021-03-10T14:47:01.963" v="2468" actId="20577"/>
          <ac:spMkLst>
            <pc:docMk/>
            <pc:sldMk cId="2058578542" sldId="298"/>
            <ac:spMk id="3" creationId="{2609943F-5BFB-47AF-A781-9EDF663E3686}"/>
          </ac:spMkLst>
        </pc:spChg>
        <pc:spChg chg="del mod">
          <ac:chgData name="s ai" userId="e710d734f6a225af" providerId="LiveId" clId="{2717E147-915A-4302-99A4-A1FB87C77CE0}" dt="2021-03-10T14:47:26.019" v="2483" actId="478"/>
          <ac:spMkLst>
            <pc:docMk/>
            <pc:sldMk cId="2058578542" sldId="298"/>
            <ac:spMk id="4" creationId="{5E6A46F1-BEEE-4FC1-A7B2-3C10242B3C8A}"/>
          </ac:spMkLst>
        </pc:spChg>
        <pc:spChg chg="del">
          <ac:chgData name="s ai" userId="e710d734f6a225af" providerId="LiveId" clId="{2717E147-915A-4302-99A4-A1FB87C77CE0}" dt="2021-03-10T14:47:23.884" v="2481" actId="478"/>
          <ac:spMkLst>
            <pc:docMk/>
            <pc:sldMk cId="2058578542" sldId="298"/>
            <ac:spMk id="5" creationId="{D147384B-0C6A-45C7-BC0F-A42D8312E18D}"/>
          </ac:spMkLst>
        </pc:spChg>
        <pc:spChg chg="del">
          <ac:chgData name="s ai" userId="e710d734f6a225af" providerId="LiveId" clId="{2717E147-915A-4302-99A4-A1FB87C77CE0}" dt="2021-03-10T14:47:23.884" v="2481" actId="478"/>
          <ac:spMkLst>
            <pc:docMk/>
            <pc:sldMk cId="2058578542" sldId="298"/>
            <ac:spMk id="6" creationId="{6611FEBF-0C09-4919-8714-D097E79B1A56}"/>
          </ac:spMkLst>
        </pc:spChg>
        <pc:spChg chg="add mod">
          <ac:chgData name="s ai" userId="e710d734f6a225af" providerId="LiveId" clId="{2717E147-915A-4302-99A4-A1FB87C77CE0}" dt="2021-03-10T14:47:14.572" v="2480" actId="1076"/>
          <ac:spMkLst>
            <pc:docMk/>
            <pc:sldMk cId="2058578542" sldId="298"/>
            <ac:spMk id="7" creationId="{1975483E-60DB-4F58-AA05-CD7675CF4FE9}"/>
          </ac:spMkLst>
        </pc:spChg>
      </pc:sldChg>
      <pc:sldChg chg="new del">
        <pc:chgData name="s ai" userId="e710d734f6a225af" providerId="LiveId" clId="{2717E147-915A-4302-99A4-A1FB87C77CE0}" dt="2021-03-10T14:43:06.905" v="2455" actId="680"/>
        <pc:sldMkLst>
          <pc:docMk/>
          <pc:sldMk cId="2845135801" sldId="298"/>
        </pc:sldMkLst>
      </pc:sldChg>
      <pc:sldChg chg="add del">
        <pc:chgData name="s ai" userId="e710d734f6a225af" providerId="LiveId" clId="{2717E147-915A-4302-99A4-A1FB87C77CE0}" dt="2021-03-28T03:50:53.541" v="52489" actId="47"/>
        <pc:sldMkLst>
          <pc:docMk/>
          <pc:sldMk cId="573393742" sldId="299"/>
        </pc:sldMkLst>
      </pc:sldChg>
      <pc:sldChg chg="addSp delSp modSp add mod">
        <pc:chgData name="s ai" userId="e710d734f6a225af" providerId="LiveId" clId="{2717E147-915A-4302-99A4-A1FB87C77CE0}" dt="2021-03-21T02:40:14.780" v="6282" actId="692"/>
        <pc:sldMkLst>
          <pc:docMk/>
          <pc:sldMk cId="860968394" sldId="300"/>
        </pc:sldMkLst>
        <pc:spChg chg="add del mod">
          <ac:chgData name="s ai" userId="e710d734f6a225af" providerId="LiveId" clId="{2717E147-915A-4302-99A4-A1FB87C77CE0}" dt="2021-03-11T13:56:29.629" v="2891"/>
          <ac:spMkLst>
            <pc:docMk/>
            <pc:sldMk cId="860968394" sldId="300"/>
            <ac:spMk id="2" creationId="{C15773B4-8224-4568-A68E-F91EE1F3B6D3}"/>
          </ac:spMkLst>
        </pc:spChg>
        <pc:spChg chg="add mod">
          <ac:chgData name="s ai" userId="e710d734f6a225af" providerId="LiveId" clId="{2717E147-915A-4302-99A4-A1FB87C77CE0}" dt="2021-03-11T14:31:15.165" v="3417" actId="1035"/>
          <ac:spMkLst>
            <pc:docMk/>
            <pc:sldMk cId="860968394" sldId="300"/>
            <ac:spMk id="3" creationId="{DC0CAD84-E7DE-4F47-A8A1-7E4AC1EA922F}"/>
          </ac:spMkLst>
        </pc:spChg>
        <pc:spChg chg="add del mod">
          <ac:chgData name="s ai" userId="e710d734f6a225af" providerId="LiveId" clId="{2717E147-915A-4302-99A4-A1FB87C77CE0}" dt="2021-03-11T14:21:47.041" v="3211" actId="478"/>
          <ac:spMkLst>
            <pc:docMk/>
            <pc:sldMk cId="860968394" sldId="300"/>
            <ac:spMk id="4" creationId="{01A16FE6-BA60-4A4B-88BA-44A81DDA1ED2}"/>
          </ac:spMkLst>
        </pc:spChg>
        <pc:spChg chg="mod">
          <ac:chgData name="s ai" userId="e710d734f6a225af" providerId="LiveId" clId="{2717E147-915A-4302-99A4-A1FB87C77CE0}" dt="2021-03-11T14:31:15.165" v="3417" actId="1035"/>
          <ac:spMkLst>
            <pc:docMk/>
            <pc:sldMk cId="860968394" sldId="300"/>
            <ac:spMk id="5" creationId="{4A0CE1B5-A4C5-4F20-90FE-A19552AA9998}"/>
          </ac:spMkLst>
        </pc:spChg>
        <pc:spChg chg="add del mod">
          <ac:chgData name="s ai" userId="e710d734f6a225af" providerId="LiveId" clId="{2717E147-915A-4302-99A4-A1FB87C77CE0}" dt="2021-03-11T14:21:48.138" v="3212" actId="478"/>
          <ac:spMkLst>
            <pc:docMk/>
            <pc:sldMk cId="860968394" sldId="300"/>
            <ac:spMk id="6" creationId="{897BA66D-C5CB-4830-8232-BB99C9C003EE}"/>
          </ac:spMkLst>
        </pc:spChg>
        <pc:spChg chg="add mod">
          <ac:chgData name="s ai" userId="e710d734f6a225af" providerId="LiveId" clId="{2717E147-915A-4302-99A4-A1FB87C77CE0}" dt="2021-03-11T14:31:15.165" v="3417" actId="1035"/>
          <ac:spMkLst>
            <pc:docMk/>
            <pc:sldMk cId="860968394" sldId="300"/>
            <ac:spMk id="7" creationId="{2CFAC8A5-651F-4BA5-9601-3F313DC6C96E}"/>
          </ac:spMkLst>
        </pc:spChg>
        <pc:spChg chg="add del mod">
          <ac:chgData name="s ai" userId="e710d734f6a225af" providerId="LiveId" clId="{2717E147-915A-4302-99A4-A1FB87C77CE0}" dt="2021-03-11T13:56:34.456" v="2894"/>
          <ac:spMkLst>
            <pc:docMk/>
            <pc:sldMk cId="860968394" sldId="300"/>
            <ac:spMk id="8" creationId="{A811333F-5DBA-42C4-B647-EE35303A8513}"/>
          </ac:spMkLst>
        </pc:spChg>
        <pc:spChg chg="add del mod">
          <ac:chgData name="s ai" userId="e710d734f6a225af" providerId="LiveId" clId="{2717E147-915A-4302-99A4-A1FB87C77CE0}" dt="2021-03-21T02:30:55.571" v="5873"/>
          <ac:spMkLst>
            <pc:docMk/>
            <pc:sldMk cId="860968394" sldId="300"/>
            <ac:spMk id="9" creationId="{1086113F-F2A2-462F-A27B-0C147A672FB2}"/>
          </ac:spMkLst>
        </pc:spChg>
        <pc:spChg chg="add del mod">
          <ac:chgData name="s ai" userId="e710d734f6a225af" providerId="LiveId" clId="{2717E147-915A-4302-99A4-A1FB87C77CE0}" dt="2021-03-11T13:56:34.456" v="2894"/>
          <ac:spMkLst>
            <pc:docMk/>
            <pc:sldMk cId="860968394" sldId="300"/>
            <ac:spMk id="9" creationId="{312A3440-E259-45C9-AE67-58166C1F2F42}"/>
          </ac:spMkLst>
        </pc:spChg>
        <pc:spChg chg="add mod">
          <ac:chgData name="s ai" userId="e710d734f6a225af" providerId="LiveId" clId="{2717E147-915A-4302-99A4-A1FB87C77CE0}" dt="2021-03-21T02:39:48.634" v="6278" actId="255"/>
          <ac:spMkLst>
            <pc:docMk/>
            <pc:sldMk cId="860968394" sldId="300"/>
            <ac:spMk id="10" creationId="{A4890632-1D46-440D-ACEF-440205099956}"/>
          </ac:spMkLst>
        </pc:spChg>
        <pc:spChg chg="add del mod">
          <ac:chgData name="s ai" userId="e710d734f6a225af" providerId="LiveId" clId="{2717E147-915A-4302-99A4-A1FB87C77CE0}" dt="2021-03-11T14:24:03.987" v="3224"/>
          <ac:spMkLst>
            <pc:docMk/>
            <pc:sldMk cId="860968394" sldId="300"/>
            <ac:spMk id="10" creationId="{E0BA5BFD-598F-4C97-A0DC-FF630333ACF5}"/>
          </ac:spMkLst>
        </pc:spChg>
        <pc:spChg chg="add del mod">
          <ac:chgData name="s ai" userId="e710d734f6a225af" providerId="LiveId" clId="{2717E147-915A-4302-99A4-A1FB87C77CE0}" dt="2021-03-11T13:59:14.661" v="2960"/>
          <ac:spMkLst>
            <pc:docMk/>
            <pc:sldMk cId="860968394" sldId="300"/>
            <ac:spMk id="11" creationId="{94C9E32B-4B25-4962-A300-0B76ED6A4637}"/>
          </ac:spMkLst>
        </pc:spChg>
        <pc:spChg chg="add mod">
          <ac:chgData name="s ai" userId="e710d734f6a225af" providerId="LiveId" clId="{2717E147-915A-4302-99A4-A1FB87C77CE0}" dt="2021-03-21T02:39:57.262" v="6280" actId="1076"/>
          <ac:spMkLst>
            <pc:docMk/>
            <pc:sldMk cId="860968394" sldId="300"/>
            <ac:spMk id="11" creationId="{C3964495-48ED-484E-AF08-24DF8779D7B3}"/>
          </ac:spMkLst>
        </pc:spChg>
        <pc:spChg chg="add mod">
          <ac:chgData name="s ai" userId="e710d734f6a225af" providerId="LiveId" clId="{2717E147-915A-4302-99A4-A1FB87C77CE0}" dt="2021-03-21T02:40:14.780" v="6282" actId="692"/>
          <ac:spMkLst>
            <pc:docMk/>
            <pc:sldMk cId="860968394" sldId="300"/>
            <ac:spMk id="12" creationId="{148BDDAA-97BA-4034-8CF2-9FDEE0FC7C6C}"/>
          </ac:spMkLst>
        </pc:spChg>
        <pc:spChg chg="add del mod">
          <ac:chgData name="s ai" userId="e710d734f6a225af" providerId="LiveId" clId="{2717E147-915A-4302-99A4-A1FB87C77CE0}" dt="2021-03-11T13:59:14.661" v="2960"/>
          <ac:spMkLst>
            <pc:docMk/>
            <pc:sldMk cId="860968394" sldId="300"/>
            <ac:spMk id="12" creationId="{864AC9B1-923E-4671-9E86-74B151BD720F}"/>
          </ac:spMkLst>
        </pc:spChg>
        <pc:spChg chg="add mod">
          <ac:chgData name="s ai" userId="e710d734f6a225af" providerId="LiveId" clId="{2717E147-915A-4302-99A4-A1FB87C77CE0}" dt="2021-03-21T02:40:14.780" v="6282" actId="692"/>
          <ac:spMkLst>
            <pc:docMk/>
            <pc:sldMk cId="860968394" sldId="300"/>
            <ac:spMk id="13" creationId="{4BE66CBF-7D35-4063-903F-EAB2BC8625A3}"/>
          </ac:spMkLst>
        </pc:spChg>
        <pc:spChg chg="add del mod">
          <ac:chgData name="s ai" userId="e710d734f6a225af" providerId="LiveId" clId="{2717E147-915A-4302-99A4-A1FB87C77CE0}" dt="2021-03-11T14:26:50.660" v="3263" actId="478"/>
          <ac:spMkLst>
            <pc:docMk/>
            <pc:sldMk cId="860968394" sldId="300"/>
            <ac:spMk id="13" creationId="{4CDA3580-7F8D-4B5E-AA9B-56DB19479249}"/>
          </ac:spMkLst>
        </pc:spChg>
        <pc:spChg chg="add mod">
          <ac:chgData name="s ai" userId="e710d734f6a225af" providerId="LiveId" clId="{2717E147-915A-4302-99A4-A1FB87C77CE0}" dt="2021-03-21T02:40:14.780" v="6282" actId="692"/>
          <ac:spMkLst>
            <pc:docMk/>
            <pc:sldMk cId="860968394" sldId="300"/>
            <ac:spMk id="14" creationId="{3180F617-EF36-4E74-878D-3C26FFD2DA6B}"/>
          </ac:spMkLst>
        </pc:spChg>
        <pc:spChg chg="add del mod">
          <ac:chgData name="s ai" userId="e710d734f6a225af" providerId="LiveId" clId="{2717E147-915A-4302-99A4-A1FB87C77CE0}" dt="2021-03-11T14:26:50.660" v="3263" actId="478"/>
          <ac:spMkLst>
            <pc:docMk/>
            <pc:sldMk cId="860968394" sldId="300"/>
            <ac:spMk id="14" creationId="{8CB42F8F-3A03-4CA5-B1E2-AA5765D161C9}"/>
          </ac:spMkLst>
        </pc:spChg>
        <pc:spChg chg="add mod">
          <ac:chgData name="s ai" userId="e710d734f6a225af" providerId="LiveId" clId="{2717E147-915A-4302-99A4-A1FB87C77CE0}" dt="2021-03-21T02:40:14.780" v="6282" actId="692"/>
          <ac:spMkLst>
            <pc:docMk/>
            <pc:sldMk cId="860968394" sldId="300"/>
            <ac:spMk id="15" creationId="{9ED5961F-FEC3-40A8-AE71-6D87F6E2ACFA}"/>
          </ac:spMkLst>
        </pc:spChg>
        <pc:spChg chg="add del mod">
          <ac:chgData name="s ai" userId="e710d734f6a225af" providerId="LiveId" clId="{2717E147-915A-4302-99A4-A1FB87C77CE0}" dt="2021-03-11T14:26:50.660" v="3263" actId="478"/>
          <ac:spMkLst>
            <pc:docMk/>
            <pc:sldMk cId="860968394" sldId="300"/>
            <ac:spMk id="15" creationId="{E750A0AF-B238-4E48-8431-135275EAE7F5}"/>
          </ac:spMkLst>
        </pc:spChg>
        <pc:spChg chg="add del mod">
          <ac:chgData name="s ai" userId="e710d734f6a225af" providerId="LiveId" clId="{2717E147-915A-4302-99A4-A1FB87C77CE0}" dt="2021-03-11T14:26:50.660" v="3263" actId="478"/>
          <ac:spMkLst>
            <pc:docMk/>
            <pc:sldMk cId="860968394" sldId="300"/>
            <ac:spMk id="16" creationId="{AB90AC8B-89A4-4CCF-8BD0-B1C890684338}"/>
          </ac:spMkLst>
        </pc:spChg>
        <pc:spChg chg="del mod">
          <ac:chgData name="s ai" userId="e710d734f6a225af" providerId="LiveId" clId="{2717E147-915A-4302-99A4-A1FB87C77CE0}" dt="2021-03-11T13:39:38.225" v="2884"/>
          <ac:spMkLst>
            <pc:docMk/>
            <pc:sldMk cId="860968394" sldId="300"/>
            <ac:spMk id="17" creationId="{C1E2D5E8-0F0A-4F7E-B279-61BB27DC8851}"/>
          </ac:spMkLst>
        </pc:spChg>
        <pc:spChg chg="add del mod">
          <ac:chgData name="s ai" userId="e710d734f6a225af" providerId="LiveId" clId="{2717E147-915A-4302-99A4-A1FB87C77CE0}" dt="2021-03-11T14:26:49.207" v="3262" actId="478"/>
          <ac:spMkLst>
            <pc:docMk/>
            <pc:sldMk cId="860968394" sldId="300"/>
            <ac:spMk id="18" creationId="{C4ABAF2C-DDEA-44CD-9CC2-C88E0F3F737D}"/>
          </ac:spMkLst>
        </pc:spChg>
        <pc:spChg chg="add del mod">
          <ac:chgData name="s ai" userId="e710d734f6a225af" providerId="LiveId" clId="{2717E147-915A-4302-99A4-A1FB87C77CE0}" dt="2021-03-11T14:26:49.207" v="3262" actId="478"/>
          <ac:spMkLst>
            <pc:docMk/>
            <pc:sldMk cId="860968394" sldId="300"/>
            <ac:spMk id="19" creationId="{F771B6FC-FD44-4440-8D18-8E5AE57CF4A7}"/>
          </ac:spMkLst>
        </pc:spChg>
        <pc:spChg chg="add del mod">
          <ac:chgData name="s ai" userId="e710d734f6a225af" providerId="LiveId" clId="{2717E147-915A-4302-99A4-A1FB87C77CE0}" dt="2021-03-11T14:26:49.207" v="3262" actId="478"/>
          <ac:spMkLst>
            <pc:docMk/>
            <pc:sldMk cId="860968394" sldId="300"/>
            <ac:spMk id="20" creationId="{11ADC784-2D39-4733-A1C7-DB6008910833}"/>
          </ac:spMkLst>
        </pc:spChg>
        <pc:spChg chg="add del mod">
          <ac:chgData name="s ai" userId="e710d734f6a225af" providerId="LiveId" clId="{2717E147-915A-4302-99A4-A1FB87C77CE0}" dt="2021-03-11T14:26:49.207" v="3262" actId="478"/>
          <ac:spMkLst>
            <pc:docMk/>
            <pc:sldMk cId="860968394" sldId="300"/>
            <ac:spMk id="21" creationId="{AFAB4116-6696-47BB-A37A-1EED58A0D7C5}"/>
          </ac:spMkLst>
        </pc:spChg>
        <pc:spChg chg="add del mod">
          <ac:chgData name="s ai" userId="e710d734f6a225af" providerId="LiveId" clId="{2717E147-915A-4302-99A4-A1FB87C77CE0}" dt="2021-03-11T14:26:49.207" v="3262" actId="478"/>
          <ac:spMkLst>
            <pc:docMk/>
            <pc:sldMk cId="860968394" sldId="300"/>
            <ac:spMk id="22" creationId="{8C9CFBB8-1874-4FAA-9745-081B11DF214F}"/>
          </ac:spMkLst>
        </pc:spChg>
        <pc:spChg chg="add del mod">
          <ac:chgData name="s ai" userId="e710d734f6a225af" providerId="LiveId" clId="{2717E147-915A-4302-99A4-A1FB87C77CE0}" dt="2021-03-11T14:26:49.207" v="3262" actId="478"/>
          <ac:spMkLst>
            <pc:docMk/>
            <pc:sldMk cId="860968394" sldId="300"/>
            <ac:spMk id="23" creationId="{789710CD-4285-48EE-889C-E6C22CA9DBA7}"/>
          </ac:spMkLst>
        </pc:spChg>
        <pc:picChg chg="add del mod">
          <ac:chgData name="s ai" userId="e710d734f6a225af" providerId="LiveId" clId="{2717E147-915A-4302-99A4-A1FB87C77CE0}" dt="2021-03-21T02:27:32.020" v="5773" actId="478"/>
          <ac:picMkLst>
            <pc:docMk/>
            <pc:sldMk cId="860968394" sldId="300"/>
            <ac:picMk id="4" creationId="{8C9DBE4A-F4DB-4760-AD0A-098DAC83D237}"/>
          </ac:picMkLst>
        </pc:picChg>
        <pc:picChg chg="add mod">
          <ac:chgData name="s ai" userId="e710d734f6a225af" providerId="LiveId" clId="{2717E147-915A-4302-99A4-A1FB87C77CE0}" dt="2021-03-21T02:32:43.315" v="5891" actId="1076"/>
          <ac:picMkLst>
            <pc:docMk/>
            <pc:sldMk cId="860968394" sldId="300"/>
            <ac:picMk id="8" creationId="{292BC7F9-8CD6-4147-9595-00BAD435EE42}"/>
          </ac:picMkLst>
        </pc:picChg>
      </pc:sldChg>
      <pc:sldChg chg="add del">
        <pc:chgData name="s ai" userId="e710d734f6a225af" providerId="LiveId" clId="{2717E147-915A-4302-99A4-A1FB87C77CE0}" dt="2021-03-10T14:56:38.379" v="2641"/>
        <pc:sldMkLst>
          <pc:docMk/>
          <pc:sldMk cId="4162145387" sldId="300"/>
        </pc:sldMkLst>
      </pc:sldChg>
      <pc:sldChg chg="addSp delSp modSp add mod">
        <pc:chgData name="s ai" userId="e710d734f6a225af" providerId="LiveId" clId="{2717E147-915A-4302-99A4-A1FB87C77CE0}" dt="2021-03-21T04:32:55.071" v="8744" actId="1036"/>
        <pc:sldMkLst>
          <pc:docMk/>
          <pc:sldMk cId="104357123" sldId="301"/>
        </pc:sldMkLst>
        <pc:spChg chg="add mod">
          <ac:chgData name="s ai" userId="e710d734f6a225af" providerId="LiveId" clId="{2717E147-915A-4302-99A4-A1FB87C77CE0}" dt="2021-03-21T04:32:37.916" v="8731" actId="1076"/>
          <ac:spMkLst>
            <pc:docMk/>
            <pc:sldMk cId="104357123" sldId="301"/>
            <ac:spMk id="2" creationId="{1D28FFC3-5C6B-42D5-9CA8-FEAC789CAE32}"/>
          </ac:spMkLst>
        </pc:spChg>
        <pc:spChg chg="mod">
          <ac:chgData name="s ai" userId="e710d734f6a225af" providerId="LiveId" clId="{2717E147-915A-4302-99A4-A1FB87C77CE0}" dt="2021-03-21T04:32:55.071" v="8744" actId="1036"/>
          <ac:spMkLst>
            <pc:docMk/>
            <pc:sldMk cId="104357123" sldId="301"/>
            <ac:spMk id="3" creationId="{DC0CAD84-E7DE-4F47-A8A1-7E4AC1EA922F}"/>
          </ac:spMkLst>
        </pc:spChg>
        <pc:spChg chg="mod">
          <ac:chgData name="s ai" userId="e710d734f6a225af" providerId="LiveId" clId="{2717E147-915A-4302-99A4-A1FB87C77CE0}" dt="2021-03-21T04:32:40.553" v="8734" actId="1036"/>
          <ac:spMkLst>
            <pc:docMk/>
            <pc:sldMk cId="104357123" sldId="301"/>
            <ac:spMk id="5" creationId="{4A0CE1B5-A4C5-4F20-90FE-A19552AA9998}"/>
          </ac:spMkLst>
        </pc:spChg>
        <pc:spChg chg="add del mod">
          <ac:chgData name="s ai" userId="e710d734f6a225af" providerId="LiveId" clId="{2717E147-915A-4302-99A4-A1FB87C77CE0}" dt="2021-03-21T03:01:16.443" v="6448"/>
          <ac:spMkLst>
            <pc:docMk/>
            <pc:sldMk cId="104357123" sldId="301"/>
            <ac:spMk id="6" creationId="{37EA3CF2-F75A-428D-80D4-60FD5FAB10BF}"/>
          </ac:spMkLst>
        </pc:spChg>
        <pc:spChg chg="mod">
          <ac:chgData name="s ai" userId="e710d734f6a225af" providerId="LiveId" clId="{2717E147-915A-4302-99A4-A1FB87C77CE0}" dt="2021-03-21T04:32:50.525" v="8739" actId="1036"/>
          <ac:spMkLst>
            <pc:docMk/>
            <pc:sldMk cId="104357123" sldId="301"/>
            <ac:spMk id="7" creationId="{2CFAC8A5-651F-4BA5-9601-3F313DC6C96E}"/>
          </ac:spMkLst>
        </pc:spChg>
        <pc:spChg chg="add mod">
          <ac:chgData name="s ai" userId="e710d734f6a225af" providerId="LiveId" clId="{2717E147-915A-4302-99A4-A1FB87C77CE0}" dt="2021-03-21T03:03:43.322" v="6867" actId="20577"/>
          <ac:spMkLst>
            <pc:docMk/>
            <pc:sldMk cId="104357123" sldId="301"/>
            <ac:spMk id="8" creationId="{6B748F4D-DBC3-4790-843A-A31082145A6A}"/>
          </ac:spMkLst>
        </pc:spChg>
        <pc:spChg chg="add del mod">
          <ac:chgData name="s ai" userId="e710d734f6a225af" providerId="LiveId" clId="{2717E147-915A-4302-99A4-A1FB87C77CE0}" dt="2021-03-21T03:48:06.435" v="7138" actId="478"/>
          <ac:spMkLst>
            <pc:docMk/>
            <pc:sldMk cId="104357123" sldId="301"/>
            <ac:spMk id="12" creationId="{EDA23C88-E078-49AF-8871-26D17D64AF1D}"/>
          </ac:spMkLst>
        </pc:spChg>
        <pc:spChg chg="del mod">
          <ac:chgData name="s ai" userId="e710d734f6a225af" providerId="LiveId" clId="{2717E147-915A-4302-99A4-A1FB87C77CE0}" dt="2021-03-11T14:26:42.571" v="3259"/>
          <ac:spMkLst>
            <pc:docMk/>
            <pc:sldMk cId="104357123" sldId="301"/>
            <ac:spMk id="13" creationId="{4CDA3580-7F8D-4B5E-AA9B-56DB19479249}"/>
          </ac:spMkLst>
        </pc:spChg>
        <pc:spChg chg="add del mod">
          <ac:chgData name="s ai" userId="e710d734f6a225af" providerId="LiveId" clId="{2717E147-915A-4302-99A4-A1FB87C77CE0}" dt="2021-03-21T03:37:37.435" v="7126" actId="21"/>
          <ac:spMkLst>
            <pc:docMk/>
            <pc:sldMk cId="104357123" sldId="301"/>
            <ac:spMk id="13" creationId="{F19E0D98-5337-4983-8B14-77A28E242C20}"/>
          </ac:spMkLst>
        </pc:spChg>
        <pc:spChg chg="add mod">
          <ac:chgData name="s ai" userId="e710d734f6a225af" providerId="LiveId" clId="{2717E147-915A-4302-99A4-A1FB87C77CE0}" dt="2021-03-21T03:27:30.726" v="6933" actId="571"/>
          <ac:spMkLst>
            <pc:docMk/>
            <pc:sldMk cId="104357123" sldId="301"/>
            <ac:spMk id="14" creationId="{29F3ADA9-AEF5-4CFE-B96F-B360D196AB22}"/>
          </ac:spMkLst>
        </pc:spChg>
        <pc:spChg chg="del mod">
          <ac:chgData name="s ai" userId="e710d734f6a225af" providerId="LiveId" clId="{2717E147-915A-4302-99A4-A1FB87C77CE0}" dt="2021-03-11T14:26:42.571" v="3261"/>
          <ac:spMkLst>
            <pc:docMk/>
            <pc:sldMk cId="104357123" sldId="301"/>
            <ac:spMk id="14" creationId="{8CB42F8F-3A03-4CA5-B1E2-AA5765D161C9}"/>
          </ac:spMkLst>
        </pc:spChg>
        <pc:spChg chg="add del mod">
          <ac:chgData name="s ai" userId="e710d734f6a225af" providerId="LiveId" clId="{2717E147-915A-4302-99A4-A1FB87C77CE0}" dt="2021-03-21T03:48:06.435" v="7138" actId="478"/>
          <ac:spMkLst>
            <pc:docMk/>
            <pc:sldMk cId="104357123" sldId="301"/>
            <ac:spMk id="15" creationId="{0FB229B4-7DEA-4438-BD0B-0BC802DDD113}"/>
          </ac:spMkLst>
        </pc:spChg>
        <pc:spChg chg="del">
          <ac:chgData name="s ai" userId="e710d734f6a225af" providerId="LiveId" clId="{2717E147-915A-4302-99A4-A1FB87C77CE0}" dt="2021-03-11T14:27:21.787" v="3277" actId="478"/>
          <ac:spMkLst>
            <pc:docMk/>
            <pc:sldMk cId="104357123" sldId="301"/>
            <ac:spMk id="15" creationId="{E750A0AF-B238-4E48-8431-135275EAE7F5}"/>
          </ac:spMkLst>
        </pc:spChg>
        <pc:spChg chg="add del mod">
          <ac:chgData name="s ai" userId="e710d734f6a225af" providerId="LiveId" clId="{2717E147-915A-4302-99A4-A1FB87C77CE0}" dt="2021-03-21T03:48:06.435" v="7138" actId="478"/>
          <ac:spMkLst>
            <pc:docMk/>
            <pc:sldMk cId="104357123" sldId="301"/>
            <ac:spMk id="16" creationId="{5FEA0E90-B993-48DC-98B6-A9F0BA974676}"/>
          </ac:spMkLst>
        </pc:spChg>
        <pc:spChg chg="del">
          <ac:chgData name="s ai" userId="e710d734f6a225af" providerId="LiveId" clId="{2717E147-915A-4302-99A4-A1FB87C77CE0}" dt="2021-03-11T14:27:21.787" v="3277" actId="478"/>
          <ac:spMkLst>
            <pc:docMk/>
            <pc:sldMk cId="104357123" sldId="301"/>
            <ac:spMk id="16" creationId="{AB90AC8B-89A4-4CCF-8BD0-B1C890684338}"/>
          </ac:spMkLst>
        </pc:spChg>
        <pc:spChg chg="add del mod">
          <ac:chgData name="s ai" userId="e710d734f6a225af" providerId="LiveId" clId="{2717E147-915A-4302-99A4-A1FB87C77CE0}" dt="2021-03-21T03:48:06.435" v="7138" actId="478"/>
          <ac:spMkLst>
            <pc:docMk/>
            <pc:sldMk cId="104357123" sldId="301"/>
            <ac:spMk id="17" creationId="{DB3D13D3-D499-428C-9613-C03550656AED}"/>
          </ac:spMkLst>
        </pc:spChg>
        <pc:spChg chg="del">
          <ac:chgData name="s ai" userId="e710d734f6a225af" providerId="LiveId" clId="{2717E147-915A-4302-99A4-A1FB87C77CE0}" dt="2021-03-11T14:27:21.787" v="3277" actId="478"/>
          <ac:spMkLst>
            <pc:docMk/>
            <pc:sldMk cId="104357123" sldId="301"/>
            <ac:spMk id="18" creationId="{C4ABAF2C-DDEA-44CD-9CC2-C88E0F3F737D}"/>
          </ac:spMkLst>
        </pc:spChg>
        <pc:spChg chg="del">
          <ac:chgData name="s ai" userId="e710d734f6a225af" providerId="LiveId" clId="{2717E147-915A-4302-99A4-A1FB87C77CE0}" dt="2021-03-11T14:27:21.787" v="3277" actId="478"/>
          <ac:spMkLst>
            <pc:docMk/>
            <pc:sldMk cId="104357123" sldId="301"/>
            <ac:spMk id="19" creationId="{F771B6FC-FD44-4440-8D18-8E5AE57CF4A7}"/>
          </ac:spMkLst>
        </pc:spChg>
        <pc:spChg chg="del">
          <ac:chgData name="s ai" userId="e710d734f6a225af" providerId="LiveId" clId="{2717E147-915A-4302-99A4-A1FB87C77CE0}" dt="2021-03-11T14:27:21.787" v="3277" actId="478"/>
          <ac:spMkLst>
            <pc:docMk/>
            <pc:sldMk cId="104357123" sldId="301"/>
            <ac:spMk id="20" creationId="{11ADC784-2D39-4733-A1C7-DB6008910833}"/>
          </ac:spMkLst>
        </pc:spChg>
        <pc:spChg chg="add mod">
          <ac:chgData name="s ai" userId="e710d734f6a225af" providerId="LiveId" clId="{2717E147-915A-4302-99A4-A1FB87C77CE0}" dt="2021-03-21T03:49:17.991" v="7216" actId="14100"/>
          <ac:spMkLst>
            <pc:docMk/>
            <pc:sldMk cId="104357123" sldId="301"/>
            <ac:spMk id="20" creationId="{FCA0E197-6228-4F33-8EB7-CEC01B19FA2B}"/>
          </ac:spMkLst>
        </pc:spChg>
        <pc:spChg chg="add mod">
          <ac:chgData name="s ai" userId="e710d734f6a225af" providerId="LiveId" clId="{2717E147-915A-4302-99A4-A1FB87C77CE0}" dt="2021-03-21T03:50:07.521" v="7290" actId="14100"/>
          <ac:spMkLst>
            <pc:docMk/>
            <pc:sldMk cId="104357123" sldId="301"/>
            <ac:spMk id="21" creationId="{A7B2B349-20B7-424B-83FE-0D85ED20BE1D}"/>
          </ac:spMkLst>
        </pc:spChg>
        <pc:spChg chg="del">
          <ac:chgData name="s ai" userId="e710d734f6a225af" providerId="LiveId" clId="{2717E147-915A-4302-99A4-A1FB87C77CE0}" dt="2021-03-11T14:27:21.787" v="3277" actId="478"/>
          <ac:spMkLst>
            <pc:docMk/>
            <pc:sldMk cId="104357123" sldId="301"/>
            <ac:spMk id="21" creationId="{AFAB4116-6696-47BB-A37A-1EED58A0D7C5}"/>
          </ac:spMkLst>
        </pc:spChg>
        <pc:spChg chg="add mod">
          <ac:chgData name="s ai" userId="e710d734f6a225af" providerId="LiveId" clId="{2717E147-915A-4302-99A4-A1FB87C77CE0}" dt="2021-03-21T03:51:15.567" v="7359" actId="14100"/>
          <ac:spMkLst>
            <pc:docMk/>
            <pc:sldMk cId="104357123" sldId="301"/>
            <ac:spMk id="22" creationId="{522BED0D-05D9-48F8-A435-E981481D8811}"/>
          </ac:spMkLst>
        </pc:spChg>
        <pc:spChg chg="del">
          <ac:chgData name="s ai" userId="e710d734f6a225af" providerId="LiveId" clId="{2717E147-915A-4302-99A4-A1FB87C77CE0}" dt="2021-03-11T14:27:21.787" v="3277" actId="478"/>
          <ac:spMkLst>
            <pc:docMk/>
            <pc:sldMk cId="104357123" sldId="301"/>
            <ac:spMk id="22" creationId="{8C9CFBB8-1874-4FAA-9745-081B11DF214F}"/>
          </ac:spMkLst>
        </pc:spChg>
        <pc:spChg chg="del">
          <ac:chgData name="s ai" userId="e710d734f6a225af" providerId="LiveId" clId="{2717E147-915A-4302-99A4-A1FB87C77CE0}" dt="2021-03-11T14:27:21.787" v="3277" actId="478"/>
          <ac:spMkLst>
            <pc:docMk/>
            <pc:sldMk cId="104357123" sldId="301"/>
            <ac:spMk id="23" creationId="{789710CD-4285-48EE-889C-E6C22CA9DBA7}"/>
          </ac:spMkLst>
        </pc:spChg>
        <pc:picChg chg="add del mod">
          <ac:chgData name="s ai" userId="e710d734f6a225af" providerId="LiveId" clId="{2717E147-915A-4302-99A4-A1FB87C77CE0}" dt="2021-03-21T03:23:43.533" v="6879" actId="478"/>
          <ac:picMkLst>
            <pc:docMk/>
            <pc:sldMk cId="104357123" sldId="301"/>
            <ac:picMk id="9" creationId="{2AD827C5-4018-4800-8F32-87D074BC9327}"/>
          </ac:picMkLst>
        </pc:picChg>
        <pc:picChg chg="add del mod">
          <ac:chgData name="s ai" userId="e710d734f6a225af" providerId="LiveId" clId="{2717E147-915A-4302-99A4-A1FB87C77CE0}" dt="2021-03-21T03:48:02.042" v="7137" actId="478"/>
          <ac:picMkLst>
            <pc:docMk/>
            <pc:sldMk cId="104357123" sldId="301"/>
            <ac:picMk id="11" creationId="{83509D18-3965-4AC6-BF0C-2B42D3B9506A}"/>
          </ac:picMkLst>
        </pc:picChg>
        <pc:picChg chg="add mod">
          <ac:chgData name="s ai" userId="e710d734f6a225af" providerId="LiveId" clId="{2717E147-915A-4302-99A4-A1FB87C77CE0}" dt="2021-03-21T03:48:27.165" v="7144" actId="1076"/>
          <ac:picMkLst>
            <pc:docMk/>
            <pc:sldMk cId="104357123" sldId="301"/>
            <ac:picMk id="19" creationId="{9ED44AB4-3ACB-4308-8A06-CA931E1D6F43}"/>
          </ac:picMkLst>
        </pc:picChg>
      </pc:sldChg>
      <pc:sldChg chg="addSp delSp modSp add mod">
        <pc:chgData name="s ai" userId="e710d734f6a225af" providerId="LiveId" clId="{2717E147-915A-4302-99A4-A1FB87C77CE0}" dt="2021-03-21T04:28:32.053" v="8702" actId="1076"/>
        <pc:sldMkLst>
          <pc:docMk/>
          <pc:sldMk cId="3934885604" sldId="302"/>
        </pc:sldMkLst>
        <pc:spChg chg="add mod">
          <ac:chgData name="s ai" userId="e710d734f6a225af" providerId="LiveId" clId="{2717E147-915A-4302-99A4-A1FB87C77CE0}" dt="2021-03-21T03:54:39.193" v="7595" actId="20577"/>
          <ac:spMkLst>
            <pc:docMk/>
            <pc:sldMk cId="3934885604" sldId="302"/>
            <ac:spMk id="2" creationId="{8F5B1183-BB62-4904-84F8-15CF142E9695}"/>
          </ac:spMkLst>
        </pc:spChg>
        <pc:spChg chg="mod">
          <ac:chgData name="s ai" userId="e710d734f6a225af" providerId="LiveId" clId="{2717E147-915A-4302-99A4-A1FB87C77CE0}" dt="2021-03-13T01:55:52.739" v="4051" actId="1036"/>
          <ac:spMkLst>
            <pc:docMk/>
            <pc:sldMk cId="3934885604" sldId="302"/>
            <ac:spMk id="3" creationId="{DC0CAD84-E7DE-4F47-A8A1-7E4AC1EA922F}"/>
          </ac:spMkLst>
        </pc:spChg>
        <pc:spChg chg="add mod">
          <ac:chgData name="s ai" userId="e710d734f6a225af" providerId="LiveId" clId="{2717E147-915A-4302-99A4-A1FB87C77CE0}" dt="2021-03-21T04:16:51.710" v="8377" actId="1076"/>
          <ac:spMkLst>
            <pc:docMk/>
            <pc:sldMk cId="3934885604" sldId="302"/>
            <ac:spMk id="4" creationId="{43E9DD7E-5EE3-4FA1-9D34-FC9AA77FAFE8}"/>
          </ac:spMkLst>
        </pc:spChg>
        <pc:spChg chg="mod">
          <ac:chgData name="s ai" userId="e710d734f6a225af" providerId="LiveId" clId="{2717E147-915A-4302-99A4-A1FB87C77CE0}" dt="2021-03-13T01:55:52.739" v="4051" actId="1036"/>
          <ac:spMkLst>
            <pc:docMk/>
            <pc:sldMk cId="3934885604" sldId="302"/>
            <ac:spMk id="5" creationId="{4A0CE1B5-A4C5-4F20-90FE-A19552AA9998}"/>
          </ac:spMkLst>
        </pc:spChg>
        <pc:spChg chg="mod">
          <ac:chgData name="s ai" userId="e710d734f6a225af" providerId="LiveId" clId="{2717E147-915A-4302-99A4-A1FB87C77CE0}" dt="2021-03-21T03:52:20.902" v="7373" actId="20577"/>
          <ac:spMkLst>
            <pc:docMk/>
            <pc:sldMk cId="3934885604" sldId="302"/>
            <ac:spMk id="7" creationId="{2CFAC8A5-651F-4BA5-9601-3F313DC6C96E}"/>
          </ac:spMkLst>
        </pc:spChg>
        <pc:spChg chg="add mod">
          <ac:chgData name="s ai" userId="e710d734f6a225af" providerId="LiveId" clId="{2717E147-915A-4302-99A4-A1FB87C77CE0}" dt="2021-03-21T04:16:42.905" v="8374" actId="1076"/>
          <ac:spMkLst>
            <pc:docMk/>
            <pc:sldMk cId="3934885604" sldId="302"/>
            <ac:spMk id="8" creationId="{062B92BA-AD58-4F9C-A377-CFFC03DB0369}"/>
          </ac:spMkLst>
        </pc:spChg>
        <pc:spChg chg="add mod">
          <ac:chgData name="s ai" userId="e710d734f6a225af" providerId="LiveId" clId="{2717E147-915A-4302-99A4-A1FB87C77CE0}" dt="2021-03-21T04:17:05.907" v="8382" actId="1076"/>
          <ac:spMkLst>
            <pc:docMk/>
            <pc:sldMk cId="3934885604" sldId="302"/>
            <ac:spMk id="9" creationId="{6D7BA06C-9FF1-43D2-942F-8698A2F9F177}"/>
          </ac:spMkLst>
        </pc:spChg>
        <pc:spChg chg="del">
          <ac:chgData name="s ai" userId="e710d734f6a225af" providerId="LiveId" clId="{2717E147-915A-4302-99A4-A1FB87C77CE0}" dt="2021-03-11T14:27:12.508" v="3274" actId="478"/>
          <ac:spMkLst>
            <pc:docMk/>
            <pc:sldMk cId="3934885604" sldId="302"/>
            <ac:spMk id="13" creationId="{4CDA3580-7F8D-4B5E-AA9B-56DB19479249}"/>
          </ac:spMkLst>
        </pc:spChg>
        <pc:spChg chg="del">
          <ac:chgData name="s ai" userId="e710d734f6a225af" providerId="LiveId" clId="{2717E147-915A-4302-99A4-A1FB87C77CE0}" dt="2021-03-11T14:27:15.112" v="3276" actId="478"/>
          <ac:spMkLst>
            <pc:docMk/>
            <pc:sldMk cId="3934885604" sldId="302"/>
            <ac:spMk id="14" creationId="{8CB42F8F-3A03-4CA5-B1E2-AA5765D161C9}"/>
          </ac:spMkLst>
        </pc:spChg>
        <pc:spChg chg="add del mod">
          <ac:chgData name="s ai" userId="e710d734f6a225af" providerId="LiveId" clId="{2717E147-915A-4302-99A4-A1FB87C77CE0}" dt="2021-03-21T04:00:15.290" v="8036" actId="478"/>
          <ac:spMkLst>
            <pc:docMk/>
            <pc:sldMk cId="3934885604" sldId="302"/>
            <ac:spMk id="14" creationId="{ACA3AF2B-2294-429D-A273-241BC75EDB43}"/>
          </ac:spMkLst>
        </pc:spChg>
        <pc:spChg chg="del mod">
          <ac:chgData name="s ai" userId="e710d734f6a225af" providerId="LiveId" clId="{2717E147-915A-4302-99A4-A1FB87C77CE0}" dt="2021-03-11T14:27:09.014" v="3271"/>
          <ac:spMkLst>
            <pc:docMk/>
            <pc:sldMk cId="3934885604" sldId="302"/>
            <ac:spMk id="15" creationId="{E750A0AF-B238-4E48-8431-135275EAE7F5}"/>
          </ac:spMkLst>
        </pc:spChg>
        <pc:spChg chg="del mod">
          <ac:chgData name="s ai" userId="e710d734f6a225af" providerId="LiveId" clId="{2717E147-915A-4302-99A4-A1FB87C77CE0}" dt="2021-03-11T14:27:09.015" v="3273"/>
          <ac:spMkLst>
            <pc:docMk/>
            <pc:sldMk cId="3934885604" sldId="302"/>
            <ac:spMk id="16" creationId="{AB90AC8B-89A4-4CCF-8BD0-B1C890684338}"/>
          </ac:spMkLst>
        </pc:spChg>
        <pc:spChg chg="add mod">
          <ac:chgData name="s ai" userId="e710d734f6a225af" providerId="LiveId" clId="{2717E147-915A-4302-99A4-A1FB87C77CE0}" dt="2021-03-21T04:08:48.277" v="8154" actId="1076"/>
          <ac:spMkLst>
            <pc:docMk/>
            <pc:sldMk cId="3934885604" sldId="302"/>
            <ac:spMk id="17" creationId="{3B986722-B7EF-48E1-8753-A45D52E31E68}"/>
          </ac:spMkLst>
        </pc:spChg>
        <pc:spChg chg="del mod">
          <ac:chgData name="s ai" userId="e710d734f6a225af" providerId="LiveId" clId="{2717E147-915A-4302-99A4-A1FB87C77CE0}" dt="2021-03-11T14:27:14.068" v="3275" actId="478"/>
          <ac:spMkLst>
            <pc:docMk/>
            <pc:sldMk cId="3934885604" sldId="302"/>
            <ac:spMk id="18" creationId="{C4ABAF2C-DDEA-44CD-9CC2-C88E0F3F737D}"/>
          </ac:spMkLst>
        </pc:spChg>
        <pc:spChg chg="del">
          <ac:chgData name="s ai" userId="e710d734f6a225af" providerId="LiveId" clId="{2717E147-915A-4302-99A4-A1FB87C77CE0}" dt="2021-03-11T14:27:12.508" v="3274" actId="478"/>
          <ac:spMkLst>
            <pc:docMk/>
            <pc:sldMk cId="3934885604" sldId="302"/>
            <ac:spMk id="19" creationId="{F771B6FC-FD44-4440-8D18-8E5AE57CF4A7}"/>
          </ac:spMkLst>
        </pc:spChg>
        <pc:spChg chg="del">
          <ac:chgData name="s ai" userId="e710d734f6a225af" providerId="LiveId" clId="{2717E147-915A-4302-99A4-A1FB87C77CE0}" dt="2021-03-11T14:27:12.508" v="3274" actId="478"/>
          <ac:spMkLst>
            <pc:docMk/>
            <pc:sldMk cId="3934885604" sldId="302"/>
            <ac:spMk id="20" creationId="{11ADC784-2D39-4733-A1C7-DB6008910833}"/>
          </ac:spMkLst>
        </pc:spChg>
        <pc:spChg chg="del">
          <ac:chgData name="s ai" userId="e710d734f6a225af" providerId="LiveId" clId="{2717E147-915A-4302-99A4-A1FB87C77CE0}" dt="2021-03-11T14:27:12.508" v="3274" actId="478"/>
          <ac:spMkLst>
            <pc:docMk/>
            <pc:sldMk cId="3934885604" sldId="302"/>
            <ac:spMk id="21" creationId="{AFAB4116-6696-47BB-A37A-1EED58A0D7C5}"/>
          </ac:spMkLst>
        </pc:spChg>
        <pc:spChg chg="del">
          <ac:chgData name="s ai" userId="e710d734f6a225af" providerId="LiveId" clId="{2717E147-915A-4302-99A4-A1FB87C77CE0}" dt="2021-03-11T14:27:12.508" v="3274" actId="478"/>
          <ac:spMkLst>
            <pc:docMk/>
            <pc:sldMk cId="3934885604" sldId="302"/>
            <ac:spMk id="22" creationId="{8C9CFBB8-1874-4FAA-9745-081B11DF214F}"/>
          </ac:spMkLst>
        </pc:spChg>
        <pc:spChg chg="del">
          <ac:chgData name="s ai" userId="e710d734f6a225af" providerId="LiveId" clId="{2717E147-915A-4302-99A4-A1FB87C77CE0}" dt="2021-03-11T14:27:12.508" v="3274" actId="478"/>
          <ac:spMkLst>
            <pc:docMk/>
            <pc:sldMk cId="3934885604" sldId="302"/>
            <ac:spMk id="23" creationId="{789710CD-4285-48EE-889C-E6C22CA9DBA7}"/>
          </ac:spMkLst>
        </pc:spChg>
        <pc:spChg chg="add mod">
          <ac:chgData name="s ai" userId="e710d734f6a225af" providerId="LiveId" clId="{2717E147-915A-4302-99A4-A1FB87C77CE0}" dt="2021-03-21T04:09:09.162" v="8208" actId="14100"/>
          <ac:spMkLst>
            <pc:docMk/>
            <pc:sldMk cId="3934885604" sldId="302"/>
            <ac:spMk id="23" creationId="{A533D6CD-E91F-4FE9-991D-9A043AE98DEB}"/>
          </ac:spMkLst>
        </pc:spChg>
        <pc:spChg chg="add mod">
          <ac:chgData name="s ai" userId="e710d734f6a225af" providerId="LiveId" clId="{2717E147-915A-4302-99A4-A1FB87C77CE0}" dt="2021-03-21T04:09:20.398" v="8248" actId="20577"/>
          <ac:spMkLst>
            <pc:docMk/>
            <pc:sldMk cId="3934885604" sldId="302"/>
            <ac:spMk id="24" creationId="{E8F688F4-9F4D-4ABD-8FAE-F778FABAEA60}"/>
          </ac:spMkLst>
        </pc:spChg>
        <pc:spChg chg="add mod">
          <ac:chgData name="s ai" userId="e710d734f6a225af" providerId="LiveId" clId="{2717E147-915A-4302-99A4-A1FB87C77CE0}" dt="2021-03-21T04:09:46.856" v="8313" actId="14100"/>
          <ac:spMkLst>
            <pc:docMk/>
            <pc:sldMk cId="3934885604" sldId="302"/>
            <ac:spMk id="25" creationId="{CE3F6AE0-3D3C-4169-AC9C-01C1309440A0}"/>
          </ac:spMkLst>
        </pc:spChg>
        <pc:spChg chg="add mod">
          <ac:chgData name="s ai" userId="e710d734f6a225af" providerId="LiveId" clId="{2717E147-915A-4302-99A4-A1FB87C77CE0}" dt="2021-03-21T04:10:16.032" v="8371" actId="14100"/>
          <ac:spMkLst>
            <pc:docMk/>
            <pc:sldMk cId="3934885604" sldId="302"/>
            <ac:spMk id="26" creationId="{57363CDC-E841-4BE7-9FD3-25BAAD49D4C9}"/>
          </ac:spMkLst>
        </pc:spChg>
        <pc:spChg chg="add del mod">
          <ac:chgData name="s ai" userId="e710d734f6a225af" providerId="LiveId" clId="{2717E147-915A-4302-99A4-A1FB87C77CE0}" dt="2021-03-21T04:17:26.870" v="8388"/>
          <ac:spMkLst>
            <pc:docMk/>
            <pc:sldMk cId="3934885604" sldId="302"/>
            <ac:spMk id="33" creationId="{8C9450A8-1DE8-4776-9CEA-E274DD66B7BE}"/>
          </ac:spMkLst>
        </pc:spChg>
        <pc:spChg chg="add del mod">
          <ac:chgData name="s ai" userId="e710d734f6a225af" providerId="LiveId" clId="{2717E147-915A-4302-99A4-A1FB87C77CE0}" dt="2021-03-21T04:17:25.880" v="8386"/>
          <ac:spMkLst>
            <pc:docMk/>
            <pc:sldMk cId="3934885604" sldId="302"/>
            <ac:spMk id="34" creationId="{B6904200-88EE-40CB-ABC0-78CFAD39EB54}"/>
          </ac:spMkLst>
        </pc:spChg>
        <pc:spChg chg="add mod">
          <ac:chgData name="s ai" userId="e710d734f6a225af" providerId="LiveId" clId="{2717E147-915A-4302-99A4-A1FB87C77CE0}" dt="2021-03-21T04:19:24.020" v="8698" actId="20577"/>
          <ac:spMkLst>
            <pc:docMk/>
            <pc:sldMk cId="3934885604" sldId="302"/>
            <ac:spMk id="35" creationId="{CE8F9D2D-08E2-47FD-B3C9-20FACC473C4F}"/>
          </ac:spMkLst>
        </pc:spChg>
        <pc:picChg chg="add del mod">
          <ac:chgData name="s ai" userId="e710d734f6a225af" providerId="LiveId" clId="{2717E147-915A-4302-99A4-A1FB87C77CE0}" dt="2021-03-21T03:59:23.371" v="8016" actId="22"/>
          <ac:picMkLst>
            <pc:docMk/>
            <pc:sldMk cId="3934885604" sldId="302"/>
            <ac:picMk id="13" creationId="{BF944C5A-4FE1-42A6-8891-68B1D1C100CB}"/>
          </ac:picMkLst>
        </pc:picChg>
        <pc:picChg chg="add del mod">
          <ac:chgData name="s ai" userId="e710d734f6a225af" providerId="LiveId" clId="{2717E147-915A-4302-99A4-A1FB87C77CE0}" dt="2021-03-21T04:28:24.826" v="8699" actId="478"/>
          <ac:picMkLst>
            <pc:docMk/>
            <pc:sldMk cId="3934885604" sldId="302"/>
            <ac:picMk id="22" creationId="{2ABAE58F-B57E-40D4-9045-334C7F57B864}"/>
          </ac:picMkLst>
        </pc:picChg>
        <pc:picChg chg="add mod">
          <ac:chgData name="s ai" userId="e710d734f6a225af" providerId="LiveId" clId="{2717E147-915A-4302-99A4-A1FB87C77CE0}" dt="2021-03-21T04:28:32.053" v="8702" actId="1076"/>
          <ac:picMkLst>
            <pc:docMk/>
            <pc:sldMk cId="3934885604" sldId="302"/>
            <ac:picMk id="37" creationId="{F1F131AE-6FE2-4869-8AF4-66A17E282B75}"/>
          </ac:picMkLst>
        </pc:picChg>
        <pc:cxnChg chg="add mod">
          <ac:chgData name="s ai" userId="e710d734f6a225af" providerId="LiveId" clId="{2717E147-915A-4302-99A4-A1FB87C77CE0}" dt="2021-03-21T04:17:09.768" v="8383" actId="14100"/>
          <ac:cxnSpMkLst>
            <pc:docMk/>
            <pc:sldMk cId="3934885604" sldId="302"/>
            <ac:cxnSpMk id="10" creationId="{5227AB61-81CA-4F98-9F2F-3D3A7B3770B2}"/>
          </ac:cxnSpMkLst>
        </pc:cxnChg>
        <pc:cxnChg chg="add mod">
          <ac:chgData name="s ai" userId="e710d734f6a225af" providerId="LiveId" clId="{2717E147-915A-4302-99A4-A1FB87C77CE0}" dt="2021-03-21T04:16:55.800" v="8378" actId="14100"/>
          <ac:cxnSpMkLst>
            <pc:docMk/>
            <pc:sldMk cId="3934885604" sldId="302"/>
            <ac:cxnSpMk id="16" creationId="{3FFB1414-F7BA-483F-A92E-05EE8E940041}"/>
          </ac:cxnSpMkLst>
        </pc:cxnChg>
      </pc:sldChg>
      <pc:sldChg chg="addSp delSp modSp add mod ord">
        <pc:chgData name="s ai" userId="e710d734f6a225af" providerId="LiveId" clId="{2717E147-915A-4302-99A4-A1FB87C77CE0}" dt="2021-03-21T05:21:37.907" v="9199" actId="14100"/>
        <pc:sldMkLst>
          <pc:docMk/>
          <pc:sldMk cId="3277488874" sldId="303"/>
        </pc:sldMkLst>
        <pc:spChg chg="add mod">
          <ac:chgData name="s ai" userId="e710d734f6a225af" providerId="LiveId" clId="{2717E147-915A-4302-99A4-A1FB87C77CE0}" dt="2021-03-21T05:01:44.610" v="9050" actId="20577"/>
          <ac:spMkLst>
            <pc:docMk/>
            <pc:sldMk cId="3277488874" sldId="303"/>
            <ac:spMk id="2" creationId="{B9EC173A-EC15-4450-82F2-37EC015983F8}"/>
          </ac:spMkLst>
        </pc:spChg>
        <pc:spChg chg="mod">
          <ac:chgData name="s ai" userId="e710d734f6a225af" providerId="LiveId" clId="{2717E147-915A-4302-99A4-A1FB87C77CE0}" dt="2021-03-13T01:55:38.205" v="4047" actId="1036"/>
          <ac:spMkLst>
            <pc:docMk/>
            <pc:sldMk cId="3277488874" sldId="303"/>
            <ac:spMk id="3" creationId="{DC0CAD84-E7DE-4F47-A8A1-7E4AC1EA922F}"/>
          </ac:spMkLst>
        </pc:spChg>
        <pc:spChg chg="add del mod">
          <ac:chgData name="s ai" userId="e710d734f6a225af" providerId="LiveId" clId="{2717E147-915A-4302-99A4-A1FB87C77CE0}" dt="2021-03-21T05:01:39.039" v="9047"/>
          <ac:spMkLst>
            <pc:docMk/>
            <pc:sldMk cId="3277488874" sldId="303"/>
            <ac:spMk id="4" creationId="{A30D0E2D-36FF-4237-BAB3-A5FAE3D2EFA7}"/>
          </ac:spMkLst>
        </pc:spChg>
        <pc:spChg chg="mod">
          <ac:chgData name="s ai" userId="e710d734f6a225af" providerId="LiveId" clId="{2717E147-915A-4302-99A4-A1FB87C77CE0}" dt="2021-03-13T01:55:38.205" v="4047" actId="1036"/>
          <ac:spMkLst>
            <pc:docMk/>
            <pc:sldMk cId="3277488874" sldId="303"/>
            <ac:spMk id="5" creationId="{4A0CE1B5-A4C5-4F20-90FE-A19552AA9998}"/>
          </ac:spMkLst>
        </pc:spChg>
        <pc:spChg chg="add mod">
          <ac:chgData name="s ai" userId="e710d734f6a225af" providerId="LiveId" clId="{2717E147-915A-4302-99A4-A1FB87C77CE0}" dt="2021-03-21T05:02:16.176" v="9129" actId="1076"/>
          <ac:spMkLst>
            <pc:docMk/>
            <pc:sldMk cId="3277488874" sldId="303"/>
            <ac:spMk id="6" creationId="{061A86B7-06E9-4DDE-8EE0-791C0EB73591}"/>
          </ac:spMkLst>
        </pc:spChg>
        <pc:spChg chg="mod">
          <ac:chgData name="s ai" userId="e710d734f6a225af" providerId="LiveId" clId="{2717E147-915A-4302-99A4-A1FB87C77CE0}" dt="2021-03-21T04:31:25.370" v="8721" actId="20577"/>
          <ac:spMkLst>
            <pc:docMk/>
            <pc:sldMk cId="3277488874" sldId="303"/>
            <ac:spMk id="7" creationId="{2CFAC8A5-651F-4BA5-9601-3F313DC6C96E}"/>
          </ac:spMkLst>
        </pc:spChg>
        <pc:spChg chg="add mod">
          <ac:chgData name="s ai" userId="e710d734f6a225af" providerId="LiveId" clId="{2717E147-915A-4302-99A4-A1FB87C77CE0}" dt="2021-03-21T05:01:36.754" v="9045" actId="20577"/>
          <ac:spMkLst>
            <pc:docMk/>
            <pc:sldMk cId="3277488874" sldId="303"/>
            <ac:spMk id="8" creationId="{2EFC66A1-DA94-4A9C-8CD6-06D04C4D64CF}"/>
          </ac:spMkLst>
        </pc:spChg>
        <pc:spChg chg="add del mod">
          <ac:chgData name="s ai" userId="e710d734f6a225af" providerId="LiveId" clId="{2717E147-915A-4302-99A4-A1FB87C77CE0}" dt="2021-03-21T05:21:10.276" v="9141"/>
          <ac:spMkLst>
            <pc:docMk/>
            <pc:sldMk cId="3277488874" sldId="303"/>
            <ac:spMk id="11" creationId="{F337BCF3-6E36-425B-91D0-1FDCE2E16B6A}"/>
          </ac:spMkLst>
        </pc:spChg>
        <pc:spChg chg="add mod">
          <ac:chgData name="s ai" userId="e710d734f6a225af" providerId="LiveId" clId="{2717E147-915A-4302-99A4-A1FB87C77CE0}" dt="2021-03-21T05:21:33.347" v="9197" actId="20577"/>
          <ac:spMkLst>
            <pc:docMk/>
            <pc:sldMk cId="3277488874" sldId="303"/>
            <ac:spMk id="12" creationId="{C377BEE6-7CBB-48D4-B812-247C7F28275F}"/>
          </ac:spMkLst>
        </pc:spChg>
        <pc:spChg chg="add del">
          <ac:chgData name="s ai" userId="e710d734f6a225af" providerId="LiveId" clId="{2717E147-915A-4302-99A4-A1FB87C77CE0}" dt="2021-03-11T14:28:58.149" v="3295" actId="478"/>
          <ac:spMkLst>
            <pc:docMk/>
            <pc:sldMk cId="3277488874" sldId="303"/>
            <ac:spMk id="13" creationId="{4CDA3580-7F8D-4B5E-AA9B-56DB19479249}"/>
          </ac:spMkLst>
        </pc:spChg>
        <pc:spChg chg="add del">
          <ac:chgData name="s ai" userId="e710d734f6a225af" providerId="LiveId" clId="{2717E147-915A-4302-99A4-A1FB87C77CE0}" dt="2021-03-11T14:28:58.149" v="3295" actId="478"/>
          <ac:spMkLst>
            <pc:docMk/>
            <pc:sldMk cId="3277488874" sldId="303"/>
            <ac:spMk id="14" creationId="{8CB42F8F-3A03-4CA5-B1E2-AA5765D161C9}"/>
          </ac:spMkLst>
        </pc:spChg>
        <pc:spChg chg="add del">
          <ac:chgData name="s ai" userId="e710d734f6a225af" providerId="LiveId" clId="{2717E147-915A-4302-99A4-A1FB87C77CE0}" dt="2021-03-11T14:28:58.149" v="3295" actId="478"/>
          <ac:spMkLst>
            <pc:docMk/>
            <pc:sldMk cId="3277488874" sldId="303"/>
            <ac:spMk id="15" creationId="{E750A0AF-B238-4E48-8431-135275EAE7F5}"/>
          </ac:spMkLst>
        </pc:spChg>
        <pc:spChg chg="add del">
          <ac:chgData name="s ai" userId="e710d734f6a225af" providerId="LiveId" clId="{2717E147-915A-4302-99A4-A1FB87C77CE0}" dt="2021-03-11T14:28:58.149" v="3295" actId="478"/>
          <ac:spMkLst>
            <pc:docMk/>
            <pc:sldMk cId="3277488874" sldId="303"/>
            <ac:spMk id="16" creationId="{AB90AC8B-89A4-4CCF-8BD0-B1C890684338}"/>
          </ac:spMkLst>
        </pc:spChg>
        <pc:spChg chg="del mod">
          <ac:chgData name="s ai" userId="e710d734f6a225af" providerId="LiveId" clId="{2717E147-915A-4302-99A4-A1FB87C77CE0}" dt="2021-03-11T14:28:48" v="3288"/>
          <ac:spMkLst>
            <pc:docMk/>
            <pc:sldMk cId="3277488874" sldId="303"/>
            <ac:spMk id="18" creationId="{C4ABAF2C-DDEA-44CD-9CC2-C88E0F3F737D}"/>
          </ac:spMkLst>
        </pc:spChg>
        <pc:spChg chg="del mod">
          <ac:chgData name="s ai" userId="e710d734f6a225af" providerId="LiveId" clId="{2717E147-915A-4302-99A4-A1FB87C77CE0}" dt="2021-03-11T14:28:51.892" v="3292"/>
          <ac:spMkLst>
            <pc:docMk/>
            <pc:sldMk cId="3277488874" sldId="303"/>
            <ac:spMk id="19" creationId="{F771B6FC-FD44-4440-8D18-8E5AE57CF4A7}"/>
          </ac:spMkLst>
        </pc:spChg>
        <pc:spChg chg="add del">
          <ac:chgData name="s ai" userId="e710d734f6a225af" providerId="LiveId" clId="{2717E147-915A-4302-99A4-A1FB87C77CE0}" dt="2021-03-11T14:28:58.149" v="3295" actId="478"/>
          <ac:spMkLst>
            <pc:docMk/>
            <pc:sldMk cId="3277488874" sldId="303"/>
            <ac:spMk id="20" creationId="{11ADC784-2D39-4733-A1C7-DB6008910833}"/>
          </ac:spMkLst>
        </pc:spChg>
        <pc:spChg chg="add del">
          <ac:chgData name="s ai" userId="e710d734f6a225af" providerId="LiveId" clId="{2717E147-915A-4302-99A4-A1FB87C77CE0}" dt="2021-03-11T14:28:58.149" v="3295" actId="478"/>
          <ac:spMkLst>
            <pc:docMk/>
            <pc:sldMk cId="3277488874" sldId="303"/>
            <ac:spMk id="21" creationId="{AFAB4116-6696-47BB-A37A-1EED58A0D7C5}"/>
          </ac:spMkLst>
        </pc:spChg>
        <pc:spChg chg="add del">
          <ac:chgData name="s ai" userId="e710d734f6a225af" providerId="LiveId" clId="{2717E147-915A-4302-99A4-A1FB87C77CE0}" dt="2021-03-11T14:28:58.149" v="3295" actId="478"/>
          <ac:spMkLst>
            <pc:docMk/>
            <pc:sldMk cId="3277488874" sldId="303"/>
            <ac:spMk id="22" creationId="{8C9CFBB8-1874-4FAA-9745-081B11DF214F}"/>
          </ac:spMkLst>
        </pc:spChg>
        <pc:spChg chg="add del">
          <ac:chgData name="s ai" userId="e710d734f6a225af" providerId="LiveId" clId="{2717E147-915A-4302-99A4-A1FB87C77CE0}" dt="2021-03-11T14:28:58.149" v="3295" actId="478"/>
          <ac:spMkLst>
            <pc:docMk/>
            <pc:sldMk cId="3277488874" sldId="303"/>
            <ac:spMk id="23" creationId="{789710CD-4285-48EE-889C-E6C22CA9DBA7}"/>
          </ac:spMkLst>
        </pc:spChg>
        <pc:picChg chg="add mod">
          <ac:chgData name="s ai" userId="e710d734f6a225af" providerId="LiveId" clId="{2717E147-915A-4302-99A4-A1FB87C77CE0}" dt="2021-03-21T05:19:14.088" v="9132" actId="1076"/>
          <ac:picMkLst>
            <pc:docMk/>
            <pc:sldMk cId="3277488874" sldId="303"/>
            <ac:picMk id="10" creationId="{014F18EA-C758-4F47-88F8-DD1CA1E5B468}"/>
          </ac:picMkLst>
        </pc:picChg>
        <pc:cxnChg chg="add mod">
          <ac:chgData name="s ai" userId="e710d734f6a225af" providerId="LiveId" clId="{2717E147-915A-4302-99A4-A1FB87C77CE0}" dt="2021-03-21T05:21:37.907" v="9199" actId="14100"/>
          <ac:cxnSpMkLst>
            <pc:docMk/>
            <pc:sldMk cId="3277488874" sldId="303"/>
            <ac:cxnSpMk id="13" creationId="{47EB6E92-7FDB-4016-B055-643630E9A02B}"/>
          </ac:cxnSpMkLst>
        </pc:cxnChg>
      </pc:sldChg>
      <pc:sldChg chg="addSp delSp modSp add mod">
        <pc:chgData name="s ai" userId="e710d734f6a225af" providerId="LiveId" clId="{2717E147-915A-4302-99A4-A1FB87C77CE0}" dt="2021-03-29T13:05:20.064" v="53455" actId="1076"/>
        <pc:sldMkLst>
          <pc:docMk/>
          <pc:sldMk cId="306629458" sldId="304"/>
        </pc:sldMkLst>
        <pc:spChg chg="mod">
          <ac:chgData name="s ai" userId="e710d734f6a225af" providerId="LiveId" clId="{2717E147-915A-4302-99A4-A1FB87C77CE0}" dt="2021-03-11T14:32:23.846" v="3460" actId="1076"/>
          <ac:spMkLst>
            <pc:docMk/>
            <pc:sldMk cId="306629458" sldId="304"/>
            <ac:spMk id="3" creationId="{DC0CAD84-E7DE-4F47-A8A1-7E4AC1EA922F}"/>
          </ac:spMkLst>
        </pc:spChg>
        <pc:spChg chg="mod">
          <ac:chgData name="s ai" userId="e710d734f6a225af" providerId="LiveId" clId="{2717E147-915A-4302-99A4-A1FB87C77CE0}" dt="2021-03-11T14:32:23.846" v="3460" actId="1076"/>
          <ac:spMkLst>
            <pc:docMk/>
            <pc:sldMk cId="306629458" sldId="304"/>
            <ac:spMk id="5" creationId="{4A0CE1B5-A4C5-4F20-90FE-A19552AA9998}"/>
          </ac:spMkLst>
        </pc:spChg>
        <pc:spChg chg="mod">
          <ac:chgData name="s ai" userId="e710d734f6a225af" providerId="LiveId" clId="{2717E147-915A-4302-99A4-A1FB87C77CE0}" dt="2021-03-21T06:52:01.040" v="9280" actId="1076"/>
          <ac:spMkLst>
            <pc:docMk/>
            <pc:sldMk cId="306629458" sldId="304"/>
            <ac:spMk id="7" creationId="{2CFAC8A5-651F-4BA5-9601-3F313DC6C96E}"/>
          </ac:spMkLst>
        </pc:spChg>
        <pc:spChg chg="add mod">
          <ac:chgData name="s ai" userId="e710d734f6a225af" providerId="LiveId" clId="{2717E147-915A-4302-99A4-A1FB87C77CE0}" dt="2021-03-29T13:05:06.605" v="53453" actId="1076"/>
          <ac:spMkLst>
            <pc:docMk/>
            <pc:sldMk cId="306629458" sldId="304"/>
            <ac:spMk id="9" creationId="{1C545D6A-CE81-4DAE-9A04-45DBD4D0B374}"/>
          </ac:spMkLst>
        </pc:spChg>
        <pc:spChg chg="add del">
          <ac:chgData name="s ai" userId="e710d734f6a225af" providerId="LiveId" clId="{2717E147-915A-4302-99A4-A1FB87C77CE0}" dt="2021-03-21T06:52:34.928" v="9282" actId="22"/>
          <ac:spMkLst>
            <pc:docMk/>
            <pc:sldMk cId="306629458" sldId="304"/>
            <ac:spMk id="11" creationId="{E4EBAF71-757F-4F54-BFC8-79D0D4B37C83}"/>
          </ac:spMkLst>
        </pc:spChg>
        <pc:spChg chg="add mod">
          <ac:chgData name="s ai" userId="e710d734f6a225af" providerId="LiveId" clId="{2717E147-915A-4302-99A4-A1FB87C77CE0}" dt="2021-03-21T06:55:47.502" v="9306" actId="20577"/>
          <ac:spMkLst>
            <pc:docMk/>
            <pc:sldMk cId="306629458" sldId="304"/>
            <ac:spMk id="13" creationId="{31B661FC-8AD3-46D6-98BB-3C0BCF89C19C}"/>
          </ac:spMkLst>
        </pc:spChg>
        <pc:spChg chg="del">
          <ac:chgData name="s ai" userId="e710d734f6a225af" providerId="LiveId" clId="{2717E147-915A-4302-99A4-A1FB87C77CE0}" dt="2021-03-11T14:29:30.276" v="3305" actId="478"/>
          <ac:spMkLst>
            <pc:docMk/>
            <pc:sldMk cId="306629458" sldId="304"/>
            <ac:spMk id="13" creationId="{4CDA3580-7F8D-4B5E-AA9B-56DB19479249}"/>
          </ac:spMkLst>
        </pc:spChg>
        <pc:spChg chg="del">
          <ac:chgData name="s ai" userId="e710d734f6a225af" providerId="LiveId" clId="{2717E147-915A-4302-99A4-A1FB87C77CE0}" dt="2021-03-11T14:29:32.423" v="3306" actId="478"/>
          <ac:spMkLst>
            <pc:docMk/>
            <pc:sldMk cId="306629458" sldId="304"/>
            <ac:spMk id="14" creationId="{8CB42F8F-3A03-4CA5-B1E2-AA5765D161C9}"/>
          </ac:spMkLst>
        </pc:spChg>
        <pc:spChg chg="add del mod">
          <ac:chgData name="s ai" userId="e710d734f6a225af" providerId="LiveId" clId="{2717E147-915A-4302-99A4-A1FB87C77CE0}" dt="2021-03-21T06:55:52.719" v="9309"/>
          <ac:spMkLst>
            <pc:docMk/>
            <pc:sldMk cId="306629458" sldId="304"/>
            <ac:spMk id="14" creationId="{EAF95366-2794-4D2E-BE1D-D333A6D4B36F}"/>
          </ac:spMkLst>
        </pc:spChg>
        <pc:spChg chg="add mod">
          <ac:chgData name="s ai" userId="e710d734f6a225af" providerId="LiveId" clId="{2717E147-915A-4302-99A4-A1FB87C77CE0}" dt="2021-03-21T06:57:36.512" v="9618" actId="1076"/>
          <ac:spMkLst>
            <pc:docMk/>
            <pc:sldMk cId="306629458" sldId="304"/>
            <ac:spMk id="15" creationId="{AFB0627C-301E-4AEE-B66F-1BFD2D3A9CA0}"/>
          </ac:spMkLst>
        </pc:spChg>
        <pc:spChg chg="del">
          <ac:chgData name="s ai" userId="e710d734f6a225af" providerId="LiveId" clId="{2717E147-915A-4302-99A4-A1FB87C77CE0}" dt="2021-03-11T14:29:30.276" v="3305" actId="478"/>
          <ac:spMkLst>
            <pc:docMk/>
            <pc:sldMk cId="306629458" sldId="304"/>
            <ac:spMk id="15" creationId="{E750A0AF-B238-4E48-8431-135275EAE7F5}"/>
          </ac:spMkLst>
        </pc:spChg>
        <pc:spChg chg="del">
          <ac:chgData name="s ai" userId="e710d734f6a225af" providerId="LiveId" clId="{2717E147-915A-4302-99A4-A1FB87C77CE0}" dt="2021-03-11T14:29:32.423" v="3306" actId="478"/>
          <ac:spMkLst>
            <pc:docMk/>
            <pc:sldMk cId="306629458" sldId="304"/>
            <ac:spMk id="16" creationId="{AB90AC8B-89A4-4CCF-8BD0-B1C890684338}"/>
          </ac:spMkLst>
        </pc:spChg>
        <pc:spChg chg="del">
          <ac:chgData name="s ai" userId="e710d734f6a225af" providerId="LiveId" clId="{2717E147-915A-4302-99A4-A1FB87C77CE0}" dt="2021-03-11T14:29:30.276" v="3305" actId="478"/>
          <ac:spMkLst>
            <pc:docMk/>
            <pc:sldMk cId="306629458" sldId="304"/>
            <ac:spMk id="18" creationId="{C4ABAF2C-DDEA-44CD-9CC2-C88E0F3F737D}"/>
          </ac:spMkLst>
        </pc:spChg>
        <pc:spChg chg="del">
          <ac:chgData name="s ai" userId="e710d734f6a225af" providerId="LiveId" clId="{2717E147-915A-4302-99A4-A1FB87C77CE0}" dt="2021-03-11T14:29:30.276" v="3305" actId="478"/>
          <ac:spMkLst>
            <pc:docMk/>
            <pc:sldMk cId="306629458" sldId="304"/>
            <ac:spMk id="19" creationId="{F771B6FC-FD44-4440-8D18-8E5AE57CF4A7}"/>
          </ac:spMkLst>
        </pc:spChg>
        <pc:spChg chg="del mod">
          <ac:chgData name="s ai" userId="e710d734f6a225af" providerId="LiveId" clId="{2717E147-915A-4302-99A4-A1FB87C77CE0}" dt="2021-03-11T14:29:14.400" v="3301"/>
          <ac:spMkLst>
            <pc:docMk/>
            <pc:sldMk cId="306629458" sldId="304"/>
            <ac:spMk id="20" creationId="{11ADC784-2D39-4733-A1C7-DB6008910833}"/>
          </ac:spMkLst>
        </pc:spChg>
        <pc:spChg chg="del mod">
          <ac:chgData name="s ai" userId="e710d734f6a225af" providerId="LiveId" clId="{2717E147-915A-4302-99A4-A1FB87C77CE0}" dt="2021-03-11T14:29:14.401" v="3303"/>
          <ac:spMkLst>
            <pc:docMk/>
            <pc:sldMk cId="306629458" sldId="304"/>
            <ac:spMk id="21" creationId="{AFAB4116-6696-47BB-A37A-1EED58A0D7C5}"/>
          </ac:spMkLst>
        </pc:spChg>
        <pc:spChg chg="del">
          <ac:chgData name="s ai" userId="e710d734f6a225af" providerId="LiveId" clId="{2717E147-915A-4302-99A4-A1FB87C77CE0}" dt="2021-03-11T14:29:30.276" v="3305" actId="478"/>
          <ac:spMkLst>
            <pc:docMk/>
            <pc:sldMk cId="306629458" sldId="304"/>
            <ac:spMk id="22" creationId="{8C9CFBB8-1874-4FAA-9745-081B11DF214F}"/>
          </ac:spMkLst>
        </pc:spChg>
        <pc:spChg chg="del">
          <ac:chgData name="s ai" userId="e710d734f6a225af" providerId="LiveId" clId="{2717E147-915A-4302-99A4-A1FB87C77CE0}" dt="2021-03-11T14:29:30.276" v="3305" actId="478"/>
          <ac:spMkLst>
            <pc:docMk/>
            <pc:sldMk cId="306629458" sldId="304"/>
            <ac:spMk id="23" creationId="{789710CD-4285-48EE-889C-E6C22CA9DBA7}"/>
          </ac:spMkLst>
        </pc:spChg>
        <pc:picChg chg="add mod">
          <ac:chgData name="s ai" userId="e710d734f6a225af" providerId="LiveId" clId="{2717E147-915A-4302-99A4-A1FB87C77CE0}" dt="2021-03-29T13:05:20.064" v="53455" actId="1076"/>
          <ac:picMkLst>
            <pc:docMk/>
            <pc:sldMk cId="306629458" sldId="304"/>
            <ac:picMk id="4" creationId="{4F872081-A7A5-4D3E-BAE1-0265B4F57289}"/>
          </ac:picMkLst>
        </pc:picChg>
        <pc:picChg chg="add del">
          <ac:chgData name="s ai" userId="e710d734f6a225af" providerId="LiveId" clId="{2717E147-915A-4302-99A4-A1FB87C77CE0}" dt="2021-03-21T06:48:31.997" v="9201" actId="22"/>
          <ac:picMkLst>
            <pc:docMk/>
            <pc:sldMk cId="306629458" sldId="304"/>
            <ac:picMk id="4" creationId="{DBF27FCE-7924-4D00-AA8C-B24BD29DE724}"/>
          </ac:picMkLst>
        </pc:picChg>
        <pc:picChg chg="add del mod">
          <ac:chgData name="s ai" userId="e710d734f6a225af" providerId="LiveId" clId="{2717E147-915A-4302-99A4-A1FB87C77CE0}" dt="2021-03-29T13:04:43.724" v="53446" actId="478"/>
          <ac:picMkLst>
            <pc:docMk/>
            <pc:sldMk cId="306629458" sldId="304"/>
            <ac:picMk id="8" creationId="{6F226849-AA51-4270-9A43-47C8BB8CD703}"/>
          </ac:picMkLst>
        </pc:picChg>
      </pc:sldChg>
      <pc:sldChg chg="addSp delSp modSp add mod">
        <pc:chgData name="s ai" userId="e710d734f6a225af" providerId="LiveId" clId="{2717E147-915A-4302-99A4-A1FB87C77CE0}" dt="2021-03-21T07:38:08.748" v="10027" actId="20577"/>
        <pc:sldMkLst>
          <pc:docMk/>
          <pc:sldMk cId="4145004068" sldId="305"/>
        </pc:sldMkLst>
        <pc:spChg chg="mod">
          <ac:chgData name="s ai" userId="e710d734f6a225af" providerId="LiveId" clId="{2717E147-915A-4302-99A4-A1FB87C77CE0}" dt="2021-03-11T14:32:28.845" v="3461" actId="1076"/>
          <ac:spMkLst>
            <pc:docMk/>
            <pc:sldMk cId="4145004068" sldId="305"/>
            <ac:spMk id="3" creationId="{DC0CAD84-E7DE-4F47-A8A1-7E4AC1EA922F}"/>
          </ac:spMkLst>
        </pc:spChg>
        <pc:spChg chg="mod">
          <ac:chgData name="s ai" userId="e710d734f6a225af" providerId="LiveId" clId="{2717E147-915A-4302-99A4-A1FB87C77CE0}" dt="2021-03-11T14:32:28.845" v="3461" actId="1076"/>
          <ac:spMkLst>
            <pc:docMk/>
            <pc:sldMk cId="4145004068" sldId="305"/>
            <ac:spMk id="5" creationId="{4A0CE1B5-A4C5-4F20-90FE-A19552AA9998}"/>
          </ac:spMkLst>
        </pc:spChg>
        <pc:spChg chg="add del">
          <ac:chgData name="s ai" userId="e710d734f6a225af" providerId="LiveId" clId="{2717E147-915A-4302-99A4-A1FB87C77CE0}" dt="2021-03-21T07:08:51.347" v="9620" actId="22"/>
          <ac:spMkLst>
            <pc:docMk/>
            <pc:sldMk cId="4145004068" sldId="305"/>
            <ac:spMk id="6" creationId="{CFA7861E-D32C-4C7C-9BAE-29B6DFD7B136}"/>
          </ac:spMkLst>
        </pc:spChg>
        <pc:spChg chg="mod">
          <ac:chgData name="s ai" userId="e710d734f6a225af" providerId="LiveId" clId="{2717E147-915A-4302-99A4-A1FB87C77CE0}" dt="2021-03-11T14:32:28.845" v="3461" actId="1076"/>
          <ac:spMkLst>
            <pc:docMk/>
            <pc:sldMk cId="4145004068" sldId="305"/>
            <ac:spMk id="7" creationId="{2CFAC8A5-651F-4BA5-9601-3F313DC6C96E}"/>
          </ac:spMkLst>
        </pc:spChg>
        <pc:spChg chg="add mod">
          <ac:chgData name="s ai" userId="e710d734f6a225af" providerId="LiveId" clId="{2717E147-915A-4302-99A4-A1FB87C77CE0}" dt="2021-03-21T07:09:46.143" v="9629"/>
          <ac:spMkLst>
            <pc:docMk/>
            <pc:sldMk cId="4145004068" sldId="305"/>
            <ac:spMk id="8" creationId="{AD1D4E0A-01F4-44DF-BCC4-A9D9F8BF1A37}"/>
          </ac:spMkLst>
        </pc:spChg>
        <pc:spChg chg="add mod">
          <ac:chgData name="s ai" userId="e710d734f6a225af" providerId="LiveId" clId="{2717E147-915A-4302-99A4-A1FB87C77CE0}" dt="2021-03-21T07:10:36.972" v="9771" actId="1076"/>
          <ac:spMkLst>
            <pc:docMk/>
            <pc:sldMk cId="4145004068" sldId="305"/>
            <ac:spMk id="9" creationId="{69CBD774-DA14-4429-B373-9A00CD3543D8}"/>
          </ac:spMkLst>
        </pc:spChg>
        <pc:spChg chg="add del mod">
          <ac:chgData name="s ai" userId="e710d734f6a225af" providerId="LiveId" clId="{2717E147-915A-4302-99A4-A1FB87C77CE0}" dt="2021-03-21T07:15:29.474" v="9773" actId="767"/>
          <ac:spMkLst>
            <pc:docMk/>
            <pc:sldMk cId="4145004068" sldId="305"/>
            <ac:spMk id="10" creationId="{1D882E66-560F-49B4-9D87-F45AF2C554B2}"/>
          </ac:spMkLst>
        </pc:spChg>
        <pc:spChg chg="add mod">
          <ac:chgData name="s ai" userId="e710d734f6a225af" providerId="LiveId" clId="{2717E147-915A-4302-99A4-A1FB87C77CE0}" dt="2021-03-21T07:37:58.642" v="9999" actId="1076"/>
          <ac:spMkLst>
            <pc:docMk/>
            <pc:sldMk cId="4145004068" sldId="305"/>
            <ac:spMk id="11" creationId="{798B52CD-4F10-49FB-8045-3F565387CBCC}"/>
          </ac:spMkLst>
        </pc:spChg>
        <pc:spChg chg="add mod">
          <ac:chgData name="s ai" userId="e710d734f6a225af" providerId="LiveId" clId="{2717E147-915A-4302-99A4-A1FB87C77CE0}" dt="2021-03-21T07:37:58.642" v="9999" actId="1076"/>
          <ac:spMkLst>
            <pc:docMk/>
            <pc:sldMk cId="4145004068" sldId="305"/>
            <ac:spMk id="12" creationId="{C5A2016C-FF86-485E-956A-80CB3D096F84}"/>
          </ac:spMkLst>
        </pc:spChg>
        <pc:spChg chg="add mod">
          <ac:chgData name="s ai" userId="e710d734f6a225af" providerId="LiveId" clId="{2717E147-915A-4302-99A4-A1FB87C77CE0}" dt="2021-03-21T07:37:58.642" v="9999" actId="1076"/>
          <ac:spMkLst>
            <pc:docMk/>
            <pc:sldMk cId="4145004068" sldId="305"/>
            <ac:spMk id="13" creationId="{0249F35F-CD8C-41C5-B1D4-7726CF14ED1E}"/>
          </ac:spMkLst>
        </pc:spChg>
        <pc:spChg chg="del">
          <ac:chgData name="s ai" userId="e710d734f6a225af" providerId="LiveId" clId="{2717E147-915A-4302-99A4-A1FB87C77CE0}" dt="2021-03-11T14:29:54.750" v="3319" actId="478"/>
          <ac:spMkLst>
            <pc:docMk/>
            <pc:sldMk cId="4145004068" sldId="305"/>
            <ac:spMk id="13" creationId="{4CDA3580-7F8D-4B5E-AA9B-56DB19479249}"/>
          </ac:spMkLst>
        </pc:spChg>
        <pc:spChg chg="del">
          <ac:chgData name="s ai" userId="e710d734f6a225af" providerId="LiveId" clId="{2717E147-915A-4302-99A4-A1FB87C77CE0}" dt="2021-03-11T14:29:54.750" v="3319" actId="478"/>
          <ac:spMkLst>
            <pc:docMk/>
            <pc:sldMk cId="4145004068" sldId="305"/>
            <ac:spMk id="14" creationId="{8CB42F8F-3A03-4CA5-B1E2-AA5765D161C9}"/>
          </ac:spMkLst>
        </pc:spChg>
        <pc:spChg chg="del">
          <ac:chgData name="s ai" userId="e710d734f6a225af" providerId="LiveId" clId="{2717E147-915A-4302-99A4-A1FB87C77CE0}" dt="2021-03-11T14:29:54.750" v="3319" actId="478"/>
          <ac:spMkLst>
            <pc:docMk/>
            <pc:sldMk cId="4145004068" sldId="305"/>
            <ac:spMk id="15" creationId="{E750A0AF-B238-4E48-8431-135275EAE7F5}"/>
          </ac:spMkLst>
        </pc:spChg>
        <pc:spChg chg="del">
          <ac:chgData name="s ai" userId="e710d734f6a225af" providerId="LiveId" clId="{2717E147-915A-4302-99A4-A1FB87C77CE0}" dt="2021-03-11T14:29:54.750" v="3319" actId="478"/>
          <ac:spMkLst>
            <pc:docMk/>
            <pc:sldMk cId="4145004068" sldId="305"/>
            <ac:spMk id="16" creationId="{AB90AC8B-89A4-4CCF-8BD0-B1C890684338}"/>
          </ac:spMkLst>
        </pc:spChg>
        <pc:spChg chg="add mod">
          <ac:chgData name="s ai" userId="e710d734f6a225af" providerId="LiveId" clId="{2717E147-915A-4302-99A4-A1FB87C77CE0}" dt="2021-03-21T07:37:58.642" v="9999" actId="1076"/>
          <ac:spMkLst>
            <pc:docMk/>
            <pc:sldMk cId="4145004068" sldId="305"/>
            <ac:spMk id="16" creationId="{E723E8A9-95AF-4973-BB71-0D385438EDCE}"/>
          </ac:spMkLst>
        </pc:spChg>
        <pc:spChg chg="add mod">
          <ac:chgData name="s ai" userId="e710d734f6a225af" providerId="LiveId" clId="{2717E147-915A-4302-99A4-A1FB87C77CE0}" dt="2021-03-21T07:37:58.642" v="9999" actId="1076"/>
          <ac:spMkLst>
            <pc:docMk/>
            <pc:sldMk cId="4145004068" sldId="305"/>
            <ac:spMk id="17" creationId="{386A6F3E-1610-44D0-9EC6-DBBEAD6AE67A}"/>
          </ac:spMkLst>
        </pc:spChg>
        <pc:spChg chg="add mod">
          <ac:chgData name="s ai" userId="e710d734f6a225af" providerId="LiveId" clId="{2717E147-915A-4302-99A4-A1FB87C77CE0}" dt="2021-03-21T07:38:08.748" v="10027" actId="20577"/>
          <ac:spMkLst>
            <pc:docMk/>
            <pc:sldMk cId="4145004068" sldId="305"/>
            <ac:spMk id="18" creationId="{6A8951E2-2EC9-4988-88CF-5D5F9C081535}"/>
          </ac:spMkLst>
        </pc:spChg>
        <pc:spChg chg="del">
          <ac:chgData name="s ai" userId="e710d734f6a225af" providerId="LiveId" clId="{2717E147-915A-4302-99A4-A1FB87C77CE0}" dt="2021-03-11T14:29:55.789" v="3320" actId="478"/>
          <ac:spMkLst>
            <pc:docMk/>
            <pc:sldMk cId="4145004068" sldId="305"/>
            <ac:spMk id="18" creationId="{C4ABAF2C-DDEA-44CD-9CC2-C88E0F3F737D}"/>
          </ac:spMkLst>
        </pc:spChg>
        <pc:spChg chg="del">
          <ac:chgData name="s ai" userId="e710d734f6a225af" providerId="LiveId" clId="{2717E147-915A-4302-99A4-A1FB87C77CE0}" dt="2021-03-11T14:29:54.750" v="3319" actId="478"/>
          <ac:spMkLst>
            <pc:docMk/>
            <pc:sldMk cId="4145004068" sldId="305"/>
            <ac:spMk id="19" creationId="{F771B6FC-FD44-4440-8D18-8E5AE57CF4A7}"/>
          </ac:spMkLst>
        </pc:spChg>
        <pc:spChg chg="del">
          <ac:chgData name="s ai" userId="e710d734f6a225af" providerId="LiveId" clId="{2717E147-915A-4302-99A4-A1FB87C77CE0}" dt="2021-03-11T14:29:54.750" v="3319" actId="478"/>
          <ac:spMkLst>
            <pc:docMk/>
            <pc:sldMk cId="4145004068" sldId="305"/>
            <ac:spMk id="20" creationId="{11ADC784-2D39-4733-A1C7-DB6008910833}"/>
          </ac:spMkLst>
        </pc:spChg>
        <pc:spChg chg="del">
          <ac:chgData name="s ai" userId="e710d734f6a225af" providerId="LiveId" clId="{2717E147-915A-4302-99A4-A1FB87C77CE0}" dt="2021-03-11T14:29:54.750" v="3319" actId="478"/>
          <ac:spMkLst>
            <pc:docMk/>
            <pc:sldMk cId="4145004068" sldId="305"/>
            <ac:spMk id="21" creationId="{AFAB4116-6696-47BB-A37A-1EED58A0D7C5}"/>
          </ac:spMkLst>
        </pc:spChg>
        <pc:spChg chg="del mod">
          <ac:chgData name="s ai" userId="e710d734f6a225af" providerId="LiveId" clId="{2717E147-915A-4302-99A4-A1FB87C77CE0}" dt="2021-03-11T14:29:40.530" v="3310"/>
          <ac:spMkLst>
            <pc:docMk/>
            <pc:sldMk cId="4145004068" sldId="305"/>
            <ac:spMk id="22" creationId="{8C9CFBB8-1874-4FAA-9745-081B11DF214F}"/>
          </ac:spMkLst>
        </pc:spChg>
        <pc:spChg chg="del mod">
          <ac:chgData name="s ai" userId="e710d734f6a225af" providerId="LiveId" clId="{2717E147-915A-4302-99A4-A1FB87C77CE0}" dt="2021-03-11T14:29:52.089" v="3318"/>
          <ac:spMkLst>
            <pc:docMk/>
            <pc:sldMk cId="4145004068" sldId="305"/>
            <ac:spMk id="23" creationId="{789710CD-4285-48EE-889C-E6C22CA9DBA7}"/>
          </ac:spMkLst>
        </pc:spChg>
        <pc:picChg chg="add mod">
          <ac:chgData name="s ai" userId="e710d734f6a225af" providerId="LiveId" clId="{2717E147-915A-4302-99A4-A1FB87C77CE0}" dt="2021-03-21T07:36:17.633" v="9902" actId="1076"/>
          <ac:picMkLst>
            <pc:docMk/>
            <pc:sldMk cId="4145004068" sldId="305"/>
            <ac:picMk id="15" creationId="{33A72F0D-0419-4934-B99F-F22A1C40D01A}"/>
          </ac:picMkLst>
        </pc:picChg>
      </pc:sldChg>
      <pc:sldChg chg="addSp delSp modSp add mod ord">
        <pc:chgData name="s ai" userId="e710d734f6a225af" providerId="LiveId" clId="{2717E147-915A-4302-99A4-A1FB87C77CE0}" dt="2021-03-27T13:41:16.317" v="44621"/>
        <pc:sldMkLst>
          <pc:docMk/>
          <pc:sldMk cId="788693185" sldId="306"/>
        </pc:sldMkLst>
        <pc:spChg chg="add del mod">
          <ac:chgData name="s ai" userId="e710d734f6a225af" providerId="LiveId" clId="{2717E147-915A-4302-99A4-A1FB87C77CE0}" dt="2021-03-27T13:23:00.981" v="43544"/>
          <ac:spMkLst>
            <pc:docMk/>
            <pc:sldMk cId="788693185" sldId="306"/>
            <ac:spMk id="2" creationId="{722CD1A6-09B7-423A-A082-03E6A778780F}"/>
          </ac:spMkLst>
        </pc:spChg>
        <pc:spChg chg="add mod">
          <ac:chgData name="s ai" userId="e710d734f6a225af" providerId="LiveId" clId="{2717E147-915A-4302-99A4-A1FB87C77CE0}" dt="2021-03-27T13:33:46.908" v="44460" actId="20577"/>
          <ac:spMkLst>
            <pc:docMk/>
            <pc:sldMk cId="788693185" sldId="306"/>
            <ac:spMk id="3" creationId="{272C447B-8246-41BA-8507-D6C9E1F32D52}"/>
          </ac:spMkLst>
        </pc:spChg>
        <pc:spChg chg="add mod">
          <ac:chgData name="s ai" userId="e710d734f6a225af" providerId="LiveId" clId="{2717E147-915A-4302-99A4-A1FB87C77CE0}" dt="2021-03-27T13:23:12.742" v="43563" actId="20577"/>
          <ac:spMkLst>
            <pc:docMk/>
            <pc:sldMk cId="788693185" sldId="306"/>
            <ac:spMk id="4" creationId="{E1408895-4954-4B6A-BFB7-DF695E00F217}"/>
          </ac:spMkLst>
        </pc:spChg>
        <pc:spChg chg="add mod">
          <ac:chgData name="s ai" userId="e710d734f6a225af" providerId="LiveId" clId="{2717E147-915A-4302-99A4-A1FB87C77CE0}" dt="2021-03-27T13:33:24.205" v="44440" actId="1076"/>
          <ac:spMkLst>
            <pc:docMk/>
            <pc:sldMk cId="788693185" sldId="306"/>
            <ac:spMk id="5" creationId="{F642A094-DB6C-4A54-B727-03E42F33E2C5}"/>
          </ac:spMkLst>
        </pc:spChg>
        <pc:spChg chg="del mod">
          <ac:chgData name="s ai" userId="e710d734f6a225af" providerId="LiveId" clId="{2717E147-915A-4302-99A4-A1FB87C77CE0}" dt="2021-03-11T14:43:59.447" v="3652"/>
          <ac:spMkLst>
            <pc:docMk/>
            <pc:sldMk cId="788693185" sldId="306"/>
            <ac:spMk id="6" creationId="{2F34590B-E345-4429-BD4D-8E6E1E485E38}"/>
          </ac:spMkLst>
        </pc:spChg>
        <pc:spChg chg="add mod">
          <ac:chgData name="s ai" userId="e710d734f6a225af" providerId="LiveId" clId="{2717E147-915A-4302-99A4-A1FB87C77CE0}" dt="2021-03-27T13:33:57.976" v="44463" actId="1076"/>
          <ac:spMkLst>
            <pc:docMk/>
            <pc:sldMk cId="788693185" sldId="306"/>
            <ac:spMk id="6" creationId="{33E39A47-81B1-484C-BF50-12C3E1E5A796}"/>
          </ac:spMkLst>
        </pc:spChg>
        <pc:spChg chg="add del mod">
          <ac:chgData name="s ai" userId="e710d734f6a225af" providerId="LiveId" clId="{2717E147-915A-4302-99A4-A1FB87C77CE0}" dt="2021-03-27T13:24:16.876" v="43622"/>
          <ac:spMkLst>
            <pc:docMk/>
            <pc:sldMk cId="788693185" sldId="306"/>
            <ac:spMk id="7" creationId="{6ABDD262-83E9-45CB-86E0-168CEBB8B1C2}"/>
          </ac:spMkLst>
        </pc:spChg>
        <pc:spChg chg="add mod">
          <ac:chgData name="s ai" userId="e710d734f6a225af" providerId="LiveId" clId="{2717E147-915A-4302-99A4-A1FB87C77CE0}" dt="2021-03-27T13:33:27.633" v="44441" actId="1076"/>
          <ac:spMkLst>
            <pc:docMk/>
            <pc:sldMk cId="788693185" sldId="306"/>
            <ac:spMk id="8" creationId="{9974C98B-E5A4-4B7B-99D4-F21A801B6DD2}"/>
          </ac:spMkLst>
        </pc:spChg>
        <pc:spChg chg="add mod">
          <ac:chgData name="s ai" userId="e710d734f6a225af" providerId="LiveId" clId="{2717E147-915A-4302-99A4-A1FB87C77CE0}" dt="2021-03-27T13:34:26.754" v="44522" actId="20577"/>
          <ac:spMkLst>
            <pc:docMk/>
            <pc:sldMk cId="788693185" sldId="306"/>
            <ac:spMk id="9" creationId="{4AC331C3-007A-47F3-BAD1-ACDB7361CAAD}"/>
          </ac:spMkLst>
        </pc:spChg>
        <pc:spChg chg="add mod">
          <ac:chgData name="s ai" userId="e710d734f6a225af" providerId="LiveId" clId="{2717E147-915A-4302-99A4-A1FB87C77CE0}" dt="2021-03-27T13:35:47.583" v="44614" actId="20577"/>
          <ac:spMkLst>
            <pc:docMk/>
            <pc:sldMk cId="788693185" sldId="306"/>
            <ac:spMk id="10" creationId="{5AA5D3DE-C4E1-4739-AA4E-66C274936038}"/>
          </ac:spMkLst>
        </pc:spChg>
      </pc:sldChg>
      <pc:sldChg chg="new del">
        <pc:chgData name="s ai" userId="e710d734f6a225af" providerId="LiveId" clId="{2717E147-915A-4302-99A4-A1FB87C77CE0}" dt="2021-03-11T14:35:06.653" v="3470" actId="680"/>
        <pc:sldMkLst>
          <pc:docMk/>
          <pc:sldMk cId="2625728533" sldId="306"/>
        </pc:sldMkLst>
      </pc:sldChg>
      <pc:sldChg chg="modSp add del mod">
        <pc:chgData name="s ai" userId="e710d734f6a225af" providerId="LiveId" clId="{2717E147-915A-4302-99A4-A1FB87C77CE0}" dt="2021-03-27T13:44:30.249" v="44643" actId="47"/>
        <pc:sldMkLst>
          <pc:docMk/>
          <pc:sldMk cId="569661537" sldId="307"/>
        </pc:sldMkLst>
        <pc:spChg chg="mod">
          <ac:chgData name="s ai" userId="e710d734f6a225af" providerId="LiveId" clId="{2717E147-915A-4302-99A4-A1FB87C77CE0}" dt="2021-03-11T14:50:26.471" v="3715" actId="20577"/>
          <ac:spMkLst>
            <pc:docMk/>
            <pc:sldMk cId="569661537" sldId="307"/>
            <ac:spMk id="4" creationId="{4F93B361-5321-4EE0-8E9B-68A85FF7246C}"/>
          </ac:spMkLst>
        </pc:spChg>
      </pc:sldChg>
      <pc:sldChg chg="addSp delSp modSp add mod ord">
        <pc:chgData name="s ai" userId="e710d734f6a225af" providerId="LiveId" clId="{2717E147-915A-4302-99A4-A1FB87C77CE0}" dt="2021-03-27T14:14:17.989" v="45761" actId="20577"/>
        <pc:sldMkLst>
          <pc:docMk/>
          <pc:sldMk cId="1397044364" sldId="308"/>
        </pc:sldMkLst>
        <pc:spChg chg="add mod">
          <ac:chgData name="s ai" userId="e710d734f6a225af" providerId="LiveId" clId="{2717E147-915A-4302-99A4-A1FB87C77CE0}" dt="2021-03-27T14:08:09.066" v="45155" actId="20577"/>
          <ac:spMkLst>
            <pc:docMk/>
            <pc:sldMk cId="1397044364" sldId="308"/>
            <ac:spMk id="2" creationId="{C13B940F-1AA1-4A2C-AA72-F77422DD3DD9}"/>
          </ac:spMkLst>
        </pc:spChg>
        <pc:spChg chg="add mod">
          <ac:chgData name="s ai" userId="e710d734f6a225af" providerId="LiveId" clId="{2717E147-915A-4302-99A4-A1FB87C77CE0}" dt="2021-03-27T14:01:49.532" v="44713" actId="20577"/>
          <ac:spMkLst>
            <pc:docMk/>
            <pc:sldMk cId="1397044364" sldId="308"/>
            <ac:spMk id="3" creationId="{E9EED417-CC8F-4B55-B8BE-3E3E880C623C}"/>
          </ac:spMkLst>
        </pc:spChg>
        <pc:spChg chg="mod">
          <ac:chgData name="s ai" userId="e710d734f6a225af" providerId="LiveId" clId="{2717E147-915A-4302-99A4-A1FB87C77CE0}" dt="2021-03-27T13:44:14.382" v="44642" actId="20577"/>
          <ac:spMkLst>
            <pc:docMk/>
            <pc:sldMk cId="1397044364" sldId="308"/>
            <ac:spMk id="4" creationId="{4F93B361-5321-4EE0-8E9B-68A85FF7246C}"/>
          </ac:spMkLst>
        </pc:spChg>
        <pc:spChg chg="add mod">
          <ac:chgData name="s ai" userId="e710d734f6a225af" providerId="LiveId" clId="{2717E147-915A-4302-99A4-A1FB87C77CE0}" dt="2021-03-27T14:02:01.091" v="44729" actId="20577"/>
          <ac:spMkLst>
            <pc:docMk/>
            <pc:sldMk cId="1397044364" sldId="308"/>
            <ac:spMk id="5" creationId="{60E68E7A-CC63-4F97-AB28-B3050FF004F6}"/>
          </ac:spMkLst>
        </pc:spChg>
        <pc:spChg chg="add mod">
          <ac:chgData name="s ai" userId="e710d734f6a225af" providerId="LiveId" clId="{2717E147-915A-4302-99A4-A1FB87C77CE0}" dt="2021-03-27T14:02:08.238" v="44739" actId="20577"/>
          <ac:spMkLst>
            <pc:docMk/>
            <pc:sldMk cId="1397044364" sldId="308"/>
            <ac:spMk id="6" creationId="{7450C2F2-3DD5-44B9-8AC1-CABA2D97A056}"/>
          </ac:spMkLst>
        </pc:spChg>
        <pc:spChg chg="add mod">
          <ac:chgData name="s ai" userId="e710d734f6a225af" providerId="LiveId" clId="{2717E147-915A-4302-99A4-A1FB87C77CE0}" dt="2021-03-27T14:11:08.477" v="45462" actId="20577"/>
          <ac:spMkLst>
            <pc:docMk/>
            <pc:sldMk cId="1397044364" sldId="308"/>
            <ac:spMk id="7" creationId="{BC55B229-B44F-44AA-A0D6-68E277FC6951}"/>
          </ac:spMkLst>
        </pc:spChg>
        <pc:spChg chg="add mod">
          <ac:chgData name="s ai" userId="e710d734f6a225af" providerId="LiveId" clId="{2717E147-915A-4302-99A4-A1FB87C77CE0}" dt="2021-03-27T14:14:17.989" v="45761" actId="20577"/>
          <ac:spMkLst>
            <pc:docMk/>
            <pc:sldMk cId="1397044364" sldId="308"/>
            <ac:spMk id="8" creationId="{696FE7C6-56F7-45B4-A498-3B08568C13BD}"/>
          </ac:spMkLst>
        </pc:spChg>
        <pc:spChg chg="add del mod">
          <ac:chgData name="s ai" userId="e710d734f6a225af" providerId="LiveId" clId="{2717E147-915A-4302-99A4-A1FB87C77CE0}" dt="2021-03-27T14:12:28.045" v="45588"/>
          <ac:spMkLst>
            <pc:docMk/>
            <pc:sldMk cId="1397044364" sldId="308"/>
            <ac:spMk id="9" creationId="{4220EECC-D9C1-40A7-99DE-0160439CA524}"/>
          </ac:spMkLst>
        </pc:spChg>
      </pc:sldChg>
      <pc:sldChg chg="addSp delSp modSp add mod">
        <pc:chgData name="s ai" userId="e710d734f6a225af" providerId="LiveId" clId="{2717E147-915A-4302-99A4-A1FB87C77CE0}" dt="2021-03-27T14:37:27.685" v="47689" actId="20577"/>
        <pc:sldMkLst>
          <pc:docMk/>
          <pc:sldMk cId="3124096781" sldId="309"/>
        </pc:sldMkLst>
        <pc:spChg chg="add mod">
          <ac:chgData name="s ai" userId="e710d734f6a225af" providerId="LiveId" clId="{2717E147-915A-4302-99A4-A1FB87C77CE0}" dt="2021-03-27T14:18:07.674" v="46031" actId="20577"/>
          <ac:spMkLst>
            <pc:docMk/>
            <pc:sldMk cId="3124096781" sldId="309"/>
            <ac:spMk id="3" creationId="{E4705205-E152-4AF0-8BF9-CB14D1C4D099}"/>
          </ac:spMkLst>
        </pc:spChg>
        <pc:spChg chg="mod">
          <ac:chgData name="s ai" userId="e710d734f6a225af" providerId="LiveId" clId="{2717E147-915A-4302-99A4-A1FB87C77CE0}" dt="2021-03-27T13:47:23.489" v="44659" actId="14100"/>
          <ac:spMkLst>
            <pc:docMk/>
            <pc:sldMk cId="3124096781" sldId="309"/>
            <ac:spMk id="4" creationId="{0B519CC2-08FC-4F3C-9CF5-C9B03DA9A243}"/>
          </ac:spMkLst>
        </pc:spChg>
        <pc:spChg chg="add mod">
          <ac:chgData name="s ai" userId="e710d734f6a225af" providerId="LiveId" clId="{2717E147-915A-4302-99A4-A1FB87C77CE0}" dt="2021-03-27T14:36:13.847" v="47484" actId="20577"/>
          <ac:spMkLst>
            <pc:docMk/>
            <pc:sldMk cId="3124096781" sldId="309"/>
            <ac:spMk id="5" creationId="{6070B52F-41FC-4306-8480-3484252B15CA}"/>
          </ac:spMkLst>
        </pc:spChg>
        <pc:spChg chg="add mod">
          <ac:chgData name="s ai" userId="e710d734f6a225af" providerId="LiveId" clId="{2717E147-915A-4302-99A4-A1FB87C77CE0}" dt="2021-03-27T14:36:22.453" v="47488" actId="1076"/>
          <ac:spMkLst>
            <pc:docMk/>
            <pc:sldMk cId="3124096781" sldId="309"/>
            <ac:spMk id="6" creationId="{6E09DA69-C889-4180-A4B0-7B905FEB5B6E}"/>
          </ac:spMkLst>
        </pc:spChg>
        <pc:spChg chg="add mod">
          <ac:chgData name="s ai" userId="e710d734f6a225af" providerId="LiveId" clId="{2717E147-915A-4302-99A4-A1FB87C77CE0}" dt="2021-03-27T14:36:20.983" v="47487" actId="1076"/>
          <ac:spMkLst>
            <pc:docMk/>
            <pc:sldMk cId="3124096781" sldId="309"/>
            <ac:spMk id="7" creationId="{7F11A290-3EBD-4CCB-A7B7-64DC09275798}"/>
          </ac:spMkLst>
        </pc:spChg>
        <pc:spChg chg="add del mod">
          <ac:chgData name="s ai" userId="e710d734f6a225af" providerId="LiveId" clId="{2717E147-915A-4302-99A4-A1FB87C77CE0}" dt="2021-03-27T14:18:00.716" v="46019"/>
          <ac:spMkLst>
            <pc:docMk/>
            <pc:sldMk cId="3124096781" sldId="309"/>
            <ac:spMk id="8" creationId="{8462FF1C-1C67-47C7-8887-ADB4FBFB1C04}"/>
          </ac:spMkLst>
        </pc:spChg>
        <pc:spChg chg="add del mod">
          <ac:chgData name="s ai" userId="e710d734f6a225af" providerId="LiveId" clId="{2717E147-915A-4302-99A4-A1FB87C77CE0}" dt="2021-03-27T14:18:00.716" v="46019"/>
          <ac:spMkLst>
            <pc:docMk/>
            <pc:sldMk cId="3124096781" sldId="309"/>
            <ac:spMk id="9" creationId="{1F2867EC-E980-480E-86A8-986C9DCA4957}"/>
          </ac:spMkLst>
        </pc:spChg>
        <pc:spChg chg="add mod">
          <ac:chgData name="s ai" userId="e710d734f6a225af" providerId="LiveId" clId="{2717E147-915A-4302-99A4-A1FB87C77CE0}" dt="2021-03-27T14:36:19.485" v="47486" actId="1076"/>
          <ac:spMkLst>
            <pc:docMk/>
            <pc:sldMk cId="3124096781" sldId="309"/>
            <ac:spMk id="10" creationId="{282D38A2-D67B-4EA3-AF2D-EFEB37D50B60}"/>
          </ac:spMkLst>
        </pc:spChg>
        <pc:spChg chg="add mod">
          <ac:chgData name="s ai" userId="e710d734f6a225af" providerId="LiveId" clId="{2717E147-915A-4302-99A4-A1FB87C77CE0}" dt="2021-03-27T14:37:27.685" v="47689" actId="20577"/>
          <ac:spMkLst>
            <pc:docMk/>
            <pc:sldMk cId="3124096781" sldId="309"/>
            <ac:spMk id="11" creationId="{EB387D7C-4F04-49B0-9DE2-CBAC7D9EF5EA}"/>
          </ac:spMkLst>
        </pc:spChg>
      </pc:sldChg>
      <pc:sldChg chg="modSp add del mod">
        <pc:chgData name="s ai" userId="e710d734f6a225af" providerId="LiveId" clId="{2717E147-915A-4302-99A4-A1FB87C77CE0}" dt="2021-03-27T13:47:10.547" v="44646" actId="47"/>
        <pc:sldMkLst>
          <pc:docMk/>
          <pc:sldMk cId="3684560004" sldId="310"/>
        </pc:sldMkLst>
        <pc:spChg chg="mod">
          <ac:chgData name="s ai" userId="e710d734f6a225af" providerId="LiveId" clId="{2717E147-915A-4302-99A4-A1FB87C77CE0}" dt="2021-03-11T14:52:07.256" v="3742" actId="20577"/>
          <ac:spMkLst>
            <pc:docMk/>
            <pc:sldMk cId="3684560004" sldId="310"/>
            <ac:spMk id="4" creationId="{925C96FD-307A-4DE6-A4E7-09DCD1D4197F}"/>
          </ac:spMkLst>
        </pc:spChg>
      </pc:sldChg>
      <pc:sldChg chg="modSp add del mod">
        <pc:chgData name="s ai" userId="e710d734f6a225af" providerId="LiveId" clId="{2717E147-915A-4302-99A4-A1FB87C77CE0}" dt="2021-03-27T13:58:48.867" v="44693" actId="47"/>
        <pc:sldMkLst>
          <pc:docMk/>
          <pc:sldMk cId="423668322" sldId="311"/>
        </pc:sldMkLst>
        <pc:spChg chg="mod">
          <ac:chgData name="s ai" userId="e710d734f6a225af" providerId="LiveId" clId="{2717E147-915A-4302-99A4-A1FB87C77CE0}" dt="2021-03-11T14:53:17.122" v="3766" actId="20577"/>
          <ac:spMkLst>
            <pc:docMk/>
            <pc:sldMk cId="423668322" sldId="311"/>
            <ac:spMk id="4" creationId="{97F89749-C7AF-465E-9FEF-C4D8D2DB7EC3}"/>
          </ac:spMkLst>
        </pc:spChg>
      </pc:sldChg>
      <pc:sldChg chg="addSp modSp add mod">
        <pc:chgData name="s ai" userId="e710d734f6a225af" providerId="LiveId" clId="{2717E147-915A-4302-99A4-A1FB87C77CE0}" dt="2021-03-27T14:50:29.227" v="47907" actId="20577"/>
        <pc:sldMkLst>
          <pc:docMk/>
          <pc:sldMk cId="1482712145" sldId="312"/>
        </pc:sldMkLst>
        <pc:spChg chg="add mod">
          <ac:chgData name="s ai" userId="e710d734f6a225af" providerId="LiveId" clId="{2717E147-915A-4302-99A4-A1FB87C77CE0}" dt="2021-03-27T14:42:18.102" v="47690"/>
          <ac:spMkLst>
            <pc:docMk/>
            <pc:sldMk cId="1482712145" sldId="312"/>
            <ac:spMk id="3" creationId="{B898CAC7-3017-4AFB-B7F4-17A7D27E52D1}"/>
          </ac:spMkLst>
        </pc:spChg>
        <pc:spChg chg="mod">
          <ac:chgData name="s ai" userId="e710d734f6a225af" providerId="LiveId" clId="{2717E147-915A-4302-99A4-A1FB87C77CE0}" dt="2021-03-11T14:54:12.829" v="3797" actId="20577"/>
          <ac:spMkLst>
            <pc:docMk/>
            <pc:sldMk cId="1482712145" sldId="312"/>
            <ac:spMk id="4" creationId="{71DE8E21-9B89-49F6-BAD1-90CE1F865D20}"/>
          </ac:spMkLst>
        </pc:spChg>
        <pc:spChg chg="add mod">
          <ac:chgData name="s ai" userId="e710d734f6a225af" providerId="LiveId" clId="{2717E147-915A-4302-99A4-A1FB87C77CE0}" dt="2021-03-27T14:42:18.102" v="47690"/>
          <ac:spMkLst>
            <pc:docMk/>
            <pc:sldMk cId="1482712145" sldId="312"/>
            <ac:spMk id="5" creationId="{FBF26807-FBC2-4AC8-BF44-520A1B3B144B}"/>
          </ac:spMkLst>
        </pc:spChg>
        <pc:spChg chg="add mod">
          <ac:chgData name="s ai" userId="e710d734f6a225af" providerId="LiveId" clId="{2717E147-915A-4302-99A4-A1FB87C77CE0}" dt="2021-03-27T14:42:26.687" v="47702" actId="20577"/>
          <ac:spMkLst>
            <pc:docMk/>
            <pc:sldMk cId="1482712145" sldId="312"/>
            <ac:spMk id="6" creationId="{5D1DC569-0AC8-4E82-845D-5A010770CF6B}"/>
          </ac:spMkLst>
        </pc:spChg>
        <pc:spChg chg="add mod">
          <ac:chgData name="s ai" userId="e710d734f6a225af" providerId="LiveId" clId="{2717E147-915A-4302-99A4-A1FB87C77CE0}" dt="2021-03-27T14:50:29.227" v="47907" actId="20577"/>
          <ac:spMkLst>
            <pc:docMk/>
            <pc:sldMk cId="1482712145" sldId="312"/>
            <ac:spMk id="7" creationId="{E1E1EE6A-B53A-4055-9062-2289AB17E93B}"/>
          </ac:spMkLst>
        </pc:spChg>
      </pc:sldChg>
      <pc:sldChg chg="addSp delSp modSp add mod">
        <pc:chgData name="s ai" userId="e710d734f6a225af" providerId="LiveId" clId="{2717E147-915A-4302-99A4-A1FB87C77CE0}" dt="2021-03-27T15:03:01.854" v="49121" actId="20577"/>
        <pc:sldMkLst>
          <pc:docMk/>
          <pc:sldMk cId="2327236734" sldId="313"/>
        </pc:sldMkLst>
        <pc:spChg chg="add mod">
          <ac:chgData name="s ai" userId="e710d734f6a225af" providerId="LiveId" clId="{2717E147-915A-4302-99A4-A1FB87C77CE0}" dt="2021-03-27T14:52:46.926" v="47925" actId="20577"/>
          <ac:spMkLst>
            <pc:docMk/>
            <pc:sldMk cId="2327236734" sldId="313"/>
            <ac:spMk id="3" creationId="{74C38546-720A-430E-AC61-EDF7DAF5ECC0}"/>
          </ac:spMkLst>
        </pc:spChg>
        <pc:spChg chg="mod">
          <ac:chgData name="s ai" userId="e710d734f6a225af" providerId="LiveId" clId="{2717E147-915A-4302-99A4-A1FB87C77CE0}" dt="2021-03-11T14:54:39.242" v="3817" actId="20577"/>
          <ac:spMkLst>
            <pc:docMk/>
            <pc:sldMk cId="2327236734" sldId="313"/>
            <ac:spMk id="4" creationId="{EE98A752-5675-4DDF-B16C-039265C6F622}"/>
          </ac:spMkLst>
        </pc:spChg>
        <pc:spChg chg="add mod">
          <ac:chgData name="s ai" userId="e710d734f6a225af" providerId="LiveId" clId="{2717E147-915A-4302-99A4-A1FB87C77CE0}" dt="2021-03-27T15:03:01.854" v="49121" actId="20577"/>
          <ac:spMkLst>
            <pc:docMk/>
            <pc:sldMk cId="2327236734" sldId="313"/>
            <ac:spMk id="5" creationId="{375AF2F6-B98C-4A93-A0A9-5F3BCE262BFE}"/>
          </ac:spMkLst>
        </pc:spChg>
        <pc:spChg chg="add del mod">
          <ac:chgData name="s ai" userId="e710d734f6a225af" providerId="LiveId" clId="{2717E147-915A-4302-99A4-A1FB87C77CE0}" dt="2021-03-27T14:52:34.128" v="47910"/>
          <ac:spMkLst>
            <pc:docMk/>
            <pc:sldMk cId="2327236734" sldId="313"/>
            <ac:spMk id="6" creationId="{28B1AE4D-930C-465C-AC30-54938CF2764E}"/>
          </ac:spMkLst>
        </pc:spChg>
        <pc:spChg chg="add del mod">
          <ac:chgData name="s ai" userId="e710d734f6a225af" providerId="LiveId" clId="{2717E147-915A-4302-99A4-A1FB87C77CE0}" dt="2021-03-27T14:52:34.128" v="47910"/>
          <ac:spMkLst>
            <pc:docMk/>
            <pc:sldMk cId="2327236734" sldId="313"/>
            <ac:spMk id="7" creationId="{40A65330-C04E-4E58-98F3-A637BF86C196}"/>
          </ac:spMkLst>
        </pc:spChg>
        <pc:spChg chg="add mod">
          <ac:chgData name="s ai" userId="e710d734f6a225af" providerId="LiveId" clId="{2717E147-915A-4302-99A4-A1FB87C77CE0}" dt="2021-03-27T14:52:54.276" v="47939" actId="20577"/>
          <ac:spMkLst>
            <pc:docMk/>
            <pc:sldMk cId="2327236734" sldId="313"/>
            <ac:spMk id="8" creationId="{A0CF9FD3-1EDD-49E4-86E9-0D1A0DF63020}"/>
          </ac:spMkLst>
        </pc:spChg>
        <pc:spChg chg="add mod">
          <ac:chgData name="s ai" userId="e710d734f6a225af" providerId="LiveId" clId="{2717E147-915A-4302-99A4-A1FB87C77CE0}" dt="2021-03-27T15:02:32.091" v="49041" actId="20577"/>
          <ac:spMkLst>
            <pc:docMk/>
            <pc:sldMk cId="2327236734" sldId="313"/>
            <ac:spMk id="9" creationId="{0A8E5C7F-DD36-444E-A2C5-DF9AA19BAAC0}"/>
          </ac:spMkLst>
        </pc:spChg>
      </pc:sldChg>
      <pc:sldChg chg="addSp delSp modSp add del mod ord">
        <pc:chgData name="s ai" userId="e710d734f6a225af" providerId="LiveId" clId="{2717E147-915A-4302-99A4-A1FB87C77CE0}" dt="2021-03-28T01:49:41.761" v="49771" actId="47"/>
        <pc:sldMkLst>
          <pc:docMk/>
          <pc:sldMk cId="3708099374" sldId="314"/>
        </pc:sldMkLst>
        <pc:spChg chg="add del mod">
          <ac:chgData name="s ai" userId="e710d734f6a225af" providerId="LiveId" clId="{2717E147-915A-4302-99A4-A1FB87C77CE0}" dt="2021-03-11T14:56:31.640" v="3867"/>
          <ac:spMkLst>
            <pc:docMk/>
            <pc:sldMk cId="3708099374" sldId="314"/>
            <ac:spMk id="3" creationId="{B07081A3-8B56-4B51-ADEC-7706826CF86B}"/>
          </ac:spMkLst>
        </pc:spChg>
        <pc:spChg chg="mod">
          <ac:chgData name="s ai" userId="e710d734f6a225af" providerId="LiveId" clId="{2717E147-915A-4302-99A4-A1FB87C77CE0}" dt="2021-03-11T14:56:28.990" v="3865" actId="20577"/>
          <ac:spMkLst>
            <pc:docMk/>
            <pc:sldMk cId="3708099374" sldId="314"/>
            <ac:spMk id="4" creationId="{35B0C061-9B91-434C-A558-DAB11A22F9C2}"/>
          </ac:spMkLst>
        </pc:spChg>
      </pc:sldChg>
      <pc:sldChg chg="modSp add del mod">
        <pc:chgData name="s ai" userId="e710d734f6a225af" providerId="LiveId" clId="{2717E147-915A-4302-99A4-A1FB87C77CE0}" dt="2021-03-28T01:49:41.761" v="49771" actId="47"/>
        <pc:sldMkLst>
          <pc:docMk/>
          <pc:sldMk cId="1853911832" sldId="315"/>
        </pc:sldMkLst>
        <pc:spChg chg="mod">
          <ac:chgData name="s ai" userId="e710d734f6a225af" providerId="LiveId" clId="{2717E147-915A-4302-99A4-A1FB87C77CE0}" dt="2021-03-11T14:56:41.304" v="3885" actId="20577"/>
          <ac:spMkLst>
            <pc:docMk/>
            <pc:sldMk cId="1853911832" sldId="315"/>
            <ac:spMk id="4" creationId="{35B0C061-9B91-434C-A558-DAB11A22F9C2}"/>
          </ac:spMkLst>
        </pc:spChg>
      </pc:sldChg>
      <pc:sldChg chg="modSp add del mod">
        <pc:chgData name="s ai" userId="e710d734f6a225af" providerId="LiveId" clId="{2717E147-915A-4302-99A4-A1FB87C77CE0}" dt="2021-03-28T01:49:41.761" v="49771" actId="47"/>
        <pc:sldMkLst>
          <pc:docMk/>
          <pc:sldMk cId="1129646774" sldId="316"/>
        </pc:sldMkLst>
        <pc:spChg chg="mod">
          <ac:chgData name="s ai" userId="e710d734f6a225af" providerId="LiveId" clId="{2717E147-915A-4302-99A4-A1FB87C77CE0}" dt="2021-03-11T14:56:59.930" v="3922" actId="20577"/>
          <ac:spMkLst>
            <pc:docMk/>
            <pc:sldMk cId="1129646774" sldId="316"/>
            <ac:spMk id="4" creationId="{35B0C061-9B91-434C-A558-DAB11A22F9C2}"/>
          </ac:spMkLst>
        </pc:spChg>
      </pc:sldChg>
      <pc:sldChg chg="modSp add mod">
        <pc:chgData name="s ai" userId="e710d734f6a225af" providerId="LiveId" clId="{2717E147-915A-4302-99A4-A1FB87C77CE0}" dt="2021-03-28T11:50:58.714" v="53235" actId="1076"/>
        <pc:sldMkLst>
          <pc:docMk/>
          <pc:sldMk cId="161429893" sldId="317"/>
        </pc:sldMkLst>
        <pc:spChg chg="mod">
          <ac:chgData name="s ai" userId="e710d734f6a225af" providerId="LiveId" clId="{2717E147-915A-4302-99A4-A1FB87C77CE0}" dt="2021-03-21T07:44:46.522" v="10056" actId="1076"/>
          <ac:spMkLst>
            <pc:docMk/>
            <pc:sldMk cId="161429893" sldId="317"/>
            <ac:spMk id="2" creationId="{E111DD33-E0B5-4507-A170-B85534C0C5C7}"/>
          </ac:spMkLst>
        </pc:spChg>
        <pc:spChg chg="mod">
          <ac:chgData name="s ai" userId="e710d734f6a225af" providerId="LiveId" clId="{2717E147-915A-4302-99A4-A1FB87C77CE0}" dt="2021-03-21T14:00:44.555" v="13852" actId="1076"/>
          <ac:spMkLst>
            <pc:docMk/>
            <pc:sldMk cId="161429893" sldId="317"/>
            <ac:spMk id="3" creationId="{E845D415-25C7-4DE4-B3A1-FDE1D487616D}"/>
          </ac:spMkLst>
        </pc:spChg>
        <pc:spChg chg="mod">
          <ac:chgData name="s ai" userId="e710d734f6a225af" providerId="LiveId" clId="{2717E147-915A-4302-99A4-A1FB87C77CE0}" dt="2021-03-28T11:50:58.714" v="53235" actId="1076"/>
          <ac:spMkLst>
            <pc:docMk/>
            <pc:sldMk cId="161429893" sldId="317"/>
            <ac:spMk id="6" creationId="{65203CDB-82CC-45C5-8B0F-B841F2E6434B}"/>
          </ac:spMkLst>
        </pc:spChg>
        <pc:spChg chg="mod">
          <ac:chgData name="s ai" userId="e710d734f6a225af" providerId="LiveId" clId="{2717E147-915A-4302-99A4-A1FB87C77CE0}" dt="2021-03-28T11:50:58.714" v="53235" actId="1076"/>
          <ac:spMkLst>
            <pc:docMk/>
            <pc:sldMk cId="161429893" sldId="317"/>
            <ac:spMk id="8" creationId="{255DDAC5-2331-4960-BD87-38750432489B}"/>
          </ac:spMkLst>
        </pc:spChg>
        <pc:spChg chg="mod">
          <ac:chgData name="s ai" userId="e710d734f6a225af" providerId="LiveId" clId="{2717E147-915A-4302-99A4-A1FB87C77CE0}" dt="2021-03-28T11:50:58.714" v="53235" actId="1076"/>
          <ac:spMkLst>
            <pc:docMk/>
            <pc:sldMk cId="161429893" sldId="317"/>
            <ac:spMk id="10" creationId="{263D959D-EE49-4096-8085-3FAB16E4BA94}"/>
          </ac:spMkLst>
        </pc:spChg>
        <pc:spChg chg="mod">
          <ac:chgData name="s ai" userId="e710d734f6a225af" providerId="LiveId" clId="{2717E147-915A-4302-99A4-A1FB87C77CE0}" dt="2021-03-28T11:50:58.714" v="53235" actId="1076"/>
          <ac:spMkLst>
            <pc:docMk/>
            <pc:sldMk cId="161429893" sldId="317"/>
            <ac:spMk id="12" creationId="{2668C6A6-C338-4352-94A8-895AC908CC57}"/>
          </ac:spMkLst>
        </pc:spChg>
        <pc:spChg chg="mod">
          <ac:chgData name="s ai" userId="e710d734f6a225af" providerId="LiveId" clId="{2717E147-915A-4302-99A4-A1FB87C77CE0}" dt="2021-03-28T11:50:58.714" v="53235" actId="1076"/>
          <ac:spMkLst>
            <pc:docMk/>
            <pc:sldMk cId="161429893" sldId="317"/>
            <ac:spMk id="14" creationId="{5CD9DF96-4D1E-4CCA-81E5-22B540B1F795}"/>
          </ac:spMkLst>
        </pc:spChg>
        <pc:spChg chg="mod">
          <ac:chgData name="s ai" userId="e710d734f6a225af" providerId="LiveId" clId="{2717E147-915A-4302-99A4-A1FB87C77CE0}" dt="2021-03-28T11:50:58.714" v="53235" actId="1076"/>
          <ac:spMkLst>
            <pc:docMk/>
            <pc:sldMk cId="161429893" sldId="317"/>
            <ac:spMk id="16" creationId="{6B419BD9-5F85-45D5-820B-2435EBC2FDBA}"/>
          </ac:spMkLst>
        </pc:spChg>
        <pc:spChg chg="mod">
          <ac:chgData name="s ai" userId="e710d734f6a225af" providerId="LiveId" clId="{2717E147-915A-4302-99A4-A1FB87C77CE0}" dt="2021-03-28T11:50:58.714" v="53235" actId="1076"/>
          <ac:spMkLst>
            <pc:docMk/>
            <pc:sldMk cId="161429893" sldId="317"/>
            <ac:spMk id="18" creationId="{B2C50425-6222-4950-8DFA-8E9C4B2EC5A6}"/>
          </ac:spMkLst>
        </pc:spChg>
        <pc:spChg chg="mod">
          <ac:chgData name="s ai" userId="e710d734f6a225af" providerId="LiveId" clId="{2717E147-915A-4302-99A4-A1FB87C77CE0}" dt="2021-03-28T11:50:58.714" v="53235" actId="1076"/>
          <ac:spMkLst>
            <pc:docMk/>
            <pc:sldMk cId="161429893" sldId="317"/>
            <ac:spMk id="24" creationId="{2E1E7EB9-71D3-4B4D-B2BF-40DEE07AEBB5}"/>
          </ac:spMkLst>
        </pc:spChg>
        <pc:spChg chg="mod">
          <ac:chgData name="s ai" userId="e710d734f6a225af" providerId="LiveId" clId="{2717E147-915A-4302-99A4-A1FB87C77CE0}" dt="2021-03-28T11:50:58.714" v="53235" actId="1076"/>
          <ac:spMkLst>
            <pc:docMk/>
            <pc:sldMk cId="161429893" sldId="317"/>
            <ac:spMk id="25" creationId="{68E8BBDA-0AC6-4B54-9A43-8370300F5065}"/>
          </ac:spMkLst>
        </pc:spChg>
        <pc:spChg chg="mod">
          <ac:chgData name="s ai" userId="e710d734f6a225af" providerId="LiveId" clId="{2717E147-915A-4302-99A4-A1FB87C77CE0}" dt="2021-03-28T11:50:58.714" v="53235" actId="1076"/>
          <ac:spMkLst>
            <pc:docMk/>
            <pc:sldMk cId="161429893" sldId="317"/>
            <ac:spMk id="26" creationId="{97B4C8DD-6B91-4A12-B269-77FB85C12315}"/>
          </ac:spMkLst>
        </pc:spChg>
        <pc:spChg chg="mod">
          <ac:chgData name="s ai" userId="e710d734f6a225af" providerId="LiveId" clId="{2717E147-915A-4302-99A4-A1FB87C77CE0}" dt="2021-03-28T11:50:58.714" v="53235" actId="1076"/>
          <ac:spMkLst>
            <pc:docMk/>
            <pc:sldMk cId="161429893" sldId="317"/>
            <ac:spMk id="27" creationId="{CBEE207F-C934-4FD9-BDB5-3AB7798B704E}"/>
          </ac:spMkLst>
        </pc:spChg>
        <pc:spChg chg="mod">
          <ac:chgData name="s ai" userId="e710d734f6a225af" providerId="LiveId" clId="{2717E147-915A-4302-99A4-A1FB87C77CE0}" dt="2021-03-28T11:50:58.714" v="53235" actId="1076"/>
          <ac:spMkLst>
            <pc:docMk/>
            <pc:sldMk cId="161429893" sldId="317"/>
            <ac:spMk id="28" creationId="{764C65A5-92CB-4EA8-BFFC-9A0E081983C6}"/>
          </ac:spMkLst>
        </pc:spChg>
        <pc:spChg chg="mod">
          <ac:chgData name="s ai" userId="e710d734f6a225af" providerId="LiveId" clId="{2717E147-915A-4302-99A4-A1FB87C77CE0}" dt="2021-03-28T11:50:58.714" v="53235" actId="1076"/>
          <ac:spMkLst>
            <pc:docMk/>
            <pc:sldMk cId="161429893" sldId="317"/>
            <ac:spMk id="29" creationId="{AA99B82F-640B-4888-A210-B8A71F5B4DA1}"/>
          </ac:spMkLst>
        </pc:spChg>
        <pc:spChg chg="mod">
          <ac:chgData name="s ai" userId="e710d734f6a225af" providerId="LiveId" clId="{2717E147-915A-4302-99A4-A1FB87C77CE0}" dt="2021-03-28T11:50:58.714" v="53235" actId="1076"/>
          <ac:spMkLst>
            <pc:docMk/>
            <pc:sldMk cId="161429893" sldId="317"/>
            <ac:spMk id="30" creationId="{57A62D19-465C-451D-A5D4-6D431A5D99B2}"/>
          </ac:spMkLst>
        </pc:spChg>
        <pc:spChg chg="mod">
          <ac:chgData name="s ai" userId="e710d734f6a225af" providerId="LiveId" clId="{2717E147-915A-4302-99A4-A1FB87C77CE0}" dt="2021-03-28T11:50:58.714" v="53235" actId="1076"/>
          <ac:spMkLst>
            <pc:docMk/>
            <pc:sldMk cId="161429893" sldId="317"/>
            <ac:spMk id="32" creationId="{E85115E9-4D98-419F-9AB9-308A0885DF92}"/>
          </ac:spMkLst>
        </pc:spChg>
        <pc:spChg chg="mod">
          <ac:chgData name="s ai" userId="e710d734f6a225af" providerId="LiveId" clId="{2717E147-915A-4302-99A4-A1FB87C77CE0}" dt="2021-03-28T11:50:58.714" v="53235" actId="1076"/>
          <ac:spMkLst>
            <pc:docMk/>
            <pc:sldMk cId="161429893" sldId="317"/>
            <ac:spMk id="33" creationId="{FBC3CFD8-8C22-4BC2-A8FB-473FED72A61C}"/>
          </ac:spMkLst>
        </pc:spChg>
      </pc:sldChg>
      <pc:sldChg chg="add del">
        <pc:chgData name="s ai" userId="e710d734f6a225af" providerId="LiveId" clId="{2717E147-915A-4302-99A4-A1FB87C77CE0}" dt="2021-03-21T03:48:38.747" v="7146"/>
        <pc:sldMkLst>
          <pc:docMk/>
          <pc:sldMk cId="450848002" sldId="317"/>
        </pc:sldMkLst>
      </pc:sldChg>
      <pc:sldChg chg="add del ord">
        <pc:chgData name="s ai" userId="e710d734f6a225af" providerId="LiveId" clId="{2717E147-915A-4302-99A4-A1FB87C77CE0}" dt="2021-03-21T07:39:09.603" v="10038"/>
        <pc:sldMkLst>
          <pc:docMk/>
          <pc:sldMk cId="4042688385" sldId="317"/>
        </pc:sldMkLst>
      </pc:sldChg>
      <pc:sldChg chg="addSp delSp modSp add del mod ord">
        <pc:chgData name="s ai" userId="e710d734f6a225af" providerId="LiveId" clId="{2717E147-915A-4302-99A4-A1FB87C77CE0}" dt="2021-03-28T01:37:20.797" v="49341" actId="47"/>
        <pc:sldMkLst>
          <pc:docMk/>
          <pc:sldMk cId="2606442711" sldId="318"/>
        </pc:sldMkLst>
        <pc:spChg chg="add del mod">
          <ac:chgData name="s ai" userId="e710d734f6a225af" providerId="LiveId" clId="{2717E147-915A-4302-99A4-A1FB87C77CE0}" dt="2021-03-28T01:31:46.408" v="49278" actId="478"/>
          <ac:spMkLst>
            <pc:docMk/>
            <pc:sldMk cId="2606442711" sldId="318"/>
            <ac:spMk id="3" creationId="{21CAAE7C-4F19-40EC-8260-844EEB6DFD4A}"/>
          </ac:spMkLst>
        </pc:spChg>
        <pc:spChg chg="del mod">
          <ac:chgData name="s ai" userId="e710d734f6a225af" providerId="LiveId" clId="{2717E147-915A-4302-99A4-A1FB87C77CE0}" dt="2021-03-21T13:59:17.786" v="13845" actId="478"/>
          <ac:spMkLst>
            <pc:docMk/>
            <pc:sldMk cId="2606442711" sldId="318"/>
            <ac:spMk id="11" creationId="{97755DF1-EF3E-4C01-9DF9-537A959CA674}"/>
          </ac:spMkLst>
        </pc:spChg>
        <pc:spChg chg="del mod">
          <ac:chgData name="s ai" userId="e710d734f6a225af" providerId="LiveId" clId="{2717E147-915A-4302-99A4-A1FB87C77CE0}" dt="2021-03-21T13:36:12.316" v="12450" actId="478"/>
          <ac:spMkLst>
            <pc:docMk/>
            <pc:sldMk cId="2606442711" sldId="318"/>
            <ac:spMk id="12" creationId="{B3649A38-8C8D-4FE7-AA12-9AEF6320CE84}"/>
          </ac:spMkLst>
        </pc:spChg>
        <pc:spChg chg="del">
          <ac:chgData name="s ai" userId="e710d734f6a225af" providerId="LiveId" clId="{2717E147-915A-4302-99A4-A1FB87C77CE0}" dt="2021-03-21T13:36:09.707" v="12449" actId="478"/>
          <ac:spMkLst>
            <pc:docMk/>
            <pc:sldMk cId="2606442711" sldId="318"/>
            <ac:spMk id="13" creationId="{B1F47D93-22C7-4160-95F3-E1DE404E66C9}"/>
          </ac:spMkLst>
        </pc:spChg>
        <pc:picChg chg="add del mod">
          <ac:chgData name="s ai" userId="e710d734f6a225af" providerId="LiveId" clId="{2717E147-915A-4302-99A4-A1FB87C77CE0}" dt="2021-03-28T01:36:30.372" v="49333" actId="21"/>
          <ac:picMkLst>
            <pc:docMk/>
            <pc:sldMk cId="2606442711" sldId="318"/>
            <ac:picMk id="4" creationId="{11120148-3475-42B9-A0E5-B187F9F14718}"/>
          </ac:picMkLst>
        </pc:picChg>
        <pc:picChg chg="del mod">
          <ac:chgData name="s ai" userId="e710d734f6a225af" providerId="LiveId" clId="{2717E147-915A-4302-99A4-A1FB87C77CE0}" dt="2021-03-21T13:33:18.977" v="12416" actId="21"/>
          <ac:picMkLst>
            <pc:docMk/>
            <pc:sldMk cId="2606442711" sldId="318"/>
            <ac:picMk id="10" creationId="{96A32F23-3B2E-42DE-AB13-749CBB8529F8}"/>
          </ac:picMkLst>
        </pc:picChg>
      </pc:sldChg>
      <pc:sldChg chg="add del">
        <pc:chgData name="s ai" userId="e710d734f6a225af" providerId="LiveId" clId="{2717E147-915A-4302-99A4-A1FB87C77CE0}" dt="2021-03-21T07:45:19.268" v="10074"/>
        <pc:sldMkLst>
          <pc:docMk/>
          <pc:sldMk cId="2885215019" sldId="318"/>
        </pc:sldMkLst>
      </pc:sldChg>
      <pc:sldChg chg="addSp delSp modSp add mod ord">
        <pc:chgData name="s ai" userId="e710d734f6a225af" providerId="LiveId" clId="{2717E147-915A-4302-99A4-A1FB87C77CE0}" dt="2021-03-28T01:35:59.949" v="49332" actId="1076"/>
        <pc:sldMkLst>
          <pc:docMk/>
          <pc:sldMk cId="707900249" sldId="319"/>
        </pc:sldMkLst>
        <pc:spChg chg="add mod">
          <ac:chgData name="s ai" userId="e710d734f6a225af" providerId="LiveId" clId="{2717E147-915A-4302-99A4-A1FB87C77CE0}" dt="2021-03-28T01:35:59.949" v="49332" actId="1076"/>
          <ac:spMkLst>
            <pc:docMk/>
            <pc:sldMk cId="707900249" sldId="319"/>
            <ac:spMk id="2" creationId="{EE7C6140-D91A-4567-AFED-EEBC90599A32}"/>
          </ac:spMkLst>
        </pc:spChg>
        <pc:spChg chg="add del mod">
          <ac:chgData name="s ai" userId="e710d734f6a225af" providerId="LiveId" clId="{2717E147-915A-4302-99A4-A1FB87C77CE0}" dt="2021-03-21T13:59:05.782" v="13843"/>
          <ac:spMkLst>
            <pc:docMk/>
            <pc:sldMk cId="707900249" sldId="319"/>
            <ac:spMk id="3" creationId="{93172D71-B87A-422E-B0FC-CC3D8B18C361}"/>
          </ac:spMkLst>
        </pc:spChg>
        <pc:spChg chg="add mod">
          <ac:chgData name="s ai" userId="e710d734f6a225af" providerId="LiveId" clId="{2717E147-915A-4302-99A4-A1FB87C77CE0}" dt="2021-03-28T01:35:59.949" v="49332" actId="1076"/>
          <ac:spMkLst>
            <pc:docMk/>
            <pc:sldMk cId="707900249" sldId="319"/>
            <ac:spMk id="5" creationId="{112E3CE6-3806-422C-9E9F-177964B53CBB}"/>
          </ac:spMkLst>
        </pc:spChg>
        <pc:spChg chg="add mod">
          <ac:chgData name="s ai" userId="e710d734f6a225af" providerId="LiveId" clId="{2717E147-915A-4302-99A4-A1FB87C77CE0}" dt="2021-03-28T01:35:59.949" v="49332" actId="1076"/>
          <ac:spMkLst>
            <pc:docMk/>
            <pc:sldMk cId="707900249" sldId="319"/>
            <ac:spMk id="6" creationId="{3FFEE8E1-FE00-4469-B9FC-36FAD09E8287}"/>
          </ac:spMkLst>
        </pc:spChg>
        <pc:spChg chg="add del mod">
          <ac:chgData name="s ai" userId="e710d734f6a225af" providerId="LiveId" clId="{2717E147-915A-4302-99A4-A1FB87C77CE0}" dt="2021-03-21T13:53:16.994" v="13447"/>
          <ac:spMkLst>
            <pc:docMk/>
            <pc:sldMk cId="707900249" sldId="319"/>
            <ac:spMk id="7" creationId="{5EA14659-33B5-4141-A69F-31CCC1DFFD04}"/>
          </ac:spMkLst>
        </pc:spChg>
        <pc:spChg chg="add del mod">
          <ac:chgData name="s ai" userId="e710d734f6a225af" providerId="LiveId" clId="{2717E147-915A-4302-99A4-A1FB87C77CE0}" dt="2021-03-28T01:31:19.650" v="49270" actId="21"/>
          <ac:spMkLst>
            <pc:docMk/>
            <pc:sldMk cId="707900249" sldId="319"/>
            <ac:spMk id="8" creationId="{D3191F2B-386E-4865-9009-853988347913}"/>
          </ac:spMkLst>
        </pc:spChg>
        <pc:spChg chg="add del mod">
          <ac:chgData name="s ai" userId="e710d734f6a225af" providerId="LiveId" clId="{2717E147-915A-4302-99A4-A1FB87C77CE0}" dt="2021-03-28T01:31:19.650" v="49270" actId="21"/>
          <ac:spMkLst>
            <pc:docMk/>
            <pc:sldMk cId="707900249" sldId="319"/>
            <ac:spMk id="10" creationId="{F4F39750-6E34-420D-A91A-1ACF459368A4}"/>
          </ac:spMkLst>
        </pc:spChg>
        <pc:spChg chg="mod">
          <ac:chgData name="s ai" userId="e710d734f6a225af" providerId="LiveId" clId="{2717E147-915A-4302-99A4-A1FB87C77CE0}" dt="2021-03-28T01:35:59.949" v="49332" actId="1076"/>
          <ac:spMkLst>
            <pc:docMk/>
            <pc:sldMk cId="707900249" sldId="319"/>
            <ac:spMk id="11" creationId="{97755DF1-EF3E-4C01-9DF9-537A959CA674}"/>
          </ac:spMkLst>
        </pc:spChg>
        <pc:spChg chg="add mod">
          <ac:chgData name="s ai" userId="e710d734f6a225af" providerId="LiveId" clId="{2717E147-915A-4302-99A4-A1FB87C77CE0}" dt="2021-03-28T01:35:59.949" v="49332" actId="1076"/>
          <ac:spMkLst>
            <pc:docMk/>
            <pc:sldMk cId="707900249" sldId="319"/>
            <ac:spMk id="12" creationId="{C7CA8925-7745-409E-B2D9-8527F7D89B15}"/>
          </ac:spMkLst>
        </pc:spChg>
        <pc:spChg chg="add mod">
          <ac:chgData name="s ai" userId="e710d734f6a225af" providerId="LiveId" clId="{2717E147-915A-4302-99A4-A1FB87C77CE0}" dt="2021-03-28T01:35:59.949" v="49332" actId="1076"/>
          <ac:spMkLst>
            <pc:docMk/>
            <pc:sldMk cId="707900249" sldId="319"/>
            <ac:spMk id="13" creationId="{461711E9-E975-4DEB-AC9B-7041101220A4}"/>
          </ac:spMkLst>
        </pc:spChg>
        <pc:spChg chg="add del mod">
          <ac:chgData name="s ai" userId="e710d734f6a225af" providerId="LiveId" clId="{2717E147-915A-4302-99A4-A1FB87C77CE0}" dt="2021-03-28T01:35:13.918" v="49323"/>
          <ac:spMkLst>
            <pc:docMk/>
            <pc:sldMk cId="707900249" sldId="319"/>
            <ac:spMk id="14" creationId="{E8846E04-DB5A-4F8E-A220-225F7DB4B1D9}"/>
          </ac:spMkLst>
        </pc:spChg>
        <pc:spChg chg="add del mod">
          <ac:chgData name="s ai" userId="e710d734f6a225af" providerId="LiveId" clId="{2717E147-915A-4302-99A4-A1FB87C77CE0}" dt="2021-03-28T01:35:13.918" v="49323"/>
          <ac:spMkLst>
            <pc:docMk/>
            <pc:sldMk cId="707900249" sldId="319"/>
            <ac:spMk id="15" creationId="{5E736675-B139-43BF-A175-96E2397B8E99}"/>
          </ac:spMkLst>
        </pc:spChg>
        <pc:spChg chg="add mod">
          <ac:chgData name="s ai" userId="e710d734f6a225af" providerId="LiveId" clId="{2717E147-915A-4302-99A4-A1FB87C77CE0}" dt="2021-03-28T01:35:51.332" v="49331" actId="1076"/>
          <ac:spMkLst>
            <pc:docMk/>
            <pc:sldMk cId="707900249" sldId="319"/>
            <ac:spMk id="16" creationId="{7464CCE5-02F6-489E-8947-A8FA6DB43B8D}"/>
          </ac:spMkLst>
        </pc:spChg>
        <pc:spChg chg="add mod">
          <ac:chgData name="s ai" userId="e710d734f6a225af" providerId="LiveId" clId="{2717E147-915A-4302-99A4-A1FB87C77CE0}" dt="2021-03-28T01:35:51.332" v="49331" actId="1076"/>
          <ac:spMkLst>
            <pc:docMk/>
            <pc:sldMk cId="707900249" sldId="319"/>
            <ac:spMk id="17" creationId="{E647C11F-A109-4B5C-AE84-8D5225B3F33D}"/>
          </ac:spMkLst>
        </pc:spChg>
      </pc:sldChg>
      <pc:sldChg chg="addSp delSp modSp add del mod ord">
        <pc:chgData name="s ai" userId="e710d734f6a225af" providerId="LiveId" clId="{2717E147-915A-4302-99A4-A1FB87C77CE0}" dt="2021-03-28T01:37:23.645" v="49342" actId="47"/>
        <pc:sldMkLst>
          <pc:docMk/>
          <pc:sldMk cId="3545008583" sldId="320"/>
        </pc:sldMkLst>
        <pc:spChg chg="add del mod">
          <ac:chgData name="s ai" userId="e710d734f6a225af" providerId="LiveId" clId="{2717E147-915A-4302-99A4-A1FB87C77CE0}" dt="2021-03-28T01:36:56.990" v="49338" actId="478"/>
          <ac:spMkLst>
            <pc:docMk/>
            <pc:sldMk cId="3545008583" sldId="320"/>
            <ac:spMk id="3" creationId="{2B7F22B4-07D3-46CA-8118-0BF9D74398A0}"/>
          </ac:spMkLst>
        </pc:spChg>
        <pc:spChg chg="add del mod">
          <ac:chgData name="s ai" userId="e710d734f6a225af" providerId="LiveId" clId="{2717E147-915A-4302-99A4-A1FB87C77CE0}" dt="2021-03-21T14:01:46.862" v="13857"/>
          <ac:spMkLst>
            <pc:docMk/>
            <pc:sldMk cId="3545008583" sldId="320"/>
            <ac:spMk id="3" creationId="{6F382213-B6B9-42B3-92FD-5AF10D0CF45B}"/>
          </ac:spMkLst>
        </pc:spChg>
        <pc:spChg chg="add del mod">
          <ac:chgData name="s ai" userId="e710d734f6a225af" providerId="LiveId" clId="{2717E147-915A-4302-99A4-A1FB87C77CE0}" dt="2021-03-21T14:01:46.862" v="13857"/>
          <ac:spMkLst>
            <pc:docMk/>
            <pc:sldMk cId="3545008583" sldId="320"/>
            <ac:spMk id="4" creationId="{973687F0-229F-41E2-9B43-4D13155115A8}"/>
          </ac:spMkLst>
        </pc:spChg>
        <pc:spChg chg="add del mod">
          <ac:chgData name="s ai" userId="e710d734f6a225af" providerId="LiveId" clId="{2717E147-915A-4302-99A4-A1FB87C77CE0}" dt="2021-03-21T14:01:46.862" v="13857"/>
          <ac:spMkLst>
            <pc:docMk/>
            <pc:sldMk cId="3545008583" sldId="320"/>
            <ac:spMk id="5" creationId="{CDC12FF3-6B9D-42FC-8264-3E9CF81B398B}"/>
          </ac:spMkLst>
        </pc:spChg>
        <pc:spChg chg="add del mod">
          <ac:chgData name="s ai" userId="e710d734f6a225af" providerId="LiveId" clId="{2717E147-915A-4302-99A4-A1FB87C77CE0}" dt="2021-03-21T14:01:46.862" v="13857"/>
          <ac:spMkLst>
            <pc:docMk/>
            <pc:sldMk cId="3545008583" sldId="320"/>
            <ac:spMk id="6" creationId="{37E097F9-5E17-48FA-BC56-16176F56DCFA}"/>
          </ac:spMkLst>
        </pc:spChg>
        <pc:spChg chg="add del mod">
          <ac:chgData name="s ai" userId="e710d734f6a225af" providerId="LiveId" clId="{2717E147-915A-4302-99A4-A1FB87C77CE0}" dt="2021-03-21T14:01:46.862" v="13857"/>
          <ac:spMkLst>
            <pc:docMk/>
            <pc:sldMk cId="3545008583" sldId="320"/>
            <ac:spMk id="7" creationId="{5E3E7275-9980-45D1-A8E2-BFF01903980F}"/>
          </ac:spMkLst>
        </pc:spChg>
        <pc:spChg chg="add del mod">
          <ac:chgData name="s ai" userId="e710d734f6a225af" providerId="LiveId" clId="{2717E147-915A-4302-99A4-A1FB87C77CE0}" dt="2021-03-21T14:01:46.862" v="13857"/>
          <ac:spMkLst>
            <pc:docMk/>
            <pc:sldMk cId="3545008583" sldId="320"/>
            <ac:spMk id="9" creationId="{93E1972C-438E-4710-8919-6CF2F39A57B2}"/>
          </ac:spMkLst>
        </pc:spChg>
        <pc:spChg chg="add del mod">
          <ac:chgData name="s ai" userId="e710d734f6a225af" providerId="LiveId" clId="{2717E147-915A-4302-99A4-A1FB87C77CE0}" dt="2021-03-21T14:01:46.862" v="13857"/>
          <ac:spMkLst>
            <pc:docMk/>
            <pc:sldMk cId="3545008583" sldId="320"/>
            <ac:spMk id="10" creationId="{5D9F13F1-E9B0-472F-8058-E508DF1F3556}"/>
          </ac:spMkLst>
        </pc:spChg>
        <pc:spChg chg="add del mod">
          <ac:chgData name="s ai" userId="e710d734f6a225af" providerId="LiveId" clId="{2717E147-915A-4302-99A4-A1FB87C77CE0}" dt="2021-03-21T14:01:46.862" v="13857"/>
          <ac:spMkLst>
            <pc:docMk/>
            <pc:sldMk cId="3545008583" sldId="320"/>
            <ac:spMk id="11" creationId="{C84A4BE3-BBB6-41F6-8BCE-F472D4C4B5B1}"/>
          </ac:spMkLst>
        </pc:spChg>
      </pc:sldChg>
      <pc:sldChg chg="addSp delSp modSp add mod">
        <pc:chgData name="s ai" userId="e710d734f6a225af" providerId="LiveId" clId="{2717E147-915A-4302-99A4-A1FB87C77CE0}" dt="2021-03-28T02:29:52.806" v="50055" actId="20577"/>
        <pc:sldMkLst>
          <pc:docMk/>
          <pc:sldMk cId="4113029006" sldId="321"/>
        </pc:sldMkLst>
        <pc:spChg chg="add mod">
          <ac:chgData name="s ai" userId="e710d734f6a225af" providerId="LiveId" clId="{2717E147-915A-4302-99A4-A1FB87C77CE0}" dt="2021-03-21T14:21:27.031" v="14935" actId="1076"/>
          <ac:spMkLst>
            <pc:docMk/>
            <pc:sldMk cId="4113029006" sldId="321"/>
            <ac:spMk id="3" creationId="{BBC33E9B-1B53-4007-8FA4-C2FF2062BF20}"/>
          </ac:spMkLst>
        </pc:spChg>
        <pc:spChg chg="add mod">
          <ac:chgData name="s ai" userId="e710d734f6a225af" providerId="LiveId" clId="{2717E147-915A-4302-99A4-A1FB87C77CE0}" dt="2021-03-21T14:33:25.408" v="15891" actId="20577"/>
          <ac:spMkLst>
            <pc:docMk/>
            <pc:sldMk cId="4113029006" sldId="321"/>
            <ac:spMk id="4" creationId="{5937AE54-9420-4A62-AC89-12FBFFAF4158}"/>
          </ac:spMkLst>
        </pc:spChg>
        <pc:spChg chg="add del mod">
          <ac:chgData name="s ai" userId="e710d734f6a225af" providerId="LiveId" clId="{2717E147-915A-4302-99A4-A1FB87C77CE0}" dt="2021-03-21T14:33:12.892" v="15878" actId="478"/>
          <ac:spMkLst>
            <pc:docMk/>
            <pc:sldMk cId="4113029006" sldId="321"/>
            <ac:spMk id="5" creationId="{63324E17-6D1F-4930-99A9-977E2F6034AF}"/>
          </ac:spMkLst>
        </pc:spChg>
        <pc:spChg chg="add del mod">
          <ac:chgData name="s ai" userId="e710d734f6a225af" providerId="LiveId" clId="{2717E147-915A-4302-99A4-A1FB87C77CE0}" dt="2021-03-21T14:33:14.459" v="15881" actId="478"/>
          <ac:spMkLst>
            <pc:docMk/>
            <pc:sldMk cId="4113029006" sldId="321"/>
            <ac:spMk id="6" creationId="{B24A0150-347D-41F4-8D6C-A56724E9DE24}"/>
          </ac:spMkLst>
        </pc:spChg>
        <pc:spChg chg="add mod">
          <ac:chgData name="s ai" userId="e710d734f6a225af" providerId="LiveId" clId="{2717E147-915A-4302-99A4-A1FB87C77CE0}" dt="2021-03-21T14:01:47.819" v="13858"/>
          <ac:spMkLst>
            <pc:docMk/>
            <pc:sldMk cId="4113029006" sldId="321"/>
            <ac:spMk id="7" creationId="{ADF11DDA-0A90-4B5D-B81B-50ADDF0CF633}"/>
          </ac:spMkLst>
        </pc:spChg>
        <pc:spChg chg="add mod">
          <ac:chgData name="s ai" userId="e710d734f6a225af" providerId="LiveId" clId="{2717E147-915A-4302-99A4-A1FB87C77CE0}" dt="2021-03-21T14:18:59.514" v="14934" actId="20577"/>
          <ac:spMkLst>
            <pc:docMk/>
            <pc:sldMk cId="4113029006" sldId="321"/>
            <ac:spMk id="9" creationId="{A9E0F001-74B7-4B80-A354-777F17CBF8C4}"/>
          </ac:spMkLst>
        </pc:spChg>
        <pc:spChg chg="add mod">
          <ac:chgData name="s ai" userId="e710d734f6a225af" providerId="LiveId" clId="{2717E147-915A-4302-99A4-A1FB87C77CE0}" dt="2021-03-28T02:12:54.239" v="49792" actId="1076"/>
          <ac:spMkLst>
            <pc:docMk/>
            <pc:sldMk cId="4113029006" sldId="321"/>
            <ac:spMk id="10" creationId="{1906615D-1C15-4AF3-B1A8-7EE5F1A40397}"/>
          </ac:spMkLst>
        </pc:spChg>
        <pc:spChg chg="add del mod">
          <ac:chgData name="s ai" userId="e710d734f6a225af" providerId="LiveId" clId="{2717E147-915A-4302-99A4-A1FB87C77CE0}" dt="2021-03-21T14:33:15.456" v="15882" actId="478"/>
          <ac:spMkLst>
            <pc:docMk/>
            <pc:sldMk cId="4113029006" sldId="321"/>
            <ac:spMk id="10" creationId="{A7DCC3CE-D1BB-4D8C-954B-3FC063A9842B}"/>
          </ac:spMkLst>
        </pc:spChg>
        <pc:spChg chg="add del mod">
          <ac:chgData name="s ai" userId="e710d734f6a225af" providerId="LiveId" clId="{2717E147-915A-4302-99A4-A1FB87C77CE0}" dt="2021-03-21T14:33:12.892" v="15880"/>
          <ac:spMkLst>
            <pc:docMk/>
            <pc:sldMk cId="4113029006" sldId="321"/>
            <ac:spMk id="11" creationId="{30C88EEE-F911-4443-9134-53F0B93B6961}"/>
          </ac:spMkLst>
        </pc:spChg>
        <pc:spChg chg="add mod">
          <ac:chgData name="s ai" userId="e710d734f6a225af" providerId="LiveId" clId="{2717E147-915A-4302-99A4-A1FB87C77CE0}" dt="2021-03-28T02:29:52.806" v="50055" actId="20577"/>
          <ac:spMkLst>
            <pc:docMk/>
            <pc:sldMk cId="4113029006" sldId="321"/>
            <ac:spMk id="11" creationId="{D2799A3D-71A5-449D-8AB2-33CAC21B7370}"/>
          </ac:spMkLst>
        </pc:spChg>
        <pc:spChg chg="add mod">
          <ac:chgData name="s ai" userId="e710d734f6a225af" providerId="LiveId" clId="{2717E147-915A-4302-99A4-A1FB87C77CE0}" dt="2021-03-28T02:12:25.116" v="49773" actId="1076"/>
          <ac:spMkLst>
            <pc:docMk/>
            <pc:sldMk cId="4113029006" sldId="321"/>
            <ac:spMk id="13" creationId="{192D0270-47A1-4C6B-97B9-4ACCC99BC71D}"/>
          </ac:spMkLst>
        </pc:spChg>
        <pc:spChg chg="add del mod">
          <ac:chgData name="s ai" userId="e710d734f6a225af" providerId="LiveId" clId="{2717E147-915A-4302-99A4-A1FB87C77CE0}" dt="2021-03-21T14:39:08.061" v="16124"/>
          <ac:spMkLst>
            <pc:docMk/>
            <pc:sldMk cId="4113029006" sldId="321"/>
            <ac:spMk id="14" creationId="{F73CA9CB-ACFD-465A-A3F7-0A222E6F61F5}"/>
          </ac:spMkLst>
        </pc:spChg>
        <pc:spChg chg="add mod">
          <ac:chgData name="s ai" userId="e710d734f6a225af" providerId="LiveId" clId="{2717E147-915A-4302-99A4-A1FB87C77CE0}" dt="2021-03-28T02:12:29.478" v="49774" actId="1076"/>
          <ac:spMkLst>
            <pc:docMk/>
            <pc:sldMk cId="4113029006" sldId="321"/>
            <ac:spMk id="15" creationId="{3D708C42-FE1E-4612-9D48-EF9265B39D04}"/>
          </ac:spMkLst>
        </pc:spChg>
        <pc:picChg chg="add del">
          <ac:chgData name="s ai" userId="e710d734f6a225af" providerId="LiveId" clId="{2717E147-915A-4302-99A4-A1FB87C77CE0}" dt="2021-03-21T14:22:57.004" v="14937" actId="22"/>
          <ac:picMkLst>
            <pc:docMk/>
            <pc:sldMk cId="4113029006" sldId="321"/>
            <ac:picMk id="12" creationId="{66FBDD2A-368A-4405-A3CE-255BC6E20A87}"/>
          </ac:picMkLst>
        </pc:picChg>
      </pc:sldChg>
      <pc:sldChg chg="addSp delSp modSp add del mod ord">
        <pc:chgData name="s ai" userId="e710d734f6a225af" providerId="LiveId" clId="{2717E147-915A-4302-99A4-A1FB87C77CE0}" dt="2021-03-28T01:37:27.668" v="49343" actId="47"/>
        <pc:sldMkLst>
          <pc:docMk/>
          <pc:sldMk cId="2548517399" sldId="322"/>
        </pc:sldMkLst>
        <pc:picChg chg="add del mod">
          <ac:chgData name="s ai" userId="e710d734f6a225af" providerId="LiveId" clId="{2717E147-915A-4302-99A4-A1FB87C77CE0}" dt="2021-03-28T01:34:31.962" v="49317"/>
          <ac:picMkLst>
            <pc:docMk/>
            <pc:sldMk cId="2548517399" sldId="322"/>
            <ac:picMk id="3" creationId="{B287D326-5759-4777-859D-D9AEFBEDD17F}"/>
          </ac:picMkLst>
        </pc:picChg>
      </pc:sldChg>
      <pc:sldChg chg="addSp delSp modSp add mod">
        <pc:chgData name="s ai" userId="e710d734f6a225af" providerId="LiveId" clId="{2717E147-915A-4302-99A4-A1FB87C77CE0}" dt="2021-03-28T01:34:28.686" v="49314" actId="21"/>
        <pc:sldMkLst>
          <pc:docMk/>
          <pc:sldMk cId="2509162683" sldId="323"/>
        </pc:sldMkLst>
        <pc:spChg chg="add mod">
          <ac:chgData name="s ai" userId="e710d734f6a225af" providerId="LiveId" clId="{2717E147-915A-4302-99A4-A1FB87C77CE0}" dt="2021-03-28T01:34:27.638" v="49313" actId="1076"/>
          <ac:spMkLst>
            <pc:docMk/>
            <pc:sldMk cId="2509162683" sldId="323"/>
            <ac:spMk id="3" creationId="{14F7DAE1-0D76-4853-AB01-2BC7E4E5836D}"/>
          </ac:spMkLst>
        </pc:spChg>
        <pc:spChg chg="add mod">
          <ac:chgData name="s ai" userId="e710d734f6a225af" providerId="LiveId" clId="{2717E147-915A-4302-99A4-A1FB87C77CE0}" dt="2021-03-28T01:34:27.638" v="49313" actId="1076"/>
          <ac:spMkLst>
            <pc:docMk/>
            <pc:sldMk cId="2509162683" sldId="323"/>
            <ac:spMk id="4" creationId="{D8ED1FAA-C072-477A-91E1-C9976282A5C2}"/>
          </ac:spMkLst>
        </pc:spChg>
        <pc:spChg chg="add mod">
          <ac:chgData name="s ai" userId="e710d734f6a225af" providerId="LiveId" clId="{2717E147-915A-4302-99A4-A1FB87C77CE0}" dt="2021-03-28T01:34:27.638" v="49313" actId="1076"/>
          <ac:spMkLst>
            <pc:docMk/>
            <pc:sldMk cId="2509162683" sldId="323"/>
            <ac:spMk id="5" creationId="{BECF2E6D-07BD-45EF-84F2-C2970C39A46D}"/>
          </ac:spMkLst>
        </pc:spChg>
        <pc:spChg chg="add mod">
          <ac:chgData name="s ai" userId="e710d734f6a225af" providerId="LiveId" clId="{2717E147-915A-4302-99A4-A1FB87C77CE0}" dt="2021-03-28T01:34:27.638" v="49313" actId="1076"/>
          <ac:spMkLst>
            <pc:docMk/>
            <pc:sldMk cId="2509162683" sldId="323"/>
            <ac:spMk id="6" creationId="{0C5C6678-BF35-48F2-8D78-C61236946D9D}"/>
          </ac:spMkLst>
        </pc:spChg>
        <pc:spChg chg="add del mod">
          <ac:chgData name="s ai" userId="e710d734f6a225af" providerId="LiveId" clId="{2717E147-915A-4302-99A4-A1FB87C77CE0}" dt="2021-03-28T01:34:28.686" v="49314" actId="21"/>
          <ac:spMkLst>
            <pc:docMk/>
            <pc:sldMk cId="2509162683" sldId="323"/>
            <ac:spMk id="7" creationId="{C45BA4EE-05C2-45DC-847B-99CC89281DA1}"/>
          </ac:spMkLst>
        </pc:spChg>
        <pc:spChg chg="add del mod">
          <ac:chgData name="s ai" userId="e710d734f6a225af" providerId="LiveId" clId="{2717E147-915A-4302-99A4-A1FB87C77CE0}" dt="2021-03-28T01:34:28.686" v="49314" actId="21"/>
          <ac:spMkLst>
            <pc:docMk/>
            <pc:sldMk cId="2509162683" sldId="323"/>
            <ac:spMk id="8" creationId="{5700EC71-1037-4F1F-99B3-89DFE41DA858}"/>
          </ac:spMkLst>
        </pc:spChg>
        <pc:spChg chg="add del mod">
          <ac:chgData name="s ai" userId="e710d734f6a225af" providerId="LiveId" clId="{2717E147-915A-4302-99A4-A1FB87C77CE0}" dt="2021-03-21T15:09:25.868" v="18371" actId="478"/>
          <ac:spMkLst>
            <pc:docMk/>
            <pc:sldMk cId="2509162683" sldId="323"/>
            <ac:spMk id="10" creationId="{3A94D0D8-1DE1-42B8-BE28-464241E17039}"/>
          </ac:spMkLst>
        </pc:spChg>
        <pc:spChg chg="add del mod">
          <ac:chgData name="s ai" userId="e710d734f6a225af" providerId="LiveId" clId="{2717E147-915A-4302-99A4-A1FB87C77CE0}" dt="2021-03-21T15:09:26.786" v="18372" actId="478"/>
          <ac:spMkLst>
            <pc:docMk/>
            <pc:sldMk cId="2509162683" sldId="323"/>
            <ac:spMk id="11" creationId="{0ED50E1E-D928-407E-9A18-4FBE0E706890}"/>
          </ac:spMkLst>
        </pc:spChg>
      </pc:sldChg>
      <pc:sldChg chg="addSp delSp modSp add del mod">
        <pc:chgData name="s ai" userId="e710d734f6a225af" providerId="LiveId" clId="{2717E147-915A-4302-99A4-A1FB87C77CE0}" dt="2021-03-28T01:38:13.595" v="49349" actId="47"/>
        <pc:sldMkLst>
          <pc:docMk/>
          <pc:sldMk cId="2409291534" sldId="324"/>
        </pc:sldMkLst>
        <pc:picChg chg="add del mod">
          <ac:chgData name="s ai" userId="e710d734f6a225af" providerId="LiveId" clId="{2717E147-915A-4302-99A4-A1FB87C77CE0}" dt="2021-03-28T01:38:01.785" v="49346" actId="21"/>
          <ac:picMkLst>
            <pc:docMk/>
            <pc:sldMk cId="2409291534" sldId="324"/>
            <ac:picMk id="4" creationId="{DE582996-7034-4516-AAE5-6B8E00D3E430}"/>
          </ac:picMkLst>
        </pc:picChg>
      </pc:sldChg>
      <pc:sldChg chg="addSp delSp modSp add mod">
        <pc:chgData name="s ai" userId="e710d734f6a225af" providerId="LiveId" clId="{2717E147-915A-4302-99A4-A1FB87C77CE0}" dt="2021-03-22T13:51:22.465" v="20802" actId="1076"/>
        <pc:sldMkLst>
          <pc:docMk/>
          <pc:sldMk cId="4244075275" sldId="325"/>
        </pc:sldMkLst>
        <pc:spChg chg="add mod">
          <ac:chgData name="s ai" userId="e710d734f6a225af" providerId="LiveId" clId="{2717E147-915A-4302-99A4-A1FB87C77CE0}" dt="2021-03-22T13:27:45.415" v="20796" actId="1076"/>
          <ac:spMkLst>
            <pc:docMk/>
            <pc:sldMk cId="4244075275" sldId="325"/>
            <ac:spMk id="4" creationId="{B61AF9F1-3B3A-4EE4-B3D0-134DDC1D3650}"/>
          </ac:spMkLst>
        </pc:spChg>
        <pc:spChg chg="add mod">
          <ac:chgData name="s ai" userId="e710d734f6a225af" providerId="LiveId" clId="{2717E147-915A-4302-99A4-A1FB87C77CE0}" dt="2021-03-22T13:27:47.831" v="20797" actId="1076"/>
          <ac:spMkLst>
            <pc:docMk/>
            <pc:sldMk cId="4244075275" sldId="325"/>
            <ac:spMk id="5" creationId="{56B3A818-A1EC-4ED1-A682-E807FBE34CF0}"/>
          </ac:spMkLst>
        </pc:spChg>
        <pc:spChg chg="add mod">
          <ac:chgData name="s ai" userId="e710d734f6a225af" providerId="LiveId" clId="{2717E147-915A-4302-99A4-A1FB87C77CE0}" dt="2021-03-22T13:27:54.577" v="20798" actId="1076"/>
          <ac:spMkLst>
            <pc:docMk/>
            <pc:sldMk cId="4244075275" sldId="325"/>
            <ac:spMk id="6" creationId="{DEED9262-F9A9-4800-9041-6D4079FFFEC2}"/>
          </ac:spMkLst>
        </pc:spChg>
        <pc:spChg chg="add mod">
          <ac:chgData name="s ai" userId="e710d734f6a225af" providerId="LiveId" clId="{2717E147-915A-4302-99A4-A1FB87C77CE0}" dt="2021-03-22T13:27:56.813" v="20799" actId="1076"/>
          <ac:spMkLst>
            <pc:docMk/>
            <pc:sldMk cId="4244075275" sldId="325"/>
            <ac:spMk id="7" creationId="{B12CDEDD-8EF4-4BF7-B9F2-5300469FE488}"/>
          </ac:spMkLst>
        </pc:spChg>
        <pc:spChg chg="add mod">
          <ac:chgData name="s ai" userId="e710d734f6a225af" providerId="LiveId" clId="{2717E147-915A-4302-99A4-A1FB87C77CE0}" dt="2021-03-22T12:29:27.616" v="18375"/>
          <ac:spMkLst>
            <pc:docMk/>
            <pc:sldMk cId="4244075275" sldId="325"/>
            <ac:spMk id="8" creationId="{61BE02C9-A2B5-4127-AB96-1854C2BB99BC}"/>
          </ac:spMkLst>
        </pc:spChg>
        <pc:spChg chg="add mod">
          <ac:chgData name="s ai" userId="e710d734f6a225af" providerId="LiveId" clId="{2717E147-915A-4302-99A4-A1FB87C77CE0}" dt="2021-03-22T13:27:38.448" v="20795" actId="1076"/>
          <ac:spMkLst>
            <pc:docMk/>
            <pc:sldMk cId="4244075275" sldId="325"/>
            <ac:spMk id="9" creationId="{1F1D589E-F4D0-4617-8FD8-6E247386286A}"/>
          </ac:spMkLst>
        </pc:spChg>
        <pc:spChg chg="add del mod">
          <ac:chgData name="s ai" userId="e710d734f6a225af" providerId="LiveId" clId="{2717E147-915A-4302-99A4-A1FB87C77CE0}" dt="2021-03-22T12:57:17.288" v="19796"/>
          <ac:spMkLst>
            <pc:docMk/>
            <pc:sldMk cId="4244075275" sldId="325"/>
            <ac:spMk id="10" creationId="{BE95CF3C-FE04-4B32-8922-A2DEA86E7DA4}"/>
          </ac:spMkLst>
        </pc:spChg>
        <pc:spChg chg="add mod">
          <ac:chgData name="s ai" userId="e710d734f6a225af" providerId="LiveId" clId="{2717E147-915A-4302-99A4-A1FB87C77CE0}" dt="2021-03-22T13:51:22.465" v="20802" actId="1076"/>
          <ac:spMkLst>
            <pc:docMk/>
            <pc:sldMk cId="4244075275" sldId="325"/>
            <ac:spMk id="12" creationId="{041F086E-3CC1-4A12-A288-892403BA9385}"/>
          </ac:spMkLst>
        </pc:spChg>
        <pc:spChg chg="add mod">
          <ac:chgData name="s ai" userId="e710d734f6a225af" providerId="LiveId" clId="{2717E147-915A-4302-99A4-A1FB87C77CE0}" dt="2021-03-22T13:27:59.421" v="20800" actId="1076"/>
          <ac:spMkLst>
            <pc:docMk/>
            <pc:sldMk cId="4244075275" sldId="325"/>
            <ac:spMk id="13" creationId="{9CE3162E-27C0-49C9-B235-DCB7FF1BB553}"/>
          </ac:spMkLst>
        </pc:spChg>
      </pc:sldChg>
      <pc:sldChg chg="addSp modSp add del">
        <pc:chgData name="s ai" userId="e710d734f6a225af" providerId="LiveId" clId="{2717E147-915A-4302-99A4-A1FB87C77CE0}" dt="2021-03-28T01:38:19.598" v="49350" actId="47"/>
        <pc:sldMkLst>
          <pc:docMk/>
          <pc:sldMk cId="3809887204" sldId="326"/>
        </pc:sldMkLst>
        <pc:spChg chg="add mod">
          <ac:chgData name="s ai" userId="e710d734f6a225af" providerId="LiveId" clId="{2717E147-915A-4302-99A4-A1FB87C77CE0}" dt="2021-03-27T00:25:50.557" v="43396"/>
          <ac:spMkLst>
            <pc:docMk/>
            <pc:sldMk cId="3809887204" sldId="326"/>
            <ac:spMk id="3" creationId="{2C9270E1-5D62-4EEF-8145-F6E28ACB6816}"/>
          </ac:spMkLst>
        </pc:spChg>
      </pc:sldChg>
      <pc:sldChg chg="addSp modSp add mod ord">
        <pc:chgData name="s ai" userId="e710d734f6a225af" providerId="LiveId" clId="{2717E147-915A-4302-99A4-A1FB87C77CE0}" dt="2021-03-27T00:25:40.923" v="43395"/>
        <pc:sldMkLst>
          <pc:docMk/>
          <pc:sldMk cId="3764723695" sldId="327"/>
        </pc:sldMkLst>
        <pc:spChg chg="add mod">
          <ac:chgData name="s ai" userId="e710d734f6a225af" providerId="LiveId" clId="{2717E147-915A-4302-99A4-A1FB87C77CE0}" dt="2021-03-22T13:58:22.985" v="21598" actId="1076"/>
          <ac:spMkLst>
            <pc:docMk/>
            <pc:sldMk cId="3764723695" sldId="327"/>
            <ac:spMk id="3" creationId="{8D9BACDF-D426-4981-818B-5CD46470AF10}"/>
          </ac:spMkLst>
        </pc:spChg>
        <pc:spChg chg="add mod">
          <ac:chgData name="s ai" userId="e710d734f6a225af" providerId="LiveId" clId="{2717E147-915A-4302-99A4-A1FB87C77CE0}" dt="2021-03-22T14:01:47.889" v="22118" actId="20577"/>
          <ac:spMkLst>
            <pc:docMk/>
            <pc:sldMk cId="3764723695" sldId="327"/>
            <ac:spMk id="4" creationId="{87507352-5810-42AA-A3B8-2AF978647F89}"/>
          </ac:spMkLst>
        </pc:spChg>
        <pc:spChg chg="add mod">
          <ac:chgData name="s ai" userId="e710d734f6a225af" providerId="LiveId" clId="{2717E147-915A-4302-99A4-A1FB87C77CE0}" dt="2021-03-22T14:01:55.420" v="22119" actId="1076"/>
          <ac:spMkLst>
            <pc:docMk/>
            <pc:sldMk cId="3764723695" sldId="327"/>
            <ac:spMk id="5" creationId="{FA89D3B7-D837-4A44-8D2B-66D35FEC374E}"/>
          </ac:spMkLst>
        </pc:spChg>
        <pc:spChg chg="add mod">
          <ac:chgData name="s ai" userId="e710d734f6a225af" providerId="LiveId" clId="{2717E147-915A-4302-99A4-A1FB87C77CE0}" dt="2021-03-22T14:05:14.290" v="22229" actId="1076"/>
          <ac:spMkLst>
            <pc:docMk/>
            <pc:sldMk cId="3764723695" sldId="327"/>
            <ac:spMk id="7" creationId="{50E32CD2-6F03-499D-A5A2-B25DA55F339B}"/>
          </ac:spMkLst>
        </pc:spChg>
        <pc:spChg chg="add mod">
          <ac:chgData name="s ai" userId="e710d734f6a225af" providerId="LiveId" clId="{2717E147-915A-4302-99A4-A1FB87C77CE0}" dt="2021-03-22T12:31:04.038" v="18397"/>
          <ac:spMkLst>
            <pc:docMk/>
            <pc:sldMk cId="3764723695" sldId="327"/>
            <ac:spMk id="8" creationId="{BA77ACEF-5C6E-447A-85EC-0D9B8AE2E307}"/>
          </ac:spMkLst>
        </pc:spChg>
        <pc:spChg chg="add mod">
          <ac:chgData name="s ai" userId="e710d734f6a225af" providerId="LiveId" clId="{2717E147-915A-4302-99A4-A1FB87C77CE0}" dt="2021-03-22T13:58:11.337" v="21597" actId="20577"/>
          <ac:spMkLst>
            <pc:docMk/>
            <pc:sldMk cId="3764723695" sldId="327"/>
            <ac:spMk id="9" creationId="{894B2E7D-DAD2-4F5A-BF99-9842B591F4A9}"/>
          </ac:spMkLst>
        </pc:spChg>
      </pc:sldChg>
      <pc:sldChg chg="add del">
        <pc:chgData name="s ai" userId="e710d734f6a225af" providerId="LiveId" clId="{2717E147-915A-4302-99A4-A1FB87C77CE0}" dt="2021-03-28T01:38:22.708" v="49351" actId="47"/>
        <pc:sldMkLst>
          <pc:docMk/>
          <pc:sldMk cId="3143639850" sldId="328"/>
        </pc:sldMkLst>
      </pc:sldChg>
      <pc:sldChg chg="addSp delSp modSp add mod">
        <pc:chgData name="s ai" userId="e710d734f6a225af" providerId="LiveId" clId="{2717E147-915A-4302-99A4-A1FB87C77CE0}" dt="2021-03-22T14:23:54.288" v="23729" actId="1076"/>
        <pc:sldMkLst>
          <pc:docMk/>
          <pc:sldMk cId="1737989080" sldId="329"/>
        </pc:sldMkLst>
        <pc:spChg chg="add mod">
          <ac:chgData name="s ai" userId="e710d734f6a225af" providerId="LiveId" clId="{2717E147-915A-4302-99A4-A1FB87C77CE0}" dt="2021-03-22T14:19:04.602" v="23302" actId="1076"/>
          <ac:spMkLst>
            <pc:docMk/>
            <pc:sldMk cId="1737989080" sldId="329"/>
            <ac:spMk id="3" creationId="{12EC886D-E6D0-4E70-A031-FEEEC295D044}"/>
          </ac:spMkLst>
        </pc:spChg>
        <pc:spChg chg="add del mod">
          <ac:chgData name="s ai" userId="e710d734f6a225af" providerId="LiveId" clId="{2717E147-915A-4302-99A4-A1FB87C77CE0}" dt="2021-03-22T14:21:28.631" v="23417"/>
          <ac:spMkLst>
            <pc:docMk/>
            <pc:sldMk cId="1737989080" sldId="329"/>
            <ac:spMk id="5" creationId="{B04D4A19-551C-49D8-9A61-4496720915E7}"/>
          </ac:spMkLst>
        </pc:spChg>
        <pc:spChg chg="add mod">
          <ac:chgData name="s ai" userId="e710d734f6a225af" providerId="LiveId" clId="{2717E147-915A-4302-99A4-A1FB87C77CE0}" dt="2021-03-22T14:23:51.189" v="23728" actId="1076"/>
          <ac:spMkLst>
            <pc:docMk/>
            <pc:sldMk cId="1737989080" sldId="329"/>
            <ac:spMk id="6" creationId="{16CA0107-A342-4825-BCD5-BB1A2C4D65AB}"/>
          </ac:spMkLst>
        </pc:spChg>
        <pc:spChg chg="add mod">
          <ac:chgData name="s ai" userId="e710d734f6a225af" providerId="LiveId" clId="{2717E147-915A-4302-99A4-A1FB87C77CE0}" dt="2021-03-22T14:23:54.288" v="23729" actId="1076"/>
          <ac:spMkLst>
            <pc:docMk/>
            <pc:sldMk cId="1737989080" sldId="329"/>
            <ac:spMk id="7" creationId="{9B858CAA-1B94-4CA0-9D54-F756C1C1D097}"/>
          </ac:spMkLst>
        </pc:spChg>
        <pc:spChg chg="add mod">
          <ac:chgData name="s ai" userId="e710d734f6a225af" providerId="LiveId" clId="{2717E147-915A-4302-99A4-A1FB87C77CE0}" dt="2021-03-22T12:31:06.539" v="18398"/>
          <ac:spMkLst>
            <pc:docMk/>
            <pc:sldMk cId="1737989080" sldId="329"/>
            <ac:spMk id="8" creationId="{8809E25A-F78F-41B7-A14F-5F5D17519893}"/>
          </ac:spMkLst>
        </pc:spChg>
        <pc:spChg chg="add mod">
          <ac:chgData name="s ai" userId="e710d734f6a225af" providerId="LiveId" clId="{2717E147-915A-4302-99A4-A1FB87C77CE0}" dt="2021-03-22T14:19:09.121" v="23306" actId="20577"/>
          <ac:spMkLst>
            <pc:docMk/>
            <pc:sldMk cId="1737989080" sldId="329"/>
            <ac:spMk id="9" creationId="{023EFFE6-CF95-46F5-B0D2-43E30A35D9E3}"/>
          </ac:spMkLst>
        </pc:spChg>
        <pc:spChg chg="add mod">
          <ac:chgData name="s ai" userId="e710d734f6a225af" providerId="LiveId" clId="{2717E147-915A-4302-99A4-A1FB87C77CE0}" dt="2021-03-22T14:23:47.148" v="23727" actId="20577"/>
          <ac:spMkLst>
            <pc:docMk/>
            <pc:sldMk cId="1737989080" sldId="329"/>
            <ac:spMk id="10" creationId="{C9EC6288-C122-4C90-98F2-DEAA68A07317}"/>
          </ac:spMkLst>
        </pc:spChg>
      </pc:sldChg>
      <pc:sldChg chg="delSp add del mod">
        <pc:chgData name="s ai" userId="e710d734f6a225af" providerId="LiveId" clId="{2717E147-915A-4302-99A4-A1FB87C77CE0}" dt="2021-03-28T01:38:34.335" v="49355" actId="47"/>
        <pc:sldMkLst>
          <pc:docMk/>
          <pc:sldMk cId="3681714659" sldId="330"/>
        </pc:sldMkLst>
        <pc:spChg chg="del">
          <ac:chgData name="s ai" userId="e710d734f6a225af" providerId="LiveId" clId="{2717E147-915A-4302-99A4-A1FB87C77CE0}" dt="2021-03-22T14:25:14.261" v="23731" actId="478"/>
          <ac:spMkLst>
            <pc:docMk/>
            <pc:sldMk cId="3681714659" sldId="330"/>
            <ac:spMk id="4" creationId="{19612AC3-C505-45F9-B5B5-68ACB16F018D}"/>
          </ac:spMkLst>
        </pc:spChg>
        <pc:spChg chg="del">
          <ac:chgData name="s ai" userId="e710d734f6a225af" providerId="LiveId" clId="{2717E147-915A-4302-99A4-A1FB87C77CE0}" dt="2021-03-22T14:25:14.261" v="23731" actId="478"/>
          <ac:spMkLst>
            <pc:docMk/>
            <pc:sldMk cId="3681714659" sldId="330"/>
            <ac:spMk id="5" creationId="{B7D579DB-734B-471F-9B61-491F2B8BF274}"/>
          </ac:spMkLst>
        </pc:spChg>
      </pc:sldChg>
      <pc:sldChg chg="addSp delSp modSp add mod">
        <pc:chgData name="s ai" userId="e710d734f6a225af" providerId="LiveId" clId="{2717E147-915A-4302-99A4-A1FB87C77CE0}" dt="2021-03-22T14:42:15.516" v="25313" actId="20577"/>
        <pc:sldMkLst>
          <pc:docMk/>
          <pc:sldMk cId="510821147" sldId="331"/>
        </pc:sldMkLst>
        <pc:spChg chg="del">
          <ac:chgData name="s ai" userId="e710d734f6a225af" providerId="LiveId" clId="{2717E147-915A-4302-99A4-A1FB87C77CE0}" dt="2021-03-22T14:25:21.344" v="23735" actId="478"/>
          <ac:spMkLst>
            <pc:docMk/>
            <pc:sldMk cId="510821147" sldId="331"/>
            <ac:spMk id="4" creationId="{19612AC3-C505-45F9-B5B5-68ACB16F018D}"/>
          </ac:spMkLst>
        </pc:spChg>
        <pc:spChg chg="del">
          <ac:chgData name="s ai" userId="e710d734f6a225af" providerId="LiveId" clId="{2717E147-915A-4302-99A4-A1FB87C77CE0}" dt="2021-03-22T14:25:20.201" v="23734" actId="478"/>
          <ac:spMkLst>
            <pc:docMk/>
            <pc:sldMk cId="510821147" sldId="331"/>
            <ac:spMk id="5" creationId="{B7D579DB-734B-471F-9B61-491F2B8BF274}"/>
          </ac:spMkLst>
        </pc:spChg>
        <pc:spChg chg="add mod">
          <ac:chgData name="s ai" userId="e710d734f6a225af" providerId="LiveId" clId="{2717E147-915A-4302-99A4-A1FB87C77CE0}" dt="2021-03-22T12:31:08.299" v="18399"/>
          <ac:spMkLst>
            <pc:docMk/>
            <pc:sldMk cId="510821147" sldId="331"/>
            <ac:spMk id="7" creationId="{246486A4-27E6-4491-904F-876C98E54738}"/>
          </ac:spMkLst>
        </pc:spChg>
        <pc:spChg chg="add mod">
          <ac:chgData name="s ai" userId="e710d734f6a225af" providerId="LiveId" clId="{2717E147-915A-4302-99A4-A1FB87C77CE0}" dt="2021-03-22T14:37:02.685" v="24757" actId="20577"/>
          <ac:spMkLst>
            <pc:docMk/>
            <pc:sldMk cId="510821147" sldId="331"/>
            <ac:spMk id="8" creationId="{73FB50A7-1876-4E23-8129-8B3E8D96DB5F}"/>
          </ac:spMkLst>
        </pc:spChg>
        <pc:spChg chg="add mod">
          <ac:chgData name="s ai" userId="e710d734f6a225af" providerId="LiveId" clId="{2717E147-915A-4302-99A4-A1FB87C77CE0}" dt="2021-03-22T14:38:17.868" v="24833" actId="1076"/>
          <ac:spMkLst>
            <pc:docMk/>
            <pc:sldMk cId="510821147" sldId="331"/>
            <ac:spMk id="9" creationId="{181F52DA-98C0-4809-AC40-7BEC79D0BA0A}"/>
          </ac:spMkLst>
        </pc:spChg>
        <pc:spChg chg="add mod">
          <ac:chgData name="s ai" userId="e710d734f6a225af" providerId="LiveId" clId="{2717E147-915A-4302-99A4-A1FB87C77CE0}" dt="2021-03-22T14:38:20.915" v="24834" actId="1076"/>
          <ac:spMkLst>
            <pc:docMk/>
            <pc:sldMk cId="510821147" sldId="331"/>
            <ac:spMk id="10" creationId="{E048E299-D317-40EA-8AAB-999F6C2DC34A}"/>
          </ac:spMkLst>
        </pc:spChg>
        <pc:spChg chg="add mod">
          <ac:chgData name="s ai" userId="e710d734f6a225af" providerId="LiveId" clId="{2717E147-915A-4302-99A4-A1FB87C77CE0}" dt="2021-03-22T12:31:08.299" v="18399"/>
          <ac:spMkLst>
            <pc:docMk/>
            <pc:sldMk cId="510821147" sldId="331"/>
            <ac:spMk id="11" creationId="{8998FE28-5659-44F6-B86F-3F838A11233E}"/>
          </ac:spMkLst>
        </pc:spChg>
        <pc:spChg chg="add mod">
          <ac:chgData name="s ai" userId="e710d734f6a225af" providerId="LiveId" clId="{2717E147-915A-4302-99A4-A1FB87C77CE0}" dt="2021-03-22T14:30:23.741" v="24434" actId="20577"/>
          <ac:spMkLst>
            <pc:docMk/>
            <pc:sldMk cId="510821147" sldId="331"/>
            <ac:spMk id="12" creationId="{C58CBD22-3683-4E31-BC41-22A89EFC4A38}"/>
          </ac:spMkLst>
        </pc:spChg>
        <pc:spChg chg="add mod">
          <ac:chgData name="s ai" userId="e710d734f6a225af" providerId="LiveId" clId="{2717E147-915A-4302-99A4-A1FB87C77CE0}" dt="2021-03-22T14:38:40.112" v="24846" actId="20577"/>
          <ac:spMkLst>
            <pc:docMk/>
            <pc:sldMk cId="510821147" sldId="331"/>
            <ac:spMk id="13" creationId="{BA7C225E-4F34-44F0-9564-7231FB4F68CA}"/>
          </ac:spMkLst>
        </pc:spChg>
        <pc:spChg chg="add mod">
          <ac:chgData name="s ai" userId="e710d734f6a225af" providerId="LiveId" clId="{2717E147-915A-4302-99A4-A1FB87C77CE0}" dt="2021-03-22T14:42:15.516" v="25313" actId="20577"/>
          <ac:spMkLst>
            <pc:docMk/>
            <pc:sldMk cId="510821147" sldId="331"/>
            <ac:spMk id="14" creationId="{747C1505-EB8D-4439-9137-E670DFD7C524}"/>
          </ac:spMkLst>
        </pc:spChg>
      </pc:sldChg>
      <pc:sldChg chg="add del">
        <pc:chgData name="s ai" userId="e710d734f6a225af" providerId="LiveId" clId="{2717E147-915A-4302-99A4-A1FB87C77CE0}" dt="2021-03-28T01:38:37.788" v="49356" actId="47"/>
        <pc:sldMkLst>
          <pc:docMk/>
          <pc:sldMk cId="1902149914" sldId="332"/>
        </pc:sldMkLst>
      </pc:sldChg>
      <pc:sldChg chg="addSp modSp add mod">
        <pc:chgData name="s ai" userId="e710d734f6a225af" providerId="LiveId" clId="{2717E147-915A-4302-99A4-A1FB87C77CE0}" dt="2021-03-22T14:58:39.820" v="26766" actId="20577"/>
        <pc:sldMkLst>
          <pc:docMk/>
          <pc:sldMk cId="633194387" sldId="333"/>
        </pc:sldMkLst>
        <pc:spChg chg="add mod">
          <ac:chgData name="s ai" userId="e710d734f6a225af" providerId="LiveId" clId="{2717E147-915A-4302-99A4-A1FB87C77CE0}" dt="2021-03-22T12:31:10.651" v="18400"/>
          <ac:spMkLst>
            <pc:docMk/>
            <pc:sldMk cId="633194387" sldId="333"/>
            <ac:spMk id="3" creationId="{53EDEB6A-53EB-4B3D-A998-4E3629E6E411}"/>
          </ac:spMkLst>
        </pc:spChg>
        <pc:spChg chg="add mod">
          <ac:chgData name="s ai" userId="e710d734f6a225af" providerId="LiveId" clId="{2717E147-915A-4302-99A4-A1FB87C77CE0}" dt="2021-03-22T14:55:34.352" v="26496" actId="20577"/>
          <ac:spMkLst>
            <pc:docMk/>
            <pc:sldMk cId="633194387" sldId="333"/>
            <ac:spMk id="5" creationId="{6BF7EEF8-E4DA-408D-A13E-3CE37BD59415}"/>
          </ac:spMkLst>
        </pc:spChg>
        <pc:spChg chg="add mod">
          <ac:chgData name="s ai" userId="e710d734f6a225af" providerId="LiveId" clId="{2717E147-915A-4302-99A4-A1FB87C77CE0}" dt="2021-03-22T12:31:10.651" v="18400"/>
          <ac:spMkLst>
            <pc:docMk/>
            <pc:sldMk cId="633194387" sldId="333"/>
            <ac:spMk id="6" creationId="{81ABCE97-DDC7-4044-A544-C25256BA5678}"/>
          </ac:spMkLst>
        </pc:spChg>
        <pc:spChg chg="add mod">
          <ac:chgData name="s ai" userId="e710d734f6a225af" providerId="LiveId" clId="{2717E147-915A-4302-99A4-A1FB87C77CE0}" dt="2021-03-22T14:58:39.820" v="26766" actId="20577"/>
          <ac:spMkLst>
            <pc:docMk/>
            <pc:sldMk cId="633194387" sldId="333"/>
            <ac:spMk id="7" creationId="{3F565D8F-B72A-401A-98C9-1E9B5405EFD3}"/>
          </ac:spMkLst>
        </pc:spChg>
        <pc:spChg chg="add mod">
          <ac:chgData name="s ai" userId="e710d734f6a225af" providerId="LiveId" clId="{2717E147-915A-4302-99A4-A1FB87C77CE0}" dt="2021-03-22T12:31:10.651" v="18400"/>
          <ac:spMkLst>
            <pc:docMk/>
            <pc:sldMk cId="633194387" sldId="333"/>
            <ac:spMk id="8" creationId="{F3639E83-F5BE-4B64-AB0E-E484C6020D17}"/>
          </ac:spMkLst>
        </pc:spChg>
        <pc:spChg chg="add mod">
          <ac:chgData name="s ai" userId="e710d734f6a225af" providerId="LiveId" clId="{2717E147-915A-4302-99A4-A1FB87C77CE0}" dt="2021-03-22T12:31:10.651" v="18400"/>
          <ac:spMkLst>
            <pc:docMk/>
            <pc:sldMk cId="633194387" sldId="333"/>
            <ac:spMk id="9" creationId="{2EC4AE2C-7F51-414B-943B-EBE5B20CF624}"/>
          </ac:spMkLst>
        </pc:spChg>
      </pc:sldChg>
      <pc:sldChg chg="add del">
        <pc:chgData name="s ai" userId="e710d734f6a225af" providerId="LiveId" clId="{2717E147-915A-4302-99A4-A1FB87C77CE0}" dt="2021-03-28T01:38:40.936" v="49357" actId="47"/>
        <pc:sldMkLst>
          <pc:docMk/>
          <pc:sldMk cId="2386599788" sldId="334"/>
        </pc:sldMkLst>
      </pc:sldChg>
      <pc:sldChg chg="addSp modSp add mod">
        <pc:chgData name="s ai" userId="e710d734f6a225af" providerId="LiveId" clId="{2717E147-915A-4302-99A4-A1FB87C77CE0}" dt="2021-03-23T12:59:29.287" v="27519" actId="20577"/>
        <pc:sldMkLst>
          <pc:docMk/>
          <pc:sldMk cId="377950089" sldId="335"/>
        </pc:sldMkLst>
        <pc:spChg chg="add mod">
          <ac:chgData name="s ai" userId="e710d734f6a225af" providerId="LiveId" clId="{2717E147-915A-4302-99A4-A1FB87C77CE0}" dt="2021-03-22T12:31:13.454" v="18401"/>
          <ac:spMkLst>
            <pc:docMk/>
            <pc:sldMk cId="377950089" sldId="335"/>
            <ac:spMk id="3" creationId="{681A3E2C-F849-4CAA-9CDE-81F0EA3AF4BA}"/>
          </ac:spMkLst>
        </pc:spChg>
        <pc:spChg chg="add mod">
          <ac:chgData name="s ai" userId="e710d734f6a225af" providerId="LiveId" clId="{2717E147-915A-4302-99A4-A1FB87C77CE0}" dt="2021-03-23T12:57:38.296" v="27405" actId="20577"/>
          <ac:spMkLst>
            <pc:docMk/>
            <pc:sldMk cId="377950089" sldId="335"/>
            <ac:spMk id="5" creationId="{B94653E2-288A-49CC-8757-AE5F843A4939}"/>
          </ac:spMkLst>
        </pc:spChg>
        <pc:spChg chg="add mod">
          <ac:chgData name="s ai" userId="e710d734f6a225af" providerId="LiveId" clId="{2717E147-915A-4302-99A4-A1FB87C77CE0}" dt="2021-03-22T12:31:13.454" v="18401"/>
          <ac:spMkLst>
            <pc:docMk/>
            <pc:sldMk cId="377950089" sldId="335"/>
            <ac:spMk id="6" creationId="{7D475BD0-FECB-4EEC-B888-A8A804D510EC}"/>
          </ac:spMkLst>
        </pc:spChg>
        <pc:spChg chg="add mod">
          <ac:chgData name="s ai" userId="e710d734f6a225af" providerId="LiveId" clId="{2717E147-915A-4302-99A4-A1FB87C77CE0}" dt="2021-03-23T12:59:29.287" v="27519" actId="20577"/>
          <ac:spMkLst>
            <pc:docMk/>
            <pc:sldMk cId="377950089" sldId="335"/>
            <ac:spMk id="7" creationId="{48369AD5-F059-4FDE-88CE-48D333B89E51}"/>
          </ac:spMkLst>
        </pc:spChg>
        <pc:spChg chg="add mod">
          <ac:chgData name="s ai" userId="e710d734f6a225af" providerId="LiveId" clId="{2717E147-915A-4302-99A4-A1FB87C77CE0}" dt="2021-03-22T12:31:13.454" v="18401"/>
          <ac:spMkLst>
            <pc:docMk/>
            <pc:sldMk cId="377950089" sldId="335"/>
            <ac:spMk id="8" creationId="{27219685-69F5-4803-84AF-8E891DA42FCF}"/>
          </ac:spMkLst>
        </pc:spChg>
        <pc:spChg chg="add mod">
          <ac:chgData name="s ai" userId="e710d734f6a225af" providerId="LiveId" clId="{2717E147-915A-4302-99A4-A1FB87C77CE0}" dt="2021-03-23T12:56:41.216" v="27299" actId="20577"/>
          <ac:spMkLst>
            <pc:docMk/>
            <pc:sldMk cId="377950089" sldId="335"/>
            <ac:spMk id="9" creationId="{42B9FBCB-5F6D-435A-9BC5-A9D6FBAF1405}"/>
          </ac:spMkLst>
        </pc:spChg>
      </pc:sldChg>
      <pc:sldChg chg="addSp delSp modSp add del mod ord">
        <pc:chgData name="s ai" userId="e710d734f6a225af" providerId="LiveId" clId="{2717E147-915A-4302-99A4-A1FB87C77CE0}" dt="2021-03-28T01:37:35.469" v="49344" actId="47"/>
        <pc:sldMkLst>
          <pc:docMk/>
          <pc:sldMk cId="3728620084" sldId="336"/>
        </pc:sldMkLst>
        <pc:spChg chg="mod">
          <ac:chgData name="s ai" userId="e710d734f6a225af" providerId="LiveId" clId="{2717E147-915A-4302-99A4-A1FB87C77CE0}" dt="2021-03-27T13:24:04.001" v="43615" actId="20577"/>
          <ac:spMkLst>
            <pc:docMk/>
            <pc:sldMk cId="3728620084" sldId="336"/>
            <ac:spMk id="3" creationId="{CCC9C20A-8572-45EC-BD14-B3BFE0135B90}"/>
          </ac:spMkLst>
        </pc:spChg>
        <pc:picChg chg="add del mod">
          <ac:chgData name="s ai" userId="e710d734f6a225af" providerId="LiveId" clId="{2717E147-915A-4302-99A4-A1FB87C77CE0}" dt="2021-03-28T01:34:23.661" v="49309"/>
          <ac:picMkLst>
            <pc:docMk/>
            <pc:sldMk cId="3728620084" sldId="336"/>
            <ac:picMk id="4" creationId="{5AF70455-3EDD-41F5-A12C-C819CF7E00BC}"/>
          </ac:picMkLst>
        </pc:picChg>
      </pc:sldChg>
      <pc:sldChg chg="addSp delSp modSp add mod ord">
        <pc:chgData name="s ai" userId="e710d734f6a225af" providerId="LiveId" clId="{2717E147-915A-4302-99A4-A1FB87C77CE0}" dt="2021-03-28T01:37:43.007" v="49345" actId="1076"/>
        <pc:sldMkLst>
          <pc:docMk/>
          <pc:sldMk cId="2689119112" sldId="337"/>
        </pc:sldMkLst>
        <pc:spChg chg="mod">
          <ac:chgData name="s ai" userId="e710d734f6a225af" providerId="LiveId" clId="{2717E147-915A-4302-99A4-A1FB87C77CE0}" dt="2021-03-27T13:23:53.230" v="43611" actId="20577"/>
          <ac:spMkLst>
            <pc:docMk/>
            <pc:sldMk cId="2689119112" sldId="337"/>
            <ac:spMk id="3" creationId="{CCC9C20A-8572-45EC-BD14-B3BFE0135B90}"/>
          </ac:spMkLst>
        </pc:spChg>
        <pc:spChg chg="add mod">
          <ac:chgData name="s ai" userId="e710d734f6a225af" providerId="LiveId" clId="{2717E147-915A-4302-99A4-A1FB87C77CE0}" dt="2021-03-28T01:34:13.967" v="49303" actId="1076"/>
          <ac:spMkLst>
            <pc:docMk/>
            <pc:sldMk cId="2689119112" sldId="337"/>
            <ac:spMk id="4" creationId="{58B78783-FB6C-419C-8D61-CF78059C352C}"/>
          </ac:spMkLst>
        </pc:spChg>
        <pc:spChg chg="add mod">
          <ac:chgData name="s ai" userId="e710d734f6a225af" providerId="LiveId" clId="{2717E147-915A-4302-99A4-A1FB87C77CE0}" dt="2021-03-28T01:34:13.967" v="49303" actId="1076"/>
          <ac:spMkLst>
            <pc:docMk/>
            <pc:sldMk cId="2689119112" sldId="337"/>
            <ac:spMk id="5" creationId="{B1EC1078-7F80-4D6D-A291-1A6D34C51CFE}"/>
          </ac:spMkLst>
        </pc:spChg>
        <pc:spChg chg="add mod">
          <ac:chgData name="s ai" userId="e710d734f6a225af" providerId="LiveId" clId="{2717E147-915A-4302-99A4-A1FB87C77CE0}" dt="2021-03-28T01:37:43.007" v="49345" actId="1076"/>
          <ac:spMkLst>
            <pc:docMk/>
            <pc:sldMk cId="2689119112" sldId="337"/>
            <ac:spMk id="6" creationId="{55F1ABC6-E480-43B8-8C96-CFFB39B52727}"/>
          </ac:spMkLst>
        </pc:spChg>
        <pc:spChg chg="add mod">
          <ac:chgData name="s ai" userId="e710d734f6a225af" providerId="LiveId" clId="{2717E147-915A-4302-99A4-A1FB87C77CE0}" dt="2021-03-28T01:37:43.007" v="49345" actId="1076"/>
          <ac:spMkLst>
            <pc:docMk/>
            <pc:sldMk cId="2689119112" sldId="337"/>
            <ac:spMk id="7" creationId="{E375DCBA-6E21-4AB7-9EBB-ED6D961F8480}"/>
          </ac:spMkLst>
        </pc:spChg>
        <pc:spChg chg="add del mod">
          <ac:chgData name="s ai" userId="e710d734f6a225af" providerId="LiveId" clId="{2717E147-915A-4302-99A4-A1FB87C77CE0}" dt="2021-03-28T01:34:14.792" v="49304" actId="21"/>
          <ac:spMkLst>
            <pc:docMk/>
            <pc:sldMk cId="2689119112" sldId="337"/>
            <ac:spMk id="8" creationId="{6F30005E-FEA8-48D5-BEF0-2D949E9CDF9D}"/>
          </ac:spMkLst>
        </pc:spChg>
        <pc:spChg chg="add del mod">
          <ac:chgData name="s ai" userId="e710d734f6a225af" providerId="LiveId" clId="{2717E147-915A-4302-99A4-A1FB87C77CE0}" dt="2021-03-28T01:34:14.792" v="49304" actId="21"/>
          <ac:spMkLst>
            <pc:docMk/>
            <pc:sldMk cId="2689119112" sldId="337"/>
            <ac:spMk id="9" creationId="{76CE6B98-548A-4979-8DCD-14056DDE7506}"/>
          </ac:spMkLst>
        </pc:spChg>
      </pc:sldChg>
      <pc:sldChg chg="add del">
        <pc:chgData name="s ai" userId="e710d734f6a225af" providerId="LiveId" clId="{2717E147-915A-4302-99A4-A1FB87C77CE0}" dt="2021-03-28T01:38:45.471" v="49358" actId="47"/>
        <pc:sldMkLst>
          <pc:docMk/>
          <pc:sldMk cId="3412787828" sldId="338"/>
        </pc:sldMkLst>
      </pc:sldChg>
      <pc:sldChg chg="addSp delSp modSp add mod modNotesTx">
        <pc:chgData name="s ai" userId="e710d734f6a225af" providerId="LiveId" clId="{2717E147-915A-4302-99A4-A1FB87C77CE0}" dt="2021-03-23T13:34:33.526" v="30159" actId="478"/>
        <pc:sldMkLst>
          <pc:docMk/>
          <pc:sldMk cId="2468352663" sldId="339"/>
        </pc:sldMkLst>
        <pc:spChg chg="add mod">
          <ac:chgData name="s ai" userId="e710d734f6a225af" providerId="LiveId" clId="{2717E147-915A-4302-99A4-A1FB87C77CE0}" dt="2021-03-22T12:31:18.449" v="18403"/>
          <ac:spMkLst>
            <pc:docMk/>
            <pc:sldMk cId="2468352663" sldId="339"/>
            <ac:spMk id="4" creationId="{B75453BA-6532-45CB-8BC1-B947B9BB4F8F}"/>
          </ac:spMkLst>
        </pc:spChg>
        <pc:spChg chg="add mod">
          <ac:chgData name="s ai" userId="e710d734f6a225af" providerId="LiveId" clId="{2717E147-915A-4302-99A4-A1FB87C77CE0}" dt="2021-03-23T13:30:17.151" v="29786" actId="20577"/>
          <ac:spMkLst>
            <pc:docMk/>
            <pc:sldMk cId="2468352663" sldId="339"/>
            <ac:spMk id="5" creationId="{4EEB2269-C5C9-4CE3-99F4-339CF9654D57}"/>
          </ac:spMkLst>
        </pc:spChg>
        <pc:spChg chg="add mod">
          <ac:chgData name="s ai" userId="e710d734f6a225af" providerId="LiveId" clId="{2717E147-915A-4302-99A4-A1FB87C77CE0}" dt="2021-03-22T12:31:18.449" v="18403"/>
          <ac:spMkLst>
            <pc:docMk/>
            <pc:sldMk cId="2468352663" sldId="339"/>
            <ac:spMk id="6" creationId="{0091D4EE-6239-49BD-8B77-A61B214A56D8}"/>
          </ac:spMkLst>
        </pc:spChg>
        <pc:spChg chg="add mod">
          <ac:chgData name="s ai" userId="e710d734f6a225af" providerId="LiveId" clId="{2717E147-915A-4302-99A4-A1FB87C77CE0}" dt="2021-03-23T13:34:08.852" v="30158" actId="1076"/>
          <ac:spMkLst>
            <pc:docMk/>
            <pc:sldMk cId="2468352663" sldId="339"/>
            <ac:spMk id="7" creationId="{8076A936-7E17-4CC7-8739-98D7BB0848A5}"/>
          </ac:spMkLst>
        </pc:spChg>
        <pc:spChg chg="add mod">
          <ac:chgData name="s ai" userId="e710d734f6a225af" providerId="LiveId" clId="{2717E147-915A-4302-99A4-A1FB87C77CE0}" dt="2021-03-22T12:31:18.449" v="18403"/>
          <ac:spMkLst>
            <pc:docMk/>
            <pc:sldMk cId="2468352663" sldId="339"/>
            <ac:spMk id="8" creationId="{C6315BE6-1511-4422-A6BB-3A7D1F2C0DD2}"/>
          </ac:spMkLst>
        </pc:spChg>
        <pc:spChg chg="add mod">
          <ac:chgData name="s ai" userId="e710d734f6a225af" providerId="LiveId" clId="{2717E147-915A-4302-99A4-A1FB87C77CE0}" dt="2021-03-23T13:28:03.208" v="29541" actId="20577"/>
          <ac:spMkLst>
            <pc:docMk/>
            <pc:sldMk cId="2468352663" sldId="339"/>
            <ac:spMk id="9" creationId="{D70B545D-C512-4A63-AB1E-825DC3D1F18A}"/>
          </ac:spMkLst>
        </pc:spChg>
        <pc:spChg chg="add del mod">
          <ac:chgData name="s ai" userId="e710d734f6a225af" providerId="LiveId" clId="{2717E147-915A-4302-99A4-A1FB87C77CE0}" dt="2021-03-23T13:34:33.526" v="30159" actId="478"/>
          <ac:spMkLst>
            <pc:docMk/>
            <pc:sldMk cId="2468352663" sldId="339"/>
            <ac:spMk id="10" creationId="{5A4DC232-E97E-4A1B-851A-81BA8ABF21B5}"/>
          </ac:spMkLst>
        </pc:spChg>
      </pc:sldChg>
      <pc:sldChg chg="add del ord">
        <pc:chgData name="s ai" userId="e710d734f6a225af" providerId="LiveId" clId="{2717E147-915A-4302-99A4-A1FB87C77CE0}" dt="2021-03-28T01:39:07.910" v="49361" actId="47"/>
        <pc:sldMkLst>
          <pc:docMk/>
          <pc:sldMk cId="2523232331" sldId="340"/>
        </pc:sldMkLst>
      </pc:sldChg>
      <pc:sldChg chg="addSp modSp add mod ord">
        <pc:chgData name="s ai" userId="e710d734f6a225af" providerId="LiveId" clId="{2717E147-915A-4302-99A4-A1FB87C77CE0}" dt="2021-03-27T13:50:18.351" v="44661"/>
        <pc:sldMkLst>
          <pc:docMk/>
          <pc:sldMk cId="806330609" sldId="341"/>
        </pc:sldMkLst>
        <pc:spChg chg="add mod">
          <ac:chgData name="s ai" userId="e710d734f6a225af" providerId="LiveId" clId="{2717E147-915A-4302-99A4-A1FB87C77CE0}" dt="2021-03-22T12:31:20.474" v="18404"/>
          <ac:spMkLst>
            <pc:docMk/>
            <pc:sldMk cId="806330609" sldId="341"/>
            <ac:spMk id="3" creationId="{6A0A9B50-E48F-4A92-9F42-45B8AB2A626A}"/>
          </ac:spMkLst>
        </pc:spChg>
        <pc:spChg chg="add mod">
          <ac:chgData name="s ai" userId="e710d734f6a225af" providerId="LiveId" clId="{2717E147-915A-4302-99A4-A1FB87C77CE0}" dt="2021-03-23T13:46:03.254" v="30870" actId="20577"/>
          <ac:spMkLst>
            <pc:docMk/>
            <pc:sldMk cId="806330609" sldId="341"/>
            <ac:spMk id="5" creationId="{D9EBF7C6-9686-4ED8-B133-0E0ECEE8AFC8}"/>
          </ac:spMkLst>
        </pc:spChg>
        <pc:spChg chg="add mod">
          <ac:chgData name="s ai" userId="e710d734f6a225af" providerId="LiveId" clId="{2717E147-915A-4302-99A4-A1FB87C77CE0}" dt="2021-03-23T13:48:47.120" v="30954" actId="20577"/>
          <ac:spMkLst>
            <pc:docMk/>
            <pc:sldMk cId="806330609" sldId="341"/>
            <ac:spMk id="6" creationId="{714F1DE3-0786-43DE-BDF9-8B5C242963E6}"/>
          </ac:spMkLst>
        </pc:spChg>
        <pc:spChg chg="add mod">
          <ac:chgData name="s ai" userId="e710d734f6a225af" providerId="LiveId" clId="{2717E147-915A-4302-99A4-A1FB87C77CE0}" dt="2021-03-23T13:49:27.281" v="31114" actId="20577"/>
          <ac:spMkLst>
            <pc:docMk/>
            <pc:sldMk cId="806330609" sldId="341"/>
            <ac:spMk id="7" creationId="{0FB552DD-86C4-47B3-8631-5CCD82DDF4C9}"/>
          </ac:spMkLst>
        </pc:spChg>
        <pc:spChg chg="add mod">
          <ac:chgData name="s ai" userId="e710d734f6a225af" providerId="LiveId" clId="{2717E147-915A-4302-99A4-A1FB87C77CE0}" dt="2021-03-22T12:31:20.474" v="18404"/>
          <ac:spMkLst>
            <pc:docMk/>
            <pc:sldMk cId="806330609" sldId="341"/>
            <ac:spMk id="8" creationId="{DB3E7A7C-CAAD-46FC-A3C8-B7A23DCB834D}"/>
          </ac:spMkLst>
        </pc:spChg>
        <pc:spChg chg="add mod">
          <ac:chgData name="s ai" userId="e710d734f6a225af" providerId="LiveId" clId="{2717E147-915A-4302-99A4-A1FB87C77CE0}" dt="2021-03-23T13:46:47.989" v="30944" actId="20577"/>
          <ac:spMkLst>
            <pc:docMk/>
            <pc:sldMk cId="806330609" sldId="341"/>
            <ac:spMk id="9" creationId="{0C15D780-2B0E-4BBB-A9F0-081C95A2D725}"/>
          </ac:spMkLst>
        </pc:spChg>
      </pc:sldChg>
      <pc:sldChg chg="add del">
        <pc:chgData name="s ai" userId="e710d734f6a225af" providerId="LiveId" clId="{2717E147-915A-4302-99A4-A1FB87C77CE0}" dt="2021-03-28T01:38:50.557" v="49359" actId="47"/>
        <pc:sldMkLst>
          <pc:docMk/>
          <pc:sldMk cId="4034922811" sldId="342"/>
        </pc:sldMkLst>
      </pc:sldChg>
      <pc:sldChg chg="addSp modSp add mod">
        <pc:chgData name="s ai" userId="e710d734f6a225af" providerId="LiveId" clId="{2717E147-915A-4302-99A4-A1FB87C77CE0}" dt="2021-03-23T14:09:14.089" v="32643" actId="20577"/>
        <pc:sldMkLst>
          <pc:docMk/>
          <pc:sldMk cId="2613991998" sldId="343"/>
        </pc:sldMkLst>
        <pc:spChg chg="add mod">
          <ac:chgData name="s ai" userId="e710d734f6a225af" providerId="LiveId" clId="{2717E147-915A-4302-99A4-A1FB87C77CE0}" dt="2021-03-22T12:31:23.079" v="18405"/>
          <ac:spMkLst>
            <pc:docMk/>
            <pc:sldMk cId="2613991998" sldId="343"/>
            <ac:spMk id="3" creationId="{1B9D9F92-9243-4574-A881-1BC2A2ED6F26}"/>
          </ac:spMkLst>
        </pc:spChg>
        <pc:spChg chg="mod">
          <ac:chgData name="s ai" userId="e710d734f6a225af" providerId="LiveId" clId="{2717E147-915A-4302-99A4-A1FB87C77CE0}" dt="2021-03-23T13:35:29.993" v="30163" actId="20577"/>
          <ac:spMkLst>
            <pc:docMk/>
            <pc:sldMk cId="2613991998" sldId="343"/>
            <ac:spMk id="4" creationId="{2E6193D1-C9C7-4BA9-8477-3E7EE3AD56BC}"/>
          </ac:spMkLst>
        </pc:spChg>
        <pc:spChg chg="add mod">
          <ac:chgData name="s ai" userId="e710d734f6a225af" providerId="LiveId" clId="{2717E147-915A-4302-99A4-A1FB87C77CE0}" dt="2021-03-23T14:06:31.868" v="32405" actId="20577"/>
          <ac:spMkLst>
            <pc:docMk/>
            <pc:sldMk cId="2613991998" sldId="343"/>
            <ac:spMk id="5" creationId="{EA6EC26A-B06A-49AA-93DA-AD92ACED31BB}"/>
          </ac:spMkLst>
        </pc:spChg>
        <pc:spChg chg="add mod">
          <ac:chgData name="s ai" userId="e710d734f6a225af" providerId="LiveId" clId="{2717E147-915A-4302-99A4-A1FB87C77CE0}" dt="2021-03-23T14:07:03.789" v="32413" actId="20577"/>
          <ac:spMkLst>
            <pc:docMk/>
            <pc:sldMk cId="2613991998" sldId="343"/>
            <ac:spMk id="6" creationId="{DADAD483-5842-4D58-89AC-5A07CC915C19}"/>
          </ac:spMkLst>
        </pc:spChg>
        <pc:spChg chg="add mod">
          <ac:chgData name="s ai" userId="e710d734f6a225af" providerId="LiveId" clId="{2717E147-915A-4302-99A4-A1FB87C77CE0}" dt="2021-03-23T14:09:14.089" v="32643" actId="20577"/>
          <ac:spMkLst>
            <pc:docMk/>
            <pc:sldMk cId="2613991998" sldId="343"/>
            <ac:spMk id="7" creationId="{C691EE35-1515-4C96-A6EA-9C0705C7545D}"/>
          </ac:spMkLst>
        </pc:spChg>
        <pc:spChg chg="add mod">
          <ac:chgData name="s ai" userId="e710d734f6a225af" providerId="LiveId" clId="{2717E147-915A-4302-99A4-A1FB87C77CE0}" dt="2021-03-22T12:31:23.079" v="18405"/>
          <ac:spMkLst>
            <pc:docMk/>
            <pc:sldMk cId="2613991998" sldId="343"/>
            <ac:spMk id="8" creationId="{7525B24B-DC1A-498F-87F0-30439A579C5A}"/>
          </ac:spMkLst>
        </pc:spChg>
        <pc:spChg chg="add mod">
          <ac:chgData name="s ai" userId="e710d734f6a225af" providerId="LiveId" clId="{2717E147-915A-4302-99A4-A1FB87C77CE0}" dt="2021-03-23T14:04:36.227" v="32294" actId="20577"/>
          <ac:spMkLst>
            <pc:docMk/>
            <pc:sldMk cId="2613991998" sldId="343"/>
            <ac:spMk id="9" creationId="{5AF69E72-49F7-4CD1-A651-A411241982C4}"/>
          </ac:spMkLst>
        </pc:spChg>
      </pc:sldChg>
      <pc:sldChg chg="addSp modSp add del mod ord">
        <pc:chgData name="s ai" userId="e710d734f6a225af" providerId="LiveId" clId="{2717E147-915A-4302-99A4-A1FB87C77CE0}" dt="2021-03-28T01:38:26.727" v="49352" actId="47"/>
        <pc:sldMkLst>
          <pc:docMk/>
          <pc:sldMk cId="2097888073" sldId="344"/>
        </pc:sldMkLst>
        <pc:spChg chg="add mod">
          <ac:chgData name="s ai" userId="e710d734f6a225af" providerId="LiveId" clId="{2717E147-915A-4302-99A4-A1FB87C77CE0}" dt="2021-03-27T00:49:38.059" v="43449" actId="20577"/>
          <ac:spMkLst>
            <pc:docMk/>
            <pc:sldMk cId="2097888073" sldId="344"/>
            <ac:spMk id="3" creationId="{FA0D7634-CCF3-4A29-82AB-F0F641A162B7}"/>
          </ac:spMkLst>
        </pc:spChg>
      </pc:sldChg>
      <pc:sldChg chg="addSp delSp modSp add mod ord">
        <pc:chgData name="s ai" userId="e710d734f6a225af" providerId="LiveId" clId="{2717E147-915A-4302-99A4-A1FB87C77CE0}" dt="2021-03-27T14:16:31.729" v="46014" actId="20577"/>
        <pc:sldMkLst>
          <pc:docMk/>
          <pc:sldMk cId="3730728620" sldId="345"/>
        </pc:sldMkLst>
        <pc:spChg chg="add mod">
          <ac:chgData name="s ai" userId="e710d734f6a225af" providerId="LiveId" clId="{2717E147-915A-4302-99A4-A1FB87C77CE0}" dt="2021-03-23T14:20:44.780" v="33101" actId="1076"/>
          <ac:spMkLst>
            <pc:docMk/>
            <pc:sldMk cId="3730728620" sldId="345"/>
            <ac:spMk id="3" creationId="{275E3CA9-429F-4F5F-996C-240C4A63C202}"/>
          </ac:spMkLst>
        </pc:spChg>
        <pc:spChg chg="add mod">
          <ac:chgData name="s ai" userId="e710d734f6a225af" providerId="LiveId" clId="{2717E147-915A-4302-99A4-A1FB87C77CE0}" dt="2021-03-23T14:21:23.611" v="33115" actId="1076"/>
          <ac:spMkLst>
            <pc:docMk/>
            <pc:sldMk cId="3730728620" sldId="345"/>
            <ac:spMk id="5" creationId="{CA3CB4DB-5560-437D-8679-628A1B76DE2F}"/>
          </ac:spMkLst>
        </pc:spChg>
        <pc:spChg chg="add del mod">
          <ac:chgData name="s ai" userId="e710d734f6a225af" providerId="LiveId" clId="{2717E147-915A-4302-99A4-A1FB87C77CE0}" dt="2021-03-23T14:20:40.821" v="33100" actId="478"/>
          <ac:spMkLst>
            <pc:docMk/>
            <pc:sldMk cId="3730728620" sldId="345"/>
            <ac:spMk id="6" creationId="{0CC0B9C6-34BC-46CC-ACB6-B7BE931CEA43}"/>
          </ac:spMkLst>
        </pc:spChg>
        <pc:spChg chg="add mod">
          <ac:chgData name="s ai" userId="e710d734f6a225af" providerId="LiveId" clId="{2717E147-915A-4302-99A4-A1FB87C77CE0}" dt="2021-03-27T14:15:12.722" v="45773" actId="20577"/>
          <ac:spMkLst>
            <pc:docMk/>
            <pc:sldMk cId="3730728620" sldId="345"/>
            <ac:spMk id="7" creationId="{54A4148D-A296-4DAC-9462-20CC800E65C5}"/>
          </ac:spMkLst>
        </pc:spChg>
        <pc:spChg chg="add del mod">
          <ac:chgData name="s ai" userId="e710d734f6a225af" providerId="LiveId" clId="{2717E147-915A-4302-99A4-A1FB87C77CE0}" dt="2021-03-23T14:20:40.821" v="33100" actId="478"/>
          <ac:spMkLst>
            <pc:docMk/>
            <pc:sldMk cId="3730728620" sldId="345"/>
            <ac:spMk id="7" creationId="{FC1F2BE7-BA41-4521-BBA2-03CDEF7AD944}"/>
          </ac:spMkLst>
        </pc:spChg>
        <pc:spChg chg="add mod">
          <ac:chgData name="s ai" userId="e710d734f6a225af" providerId="LiveId" clId="{2717E147-915A-4302-99A4-A1FB87C77CE0}" dt="2021-03-22T12:31:26.045" v="18406"/>
          <ac:spMkLst>
            <pc:docMk/>
            <pc:sldMk cId="3730728620" sldId="345"/>
            <ac:spMk id="8" creationId="{C40ED9EB-B5D6-46FE-AC94-4E6C22AD17D5}"/>
          </ac:spMkLst>
        </pc:spChg>
        <pc:spChg chg="add mod">
          <ac:chgData name="s ai" userId="e710d734f6a225af" providerId="LiveId" clId="{2717E147-915A-4302-99A4-A1FB87C77CE0}" dt="2021-03-23T14:15:02.699" v="33024" actId="20577"/>
          <ac:spMkLst>
            <pc:docMk/>
            <pc:sldMk cId="3730728620" sldId="345"/>
            <ac:spMk id="9" creationId="{D52A2A5B-2DC4-4CDE-92EF-4013A781F47A}"/>
          </ac:spMkLst>
        </pc:spChg>
        <pc:spChg chg="add mod">
          <ac:chgData name="s ai" userId="e710d734f6a225af" providerId="LiveId" clId="{2717E147-915A-4302-99A4-A1FB87C77CE0}" dt="2021-03-27T14:16:31.729" v="46014" actId="20577"/>
          <ac:spMkLst>
            <pc:docMk/>
            <pc:sldMk cId="3730728620" sldId="345"/>
            <ac:spMk id="10" creationId="{714743A7-92D1-4657-BA90-3A9A3499CB22}"/>
          </ac:spMkLst>
        </pc:spChg>
      </pc:sldChg>
      <pc:sldChg chg="add del">
        <pc:chgData name="s ai" userId="e710d734f6a225af" providerId="LiveId" clId="{2717E147-915A-4302-99A4-A1FB87C77CE0}" dt="2021-03-28T01:39:13.313" v="49362" actId="47"/>
        <pc:sldMkLst>
          <pc:docMk/>
          <pc:sldMk cId="2426403724" sldId="346"/>
        </pc:sldMkLst>
      </pc:sldChg>
      <pc:sldChg chg="addSp delSp modSp add mod">
        <pc:chgData name="s ai" userId="e710d734f6a225af" providerId="LiveId" clId="{2717E147-915A-4302-99A4-A1FB87C77CE0}" dt="2021-03-28T01:47:47.149" v="49665" actId="478"/>
        <pc:sldMkLst>
          <pc:docMk/>
          <pc:sldMk cId="754044050" sldId="347"/>
        </pc:sldMkLst>
        <pc:spChg chg="add del mod">
          <ac:chgData name="s ai" userId="e710d734f6a225af" providerId="LiveId" clId="{2717E147-915A-4302-99A4-A1FB87C77CE0}" dt="2021-03-28T01:47:47.149" v="49665" actId="478"/>
          <ac:spMkLst>
            <pc:docMk/>
            <pc:sldMk cId="754044050" sldId="347"/>
            <ac:spMk id="3" creationId="{358885DA-4C63-4AE3-9A18-2A6ECC214F8D}"/>
          </ac:spMkLst>
        </pc:spChg>
        <pc:spChg chg="add del mod">
          <ac:chgData name="s ai" userId="e710d734f6a225af" providerId="LiveId" clId="{2717E147-915A-4302-99A4-A1FB87C77CE0}" dt="2021-03-28T01:47:47.149" v="49665" actId="478"/>
          <ac:spMkLst>
            <pc:docMk/>
            <pc:sldMk cId="754044050" sldId="347"/>
            <ac:spMk id="5" creationId="{24595F6C-3039-49C1-9FF3-E92867413573}"/>
          </ac:spMkLst>
        </pc:spChg>
        <pc:spChg chg="add del mod">
          <ac:chgData name="s ai" userId="e710d734f6a225af" providerId="LiveId" clId="{2717E147-915A-4302-99A4-A1FB87C77CE0}" dt="2021-03-28T01:47:47.149" v="49665" actId="478"/>
          <ac:spMkLst>
            <pc:docMk/>
            <pc:sldMk cId="754044050" sldId="347"/>
            <ac:spMk id="6" creationId="{F459CCF0-4DD7-421E-B121-25B7E8BB238B}"/>
          </ac:spMkLst>
        </pc:spChg>
        <pc:spChg chg="add del mod">
          <ac:chgData name="s ai" userId="e710d734f6a225af" providerId="LiveId" clId="{2717E147-915A-4302-99A4-A1FB87C77CE0}" dt="2021-03-28T01:47:47.149" v="49665" actId="478"/>
          <ac:spMkLst>
            <pc:docMk/>
            <pc:sldMk cId="754044050" sldId="347"/>
            <ac:spMk id="7" creationId="{BF02304A-2807-41AD-8CB5-C67EB3689F16}"/>
          </ac:spMkLst>
        </pc:spChg>
        <pc:spChg chg="add mod">
          <ac:chgData name="s ai" userId="e710d734f6a225af" providerId="LiveId" clId="{2717E147-915A-4302-99A4-A1FB87C77CE0}" dt="2021-03-28T01:47:45.551" v="49664" actId="1076"/>
          <ac:spMkLst>
            <pc:docMk/>
            <pc:sldMk cId="754044050" sldId="347"/>
            <ac:spMk id="8" creationId="{AEA32678-E6F6-4BC2-9812-986ABFF68149}"/>
          </ac:spMkLst>
        </pc:spChg>
        <pc:spChg chg="add del mod">
          <ac:chgData name="s ai" userId="e710d734f6a225af" providerId="LiveId" clId="{2717E147-915A-4302-99A4-A1FB87C77CE0}" dt="2021-03-28T01:47:47.149" v="49665" actId="478"/>
          <ac:spMkLst>
            <pc:docMk/>
            <pc:sldMk cId="754044050" sldId="347"/>
            <ac:spMk id="9" creationId="{327A1010-9E9F-4038-AF9C-CD14A306B036}"/>
          </ac:spMkLst>
        </pc:spChg>
      </pc:sldChg>
      <pc:sldChg chg="add del">
        <pc:chgData name="s ai" userId="e710d734f6a225af" providerId="LiveId" clId="{2717E147-915A-4302-99A4-A1FB87C77CE0}" dt="2021-03-28T01:39:20.280" v="49364" actId="47"/>
        <pc:sldMkLst>
          <pc:docMk/>
          <pc:sldMk cId="1244304192" sldId="348"/>
        </pc:sldMkLst>
      </pc:sldChg>
      <pc:sldChg chg="addSp modSp add mod">
        <pc:chgData name="s ai" userId="e710d734f6a225af" providerId="LiveId" clId="{2717E147-915A-4302-99A4-A1FB87C77CE0}" dt="2021-03-28T08:55:18.678" v="52702" actId="20577"/>
        <pc:sldMkLst>
          <pc:docMk/>
          <pc:sldMk cId="1897378206" sldId="349"/>
        </pc:sldMkLst>
        <pc:spChg chg="add mod">
          <ac:chgData name="s ai" userId="e710d734f6a225af" providerId="LiveId" clId="{2717E147-915A-4302-99A4-A1FB87C77CE0}" dt="2021-03-28T08:54:58.637" v="52661" actId="20577"/>
          <ac:spMkLst>
            <pc:docMk/>
            <pc:sldMk cId="1897378206" sldId="349"/>
            <ac:spMk id="3" creationId="{A5D2141A-701F-4F48-B3BB-80BAF9DF41F0}"/>
          </ac:spMkLst>
        </pc:spChg>
        <pc:spChg chg="add mod">
          <ac:chgData name="s ai" userId="e710d734f6a225af" providerId="LiveId" clId="{2717E147-915A-4302-99A4-A1FB87C77CE0}" dt="2021-03-23T15:37:58.596" v="34844" actId="20577"/>
          <ac:spMkLst>
            <pc:docMk/>
            <pc:sldMk cId="1897378206" sldId="349"/>
            <ac:spMk id="5" creationId="{B3D02B43-23E9-4988-B556-E8EEC2EBBE71}"/>
          </ac:spMkLst>
        </pc:spChg>
        <pc:spChg chg="add mod">
          <ac:chgData name="s ai" userId="e710d734f6a225af" providerId="LiveId" clId="{2717E147-915A-4302-99A4-A1FB87C77CE0}" dt="2021-03-23T15:45:28.282" v="35806" actId="1076"/>
          <ac:spMkLst>
            <pc:docMk/>
            <pc:sldMk cId="1897378206" sldId="349"/>
            <ac:spMk id="6" creationId="{5270DDC7-6C2D-487C-BCAB-4268FED8B866}"/>
          </ac:spMkLst>
        </pc:spChg>
        <pc:spChg chg="add mod">
          <ac:chgData name="s ai" userId="e710d734f6a225af" providerId="LiveId" clId="{2717E147-915A-4302-99A4-A1FB87C77CE0}" dt="2021-03-23T15:45:25.417" v="35805" actId="1076"/>
          <ac:spMkLst>
            <pc:docMk/>
            <pc:sldMk cId="1897378206" sldId="349"/>
            <ac:spMk id="7" creationId="{9B659242-2E28-4475-BB92-346C7B7693F8}"/>
          </ac:spMkLst>
        </pc:spChg>
        <pc:spChg chg="add mod">
          <ac:chgData name="s ai" userId="e710d734f6a225af" providerId="LiveId" clId="{2717E147-915A-4302-99A4-A1FB87C77CE0}" dt="2021-03-22T12:31:32.303" v="18408"/>
          <ac:spMkLst>
            <pc:docMk/>
            <pc:sldMk cId="1897378206" sldId="349"/>
            <ac:spMk id="8" creationId="{98FFEB0E-E6CC-4F72-A0C3-920C206A7A96}"/>
          </ac:spMkLst>
        </pc:spChg>
        <pc:spChg chg="add mod">
          <ac:chgData name="s ai" userId="e710d734f6a225af" providerId="LiveId" clId="{2717E147-915A-4302-99A4-A1FB87C77CE0}" dt="2021-03-28T08:55:18.678" v="52702" actId="20577"/>
          <ac:spMkLst>
            <pc:docMk/>
            <pc:sldMk cId="1897378206" sldId="349"/>
            <ac:spMk id="9" creationId="{D218CA47-C204-4B07-9728-0DB53F6AF12D}"/>
          </ac:spMkLst>
        </pc:spChg>
        <pc:spChg chg="add mod">
          <ac:chgData name="s ai" userId="e710d734f6a225af" providerId="LiveId" clId="{2717E147-915A-4302-99A4-A1FB87C77CE0}" dt="2021-03-23T15:41:11.869" v="35232" actId="1076"/>
          <ac:spMkLst>
            <pc:docMk/>
            <pc:sldMk cId="1897378206" sldId="349"/>
            <ac:spMk id="10" creationId="{0538E6DA-5D65-4BA6-9EBF-EED42A1DA0A2}"/>
          </ac:spMkLst>
        </pc:spChg>
        <pc:spChg chg="add mod">
          <ac:chgData name="s ai" userId="e710d734f6a225af" providerId="LiveId" clId="{2717E147-915A-4302-99A4-A1FB87C77CE0}" dt="2021-03-23T15:45:21.268" v="35804" actId="20577"/>
          <ac:spMkLst>
            <pc:docMk/>
            <pc:sldMk cId="1897378206" sldId="349"/>
            <ac:spMk id="11" creationId="{C18CF163-3B50-43BB-BAA7-E760359CDADA}"/>
          </ac:spMkLst>
        </pc:spChg>
      </pc:sldChg>
      <pc:sldChg chg="add del">
        <pc:chgData name="s ai" userId="e710d734f6a225af" providerId="LiveId" clId="{2717E147-915A-4302-99A4-A1FB87C77CE0}" dt="2021-03-28T01:41:09.518" v="49386" actId="47"/>
        <pc:sldMkLst>
          <pc:docMk/>
          <pc:sldMk cId="3257436055" sldId="350"/>
        </pc:sldMkLst>
      </pc:sldChg>
      <pc:sldChg chg="addSp modSp add mod">
        <pc:chgData name="s ai" userId="e710d734f6a225af" providerId="LiveId" clId="{2717E147-915A-4302-99A4-A1FB87C77CE0}" dt="2021-03-24T13:00:54.147" v="37232" actId="20577"/>
        <pc:sldMkLst>
          <pc:docMk/>
          <pc:sldMk cId="3136172316" sldId="351"/>
        </pc:sldMkLst>
        <pc:spChg chg="add mod">
          <ac:chgData name="s ai" userId="e710d734f6a225af" providerId="LiveId" clId="{2717E147-915A-4302-99A4-A1FB87C77CE0}" dt="2021-03-22T12:31:34.670" v="18409"/>
          <ac:spMkLst>
            <pc:docMk/>
            <pc:sldMk cId="3136172316" sldId="351"/>
            <ac:spMk id="3" creationId="{DC0056A4-2FE4-4123-948F-9428B3D1B452}"/>
          </ac:spMkLst>
        </pc:spChg>
        <pc:spChg chg="add mod">
          <ac:chgData name="s ai" userId="e710d734f6a225af" providerId="LiveId" clId="{2717E147-915A-4302-99A4-A1FB87C77CE0}" dt="2021-03-24T12:57:16.801" v="36986" actId="20577"/>
          <ac:spMkLst>
            <pc:docMk/>
            <pc:sldMk cId="3136172316" sldId="351"/>
            <ac:spMk id="5" creationId="{9814B093-C6EB-4B0A-A1B9-63FA4AAAA51F}"/>
          </ac:spMkLst>
        </pc:spChg>
        <pc:spChg chg="add mod">
          <ac:chgData name="s ai" userId="e710d734f6a225af" providerId="LiveId" clId="{2717E147-915A-4302-99A4-A1FB87C77CE0}" dt="2021-03-22T12:31:34.670" v="18409"/>
          <ac:spMkLst>
            <pc:docMk/>
            <pc:sldMk cId="3136172316" sldId="351"/>
            <ac:spMk id="6" creationId="{8E4646B9-E2D6-496C-8B1F-A22912F1A103}"/>
          </ac:spMkLst>
        </pc:spChg>
        <pc:spChg chg="add mod">
          <ac:chgData name="s ai" userId="e710d734f6a225af" providerId="LiveId" clId="{2717E147-915A-4302-99A4-A1FB87C77CE0}" dt="2021-03-24T13:00:54.147" v="37232" actId="20577"/>
          <ac:spMkLst>
            <pc:docMk/>
            <pc:sldMk cId="3136172316" sldId="351"/>
            <ac:spMk id="7" creationId="{5D6B9808-30C6-46AB-A156-584FADCDF896}"/>
          </ac:spMkLst>
        </pc:spChg>
        <pc:spChg chg="add mod">
          <ac:chgData name="s ai" userId="e710d734f6a225af" providerId="LiveId" clId="{2717E147-915A-4302-99A4-A1FB87C77CE0}" dt="2021-03-22T12:31:34.670" v="18409"/>
          <ac:spMkLst>
            <pc:docMk/>
            <pc:sldMk cId="3136172316" sldId="351"/>
            <ac:spMk id="8" creationId="{E07226C5-0974-4285-9EB4-D213CCF12D2B}"/>
          </ac:spMkLst>
        </pc:spChg>
        <pc:spChg chg="add mod">
          <ac:chgData name="s ai" userId="e710d734f6a225af" providerId="LiveId" clId="{2717E147-915A-4302-99A4-A1FB87C77CE0}" dt="2021-03-24T12:53:08.648" v="36817" actId="20577"/>
          <ac:spMkLst>
            <pc:docMk/>
            <pc:sldMk cId="3136172316" sldId="351"/>
            <ac:spMk id="9" creationId="{1AA55B9D-3A6E-4519-8E89-911F25139B62}"/>
          </ac:spMkLst>
        </pc:spChg>
      </pc:sldChg>
      <pc:sldChg chg="add del">
        <pc:chgData name="s ai" userId="e710d734f6a225af" providerId="LiveId" clId="{2717E147-915A-4302-99A4-A1FB87C77CE0}" dt="2021-03-28T01:41:08.366" v="49385" actId="47"/>
        <pc:sldMkLst>
          <pc:docMk/>
          <pc:sldMk cId="3411443564" sldId="352"/>
        </pc:sldMkLst>
      </pc:sldChg>
      <pc:sldChg chg="addSp modSp add mod">
        <pc:chgData name="s ai" userId="e710d734f6a225af" providerId="LiveId" clId="{2717E147-915A-4302-99A4-A1FB87C77CE0}" dt="2021-03-28T09:08:13.532" v="52859" actId="1076"/>
        <pc:sldMkLst>
          <pc:docMk/>
          <pc:sldMk cId="1352156878" sldId="353"/>
        </pc:sldMkLst>
        <pc:spChg chg="add mod">
          <ac:chgData name="s ai" userId="e710d734f6a225af" providerId="LiveId" clId="{2717E147-915A-4302-99A4-A1FB87C77CE0}" dt="2021-03-28T09:08:06.584" v="52858" actId="1076"/>
          <ac:spMkLst>
            <pc:docMk/>
            <pc:sldMk cId="1352156878" sldId="353"/>
            <ac:spMk id="3" creationId="{2F125FAB-62EC-4EF4-95F5-E17B293078B2}"/>
          </ac:spMkLst>
        </pc:spChg>
        <pc:spChg chg="add mod">
          <ac:chgData name="s ai" userId="e710d734f6a225af" providerId="LiveId" clId="{2717E147-915A-4302-99A4-A1FB87C77CE0}" dt="2021-03-28T09:08:06.584" v="52858" actId="1076"/>
          <ac:spMkLst>
            <pc:docMk/>
            <pc:sldMk cId="1352156878" sldId="353"/>
            <ac:spMk id="5" creationId="{05ECA45B-A2CB-4621-9AF0-9CFEBB885A19}"/>
          </ac:spMkLst>
        </pc:spChg>
        <pc:spChg chg="add mod">
          <ac:chgData name="s ai" userId="e710d734f6a225af" providerId="LiveId" clId="{2717E147-915A-4302-99A4-A1FB87C77CE0}" dt="2021-03-28T09:08:06.584" v="52858" actId="1076"/>
          <ac:spMkLst>
            <pc:docMk/>
            <pc:sldMk cId="1352156878" sldId="353"/>
            <ac:spMk id="6" creationId="{AA085571-9D7D-446C-A035-32EFB01C0C57}"/>
          </ac:spMkLst>
        </pc:spChg>
        <pc:spChg chg="add mod">
          <ac:chgData name="s ai" userId="e710d734f6a225af" providerId="LiveId" clId="{2717E147-915A-4302-99A4-A1FB87C77CE0}" dt="2021-03-28T09:08:06.584" v="52858" actId="1076"/>
          <ac:spMkLst>
            <pc:docMk/>
            <pc:sldMk cId="1352156878" sldId="353"/>
            <ac:spMk id="7" creationId="{4597EE8F-A61F-40E0-B9DC-6AFD109E649A}"/>
          </ac:spMkLst>
        </pc:spChg>
        <pc:spChg chg="add mod">
          <ac:chgData name="s ai" userId="e710d734f6a225af" providerId="LiveId" clId="{2717E147-915A-4302-99A4-A1FB87C77CE0}" dt="2021-03-28T09:08:06.584" v="52858" actId="1076"/>
          <ac:spMkLst>
            <pc:docMk/>
            <pc:sldMk cId="1352156878" sldId="353"/>
            <ac:spMk id="8" creationId="{30E6C697-CE60-4ECB-A18D-19372A6F20CB}"/>
          </ac:spMkLst>
        </pc:spChg>
        <pc:spChg chg="add mod">
          <ac:chgData name="s ai" userId="e710d734f6a225af" providerId="LiveId" clId="{2717E147-915A-4302-99A4-A1FB87C77CE0}" dt="2021-03-28T09:08:06.584" v="52858" actId="1076"/>
          <ac:spMkLst>
            <pc:docMk/>
            <pc:sldMk cId="1352156878" sldId="353"/>
            <ac:spMk id="9" creationId="{13AC1035-74F5-457E-BCDC-3CB4F6A3B1C0}"/>
          </ac:spMkLst>
        </pc:spChg>
        <pc:spChg chg="add mod">
          <ac:chgData name="s ai" userId="e710d734f6a225af" providerId="LiveId" clId="{2717E147-915A-4302-99A4-A1FB87C77CE0}" dt="2021-03-28T09:08:13.532" v="52859" actId="1076"/>
          <ac:spMkLst>
            <pc:docMk/>
            <pc:sldMk cId="1352156878" sldId="353"/>
            <ac:spMk id="10" creationId="{CD60EEDC-887F-4D1B-A4F9-248DF06CA606}"/>
          </ac:spMkLst>
        </pc:spChg>
        <pc:spChg chg="add mod">
          <ac:chgData name="s ai" userId="e710d734f6a225af" providerId="LiveId" clId="{2717E147-915A-4302-99A4-A1FB87C77CE0}" dt="2021-03-28T09:08:13.532" v="52859" actId="1076"/>
          <ac:spMkLst>
            <pc:docMk/>
            <pc:sldMk cId="1352156878" sldId="353"/>
            <ac:spMk id="11" creationId="{324DDD93-A34F-481D-9B61-E259B9EC5821}"/>
          </ac:spMkLst>
        </pc:spChg>
      </pc:sldChg>
      <pc:sldChg chg="add del">
        <pc:chgData name="s ai" userId="e710d734f6a225af" providerId="LiveId" clId="{2717E147-915A-4302-99A4-A1FB87C77CE0}" dt="2021-03-28T01:41:07.099" v="49384" actId="47"/>
        <pc:sldMkLst>
          <pc:docMk/>
          <pc:sldMk cId="2711159570" sldId="354"/>
        </pc:sldMkLst>
      </pc:sldChg>
      <pc:sldChg chg="addSp modSp add mod">
        <pc:chgData name="s ai" userId="e710d734f6a225af" providerId="LiveId" clId="{2717E147-915A-4302-99A4-A1FB87C77CE0}" dt="2021-03-24T13:29:05.149" v="39546" actId="20577"/>
        <pc:sldMkLst>
          <pc:docMk/>
          <pc:sldMk cId="873759323" sldId="355"/>
        </pc:sldMkLst>
        <pc:spChg chg="add mod">
          <ac:chgData name="s ai" userId="e710d734f6a225af" providerId="LiveId" clId="{2717E147-915A-4302-99A4-A1FB87C77CE0}" dt="2021-03-22T12:31:39.572" v="18411"/>
          <ac:spMkLst>
            <pc:docMk/>
            <pc:sldMk cId="873759323" sldId="355"/>
            <ac:spMk id="3" creationId="{AF861354-5A88-475F-9D9E-F7E971B680C8}"/>
          </ac:spMkLst>
        </pc:spChg>
        <pc:spChg chg="add mod">
          <ac:chgData name="s ai" userId="e710d734f6a225af" providerId="LiveId" clId="{2717E147-915A-4302-99A4-A1FB87C77CE0}" dt="2021-03-24T13:27:40.392" v="39390" actId="20577"/>
          <ac:spMkLst>
            <pc:docMk/>
            <pc:sldMk cId="873759323" sldId="355"/>
            <ac:spMk id="5" creationId="{8C09FE57-50B6-4EAE-8A72-8BC72117634F}"/>
          </ac:spMkLst>
        </pc:spChg>
        <pc:spChg chg="add mod">
          <ac:chgData name="s ai" userId="e710d734f6a225af" providerId="LiveId" clId="{2717E147-915A-4302-99A4-A1FB87C77CE0}" dt="2021-03-22T12:31:39.572" v="18411"/>
          <ac:spMkLst>
            <pc:docMk/>
            <pc:sldMk cId="873759323" sldId="355"/>
            <ac:spMk id="6" creationId="{B523671D-11DA-42AB-A6BC-1B4435608E4C}"/>
          </ac:spMkLst>
        </pc:spChg>
        <pc:spChg chg="add mod">
          <ac:chgData name="s ai" userId="e710d734f6a225af" providerId="LiveId" clId="{2717E147-915A-4302-99A4-A1FB87C77CE0}" dt="2021-03-24T13:29:05.149" v="39546" actId="20577"/>
          <ac:spMkLst>
            <pc:docMk/>
            <pc:sldMk cId="873759323" sldId="355"/>
            <ac:spMk id="7" creationId="{4D82FF18-DD6A-4050-84AA-42F1D4F80FA5}"/>
          </ac:spMkLst>
        </pc:spChg>
        <pc:spChg chg="add mod">
          <ac:chgData name="s ai" userId="e710d734f6a225af" providerId="LiveId" clId="{2717E147-915A-4302-99A4-A1FB87C77CE0}" dt="2021-03-22T12:31:39.572" v="18411"/>
          <ac:spMkLst>
            <pc:docMk/>
            <pc:sldMk cId="873759323" sldId="355"/>
            <ac:spMk id="8" creationId="{58AC922B-CD90-4D73-80F1-CC9B0F581B24}"/>
          </ac:spMkLst>
        </pc:spChg>
        <pc:spChg chg="add mod">
          <ac:chgData name="s ai" userId="e710d734f6a225af" providerId="LiveId" clId="{2717E147-915A-4302-99A4-A1FB87C77CE0}" dt="2021-03-24T13:26:26.219" v="39326" actId="20577"/>
          <ac:spMkLst>
            <pc:docMk/>
            <pc:sldMk cId="873759323" sldId="355"/>
            <ac:spMk id="9" creationId="{2B3D1DE8-7B5C-4573-9B9E-C23598296284}"/>
          </ac:spMkLst>
        </pc:spChg>
      </pc:sldChg>
      <pc:sldChg chg="add del">
        <pc:chgData name="s ai" userId="e710d734f6a225af" providerId="LiveId" clId="{2717E147-915A-4302-99A4-A1FB87C77CE0}" dt="2021-03-28T01:41:06.273" v="49383" actId="47"/>
        <pc:sldMkLst>
          <pc:docMk/>
          <pc:sldMk cId="2636241854" sldId="356"/>
        </pc:sldMkLst>
      </pc:sldChg>
      <pc:sldChg chg="addSp modSp add mod">
        <pc:chgData name="s ai" userId="e710d734f6a225af" providerId="LiveId" clId="{2717E147-915A-4302-99A4-A1FB87C77CE0}" dt="2021-03-24T13:36:57.409" v="40312" actId="20577"/>
        <pc:sldMkLst>
          <pc:docMk/>
          <pc:sldMk cId="1283719537" sldId="357"/>
        </pc:sldMkLst>
        <pc:spChg chg="add mod">
          <ac:chgData name="s ai" userId="e710d734f6a225af" providerId="LiveId" clId="{2717E147-915A-4302-99A4-A1FB87C77CE0}" dt="2021-03-22T12:31:43.077" v="18412"/>
          <ac:spMkLst>
            <pc:docMk/>
            <pc:sldMk cId="1283719537" sldId="357"/>
            <ac:spMk id="3" creationId="{2CB9BD13-A323-4AB9-A0C1-64057A4CA8D2}"/>
          </ac:spMkLst>
        </pc:spChg>
        <pc:spChg chg="add mod">
          <ac:chgData name="s ai" userId="e710d734f6a225af" providerId="LiveId" clId="{2717E147-915A-4302-99A4-A1FB87C77CE0}" dt="2021-03-24T13:35:21.514" v="40184" actId="20577"/>
          <ac:spMkLst>
            <pc:docMk/>
            <pc:sldMk cId="1283719537" sldId="357"/>
            <ac:spMk id="5" creationId="{61073D9E-B9C4-40E0-8709-A9718AD46C01}"/>
          </ac:spMkLst>
        </pc:spChg>
        <pc:spChg chg="add mod">
          <ac:chgData name="s ai" userId="e710d734f6a225af" providerId="LiveId" clId="{2717E147-915A-4302-99A4-A1FB87C77CE0}" dt="2021-03-22T12:31:43.077" v="18412"/>
          <ac:spMkLst>
            <pc:docMk/>
            <pc:sldMk cId="1283719537" sldId="357"/>
            <ac:spMk id="6" creationId="{580925B3-F38F-4229-8FD9-EDB4D39498BF}"/>
          </ac:spMkLst>
        </pc:spChg>
        <pc:spChg chg="add mod">
          <ac:chgData name="s ai" userId="e710d734f6a225af" providerId="LiveId" clId="{2717E147-915A-4302-99A4-A1FB87C77CE0}" dt="2021-03-24T13:36:57.409" v="40312" actId="20577"/>
          <ac:spMkLst>
            <pc:docMk/>
            <pc:sldMk cId="1283719537" sldId="357"/>
            <ac:spMk id="7" creationId="{7EC417A6-4FF8-4C62-A9A5-9FE657EF432E}"/>
          </ac:spMkLst>
        </pc:spChg>
        <pc:spChg chg="add mod">
          <ac:chgData name="s ai" userId="e710d734f6a225af" providerId="LiveId" clId="{2717E147-915A-4302-99A4-A1FB87C77CE0}" dt="2021-03-22T12:31:43.077" v="18412"/>
          <ac:spMkLst>
            <pc:docMk/>
            <pc:sldMk cId="1283719537" sldId="357"/>
            <ac:spMk id="8" creationId="{6A9043F2-8080-462B-99BF-162BF0BFB0D5}"/>
          </ac:spMkLst>
        </pc:spChg>
        <pc:spChg chg="add mod">
          <ac:chgData name="s ai" userId="e710d734f6a225af" providerId="LiveId" clId="{2717E147-915A-4302-99A4-A1FB87C77CE0}" dt="2021-03-24T13:36:45.906" v="40310" actId="1076"/>
          <ac:spMkLst>
            <pc:docMk/>
            <pc:sldMk cId="1283719537" sldId="357"/>
            <ac:spMk id="9" creationId="{66516761-08AC-4A6F-9823-188DF5375F62}"/>
          </ac:spMkLst>
        </pc:spChg>
      </pc:sldChg>
      <pc:sldChg chg="addSp modSp add del mod ord">
        <pc:chgData name="s ai" userId="e710d734f6a225af" providerId="LiveId" clId="{2717E147-915A-4302-99A4-A1FB87C77CE0}" dt="2021-03-28T09:19:57.502" v="52861" actId="47"/>
        <pc:sldMkLst>
          <pc:docMk/>
          <pc:sldMk cId="3967255437" sldId="358"/>
        </pc:sldMkLst>
        <pc:spChg chg="add mod">
          <ac:chgData name="s ai" userId="e710d734f6a225af" providerId="LiveId" clId="{2717E147-915A-4302-99A4-A1FB87C77CE0}" dt="2021-03-28T01:49:32.115" v="49768" actId="20577"/>
          <ac:spMkLst>
            <pc:docMk/>
            <pc:sldMk cId="3967255437" sldId="358"/>
            <ac:spMk id="3" creationId="{60C5B892-ED0E-4719-86AF-C1F040DED861}"/>
          </ac:spMkLst>
        </pc:spChg>
      </pc:sldChg>
      <pc:sldChg chg="addSp modSp add mod">
        <pc:chgData name="s ai" userId="e710d734f6a225af" providerId="LiveId" clId="{2717E147-915A-4302-99A4-A1FB87C77CE0}" dt="2021-03-28T03:06:05.937" v="52023" actId="20577"/>
        <pc:sldMkLst>
          <pc:docMk/>
          <pc:sldMk cId="3371573678" sldId="359"/>
        </pc:sldMkLst>
        <pc:spChg chg="add mod">
          <ac:chgData name="s ai" userId="e710d734f6a225af" providerId="LiveId" clId="{2717E147-915A-4302-99A4-A1FB87C77CE0}" dt="2021-03-22T12:31:47.063" v="18413"/>
          <ac:spMkLst>
            <pc:docMk/>
            <pc:sldMk cId="3371573678" sldId="359"/>
            <ac:spMk id="3" creationId="{F491212C-5E2A-4179-84DA-53309B3A3F5E}"/>
          </ac:spMkLst>
        </pc:spChg>
        <pc:spChg chg="add mod">
          <ac:chgData name="s ai" userId="e710d734f6a225af" providerId="LiveId" clId="{2717E147-915A-4302-99A4-A1FB87C77CE0}" dt="2021-03-24T13:44:48.762" v="41119" actId="20577"/>
          <ac:spMkLst>
            <pc:docMk/>
            <pc:sldMk cId="3371573678" sldId="359"/>
            <ac:spMk id="5" creationId="{3B5807CE-D13E-411D-80B0-CC097C69F596}"/>
          </ac:spMkLst>
        </pc:spChg>
        <pc:spChg chg="add mod">
          <ac:chgData name="s ai" userId="e710d734f6a225af" providerId="LiveId" clId="{2717E147-915A-4302-99A4-A1FB87C77CE0}" dt="2021-03-22T12:31:47.063" v="18413"/>
          <ac:spMkLst>
            <pc:docMk/>
            <pc:sldMk cId="3371573678" sldId="359"/>
            <ac:spMk id="6" creationId="{F6D53740-D654-41D7-8B22-F3CC3312F093}"/>
          </ac:spMkLst>
        </pc:spChg>
        <pc:spChg chg="add mod">
          <ac:chgData name="s ai" userId="e710d734f6a225af" providerId="LiveId" clId="{2717E147-915A-4302-99A4-A1FB87C77CE0}" dt="2021-03-28T03:06:05.937" v="52023" actId="20577"/>
          <ac:spMkLst>
            <pc:docMk/>
            <pc:sldMk cId="3371573678" sldId="359"/>
            <ac:spMk id="7" creationId="{8C15A8A8-302E-4A20-86E7-F0F91C18C58E}"/>
          </ac:spMkLst>
        </pc:spChg>
        <pc:spChg chg="add mod">
          <ac:chgData name="s ai" userId="e710d734f6a225af" providerId="LiveId" clId="{2717E147-915A-4302-99A4-A1FB87C77CE0}" dt="2021-03-22T12:31:47.063" v="18413"/>
          <ac:spMkLst>
            <pc:docMk/>
            <pc:sldMk cId="3371573678" sldId="359"/>
            <ac:spMk id="8" creationId="{876C7FC9-BA37-4E40-9D5D-38AF717DCE8C}"/>
          </ac:spMkLst>
        </pc:spChg>
        <pc:spChg chg="add mod">
          <ac:chgData name="s ai" userId="e710d734f6a225af" providerId="LiveId" clId="{2717E147-915A-4302-99A4-A1FB87C77CE0}" dt="2021-03-24T13:42:52.494" v="40945" actId="20577"/>
          <ac:spMkLst>
            <pc:docMk/>
            <pc:sldMk cId="3371573678" sldId="359"/>
            <ac:spMk id="9" creationId="{C1CEB91D-CB45-4B29-9D1B-D94A202AB0E6}"/>
          </ac:spMkLst>
        </pc:spChg>
      </pc:sldChg>
      <pc:sldChg chg="addSp delSp add del mod ord">
        <pc:chgData name="s ai" userId="e710d734f6a225af" providerId="LiveId" clId="{2717E147-915A-4302-99A4-A1FB87C77CE0}" dt="2021-03-28T01:38:29.681" v="49353" actId="47"/>
        <pc:sldMkLst>
          <pc:docMk/>
          <pc:sldMk cId="1931911931" sldId="360"/>
        </pc:sldMkLst>
        <pc:picChg chg="add del">
          <ac:chgData name="s ai" userId="e710d734f6a225af" providerId="LiveId" clId="{2717E147-915A-4302-99A4-A1FB87C77CE0}" dt="2021-03-27T11:53:35.639" v="43483" actId="22"/>
          <ac:picMkLst>
            <pc:docMk/>
            <pc:sldMk cId="1931911931" sldId="360"/>
            <ac:picMk id="3" creationId="{8C99CF15-2AF7-4646-A0A7-179D7076798F}"/>
          </ac:picMkLst>
        </pc:picChg>
      </pc:sldChg>
      <pc:sldChg chg="addSp modSp add mod ord">
        <pc:chgData name="s ai" userId="e710d734f6a225af" providerId="LiveId" clId="{2717E147-915A-4302-99A4-A1FB87C77CE0}" dt="2021-03-27T13:51:24.439" v="44663"/>
        <pc:sldMkLst>
          <pc:docMk/>
          <pc:sldMk cId="1481717129" sldId="361"/>
        </pc:sldMkLst>
        <pc:spChg chg="add mod">
          <ac:chgData name="s ai" userId="e710d734f6a225af" providerId="LiveId" clId="{2717E147-915A-4302-99A4-A1FB87C77CE0}" dt="2021-03-22T12:31:49.972" v="18414"/>
          <ac:spMkLst>
            <pc:docMk/>
            <pc:sldMk cId="1481717129" sldId="361"/>
            <ac:spMk id="3" creationId="{668B81F8-5668-4188-806D-309BBD65D31E}"/>
          </ac:spMkLst>
        </pc:spChg>
        <pc:spChg chg="add mod">
          <ac:chgData name="s ai" userId="e710d734f6a225af" providerId="LiveId" clId="{2717E147-915A-4302-99A4-A1FB87C77CE0}" dt="2021-03-24T13:53:02.798" v="42136" actId="20577"/>
          <ac:spMkLst>
            <pc:docMk/>
            <pc:sldMk cId="1481717129" sldId="361"/>
            <ac:spMk id="5" creationId="{994711EB-52EC-407C-966C-E7C15A934778}"/>
          </ac:spMkLst>
        </pc:spChg>
        <pc:spChg chg="add mod">
          <ac:chgData name="s ai" userId="e710d734f6a225af" providerId="LiveId" clId="{2717E147-915A-4302-99A4-A1FB87C77CE0}" dt="2021-03-22T12:31:49.972" v="18414"/>
          <ac:spMkLst>
            <pc:docMk/>
            <pc:sldMk cId="1481717129" sldId="361"/>
            <ac:spMk id="6" creationId="{20A1E08F-852C-4727-9945-991321F201CA}"/>
          </ac:spMkLst>
        </pc:spChg>
        <pc:spChg chg="add mod">
          <ac:chgData name="s ai" userId="e710d734f6a225af" providerId="LiveId" clId="{2717E147-915A-4302-99A4-A1FB87C77CE0}" dt="2021-03-24T13:54:32.302" v="42280" actId="20577"/>
          <ac:spMkLst>
            <pc:docMk/>
            <pc:sldMk cId="1481717129" sldId="361"/>
            <ac:spMk id="7" creationId="{AD256369-18E9-47C5-9643-394280697F0F}"/>
          </ac:spMkLst>
        </pc:spChg>
        <pc:spChg chg="add mod">
          <ac:chgData name="s ai" userId="e710d734f6a225af" providerId="LiveId" clId="{2717E147-915A-4302-99A4-A1FB87C77CE0}" dt="2021-03-22T12:31:49.972" v="18414"/>
          <ac:spMkLst>
            <pc:docMk/>
            <pc:sldMk cId="1481717129" sldId="361"/>
            <ac:spMk id="8" creationId="{46964E02-AAFD-4C09-8B04-29B9AF5B4679}"/>
          </ac:spMkLst>
        </pc:spChg>
        <pc:spChg chg="add mod">
          <ac:chgData name="s ai" userId="e710d734f6a225af" providerId="LiveId" clId="{2717E147-915A-4302-99A4-A1FB87C77CE0}" dt="2021-03-24T13:52:21.397" v="42073" actId="20577"/>
          <ac:spMkLst>
            <pc:docMk/>
            <pc:sldMk cId="1481717129" sldId="361"/>
            <ac:spMk id="9" creationId="{DE2E8FB6-45E8-4AA0-87B1-340305B6247A}"/>
          </ac:spMkLst>
        </pc:spChg>
      </pc:sldChg>
      <pc:sldChg chg="add del ord">
        <pc:chgData name="s ai" userId="e710d734f6a225af" providerId="LiveId" clId="{2717E147-915A-4302-99A4-A1FB87C77CE0}" dt="2021-03-28T01:38:57.423" v="49360" actId="47"/>
        <pc:sldMkLst>
          <pc:docMk/>
          <pc:sldMk cId="3792587727" sldId="362"/>
        </pc:sldMkLst>
      </pc:sldChg>
      <pc:sldChg chg="addSp modSp add mod ord">
        <pc:chgData name="s ai" userId="e710d734f6a225af" providerId="LiveId" clId="{2717E147-915A-4302-99A4-A1FB87C77CE0}" dt="2021-03-24T14:08:29.218" v="43303" actId="20577"/>
        <pc:sldMkLst>
          <pc:docMk/>
          <pc:sldMk cId="3146626662" sldId="363"/>
        </pc:sldMkLst>
        <pc:spChg chg="add mod">
          <ac:chgData name="s ai" userId="e710d734f6a225af" providerId="LiveId" clId="{2717E147-915A-4302-99A4-A1FB87C77CE0}" dt="2021-03-24T14:05:00.845" v="43074" actId="1076"/>
          <ac:spMkLst>
            <pc:docMk/>
            <pc:sldMk cId="3146626662" sldId="363"/>
            <ac:spMk id="2" creationId="{C09E051B-7597-4DCD-BA33-1BAE31D39C9F}"/>
          </ac:spMkLst>
        </pc:spChg>
        <pc:spChg chg="add mod">
          <ac:chgData name="s ai" userId="e710d734f6a225af" providerId="LiveId" clId="{2717E147-915A-4302-99A4-A1FB87C77CE0}" dt="2021-03-22T12:31:55.034" v="18415"/>
          <ac:spMkLst>
            <pc:docMk/>
            <pc:sldMk cId="3146626662" sldId="363"/>
            <ac:spMk id="3" creationId="{4F4054C0-0C61-4923-B9F6-F44E8FDCF0D6}"/>
          </ac:spMkLst>
        </pc:spChg>
        <pc:spChg chg="add mod">
          <ac:chgData name="s ai" userId="e710d734f6a225af" providerId="LiveId" clId="{2717E147-915A-4302-99A4-A1FB87C77CE0}" dt="2021-03-24T14:06:41.475" v="43220" actId="20577"/>
          <ac:spMkLst>
            <pc:docMk/>
            <pc:sldMk cId="3146626662" sldId="363"/>
            <ac:spMk id="5" creationId="{FA66F50D-BF41-444B-A5D1-F5BD3795304B}"/>
          </ac:spMkLst>
        </pc:spChg>
        <pc:spChg chg="add mod">
          <ac:chgData name="s ai" userId="e710d734f6a225af" providerId="LiveId" clId="{2717E147-915A-4302-99A4-A1FB87C77CE0}" dt="2021-03-22T12:31:55.034" v="18415"/>
          <ac:spMkLst>
            <pc:docMk/>
            <pc:sldMk cId="3146626662" sldId="363"/>
            <ac:spMk id="6" creationId="{B4E29B4C-5009-4526-B354-CC2CAC8B4E26}"/>
          </ac:spMkLst>
        </pc:spChg>
        <pc:spChg chg="add mod">
          <ac:chgData name="s ai" userId="e710d734f6a225af" providerId="LiveId" clId="{2717E147-915A-4302-99A4-A1FB87C77CE0}" dt="2021-03-24T14:08:29.218" v="43303" actId="20577"/>
          <ac:spMkLst>
            <pc:docMk/>
            <pc:sldMk cId="3146626662" sldId="363"/>
            <ac:spMk id="7" creationId="{46D57016-94D2-4B65-9879-3E6B0C2F5B72}"/>
          </ac:spMkLst>
        </pc:spChg>
        <pc:spChg chg="add mod">
          <ac:chgData name="s ai" userId="e710d734f6a225af" providerId="LiveId" clId="{2717E147-915A-4302-99A4-A1FB87C77CE0}" dt="2021-03-22T12:31:55.034" v="18415"/>
          <ac:spMkLst>
            <pc:docMk/>
            <pc:sldMk cId="3146626662" sldId="363"/>
            <ac:spMk id="8" creationId="{84EE04BD-2A0F-41B4-B4B6-013B0B33EC35}"/>
          </ac:spMkLst>
        </pc:spChg>
        <pc:spChg chg="add mod">
          <ac:chgData name="s ai" userId="e710d734f6a225af" providerId="LiveId" clId="{2717E147-915A-4302-99A4-A1FB87C77CE0}" dt="2021-03-24T14:05:14.249" v="43075" actId="1076"/>
          <ac:spMkLst>
            <pc:docMk/>
            <pc:sldMk cId="3146626662" sldId="363"/>
            <ac:spMk id="9" creationId="{6342053D-F233-4871-B0DE-B62656A40CBC}"/>
          </ac:spMkLst>
        </pc:spChg>
      </pc:sldChg>
      <pc:sldChg chg="modSp add del mod">
        <pc:chgData name="s ai" userId="e710d734f6a225af" providerId="LiveId" clId="{2717E147-915A-4302-99A4-A1FB87C77CE0}" dt="2021-03-28T01:38:32.437" v="49354" actId="47"/>
        <pc:sldMkLst>
          <pc:docMk/>
          <pc:sldMk cId="751452548" sldId="364"/>
        </pc:sldMkLst>
        <pc:spChg chg="mod">
          <ac:chgData name="s ai" userId="e710d734f6a225af" providerId="LiveId" clId="{2717E147-915A-4302-99A4-A1FB87C77CE0}" dt="2021-03-27T13:51:48.350" v="44689" actId="20577"/>
          <ac:spMkLst>
            <pc:docMk/>
            <pc:sldMk cId="751452548" sldId="364"/>
            <ac:spMk id="4" creationId="{4F93B361-5321-4EE0-8E9B-68A85FF7246C}"/>
          </ac:spMkLst>
        </pc:spChg>
      </pc:sldChg>
      <pc:sldChg chg="add del">
        <pc:chgData name="s ai" userId="e710d734f6a225af" providerId="LiveId" clId="{2717E147-915A-4302-99A4-A1FB87C77CE0}" dt="2021-03-22T12:30:45.391" v="18396" actId="2890"/>
        <pc:sldMkLst>
          <pc:docMk/>
          <pc:sldMk cId="1856220063" sldId="364"/>
        </pc:sldMkLst>
      </pc:sldChg>
      <pc:sldChg chg="addSp delSp modSp add mod">
        <pc:chgData name="s ai" userId="e710d734f6a225af" providerId="LiveId" clId="{2717E147-915A-4302-99A4-A1FB87C77CE0}" dt="2021-03-27T15:07:35.700" v="49263" actId="20577"/>
        <pc:sldMkLst>
          <pc:docMk/>
          <pc:sldMk cId="922381765" sldId="365"/>
        </pc:sldMkLst>
        <pc:spChg chg="mod">
          <ac:chgData name="s ai" userId="e710d734f6a225af" providerId="LiveId" clId="{2717E147-915A-4302-99A4-A1FB87C77CE0}" dt="2021-03-27T15:04:38.273" v="49128" actId="20577"/>
          <ac:spMkLst>
            <pc:docMk/>
            <pc:sldMk cId="922381765" sldId="365"/>
            <ac:spMk id="4" creationId="{EE98A752-5675-4DDF-B16C-039265C6F622}"/>
          </ac:spMkLst>
        </pc:spChg>
        <pc:spChg chg="add del mod">
          <ac:chgData name="s ai" userId="e710d734f6a225af" providerId="LiveId" clId="{2717E147-915A-4302-99A4-A1FB87C77CE0}" dt="2021-03-27T15:05:24.188" v="49139"/>
          <ac:spMkLst>
            <pc:docMk/>
            <pc:sldMk cId="922381765" sldId="365"/>
            <ac:spMk id="7" creationId="{C8D9B958-DB2A-4AF3-AEFE-4CD9351BAF49}"/>
          </ac:spMkLst>
        </pc:spChg>
        <pc:spChg chg="del mod">
          <ac:chgData name="s ai" userId="e710d734f6a225af" providerId="LiveId" clId="{2717E147-915A-4302-99A4-A1FB87C77CE0}" dt="2021-03-27T15:05:31.090" v="49142" actId="478"/>
          <ac:spMkLst>
            <pc:docMk/>
            <pc:sldMk cId="922381765" sldId="365"/>
            <ac:spMk id="8" creationId="{A0CF9FD3-1EDD-49E4-86E9-0D1A0DF63020}"/>
          </ac:spMkLst>
        </pc:spChg>
        <pc:spChg chg="del">
          <ac:chgData name="s ai" userId="e710d734f6a225af" providerId="LiveId" clId="{2717E147-915A-4302-99A4-A1FB87C77CE0}" dt="2021-03-27T15:05:31.090" v="49142" actId="478"/>
          <ac:spMkLst>
            <pc:docMk/>
            <pc:sldMk cId="922381765" sldId="365"/>
            <ac:spMk id="9" creationId="{0A8E5C7F-DD36-444E-A2C5-DF9AA19BAAC0}"/>
          </ac:spMkLst>
        </pc:spChg>
        <pc:spChg chg="add del mod">
          <ac:chgData name="s ai" userId="e710d734f6a225af" providerId="LiveId" clId="{2717E147-915A-4302-99A4-A1FB87C77CE0}" dt="2021-03-27T15:05:24.188" v="49139"/>
          <ac:spMkLst>
            <pc:docMk/>
            <pc:sldMk cId="922381765" sldId="365"/>
            <ac:spMk id="10" creationId="{7AE12678-F9F4-4E6D-AB90-741CE0D885AD}"/>
          </ac:spMkLst>
        </pc:spChg>
        <pc:spChg chg="add mod">
          <ac:chgData name="s ai" userId="e710d734f6a225af" providerId="LiveId" clId="{2717E147-915A-4302-99A4-A1FB87C77CE0}" dt="2021-03-27T15:05:36.819" v="49143" actId="1076"/>
          <ac:spMkLst>
            <pc:docMk/>
            <pc:sldMk cId="922381765" sldId="365"/>
            <ac:spMk id="11" creationId="{55F0DBF3-7A3C-4C2F-B803-B9B5BF30BFDB}"/>
          </ac:spMkLst>
        </pc:spChg>
        <pc:spChg chg="add mod">
          <ac:chgData name="s ai" userId="e710d734f6a225af" providerId="LiveId" clId="{2717E147-915A-4302-99A4-A1FB87C77CE0}" dt="2021-03-27T15:07:35.700" v="49263" actId="20577"/>
          <ac:spMkLst>
            <pc:docMk/>
            <pc:sldMk cId="922381765" sldId="365"/>
            <ac:spMk id="12" creationId="{2B3AFA29-8E3F-4A06-8D27-4A5136874EA2}"/>
          </ac:spMkLst>
        </pc:spChg>
      </pc:sldChg>
      <pc:sldChg chg="add del">
        <pc:chgData name="s ai" userId="e710d734f6a225af" providerId="LiveId" clId="{2717E147-915A-4302-99A4-A1FB87C77CE0}" dt="2021-03-28T01:41:00.081" v="49377"/>
        <pc:sldMkLst>
          <pc:docMk/>
          <pc:sldMk cId="525896299" sldId="366"/>
        </pc:sldMkLst>
      </pc:sldChg>
      <pc:sldChg chg="addSp delSp modSp add del mod">
        <pc:chgData name="s ai" userId="e710d734f6a225af" providerId="LiveId" clId="{2717E147-915A-4302-99A4-A1FB87C77CE0}" dt="2021-03-28T07:28:40.674" v="52599" actId="47"/>
        <pc:sldMkLst>
          <pc:docMk/>
          <pc:sldMk cId="1119154618" sldId="366"/>
        </pc:sldMkLst>
        <pc:spChg chg="del">
          <ac:chgData name="s ai" userId="e710d734f6a225af" providerId="LiveId" clId="{2717E147-915A-4302-99A4-A1FB87C77CE0}" dt="2021-03-28T01:42:39.728" v="49400" actId="478"/>
          <ac:spMkLst>
            <pc:docMk/>
            <pc:sldMk cId="1119154618" sldId="366"/>
            <ac:spMk id="2" creationId="{EE7C6140-D91A-4567-AFED-EEBC90599A32}"/>
          </ac:spMkLst>
        </pc:spChg>
        <pc:spChg chg="del">
          <ac:chgData name="s ai" userId="e710d734f6a225af" providerId="LiveId" clId="{2717E147-915A-4302-99A4-A1FB87C77CE0}" dt="2021-03-28T01:42:39.728" v="49400" actId="478"/>
          <ac:spMkLst>
            <pc:docMk/>
            <pc:sldMk cId="1119154618" sldId="366"/>
            <ac:spMk id="5" creationId="{112E3CE6-3806-422C-9E9F-177964B53CBB}"/>
          </ac:spMkLst>
        </pc:spChg>
        <pc:spChg chg="del">
          <ac:chgData name="s ai" userId="e710d734f6a225af" providerId="LiveId" clId="{2717E147-915A-4302-99A4-A1FB87C77CE0}" dt="2021-03-28T01:42:39.728" v="49400" actId="478"/>
          <ac:spMkLst>
            <pc:docMk/>
            <pc:sldMk cId="1119154618" sldId="366"/>
            <ac:spMk id="6" creationId="{3FFEE8E1-FE00-4469-B9FC-36FAD09E8287}"/>
          </ac:spMkLst>
        </pc:spChg>
        <pc:spChg chg="del">
          <ac:chgData name="s ai" userId="e710d734f6a225af" providerId="LiveId" clId="{2717E147-915A-4302-99A4-A1FB87C77CE0}" dt="2021-03-28T01:42:39.728" v="49400" actId="478"/>
          <ac:spMkLst>
            <pc:docMk/>
            <pc:sldMk cId="1119154618" sldId="366"/>
            <ac:spMk id="11" creationId="{97755DF1-EF3E-4C01-9DF9-537A959CA674}"/>
          </ac:spMkLst>
        </pc:spChg>
        <pc:spChg chg="del">
          <ac:chgData name="s ai" userId="e710d734f6a225af" providerId="LiveId" clId="{2717E147-915A-4302-99A4-A1FB87C77CE0}" dt="2021-03-28T01:42:39.728" v="49400" actId="478"/>
          <ac:spMkLst>
            <pc:docMk/>
            <pc:sldMk cId="1119154618" sldId="366"/>
            <ac:spMk id="12" creationId="{C7CA8925-7745-409E-B2D9-8527F7D89B15}"/>
          </ac:spMkLst>
        </pc:spChg>
        <pc:spChg chg="del">
          <ac:chgData name="s ai" userId="e710d734f6a225af" providerId="LiveId" clId="{2717E147-915A-4302-99A4-A1FB87C77CE0}" dt="2021-03-28T01:42:39.728" v="49400" actId="478"/>
          <ac:spMkLst>
            <pc:docMk/>
            <pc:sldMk cId="1119154618" sldId="366"/>
            <ac:spMk id="13" creationId="{461711E9-E975-4DEB-AC9B-7041101220A4}"/>
          </ac:spMkLst>
        </pc:spChg>
        <pc:spChg chg="add del mod">
          <ac:chgData name="s ai" userId="e710d734f6a225af" providerId="LiveId" clId="{2717E147-915A-4302-99A4-A1FB87C77CE0}" dt="2021-03-28T03:53:57.855" v="52507" actId="478"/>
          <ac:spMkLst>
            <pc:docMk/>
            <pc:sldMk cId="1119154618" sldId="366"/>
            <ac:spMk id="16" creationId="{7464CCE5-02F6-489E-8947-A8FA6DB43B8D}"/>
          </ac:spMkLst>
        </pc:spChg>
        <pc:spChg chg="del">
          <ac:chgData name="s ai" userId="e710d734f6a225af" providerId="LiveId" clId="{2717E147-915A-4302-99A4-A1FB87C77CE0}" dt="2021-03-28T01:42:43.115" v="49401" actId="478"/>
          <ac:spMkLst>
            <pc:docMk/>
            <pc:sldMk cId="1119154618" sldId="366"/>
            <ac:spMk id="17" creationId="{E647C11F-A109-4B5C-AE84-8D5225B3F33D}"/>
          </ac:spMkLst>
        </pc:spChg>
      </pc:sldChg>
      <pc:sldChg chg="addSp delSp modSp add mod">
        <pc:chgData name="s ai" userId="e710d734f6a225af" providerId="LiveId" clId="{2717E147-915A-4302-99A4-A1FB87C77CE0}" dt="2021-03-29T13:25:00.128" v="53475" actId="1076"/>
        <pc:sldMkLst>
          <pc:docMk/>
          <pc:sldMk cId="1254666184" sldId="367"/>
        </pc:sldMkLst>
        <pc:spChg chg="add del">
          <ac:chgData name="s ai" userId="e710d734f6a225af" providerId="LiveId" clId="{2717E147-915A-4302-99A4-A1FB87C77CE0}" dt="2021-03-28T04:08:14.456" v="52509"/>
          <ac:spMkLst>
            <pc:docMk/>
            <pc:sldMk cId="1254666184" sldId="367"/>
            <ac:spMk id="2" creationId="{5AB1C9C7-B74E-466B-87DC-DCA760405ED7}"/>
          </ac:spMkLst>
        </pc:spChg>
        <pc:spChg chg="add mod">
          <ac:chgData name="s ai" userId="e710d734f6a225af" providerId="LiveId" clId="{2717E147-915A-4302-99A4-A1FB87C77CE0}" dt="2021-03-28T01:42:59.068" v="49407"/>
          <ac:spMkLst>
            <pc:docMk/>
            <pc:sldMk cId="1254666184" sldId="367"/>
            <ac:spMk id="4" creationId="{774FD4D3-7863-49A5-A176-03BC8B002E4D}"/>
          </ac:spMkLst>
        </pc:spChg>
        <pc:spChg chg="add del">
          <ac:chgData name="s ai" userId="e710d734f6a225af" providerId="LiveId" clId="{2717E147-915A-4302-99A4-A1FB87C77CE0}" dt="2021-03-28T04:12:24.216" v="52514"/>
          <ac:spMkLst>
            <pc:docMk/>
            <pc:sldMk cId="1254666184" sldId="367"/>
            <ac:spMk id="6" creationId="{B82E0B3A-D36F-43F0-9678-C90D06C561D8}"/>
          </ac:spMkLst>
        </pc:spChg>
        <pc:spChg chg="del mod">
          <ac:chgData name="s ai" userId="e710d734f6a225af" providerId="LiveId" clId="{2717E147-915A-4302-99A4-A1FB87C77CE0}" dt="2021-03-28T01:42:58.765" v="49406" actId="478"/>
          <ac:spMkLst>
            <pc:docMk/>
            <pc:sldMk cId="1254666184" sldId="367"/>
            <ac:spMk id="9" creationId="{1EED4E2C-1020-4A78-8481-8C83723CF4C3}"/>
          </ac:spMkLst>
        </pc:spChg>
        <pc:picChg chg="add mod">
          <ac:chgData name="s ai" userId="e710d734f6a225af" providerId="LiveId" clId="{2717E147-915A-4302-99A4-A1FB87C77CE0}" dt="2021-03-29T13:24:56.719" v="53474" actId="1076"/>
          <ac:picMkLst>
            <pc:docMk/>
            <pc:sldMk cId="1254666184" sldId="367"/>
            <ac:picMk id="5" creationId="{713362C7-49DA-4626-9CBC-40763E2EAE11}"/>
          </ac:picMkLst>
        </pc:picChg>
        <pc:picChg chg="add del mod">
          <ac:chgData name="s ai" userId="e710d734f6a225af" providerId="LiveId" clId="{2717E147-915A-4302-99A4-A1FB87C77CE0}" dt="2021-03-28T04:12:56.155" v="52518" actId="478"/>
          <ac:picMkLst>
            <pc:docMk/>
            <pc:sldMk cId="1254666184" sldId="367"/>
            <ac:picMk id="8" creationId="{CD70C929-9CAA-4E7F-9E11-75A09BFC0DD1}"/>
          </ac:picMkLst>
        </pc:picChg>
        <pc:picChg chg="add mod">
          <ac:chgData name="s ai" userId="e710d734f6a225af" providerId="LiveId" clId="{2717E147-915A-4302-99A4-A1FB87C77CE0}" dt="2021-03-29T13:25:00.128" v="53475" actId="1076"/>
          <ac:picMkLst>
            <pc:docMk/>
            <pc:sldMk cId="1254666184" sldId="367"/>
            <ac:picMk id="11" creationId="{CB5959A3-7275-4BB3-9637-22274A680986}"/>
          </ac:picMkLst>
        </pc:picChg>
      </pc:sldChg>
      <pc:sldChg chg="addSp delSp modSp add mod">
        <pc:chgData name="s ai" userId="e710d734f6a225af" providerId="LiveId" clId="{2717E147-915A-4302-99A4-A1FB87C77CE0}" dt="2021-03-28T04:19:54.261" v="52522" actId="1076"/>
        <pc:sldMkLst>
          <pc:docMk/>
          <pc:sldMk cId="4033401183" sldId="368"/>
        </pc:sldMkLst>
        <pc:spChg chg="del">
          <ac:chgData name="s ai" userId="e710d734f6a225af" providerId="LiveId" clId="{2717E147-915A-4302-99A4-A1FB87C77CE0}" dt="2021-03-28T01:43:11.064" v="49409" actId="478"/>
          <ac:spMkLst>
            <pc:docMk/>
            <pc:sldMk cId="4033401183" sldId="368"/>
            <ac:spMk id="3" creationId="{14F7DAE1-0D76-4853-AB01-2BC7E4E5836D}"/>
          </ac:spMkLst>
        </pc:spChg>
        <pc:spChg chg="del">
          <ac:chgData name="s ai" userId="e710d734f6a225af" providerId="LiveId" clId="{2717E147-915A-4302-99A4-A1FB87C77CE0}" dt="2021-03-28T01:43:11.064" v="49409" actId="478"/>
          <ac:spMkLst>
            <pc:docMk/>
            <pc:sldMk cId="4033401183" sldId="368"/>
            <ac:spMk id="4" creationId="{D8ED1FAA-C072-477A-91E1-C9976282A5C2}"/>
          </ac:spMkLst>
        </pc:spChg>
        <pc:spChg chg="del">
          <ac:chgData name="s ai" userId="e710d734f6a225af" providerId="LiveId" clId="{2717E147-915A-4302-99A4-A1FB87C77CE0}" dt="2021-03-28T01:43:11.064" v="49409" actId="478"/>
          <ac:spMkLst>
            <pc:docMk/>
            <pc:sldMk cId="4033401183" sldId="368"/>
            <ac:spMk id="5" creationId="{BECF2E6D-07BD-45EF-84F2-C2970C39A46D}"/>
          </ac:spMkLst>
        </pc:spChg>
        <pc:spChg chg="del">
          <ac:chgData name="s ai" userId="e710d734f6a225af" providerId="LiveId" clId="{2717E147-915A-4302-99A4-A1FB87C77CE0}" dt="2021-03-28T01:43:11.064" v="49409" actId="478"/>
          <ac:spMkLst>
            <pc:docMk/>
            <pc:sldMk cId="4033401183" sldId="368"/>
            <ac:spMk id="6" creationId="{0C5C6678-BF35-48F2-8D78-C61236946D9D}"/>
          </ac:spMkLst>
        </pc:spChg>
        <pc:spChg chg="mod">
          <ac:chgData name="s ai" userId="e710d734f6a225af" providerId="LiveId" clId="{2717E147-915A-4302-99A4-A1FB87C77CE0}" dt="2021-03-28T01:43:26.374" v="49430" actId="1076"/>
          <ac:spMkLst>
            <pc:docMk/>
            <pc:sldMk cId="4033401183" sldId="368"/>
            <ac:spMk id="7" creationId="{C45BA4EE-05C2-45DC-847B-99CC89281DA1}"/>
          </ac:spMkLst>
        </pc:spChg>
        <pc:spChg chg="del">
          <ac:chgData name="s ai" userId="e710d734f6a225af" providerId="LiveId" clId="{2717E147-915A-4302-99A4-A1FB87C77CE0}" dt="2021-03-28T01:43:11.064" v="49409" actId="478"/>
          <ac:spMkLst>
            <pc:docMk/>
            <pc:sldMk cId="4033401183" sldId="368"/>
            <ac:spMk id="8" creationId="{5700EC71-1037-4F1F-99B3-89DFE41DA858}"/>
          </ac:spMkLst>
        </pc:spChg>
        <pc:picChg chg="add mod">
          <ac:chgData name="s ai" userId="e710d734f6a225af" providerId="LiveId" clId="{2717E147-915A-4302-99A4-A1FB87C77CE0}" dt="2021-03-28T04:19:54.261" v="52522" actId="1076"/>
          <ac:picMkLst>
            <pc:docMk/>
            <pc:sldMk cId="4033401183" sldId="368"/>
            <ac:picMk id="10" creationId="{806ED72A-DABD-4AAD-B24A-4CAB0A210562}"/>
          </ac:picMkLst>
        </pc:picChg>
      </pc:sldChg>
      <pc:sldChg chg="addSp delSp modSp add mod">
        <pc:chgData name="s ai" userId="e710d734f6a225af" providerId="LiveId" clId="{2717E147-915A-4302-99A4-A1FB87C77CE0}" dt="2021-03-28T04:27:44.695" v="52530" actId="1076"/>
        <pc:sldMkLst>
          <pc:docMk/>
          <pc:sldMk cId="1542341182" sldId="369"/>
        </pc:sldMkLst>
        <pc:spChg chg="del">
          <ac:chgData name="s ai" userId="e710d734f6a225af" providerId="LiveId" clId="{2717E147-915A-4302-99A4-A1FB87C77CE0}" dt="2021-03-28T01:43:38.750" v="49444" actId="478"/>
          <ac:spMkLst>
            <pc:docMk/>
            <pc:sldMk cId="1542341182" sldId="369"/>
            <ac:spMk id="4" creationId="{58B78783-FB6C-419C-8D61-CF78059C352C}"/>
          </ac:spMkLst>
        </pc:spChg>
        <pc:spChg chg="del">
          <ac:chgData name="s ai" userId="e710d734f6a225af" providerId="LiveId" clId="{2717E147-915A-4302-99A4-A1FB87C77CE0}" dt="2021-03-28T01:43:38.750" v="49444" actId="478"/>
          <ac:spMkLst>
            <pc:docMk/>
            <pc:sldMk cId="1542341182" sldId="369"/>
            <ac:spMk id="5" creationId="{B1EC1078-7F80-4D6D-A291-1A6D34C51CFE}"/>
          </ac:spMkLst>
        </pc:spChg>
        <pc:spChg chg="del">
          <ac:chgData name="s ai" userId="e710d734f6a225af" providerId="LiveId" clId="{2717E147-915A-4302-99A4-A1FB87C77CE0}" dt="2021-03-28T01:43:38.750" v="49444" actId="478"/>
          <ac:spMkLst>
            <pc:docMk/>
            <pc:sldMk cId="1542341182" sldId="369"/>
            <ac:spMk id="6" creationId="{55F1ABC6-E480-43B8-8C96-CFFB39B52727}"/>
          </ac:spMkLst>
        </pc:spChg>
        <pc:spChg chg="del">
          <ac:chgData name="s ai" userId="e710d734f6a225af" providerId="LiveId" clId="{2717E147-915A-4302-99A4-A1FB87C77CE0}" dt="2021-03-28T01:43:38.750" v="49444" actId="478"/>
          <ac:spMkLst>
            <pc:docMk/>
            <pc:sldMk cId="1542341182" sldId="369"/>
            <ac:spMk id="7" creationId="{E375DCBA-6E21-4AB7-9EBB-ED6D961F8480}"/>
          </ac:spMkLst>
        </pc:spChg>
        <pc:spChg chg="mod">
          <ac:chgData name="s ai" userId="e710d734f6a225af" providerId="LiveId" clId="{2717E147-915A-4302-99A4-A1FB87C77CE0}" dt="2021-03-28T01:43:35.776" v="49443" actId="20577"/>
          <ac:spMkLst>
            <pc:docMk/>
            <pc:sldMk cId="1542341182" sldId="369"/>
            <ac:spMk id="8" creationId="{6F30005E-FEA8-48D5-BEF0-2D949E9CDF9D}"/>
          </ac:spMkLst>
        </pc:spChg>
        <pc:spChg chg="del">
          <ac:chgData name="s ai" userId="e710d734f6a225af" providerId="LiveId" clId="{2717E147-915A-4302-99A4-A1FB87C77CE0}" dt="2021-03-28T01:43:38.750" v="49444" actId="478"/>
          <ac:spMkLst>
            <pc:docMk/>
            <pc:sldMk cId="1542341182" sldId="369"/>
            <ac:spMk id="9" creationId="{76CE6B98-548A-4979-8DCD-14056DDE7506}"/>
          </ac:spMkLst>
        </pc:spChg>
        <pc:picChg chg="add mod">
          <ac:chgData name="s ai" userId="e710d734f6a225af" providerId="LiveId" clId="{2717E147-915A-4302-99A4-A1FB87C77CE0}" dt="2021-03-28T04:27:44.695" v="52530" actId="1076"/>
          <ac:picMkLst>
            <pc:docMk/>
            <pc:sldMk cId="1542341182" sldId="369"/>
            <ac:picMk id="10" creationId="{1D01F2C9-8566-4D06-AB3A-9EE7F963F8A7}"/>
          </ac:picMkLst>
        </pc:picChg>
      </pc:sldChg>
      <pc:sldChg chg="delSp modSp add del mod">
        <pc:chgData name="s ai" userId="e710d734f6a225af" providerId="LiveId" clId="{2717E147-915A-4302-99A4-A1FB87C77CE0}" dt="2021-03-28T04:28:33.460" v="52531" actId="47"/>
        <pc:sldMkLst>
          <pc:docMk/>
          <pc:sldMk cId="2951519859" sldId="370"/>
        </pc:sldMkLst>
        <pc:spChg chg="del">
          <ac:chgData name="s ai" userId="e710d734f6a225af" providerId="LiveId" clId="{2717E147-915A-4302-99A4-A1FB87C77CE0}" dt="2021-03-28T01:43:53.510" v="49446" actId="478"/>
          <ac:spMkLst>
            <pc:docMk/>
            <pc:sldMk cId="2951519859" sldId="370"/>
            <ac:spMk id="4" creationId="{B61AF9F1-3B3A-4EE4-B3D0-134DDC1D3650}"/>
          </ac:spMkLst>
        </pc:spChg>
        <pc:spChg chg="del">
          <ac:chgData name="s ai" userId="e710d734f6a225af" providerId="LiveId" clId="{2717E147-915A-4302-99A4-A1FB87C77CE0}" dt="2021-03-28T01:43:53.510" v="49446" actId="478"/>
          <ac:spMkLst>
            <pc:docMk/>
            <pc:sldMk cId="2951519859" sldId="370"/>
            <ac:spMk id="5" creationId="{56B3A818-A1EC-4ED1-A682-E807FBE34CF0}"/>
          </ac:spMkLst>
        </pc:spChg>
        <pc:spChg chg="del">
          <ac:chgData name="s ai" userId="e710d734f6a225af" providerId="LiveId" clId="{2717E147-915A-4302-99A4-A1FB87C77CE0}" dt="2021-03-28T01:43:53.510" v="49446" actId="478"/>
          <ac:spMkLst>
            <pc:docMk/>
            <pc:sldMk cId="2951519859" sldId="370"/>
            <ac:spMk id="6" creationId="{DEED9262-F9A9-4800-9041-6D4079FFFEC2}"/>
          </ac:spMkLst>
        </pc:spChg>
        <pc:spChg chg="del">
          <ac:chgData name="s ai" userId="e710d734f6a225af" providerId="LiveId" clId="{2717E147-915A-4302-99A4-A1FB87C77CE0}" dt="2021-03-28T01:43:53.510" v="49446" actId="478"/>
          <ac:spMkLst>
            <pc:docMk/>
            <pc:sldMk cId="2951519859" sldId="370"/>
            <ac:spMk id="7" creationId="{B12CDEDD-8EF4-4BF7-B9F2-5300469FE488}"/>
          </ac:spMkLst>
        </pc:spChg>
        <pc:spChg chg="mod">
          <ac:chgData name="s ai" userId="e710d734f6a225af" providerId="LiveId" clId="{2717E147-915A-4302-99A4-A1FB87C77CE0}" dt="2021-03-28T01:43:57.321" v="49458" actId="20577"/>
          <ac:spMkLst>
            <pc:docMk/>
            <pc:sldMk cId="2951519859" sldId="370"/>
            <ac:spMk id="8" creationId="{61BE02C9-A2B5-4127-AB96-1854C2BB99BC}"/>
          </ac:spMkLst>
        </pc:spChg>
        <pc:spChg chg="del">
          <ac:chgData name="s ai" userId="e710d734f6a225af" providerId="LiveId" clId="{2717E147-915A-4302-99A4-A1FB87C77CE0}" dt="2021-03-28T01:43:59.713" v="49459" actId="478"/>
          <ac:spMkLst>
            <pc:docMk/>
            <pc:sldMk cId="2951519859" sldId="370"/>
            <ac:spMk id="9" creationId="{1F1D589E-F4D0-4617-8FD8-6E247386286A}"/>
          </ac:spMkLst>
        </pc:spChg>
        <pc:spChg chg="del">
          <ac:chgData name="s ai" userId="e710d734f6a225af" providerId="LiveId" clId="{2717E147-915A-4302-99A4-A1FB87C77CE0}" dt="2021-03-28T01:43:53.510" v="49446" actId="478"/>
          <ac:spMkLst>
            <pc:docMk/>
            <pc:sldMk cId="2951519859" sldId="370"/>
            <ac:spMk id="12" creationId="{041F086E-3CC1-4A12-A288-892403BA9385}"/>
          </ac:spMkLst>
        </pc:spChg>
        <pc:spChg chg="del">
          <ac:chgData name="s ai" userId="e710d734f6a225af" providerId="LiveId" clId="{2717E147-915A-4302-99A4-A1FB87C77CE0}" dt="2021-03-28T01:43:53.510" v="49446" actId="478"/>
          <ac:spMkLst>
            <pc:docMk/>
            <pc:sldMk cId="2951519859" sldId="370"/>
            <ac:spMk id="13" creationId="{9CE3162E-27C0-49C9-B235-DCB7FF1BB553}"/>
          </ac:spMkLst>
        </pc:spChg>
      </pc:sldChg>
      <pc:sldChg chg="addSp delSp modSp add mod">
        <pc:chgData name="s ai" userId="e710d734f6a225af" providerId="LiveId" clId="{2717E147-915A-4302-99A4-A1FB87C77CE0}" dt="2021-03-29T13:29:26.517" v="53486" actId="14100"/>
        <pc:sldMkLst>
          <pc:docMk/>
          <pc:sldMk cId="2595531408" sldId="371"/>
        </pc:sldMkLst>
        <pc:spChg chg="del">
          <ac:chgData name="s ai" userId="e710d734f6a225af" providerId="LiveId" clId="{2717E147-915A-4302-99A4-A1FB87C77CE0}" dt="2021-03-28T01:44:11.622" v="49461" actId="478"/>
          <ac:spMkLst>
            <pc:docMk/>
            <pc:sldMk cId="2595531408" sldId="371"/>
            <ac:spMk id="3" creationId="{8D9BACDF-D426-4981-818B-5CD46470AF10}"/>
          </ac:spMkLst>
        </pc:spChg>
        <pc:spChg chg="del">
          <ac:chgData name="s ai" userId="e710d734f6a225af" providerId="LiveId" clId="{2717E147-915A-4302-99A4-A1FB87C77CE0}" dt="2021-03-28T01:44:11.622" v="49461" actId="478"/>
          <ac:spMkLst>
            <pc:docMk/>
            <pc:sldMk cId="2595531408" sldId="371"/>
            <ac:spMk id="4" creationId="{87507352-5810-42AA-A3B8-2AF978647F89}"/>
          </ac:spMkLst>
        </pc:spChg>
        <pc:spChg chg="del">
          <ac:chgData name="s ai" userId="e710d734f6a225af" providerId="LiveId" clId="{2717E147-915A-4302-99A4-A1FB87C77CE0}" dt="2021-03-28T01:44:11.622" v="49461" actId="478"/>
          <ac:spMkLst>
            <pc:docMk/>
            <pc:sldMk cId="2595531408" sldId="371"/>
            <ac:spMk id="5" creationId="{FA89D3B7-D837-4A44-8D2B-66D35FEC374E}"/>
          </ac:spMkLst>
        </pc:spChg>
        <pc:spChg chg="del">
          <ac:chgData name="s ai" userId="e710d734f6a225af" providerId="LiveId" clId="{2717E147-915A-4302-99A4-A1FB87C77CE0}" dt="2021-03-28T01:44:11.622" v="49461" actId="478"/>
          <ac:spMkLst>
            <pc:docMk/>
            <pc:sldMk cId="2595531408" sldId="371"/>
            <ac:spMk id="7" creationId="{50E32CD2-6F03-499D-A5A2-B25DA55F339B}"/>
          </ac:spMkLst>
        </pc:spChg>
        <pc:spChg chg="mod">
          <ac:chgData name="s ai" userId="e710d734f6a225af" providerId="LiveId" clId="{2717E147-915A-4302-99A4-A1FB87C77CE0}" dt="2021-03-28T01:44:21.759" v="49474" actId="1076"/>
          <ac:spMkLst>
            <pc:docMk/>
            <pc:sldMk cId="2595531408" sldId="371"/>
            <ac:spMk id="8" creationId="{BA77ACEF-5C6E-447A-85EC-0D9B8AE2E307}"/>
          </ac:spMkLst>
        </pc:spChg>
        <pc:spChg chg="del">
          <ac:chgData name="s ai" userId="e710d734f6a225af" providerId="LiveId" clId="{2717E147-915A-4302-99A4-A1FB87C77CE0}" dt="2021-03-28T01:44:11.622" v="49461" actId="478"/>
          <ac:spMkLst>
            <pc:docMk/>
            <pc:sldMk cId="2595531408" sldId="371"/>
            <ac:spMk id="9" creationId="{894B2E7D-DAD2-4F5A-BF99-9842B591F4A9}"/>
          </ac:spMkLst>
        </pc:spChg>
        <pc:spChg chg="add mod">
          <ac:chgData name="s ai" userId="e710d734f6a225af" providerId="LiveId" clId="{2717E147-915A-4302-99A4-A1FB87C77CE0}" dt="2021-03-28T05:05:09.928" v="52567" actId="1076"/>
          <ac:spMkLst>
            <pc:docMk/>
            <pc:sldMk cId="2595531408" sldId="371"/>
            <ac:spMk id="20" creationId="{80E72DAC-9409-4BA7-836B-6DA039C5F096}"/>
          </ac:spMkLst>
        </pc:spChg>
        <pc:spChg chg="add mod">
          <ac:chgData name="s ai" userId="e710d734f6a225af" providerId="LiveId" clId="{2717E147-915A-4302-99A4-A1FB87C77CE0}" dt="2021-03-29T13:29:26.517" v="53486" actId="14100"/>
          <ac:spMkLst>
            <pc:docMk/>
            <pc:sldMk cId="2595531408" sldId="371"/>
            <ac:spMk id="22" creationId="{80F2169B-EB9B-4E74-A182-4CC23DA0D9F1}"/>
          </ac:spMkLst>
        </pc:spChg>
        <pc:picChg chg="add del">
          <ac:chgData name="s ai" userId="e710d734f6a225af" providerId="LiveId" clId="{2717E147-915A-4302-99A4-A1FB87C77CE0}" dt="2021-03-28T04:47:55.652" v="52533" actId="22"/>
          <ac:picMkLst>
            <pc:docMk/>
            <pc:sldMk cId="2595531408" sldId="371"/>
            <ac:picMk id="10" creationId="{0430AF18-4C0B-46FA-B698-C5F19BF376B1}"/>
          </ac:picMkLst>
        </pc:picChg>
        <pc:picChg chg="add mod">
          <ac:chgData name="s ai" userId="e710d734f6a225af" providerId="LiveId" clId="{2717E147-915A-4302-99A4-A1FB87C77CE0}" dt="2021-03-28T05:01:56.530" v="52563" actId="1076"/>
          <ac:picMkLst>
            <pc:docMk/>
            <pc:sldMk cId="2595531408" sldId="371"/>
            <ac:picMk id="12" creationId="{0C00684F-53E2-4394-A270-42F27D29B4DE}"/>
          </ac:picMkLst>
        </pc:picChg>
        <pc:picChg chg="add mod">
          <ac:chgData name="s ai" userId="e710d734f6a225af" providerId="LiveId" clId="{2717E147-915A-4302-99A4-A1FB87C77CE0}" dt="2021-03-28T05:06:23.516" v="52568" actId="1076"/>
          <ac:picMkLst>
            <pc:docMk/>
            <pc:sldMk cId="2595531408" sldId="371"/>
            <ac:picMk id="14" creationId="{60C8588A-517B-4DA8-9635-2FF259FB58AC}"/>
          </ac:picMkLst>
        </pc:picChg>
        <pc:picChg chg="add mod">
          <ac:chgData name="s ai" userId="e710d734f6a225af" providerId="LiveId" clId="{2717E147-915A-4302-99A4-A1FB87C77CE0}" dt="2021-03-28T05:06:26.204" v="52570" actId="1076"/>
          <ac:picMkLst>
            <pc:docMk/>
            <pc:sldMk cId="2595531408" sldId="371"/>
            <ac:picMk id="16" creationId="{7C7ED6D4-AD93-4771-B2BD-F7832925C4F0}"/>
          </ac:picMkLst>
        </pc:picChg>
        <pc:picChg chg="add mod">
          <ac:chgData name="s ai" userId="e710d734f6a225af" providerId="LiveId" clId="{2717E147-915A-4302-99A4-A1FB87C77CE0}" dt="2021-03-28T05:01:55.055" v="52562" actId="1076"/>
          <ac:picMkLst>
            <pc:docMk/>
            <pc:sldMk cId="2595531408" sldId="371"/>
            <ac:picMk id="18" creationId="{F614092B-2121-4A8A-9C8B-3787561DE91F}"/>
          </ac:picMkLst>
        </pc:picChg>
      </pc:sldChg>
      <pc:sldChg chg="addSp delSp modSp add mod">
        <pc:chgData name="s ai" userId="e710d734f6a225af" providerId="LiveId" clId="{2717E147-915A-4302-99A4-A1FB87C77CE0}" dt="2021-03-28T04:59:26.695" v="52557" actId="1076"/>
        <pc:sldMkLst>
          <pc:docMk/>
          <pc:sldMk cId="1172885098" sldId="372"/>
        </pc:sldMkLst>
        <pc:spChg chg="del">
          <ac:chgData name="s ai" userId="e710d734f6a225af" providerId="LiveId" clId="{2717E147-915A-4302-99A4-A1FB87C77CE0}" dt="2021-03-28T01:44:30.412" v="49476" actId="478"/>
          <ac:spMkLst>
            <pc:docMk/>
            <pc:sldMk cId="1172885098" sldId="372"/>
            <ac:spMk id="3" creationId="{12EC886D-E6D0-4E70-A031-FEEEC295D044}"/>
          </ac:spMkLst>
        </pc:spChg>
        <pc:spChg chg="del">
          <ac:chgData name="s ai" userId="e710d734f6a225af" providerId="LiveId" clId="{2717E147-915A-4302-99A4-A1FB87C77CE0}" dt="2021-03-28T01:44:30.412" v="49476" actId="478"/>
          <ac:spMkLst>
            <pc:docMk/>
            <pc:sldMk cId="1172885098" sldId="372"/>
            <ac:spMk id="6" creationId="{16CA0107-A342-4825-BCD5-BB1A2C4D65AB}"/>
          </ac:spMkLst>
        </pc:spChg>
        <pc:spChg chg="del">
          <ac:chgData name="s ai" userId="e710d734f6a225af" providerId="LiveId" clId="{2717E147-915A-4302-99A4-A1FB87C77CE0}" dt="2021-03-28T01:44:30.412" v="49476" actId="478"/>
          <ac:spMkLst>
            <pc:docMk/>
            <pc:sldMk cId="1172885098" sldId="372"/>
            <ac:spMk id="7" creationId="{9B858CAA-1B94-4CA0-9D54-F756C1C1D097}"/>
          </ac:spMkLst>
        </pc:spChg>
        <pc:spChg chg="mod">
          <ac:chgData name="s ai" userId="e710d734f6a225af" providerId="LiveId" clId="{2717E147-915A-4302-99A4-A1FB87C77CE0}" dt="2021-03-28T01:44:36.167" v="49489" actId="20577"/>
          <ac:spMkLst>
            <pc:docMk/>
            <pc:sldMk cId="1172885098" sldId="372"/>
            <ac:spMk id="8" creationId="{8809E25A-F78F-41B7-A14F-5F5D17519893}"/>
          </ac:spMkLst>
        </pc:spChg>
        <pc:spChg chg="del">
          <ac:chgData name="s ai" userId="e710d734f6a225af" providerId="LiveId" clId="{2717E147-915A-4302-99A4-A1FB87C77CE0}" dt="2021-03-28T01:44:30.412" v="49476" actId="478"/>
          <ac:spMkLst>
            <pc:docMk/>
            <pc:sldMk cId="1172885098" sldId="372"/>
            <ac:spMk id="9" creationId="{023EFFE6-CF95-46F5-B0D2-43E30A35D9E3}"/>
          </ac:spMkLst>
        </pc:spChg>
        <pc:spChg chg="del">
          <ac:chgData name="s ai" userId="e710d734f6a225af" providerId="LiveId" clId="{2717E147-915A-4302-99A4-A1FB87C77CE0}" dt="2021-03-28T01:44:30.412" v="49476" actId="478"/>
          <ac:spMkLst>
            <pc:docMk/>
            <pc:sldMk cId="1172885098" sldId="372"/>
            <ac:spMk id="10" creationId="{C9EC6288-C122-4C90-98F2-DEAA68A07317}"/>
          </ac:spMkLst>
        </pc:spChg>
        <pc:picChg chg="add del mod">
          <ac:chgData name="s ai" userId="e710d734f6a225af" providerId="LiveId" clId="{2717E147-915A-4302-99A4-A1FB87C77CE0}" dt="2021-03-28T04:58:33.830" v="52554" actId="478"/>
          <ac:picMkLst>
            <pc:docMk/>
            <pc:sldMk cId="1172885098" sldId="372"/>
            <ac:picMk id="5" creationId="{6F23D702-9C4F-4CE0-BA1F-7BB87FF08EF3}"/>
          </ac:picMkLst>
        </pc:picChg>
        <pc:picChg chg="add mod">
          <ac:chgData name="s ai" userId="e710d734f6a225af" providerId="LiveId" clId="{2717E147-915A-4302-99A4-A1FB87C77CE0}" dt="2021-03-28T04:56:36.518" v="52553" actId="14100"/>
          <ac:picMkLst>
            <pc:docMk/>
            <pc:sldMk cId="1172885098" sldId="372"/>
            <ac:picMk id="12" creationId="{6C03E185-EAB7-40E4-940C-E5A0943950A8}"/>
          </ac:picMkLst>
        </pc:picChg>
        <pc:picChg chg="add mod">
          <ac:chgData name="s ai" userId="e710d734f6a225af" providerId="LiveId" clId="{2717E147-915A-4302-99A4-A1FB87C77CE0}" dt="2021-03-28T04:59:26.695" v="52557" actId="1076"/>
          <ac:picMkLst>
            <pc:docMk/>
            <pc:sldMk cId="1172885098" sldId="372"/>
            <ac:picMk id="14" creationId="{0DE2EB41-6F0C-48E4-8236-710F8AD3C411}"/>
          </ac:picMkLst>
        </pc:picChg>
      </pc:sldChg>
      <pc:sldChg chg="delSp modSp add del mod">
        <pc:chgData name="s ai" userId="e710d734f6a225af" providerId="LiveId" clId="{2717E147-915A-4302-99A4-A1FB87C77CE0}" dt="2021-03-28T12:27:48.035" v="53363" actId="47"/>
        <pc:sldMkLst>
          <pc:docMk/>
          <pc:sldMk cId="611205706" sldId="373"/>
        </pc:sldMkLst>
        <pc:spChg chg="del">
          <ac:chgData name="s ai" userId="e710d734f6a225af" providerId="LiveId" clId="{2717E147-915A-4302-99A4-A1FB87C77CE0}" dt="2021-03-28T01:44:47.707" v="49491" actId="478"/>
          <ac:spMkLst>
            <pc:docMk/>
            <pc:sldMk cId="611205706" sldId="373"/>
            <ac:spMk id="3" creationId="{275E3CA9-429F-4F5F-996C-240C4A63C202}"/>
          </ac:spMkLst>
        </pc:spChg>
        <pc:spChg chg="del">
          <ac:chgData name="s ai" userId="e710d734f6a225af" providerId="LiveId" clId="{2717E147-915A-4302-99A4-A1FB87C77CE0}" dt="2021-03-28T01:44:47.707" v="49491" actId="478"/>
          <ac:spMkLst>
            <pc:docMk/>
            <pc:sldMk cId="611205706" sldId="373"/>
            <ac:spMk id="5" creationId="{CA3CB4DB-5560-437D-8679-628A1B76DE2F}"/>
          </ac:spMkLst>
        </pc:spChg>
        <pc:spChg chg="del">
          <ac:chgData name="s ai" userId="e710d734f6a225af" providerId="LiveId" clId="{2717E147-915A-4302-99A4-A1FB87C77CE0}" dt="2021-03-28T01:44:47.707" v="49491" actId="478"/>
          <ac:spMkLst>
            <pc:docMk/>
            <pc:sldMk cId="611205706" sldId="373"/>
            <ac:spMk id="7" creationId="{54A4148D-A296-4DAC-9462-20CC800E65C5}"/>
          </ac:spMkLst>
        </pc:spChg>
        <pc:spChg chg="mod">
          <ac:chgData name="s ai" userId="e710d734f6a225af" providerId="LiveId" clId="{2717E147-915A-4302-99A4-A1FB87C77CE0}" dt="2021-03-28T01:44:54.690" v="49504" actId="20577"/>
          <ac:spMkLst>
            <pc:docMk/>
            <pc:sldMk cId="611205706" sldId="373"/>
            <ac:spMk id="8" creationId="{C40ED9EB-B5D6-46FE-AC94-4E6C22AD17D5}"/>
          </ac:spMkLst>
        </pc:spChg>
        <pc:spChg chg="del">
          <ac:chgData name="s ai" userId="e710d734f6a225af" providerId="LiveId" clId="{2717E147-915A-4302-99A4-A1FB87C77CE0}" dt="2021-03-28T01:44:47.707" v="49491" actId="478"/>
          <ac:spMkLst>
            <pc:docMk/>
            <pc:sldMk cId="611205706" sldId="373"/>
            <ac:spMk id="9" creationId="{D52A2A5B-2DC4-4CDE-92EF-4013A781F47A}"/>
          </ac:spMkLst>
        </pc:spChg>
        <pc:spChg chg="del">
          <ac:chgData name="s ai" userId="e710d734f6a225af" providerId="LiveId" clId="{2717E147-915A-4302-99A4-A1FB87C77CE0}" dt="2021-03-28T01:44:47.707" v="49491" actId="478"/>
          <ac:spMkLst>
            <pc:docMk/>
            <pc:sldMk cId="611205706" sldId="373"/>
            <ac:spMk id="10" creationId="{714743A7-92D1-4657-BA90-3A9A3499CB22}"/>
          </ac:spMkLst>
        </pc:spChg>
      </pc:sldChg>
      <pc:sldChg chg="delSp modSp add del mod">
        <pc:chgData name="s ai" userId="e710d734f6a225af" providerId="LiveId" clId="{2717E147-915A-4302-99A4-A1FB87C77CE0}" dt="2021-03-28T07:29:32.358" v="52602" actId="47"/>
        <pc:sldMkLst>
          <pc:docMk/>
          <pc:sldMk cId="3994775523" sldId="374"/>
        </pc:sldMkLst>
        <pc:spChg chg="del">
          <ac:chgData name="s ai" userId="e710d734f6a225af" providerId="LiveId" clId="{2717E147-915A-4302-99A4-A1FB87C77CE0}" dt="2021-03-28T01:45:06.028" v="49506" actId="478"/>
          <ac:spMkLst>
            <pc:docMk/>
            <pc:sldMk cId="3994775523" sldId="374"/>
            <ac:spMk id="3" creationId="{668B81F8-5668-4188-806D-309BBD65D31E}"/>
          </ac:spMkLst>
        </pc:spChg>
        <pc:spChg chg="del">
          <ac:chgData name="s ai" userId="e710d734f6a225af" providerId="LiveId" clId="{2717E147-915A-4302-99A4-A1FB87C77CE0}" dt="2021-03-28T01:45:06.028" v="49506" actId="478"/>
          <ac:spMkLst>
            <pc:docMk/>
            <pc:sldMk cId="3994775523" sldId="374"/>
            <ac:spMk id="5" creationId="{994711EB-52EC-407C-966C-E7C15A934778}"/>
          </ac:spMkLst>
        </pc:spChg>
        <pc:spChg chg="del">
          <ac:chgData name="s ai" userId="e710d734f6a225af" providerId="LiveId" clId="{2717E147-915A-4302-99A4-A1FB87C77CE0}" dt="2021-03-28T01:45:06.028" v="49506" actId="478"/>
          <ac:spMkLst>
            <pc:docMk/>
            <pc:sldMk cId="3994775523" sldId="374"/>
            <ac:spMk id="6" creationId="{20A1E08F-852C-4727-9945-991321F201CA}"/>
          </ac:spMkLst>
        </pc:spChg>
        <pc:spChg chg="del">
          <ac:chgData name="s ai" userId="e710d734f6a225af" providerId="LiveId" clId="{2717E147-915A-4302-99A4-A1FB87C77CE0}" dt="2021-03-28T01:45:06.028" v="49506" actId="478"/>
          <ac:spMkLst>
            <pc:docMk/>
            <pc:sldMk cId="3994775523" sldId="374"/>
            <ac:spMk id="7" creationId="{AD256369-18E9-47C5-9643-394280697F0F}"/>
          </ac:spMkLst>
        </pc:spChg>
        <pc:spChg chg="mod">
          <ac:chgData name="s ai" userId="e710d734f6a225af" providerId="LiveId" clId="{2717E147-915A-4302-99A4-A1FB87C77CE0}" dt="2021-03-28T01:45:13.586" v="49521" actId="1076"/>
          <ac:spMkLst>
            <pc:docMk/>
            <pc:sldMk cId="3994775523" sldId="374"/>
            <ac:spMk id="8" creationId="{46964E02-AAFD-4C09-8B04-29B9AF5B4679}"/>
          </ac:spMkLst>
        </pc:spChg>
        <pc:spChg chg="del">
          <ac:chgData name="s ai" userId="e710d734f6a225af" providerId="LiveId" clId="{2717E147-915A-4302-99A4-A1FB87C77CE0}" dt="2021-03-28T01:45:06.028" v="49506" actId="478"/>
          <ac:spMkLst>
            <pc:docMk/>
            <pc:sldMk cId="3994775523" sldId="374"/>
            <ac:spMk id="9" creationId="{DE2E8FB6-45E8-4AA0-87B1-340305B6247A}"/>
          </ac:spMkLst>
        </pc:spChg>
      </pc:sldChg>
      <pc:sldChg chg="addSp delSp modSp add mod">
        <pc:chgData name="s ai" userId="e710d734f6a225af" providerId="LiveId" clId="{2717E147-915A-4302-99A4-A1FB87C77CE0}" dt="2021-03-28T12:00:32.075" v="53248" actId="21"/>
        <pc:sldMkLst>
          <pc:docMk/>
          <pc:sldMk cId="4228965766" sldId="375"/>
        </pc:sldMkLst>
        <pc:spChg chg="add del mod">
          <ac:chgData name="s ai" userId="e710d734f6a225af" providerId="LiveId" clId="{2717E147-915A-4302-99A4-A1FB87C77CE0}" dt="2021-03-28T12:00:32.075" v="53248" actId="21"/>
          <ac:spMkLst>
            <pc:docMk/>
            <pc:sldMk cId="4228965766" sldId="375"/>
            <ac:spMk id="2" creationId="{46B7E637-2372-47B9-83F0-8E409090161F}"/>
          </ac:spMkLst>
        </pc:spChg>
        <pc:spChg chg="del">
          <ac:chgData name="s ai" userId="e710d734f6a225af" providerId="LiveId" clId="{2717E147-915A-4302-99A4-A1FB87C77CE0}" dt="2021-03-28T01:45:22.451" v="49523" actId="478"/>
          <ac:spMkLst>
            <pc:docMk/>
            <pc:sldMk cId="4228965766" sldId="375"/>
            <ac:spMk id="7" creationId="{246486A4-27E6-4491-904F-876C98E54738}"/>
          </ac:spMkLst>
        </pc:spChg>
        <pc:spChg chg="del">
          <ac:chgData name="s ai" userId="e710d734f6a225af" providerId="LiveId" clId="{2717E147-915A-4302-99A4-A1FB87C77CE0}" dt="2021-03-28T01:45:22.451" v="49523" actId="478"/>
          <ac:spMkLst>
            <pc:docMk/>
            <pc:sldMk cId="4228965766" sldId="375"/>
            <ac:spMk id="8" creationId="{73FB50A7-1876-4E23-8129-8B3E8D96DB5F}"/>
          </ac:spMkLst>
        </pc:spChg>
        <pc:spChg chg="del">
          <ac:chgData name="s ai" userId="e710d734f6a225af" providerId="LiveId" clId="{2717E147-915A-4302-99A4-A1FB87C77CE0}" dt="2021-03-28T01:45:22.451" v="49523" actId="478"/>
          <ac:spMkLst>
            <pc:docMk/>
            <pc:sldMk cId="4228965766" sldId="375"/>
            <ac:spMk id="9" creationId="{181F52DA-98C0-4809-AC40-7BEC79D0BA0A}"/>
          </ac:spMkLst>
        </pc:spChg>
        <pc:spChg chg="del">
          <ac:chgData name="s ai" userId="e710d734f6a225af" providerId="LiveId" clId="{2717E147-915A-4302-99A4-A1FB87C77CE0}" dt="2021-03-28T01:45:22.451" v="49523" actId="478"/>
          <ac:spMkLst>
            <pc:docMk/>
            <pc:sldMk cId="4228965766" sldId="375"/>
            <ac:spMk id="10" creationId="{E048E299-D317-40EA-8AAB-999F6C2DC34A}"/>
          </ac:spMkLst>
        </pc:spChg>
        <pc:spChg chg="mod">
          <ac:chgData name="s ai" userId="e710d734f6a225af" providerId="LiveId" clId="{2717E147-915A-4302-99A4-A1FB87C77CE0}" dt="2021-03-28T11:59:19.286" v="53237" actId="1076"/>
          <ac:spMkLst>
            <pc:docMk/>
            <pc:sldMk cId="4228965766" sldId="375"/>
            <ac:spMk id="11" creationId="{8998FE28-5659-44F6-B86F-3F838A11233E}"/>
          </ac:spMkLst>
        </pc:spChg>
        <pc:spChg chg="del">
          <ac:chgData name="s ai" userId="e710d734f6a225af" providerId="LiveId" clId="{2717E147-915A-4302-99A4-A1FB87C77CE0}" dt="2021-03-28T01:45:22.451" v="49523" actId="478"/>
          <ac:spMkLst>
            <pc:docMk/>
            <pc:sldMk cId="4228965766" sldId="375"/>
            <ac:spMk id="12" creationId="{C58CBD22-3683-4E31-BC41-22A89EFC4A38}"/>
          </ac:spMkLst>
        </pc:spChg>
        <pc:spChg chg="del">
          <ac:chgData name="s ai" userId="e710d734f6a225af" providerId="LiveId" clId="{2717E147-915A-4302-99A4-A1FB87C77CE0}" dt="2021-03-28T01:45:22.451" v="49523" actId="478"/>
          <ac:spMkLst>
            <pc:docMk/>
            <pc:sldMk cId="4228965766" sldId="375"/>
            <ac:spMk id="13" creationId="{BA7C225E-4F34-44F0-9564-7231FB4F68CA}"/>
          </ac:spMkLst>
        </pc:spChg>
        <pc:spChg chg="del">
          <ac:chgData name="s ai" userId="e710d734f6a225af" providerId="LiveId" clId="{2717E147-915A-4302-99A4-A1FB87C77CE0}" dt="2021-03-28T01:45:22.451" v="49523" actId="478"/>
          <ac:spMkLst>
            <pc:docMk/>
            <pc:sldMk cId="4228965766" sldId="375"/>
            <ac:spMk id="14" creationId="{747C1505-EB8D-4439-9137-E670DFD7C524}"/>
          </ac:spMkLst>
        </pc:spChg>
        <pc:picChg chg="add del mod">
          <ac:chgData name="s ai" userId="e710d734f6a225af" providerId="LiveId" clId="{2717E147-915A-4302-99A4-A1FB87C77CE0}" dt="2021-03-28T05:09:00.341" v="52580" actId="21"/>
          <ac:picMkLst>
            <pc:docMk/>
            <pc:sldMk cId="4228965766" sldId="375"/>
            <ac:picMk id="3" creationId="{2C7C66FE-6A73-4B9C-AE7E-CDCE08AD38BD}"/>
          </ac:picMkLst>
        </pc:picChg>
        <pc:picChg chg="add del mod">
          <ac:chgData name="s ai" userId="e710d734f6a225af" providerId="LiveId" clId="{2717E147-915A-4302-99A4-A1FB87C77CE0}" dt="2021-03-28T05:12:58.269" v="52584" actId="478"/>
          <ac:picMkLst>
            <pc:docMk/>
            <pc:sldMk cId="4228965766" sldId="375"/>
            <ac:picMk id="5" creationId="{71F702D9-7220-4AD2-88A5-BE931227B048}"/>
          </ac:picMkLst>
        </pc:picChg>
        <pc:picChg chg="add del mod">
          <ac:chgData name="s ai" userId="e710d734f6a225af" providerId="LiveId" clId="{2717E147-915A-4302-99A4-A1FB87C77CE0}" dt="2021-03-28T05:15:15.994" v="52588" actId="478"/>
          <ac:picMkLst>
            <pc:docMk/>
            <pc:sldMk cId="4228965766" sldId="375"/>
            <ac:picMk id="16" creationId="{2EAAE5FD-8479-4E33-88C0-8450B4685079}"/>
          </ac:picMkLst>
        </pc:picChg>
        <pc:picChg chg="add del mod">
          <ac:chgData name="s ai" userId="e710d734f6a225af" providerId="LiveId" clId="{2717E147-915A-4302-99A4-A1FB87C77CE0}" dt="2021-03-28T05:16:02.609" v="52592" actId="478"/>
          <ac:picMkLst>
            <pc:docMk/>
            <pc:sldMk cId="4228965766" sldId="375"/>
            <ac:picMk id="18" creationId="{84F9E632-56E8-4FD5-AF0A-3C76CA7DF5BB}"/>
          </ac:picMkLst>
        </pc:picChg>
        <pc:picChg chg="add mod">
          <ac:chgData name="s ai" userId="e710d734f6a225af" providerId="LiveId" clId="{2717E147-915A-4302-99A4-A1FB87C77CE0}" dt="2021-03-28T05:16:16.238" v="52597" actId="1076"/>
          <ac:picMkLst>
            <pc:docMk/>
            <pc:sldMk cId="4228965766" sldId="375"/>
            <ac:picMk id="20" creationId="{CDBE03AB-0AB4-4FC3-B1CF-FEBECA8822AF}"/>
          </ac:picMkLst>
        </pc:picChg>
      </pc:sldChg>
      <pc:sldChg chg="addSp delSp modSp add mod ord">
        <pc:chgData name="s ai" userId="e710d734f6a225af" providerId="LiveId" clId="{2717E147-915A-4302-99A4-A1FB87C77CE0}" dt="2021-04-06T14:10:02.643" v="53601"/>
        <pc:sldMkLst>
          <pc:docMk/>
          <pc:sldMk cId="868172952" sldId="376"/>
        </pc:sldMkLst>
        <pc:spChg chg="del">
          <ac:chgData name="s ai" userId="e710d734f6a225af" providerId="LiveId" clId="{2717E147-915A-4302-99A4-A1FB87C77CE0}" dt="2021-03-28T01:45:36.563" v="49538" actId="478"/>
          <ac:spMkLst>
            <pc:docMk/>
            <pc:sldMk cId="868172952" sldId="376"/>
            <ac:spMk id="3" creationId="{53EDEB6A-53EB-4B3D-A998-4E3629E6E411}"/>
          </ac:spMkLst>
        </pc:spChg>
        <pc:spChg chg="del">
          <ac:chgData name="s ai" userId="e710d734f6a225af" providerId="LiveId" clId="{2717E147-915A-4302-99A4-A1FB87C77CE0}" dt="2021-03-28T01:45:36.563" v="49538" actId="478"/>
          <ac:spMkLst>
            <pc:docMk/>
            <pc:sldMk cId="868172952" sldId="376"/>
            <ac:spMk id="5" creationId="{6BF7EEF8-E4DA-408D-A13E-3CE37BD59415}"/>
          </ac:spMkLst>
        </pc:spChg>
        <pc:spChg chg="del">
          <ac:chgData name="s ai" userId="e710d734f6a225af" providerId="LiveId" clId="{2717E147-915A-4302-99A4-A1FB87C77CE0}" dt="2021-03-28T01:45:36.563" v="49538" actId="478"/>
          <ac:spMkLst>
            <pc:docMk/>
            <pc:sldMk cId="868172952" sldId="376"/>
            <ac:spMk id="6" creationId="{81ABCE97-DDC7-4044-A544-C25256BA5678}"/>
          </ac:spMkLst>
        </pc:spChg>
        <pc:spChg chg="del">
          <ac:chgData name="s ai" userId="e710d734f6a225af" providerId="LiveId" clId="{2717E147-915A-4302-99A4-A1FB87C77CE0}" dt="2021-03-28T01:45:36.563" v="49538" actId="478"/>
          <ac:spMkLst>
            <pc:docMk/>
            <pc:sldMk cId="868172952" sldId="376"/>
            <ac:spMk id="7" creationId="{3F565D8F-B72A-401A-98C9-1E9B5405EFD3}"/>
          </ac:spMkLst>
        </pc:spChg>
        <pc:spChg chg="mod">
          <ac:chgData name="s ai" userId="e710d734f6a225af" providerId="LiveId" clId="{2717E147-915A-4302-99A4-A1FB87C77CE0}" dt="2021-03-28T11:42:00.004" v="53081" actId="20577"/>
          <ac:spMkLst>
            <pc:docMk/>
            <pc:sldMk cId="868172952" sldId="376"/>
            <ac:spMk id="8" creationId="{F3639E83-F5BE-4B64-AB0E-E484C6020D17}"/>
          </ac:spMkLst>
        </pc:spChg>
        <pc:spChg chg="del">
          <ac:chgData name="s ai" userId="e710d734f6a225af" providerId="LiveId" clId="{2717E147-915A-4302-99A4-A1FB87C77CE0}" dt="2021-03-28T01:45:36.563" v="49538" actId="478"/>
          <ac:spMkLst>
            <pc:docMk/>
            <pc:sldMk cId="868172952" sldId="376"/>
            <ac:spMk id="9" creationId="{2EC4AE2C-7F51-414B-943B-EBE5B20CF624}"/>
          </ac:spMkLst>
        </pc:spChg>
        <pc:picChg chg="add mod">
          <ac:chgData name="s ai" userId="e710d734f6a225af" providerId="LiveId" clId="{2717E147-915A-4302-99A4-A1FB87C77CE0}" dt="2021-03-28T11:41:54.099" v="53069" actId="1076"/>
          <ac:picMkLst>
            <pc:docMk/>
            <pc:sldMk cId="868172952" sldId="376"/>
            <ac:picMk id="3" creationId="{F331819A-B395-4CB3-B53E-7ED19707611C}"/>
          </ac:picMkLst>
        </pc:picChg>
        <pc:picChg chg="add mod">
          <ac:chgData name="s ai" userId="e710d734f6a225af" providerId="LiveId" clId="{2717E147-915A-4302-99A4-A1FB87C77CE0}" dt="2021-03-28T11:41:48.893" v="53068" actId="1076"/>
          <ac:picMkLst>
            <pc:docMk/>
            <pc:sldMk cId="868172952" sldId="376"/>
            <ac:picMk id="6" creationId="{7F066277-ABA8-4C67-A959-0CA4A929E241}"/>
          </ac:picMkLst>
        </pc:picChg>
        <pc:picChg chg="add mod">
          <ac:chgData name="s ai" userId="e710d734f6a225af" providerId="LiveId" clId="{2717E147-915A-4302-99A4-A1FB87C77CE0}" dt="2021-03-28T11:41:39.884" v="53065" actId="1076"/>
          <ac:picMkLst>
            <pc:docMk/>
            <pc:sldMk cId="868172952" sldId="376"/>
            <ac:picMk id="9" creationId="{B5E80A55-A718-47F7-9FC1-8A942B2E777F}"/>
          </ac:picMkLst>
        </pc:picChg>
        <pc:picChg chg="add del mod">
          <ac:chgData name="s ai" userId="e710d734f6a225af" providerId="LiveId" clId="{2717E147-915A-4302-99A4-A1FB87C77CE0}" dt="2021-03-28T08:14:27.893" v="52606" actId="478"/>
          <ac:picMkLst>
            <pc:docMk/>
            <pc:sldMk cId="868172952" sldId="376"/>
            <ac:picMk id="10" creationId="{A19F6563-51E0-4235-BAB1-07571B95A0D5}"/>
          </ac:picMkLst>
        </pc:picChg>
        <pc:picChg chg="add del mod">
          <ac:chgData name="s ai" userId="e710d734f6a225af" providerId="LiveId" clId="{2717E147-915A-4302-99A4-A1FB87C77CE0}" dt="2021-03-28T08:19:26.040" v="52610" actId="478"/>
          <ac:picMkLst>
            <pc:docMk/>
            <pc:sldMk cId="868172952" sldId="376"/>
            <ac:picMk id="12" creationId="{CF09E164-5ADD-4DCF-A27A-2F5E5AD9B2AF}"/>
          </ac:picMkLst>
        </pc:picChg>
        <pc:picChg chg="add del mod">
          <ac:chgData name="s ai" userId="e710d734f6a225af" providerId="LiveId" clId="{2717E147-915A-4302-99A4-A1FB87C77CE0}" dt="2021-03-28T08:20:00.429" v="52614" actId="22"/>
          <ac:picMkLst>
            <pc:docMk/>
            <pc:sldMk cId="868172952" sldId="376"/>
            <ac:picMk id="14" creationId="{238B4587-C3DA-4270-8684-7AE48403093F}"/>
          </ac:picMkLst>
        </pc:picChg>
        <pc:picChg chg="add del mod">
          <ac:chgData name="s ai" userId="e710d734f6a225af" providerId="LiveId" clId="{2717E147-915A-4302-99A4-A1FB87C77CE0}" dt="2021-03-28T08:27:18.905" v="52617" actId="478"/>
          <ac:picMkLst>
            <pc:docMk/>
            <pc:sldMk cId="868172952" sldId="376"/>
            <ac:picMk id="16" creationId="{95CD2614-9720-4579-8FB3-4B7192C3ED97}"/>
          </ac:picMkLst>
        </pc:picChg>
        <pc:picChg chg="add del mod">
          <ac:chgData name="s ai" userId="e710d734f6a225af" providerId="LiveId" clId="{2717E147-915A-4302-99A4-A1FB87C77CE0}" dt="2021-03-28T08:29:42.782" v="52623" actId="478"/>
          <ac:picMkLst>
            <pc:docMk/>
            <pc:sldMk cId="868172952" sldId="376"/>
            <ac:picMk id="18" creationId="{9D6C9F2D-D99C-4769-BFB0-945A12079051}"/>
          </ac:picMkLst>
        </pc:picChg>
      </pc:sldChg>
      <pc:sldChg chg="delSp modSp add del mod">
        <pc:chgData name="s ai" userId="e710d734f6a225af" providerId="LiveId" clId="{2717E147-915A-4302-99A4-A1FB87C77CE0}" dt="2021-03-28T07:28:06.338" v="52598" actId="47"/>
        <pc:sldMkLst>
          <pc:docMk/>
          <pc:sldMk cId="1794609676" sldId="377"/>
        </pc:sldMkLst>
        <pc:spChg chg="del">
          <ac:chgData name="s ai" userId="e710d734f6a225af" providerId="LiveId" clId="{2717E147-915A-4302-99A4-A1FB87C77CE0}" dt="2021-03-28T01:45:50.446" v="49552" actId="478"/>
          <ac:spMkLst>
            <pc:docMk/>
            <pc:sldMk cId="1794609676" sldId="377"/>
            <ac:spMk id="3" creationId="{681A3E2C-F849-4CAA-9CDE-81F0EA3AF4BA}"/>
          </ac:spMkLst>
        </pc:spChg>
        <pc:spChg chg="del">
          <ac:chgData name="s ai" userId="e710d734f6a225af" providerId="LiveId" clId="{2717E147-915A-4302-99A4-A1FB87C77CE0}" dt="2021-03-28T01:45:50.446" v="49552" actId="478"/>
          <ac:spMkLst>
            <pc:docMk/>
            <pc:sldMk cId="1794609676" sldId="377"/>
            <ac:spMk id="5" creationId="{B94653E2-288A-49CC-8757-AE5F843A4939}"/>
          </ac:spMkLst>
        </pc:spChg>
        <pc:spChg chg="del">
          <ac:chgData name="s ai" userId="e710d734f6a225af" providerId="LiveId" clId="{2717E147-915A-4302-99A4-A1FB87C77CE0}" dt="2021-03-28T01:45:50.446" v="49552" actId="478"/>
          <ac:spMkLst>
            <pc:docMk/>
            <pc:sldMk cId="1794609676" sldId="377"/>
            <ac:spMk id="6" creationId="{7D475BD0-FECB-4EEC-B888-A8A804D510EC}"/>
          </ac:spMkLst>
        </pc:spChg>
        <pc:spChg chg="del">
          <ac:chgData name="s ai" userId="e710d734f6a225af" providerId="LiveId" clId="{2717E147-915A-4302-99A4-A1FB87C77CE0}" dt="2021-03-28T01:45:50.446" v="49552" actId="478"/>
          <ac:spMkLst>
            <pc:docMk/>
            <pc:sldMk cId="1794609676" sldId="377"/>
            <ac:spMk id="7" creationId="{48369AD5-F059-4FDE-88CE-48D333B89E51}"/>
          </ac:spMkLst>
        </pc:spChg>
        <pc:spChg chg="mod">
          <ac:chgData name="s ai" userId="e710d734f6a225af" providerId="LiveId" clId="{2717E147-915A-4302-99A4-A1FB87C77CE0}" dt="2021-03-28T01:45:59.339" v="49565" actId="1076"/>
          <ac:spMkLst>
            <pc:docMk/>
            <pc:sldMk cId="1794609676" sldId="377"/>
            <ac:spMk id="8" creationId="{27219685-69F5-4803-84AF-8E891DA42FCF}"/>
          </ac:spMkLst>
        </pc:spChg>
        <pc:spChg chg="del">
          <ac:chgData name="s ai" userId="e710d734f6a225af" providerId="LiveId" clId="{2717E147-915A-4302-99A4-A1FB87C77CE0}" dt="2021-03-28T01:45:50.446" v="49552" actId="478"/>
          <ac:spMkLst>
            <pc:docMk/>
            <pc:sldMk cId="1794609676" sldId="377"/>
            <ac:spMk id="9" creationId="{42B9FBCB-5F6D-435A-9BC5-A9D6FBAF1405}"/>
          </ac:spMkLst>
        </pc:spChg>
      </pc:sldChg>
      <pc:sldChg chg="delSp modSp add del mod">
        <pc:chgData name="s ai" userId="e710d734f6a225af" providerId="LiveId" clId="{2717E147-915A-4302-99A4-A1FB87C77CE0}" dt="2021-03-28T08:29:50.733" v="52624" actId="47"/>
        <pc:sldMkLst>
          <pc:docMk/>
          <pc:sldMk cId="1256762893" sldId="378"/>
        </pc:sldMkLst>
        <pc:spChg chg="del">
          <ac:chgData name="s ai" userId="e710d734f6a225af" providerId="LiveId" clId="{2717E147-915A-4302-99A4-A1FB87C77CE0}" dt="2021-03-28T01:46:06.118" v="49567" actId="478"/>
          <ac:spMkLst>
            <pc:docMk/>
            <pc:sldMk cId="1256762893" sldId="378"/>
            <ac:spMk id="4" creationId="{B75453BA-6532-45CB-8BC1-B947B9BB4F8F}"/>
          </ac:spMkLst>
        </pc:spChg>
        <pc:spChg chg="del">
          <ac:chgData name="s ai" userId="e710d734f6a225af" providerId="LiveId" clId="{2717E147-915A-4302-99A4-A1FB87C77CE0}" dt="2021-03-28T01:46:06.118" v="49567" actId="478"/>
          <ac:spMkLst>
            <pc:docMk/>
            <pc:sldMk cId="1256762893" sldId="378"/>
            <ac:spMk id="5" creationId="{4EEB2269-C5C9-4CE3-99F4-339CF9654D57}"/>
          </ac:spMkLst>
        </pc:spChg>
        <pc:spChg chg="del">
          <ac:chgData name="s ai" userId="e710d734f6a225af" providerId="LiveId" clId="{2717E147-915A-4302-99A4-A1FB87C77CE0}" dt="2021-03-28T01:46:06.118" v="49567" actId="478"/>
          <ac:spMkLst>
            <pc:docMk/>
            <pc:sldMk cId="1256762893" sldId="378"/>
            <ac:spMk id="6" creationId="{0091D4EE-6239-49BD-8B77-A61B214A56D8}"/>
          </ac:spMkLst>
        </pc:spChg>
        <pc:spChg chg="del">
          <ac:chgData name="s ai" userId="e710d734f6a225af" providerId="LiveId" clId="{2717E147-915A-4302-99A4-A1FB87C77CE0}" dt="2021-03-28T01:46:06.118" v="49567" actId="478"/>
          <ac:spMkLst>
            <pc:docMk/>
            <pc:sldMk cId="1256762893" sldId="378"/>
            <ac:spMk id="7" creationId="{8076A936-7E17-4CC7-8739-98D7BB0848A5}"/>
          </ac:spMkLst>
        </pc:spChg>
        <pc:spChg chg="mod">
          <ac:chgData name="s ai" userId="e710d734f6a225af" providerId="LiveId" clId="{2717E147-915A-4302-99A4-A1FB87C77CE0}" dt="2021-03-28T01:46:16.220" v="49581" actId="1076"/>
          <ac:spMkLst>
            <pc:docMk/>
            <pc:sldMk cId="1256762893" sldId="378"/>
            <ac:spMk id="8" creationId="{C6315BE6-1511-4422-A6BB-3A7D1F2C0DD2}"/>
          </ac:spMkLst>
        </pc:spChg>
        <pc:spChg chg="del">
          <ac:chgData name="s ai" userId="e710d734f6a225af" providerId="LiveId" clId="{2717E147-915A-4302-99A4-A1FB87C77CE0}" dt="2021-03-28T01:46:08.909" v="49568" actId="478"/>
          <ac:spMkLst>
            <pc:docMk/>
            <pc:sldMk cId="1256762893" sldId="378"/>
            <ac:spMk id="9" creationId="{D70B545D-C512-4A63-AB1E-825DC3D1F18A}"/>
          </ac:spMkLst>
        </pc:spChg>
      </pc:sldChg>
      <pc:sldChg chg="delSp modSp add del mod">
        <pc:chgData name="s ai" userId="e710d734f6a225af" providerId="LiveId" clId="{2717E147-915A-4302-99A4-A1FB87C77CE0}" dt="2021-03-28T08:30:02.939" v="52629" actId="47"/>
        <pc:sldMkLst>
          <pc:docMk/>
          <pc:sldMk cId="4289651620" sldId="379"/>
        </pc:sldMkLst>
        <pc:spChg chg="del">
          <ac:chgData name="s ai" userId="e710d734f6a225af" providerId="LiveId" clId="{2717E147-915A-4302-99A4-A1FB87C77CE0}" dt="2021-03-28T01:46:23.708" v="49583" actId="478"/>
          <ac:spMkLst>
            <pc:docMk/>
            <pc:sldMk cId="4289651620" sldId="379"/>
            <ac:spMk id="3" creationId="{1B9D9F92-9243-4574-A881-1BC2A2ED6F26}"/>
          </ac:spMkLst>
        </pc:spChg>
        <pc:spChg chg="del">
          <ac:chgData name="s ai" userId="e710d734f6a225af" providerId="LiveId" clId="{2717E147-915A-4302-99A4-A1FB87C77CE0}" dt="2021-03-28T01:46:23.708" v="49583" actId="478"/>
          <ac:spMkLst>
            <pc:docMk/>
            <pc:sldMk cId="4289651620" sldId="379"/>
            <ac:spMk id="5" creationId="{EA6EC26A-B06A-49AA-93DA-AD92ACED31BB}"/>
          </ac:spMkLst>
        </pc:spChg>
        <pc:spChg chg="del">
          <ac:chgData name="s ai" userId="e710d734f6a225af" providerId="LiveId" clId="{2717E147-915A-4302-99A4-A1FB87C77CE0}" dt="2021-03-28T01:46:23.708" v="49583" actId="478"/>
          <ac:spMkLst>
            <pc:docMk/>
            <pc:sldMk cId="4289651620" sldId="379"/>
            <ac:spMk id="6" creationId="{DADAD483-5842-4D58-89AC-5A07CC915C19}"/>
          </ac:spMkLst>
        </pc:spChg>
        <pc:spChg chg="del">
          <ac:chgData name="s ai" userId="e710d734f6a225af" providerId="LiveId" clId="{2717E147-915A-4302-99A4-A1FB87C77CE0}" dt="2021-03-28T01:46:23.708" v="49583" actId="478"/>
          <ac:spMkLst>
            <pc:docMk/>
            <pc:sldMk cId="4289651620" sldId="379"/>
            <ac:spMk id="7" creationId="{C691EE35-1515-4C96-A6EA-9C0705C7545D}"/>
          </ac:spMkLst>
        </pc:spChg>
        <pc:spChg chg="mod">
          <ac:chgData name="s ai" userId="e710d734f6a225af" providerId="LiveId" clId="{2717E147-915A-4302-99A4-A1FB87C77CE0}" dt="2021-03-28T01:46:31.357" v="49610" actId="20577"/>
          <ac:spMkLst>
            <pc:docMk/>
            <pc:sldMk cId="4289651620" sldId="379"/>
            <ac:spMk id="8" creationId="{7525B24B-DC1A-498F-87F0-30439A579C5A}"/>
          </ac:spMkLst>
        </pc:spChg>
        <pc:spChg chg="del">
          <ac:chgData name="s ai" userId="e710d734f6a225af" providerId="LiveId" clId="{2717E147-915A-4302-99A4-A1FB87C77CE0}" dt="2021-03-28T01:46:23.708" v="49583" actId="478"/>
          <ac:spMkLst>
            <pc:docMk/>
            <pc:sldMk cId="4289651620" sldId="379"/>
            <ac:spMk id="9" creationId="{5AF69E72-49F7-4CD1-A651-A411241982C4}"/>
          </ac:spMkLst>
        </pc:spChg>
      </pc:sldChg>
      <pc:sldChg chg="addSp delSp modSp add mod">
        <pc:chgData name="s ai" userId="e710d734f6a225af" providerId="LiveId" clId="{2717E147-915A-4302-99A4-A1FB87C77CE0}" dt="2021-03-28T14:20:27.061" v="53445" actId="1076"/>
        <pc:sldMkLst>
          <pc:docMk/>
          <pc:sldMk cId="1326525933" sldId="380"/>
        </pc:sldMkLst>
        <pc:spChg chg="del">
          <ac:chgData name="s ai" userId="e710d734f6a225af" providerId="LiveId" clId="{2717E147-915A-4302-99A4-A1FB87C77CE0}" dt="2021-03-28T01:46:45.489" v="49613" actId="478"/>
          <ac:spMkLst>
            <pc:docMk/>
            <pc:sldMk cId="1326525933" sldId="380"/>
            <ac:spMk id="2" creationId="{C09E051B-7597-4DCD-BA33-1BAE31D39C9F}"/>
          </ac:spMkLst>
        </pc:spChg>
        <pc:spChg chg="add mod">
          <ac:chgData name="s ai" userId="e710d734f6a225af" providerId="LiveId" clId="{2717E147-915A-4302-99A4-A1FB87C77CE0}" dt="2021-03-28T14:20:27.061" v="53445" actId="1076"/>
          <ac:spMkLst>
            <pc:docMk/>
            <pc:sldMk cId="1326525933" sldId="380"/>
            <ac:spMk id="3" creationId="{4DE7C934-D73B-4375-93DA-1ADDE93C6B39}"/>
          </ac:spMkLst>
        </pc:spChg>
        <pc:spChg chg="del">
          <ac:chgData name="s ai" userId="e710d734f6a225af" providerId="LiveId" clId="{2717E147-915A-4302-99A4-A1FB87C77CE0}" dt="2021-03-28T01:46:42.188" v="49612" actId="478"/>
          <ac:spMkLst>
            <pc:docMk/>
            <pc:sldMk cId="1326525933" sldId="380"/>
            <ac:spMk id="3" creationId="{4F4054C0-0C61-4923-B9F6-F44E8FDCF0D6}"/>
          </ac:spMkLst>
        </pc:spChg>
        <pc:spChg chg="del">
          <ac:chgData name="s ai" userId="e710d734f6a225af" providerId="LiveId" clId="{2717E147-915A-4302-99A4-A1FB87C77CE0}" dt="2021-03-28T01:46:42.188" v="49612" actId="478"/>
          <ac:spMkLst>
            <pc:docMk/>
            <pc:sldMk cId="1326525933" sldId="380"/>
            <ac:spMk id="5" creationId="{FA66F50D-BF41-444B-A5D1-F5BD3795304B}"/>
          </ac:spMkLst>
        </pc:spChg>
        <pc:spChg chg="del">
          <ac:chgData name="s ai" userId="e710d734f6a225af" providerId="LiveId" clId="{2717E147-915A-4302-99A4-A1FB87C77CE0}" dt="2021-03-28T01:46:42.188" v="49612" actId="478"/>
          <ac:spMkLst>
            <pc:docMk/>
            <pc:sldMk cId="1326525933" sldId="380"/>
            <ac:spMk id="6" creationId="{B4E29B4C-5009-4526-B354-CC2CAC8B4E26}"/>
          </ac:spMkLst>
        </pc:spChg>
        <pc:spChg chg="del">
          <ac:chgData name="s ai" userId="e710d734f6a225af" providerId="LiveId" clId="{2717E147-915A-4302-99A4-A1FB87C77CE0}" dt="2021-03-28T01:46:42.188" v="49612" actId="478"/>
          <ac:spMkLst>
            <pc:docMk/>
            <pc:sldMk cId="1326525933" sldId="380"/>
            <ac:spMk id="7" creationId="{46D57016-94D2-4B65-9879-3E6B0C2F5B72}"/>
          </ac:spMkLst>
        </pc:spChg>
        <pc:spChg chg="add del">
          <ac:chgData name="s ai" userId="e710d734f6a225af" providerId="LiveId" clId="{2717E147-915A-4302-99A4-A1FB87C77CE0}" dt="2021-03-28T14:19:11.293" v="53383" actId="22"/>
          <ac:spMkLst>
            <pc:docMk/>
            <pc:sldMk cId="1326525933" sldId="380"/>
            <ac:spMk id="7" creationId="{E2E50000-74B5-446E-86F9-A41ED9355EA1}"/>
          </ac:spMkLst>
        </pc:spChg>
        <pc:spChg chg="mod">
          <ac:chgData name="s ai" userId="e710d734f6a225af" providerId="LiveId" clId="{2717E147-915A-4302-99A4-A1FB87C77CE0}" dt="2021-03-28T01:46:54.112" v="49627" actId="1076"/>
          <ac:spMkLst>
            <pc:docMk/>
            <pc:sldMk cId="1326525933" sldId="380"/>
            <ac:spMk id="8" creationId="{84EE04BD-2A0F-41B4-B4B6-013B0B33EC35}"/>
          </ac:spMkLst>
        </pc:spChg>
        <pc:spChg chg="del">
          <ac:chgData name="s ai" userId="e710d734f6a225af" providerId="LiveId" clId="{2717E147-915A-4302-99A4-A1FB87C77CE0}" dt="2021-03-28T01:46:48.332" v="49614" actId="478"/>
          <ac:spMkLst>
            <pc:docMk/>
            <pc:sldMk cId="1326525933" sldId="380"/>
            <ac:spMk id="9" creationId="{6342053D-F233-4871-B0DE-B62656A40CBC}"/>
          </ac:spMkLst>
        </pc:spChg>
        <pc:picChg chg="add mod">
          <ac:chgData name="s ai" userId="e710d734f6a225af" providerId="LiveId" clId="{2717E147-915A-4302-99A4-A1FB87C77CE0}" dt="2021-03-28T08:37:51.653" v="52635" actId="1076"/>
          <ac:picMkLst>
            <pc:docMk/>
            <pc:sldMk cId="1326525933" sldId="380"/>
            <ac:picMk id="11" creationId="{DF2F6424-8272-47B0-9113-CB399242AB81}"/>
          </ac:picMkLst>
        </pc:picChg>
        <pc:picChg chg="add del mod">
          <ac:chgData name="s ai" userId="e710d734f6a225af" providerId="LiveId" clId="{2717E147-915A-4302-99A4-A1FB87C77CE0}" dt="2021-03-28T08:39:03.468" v="52638" actId="478"/>
          <ac:picMkLst>
            <pc:docMk/>
            <pc:sldMk cId="1326525933" sldId="380"/>
            <ac:picMk id="13" creationId="{9981C359-5952-45D1-9772-6A04C8034C13}"/>
          </ac:picMkLst>
        </pc:picChg>
        <pc:picChg chg="add mod">
          <ac:chgData name="s ai" userId="e710d734f6a225af" providerId="LiveId" clId="{2717E147-915A-4302-99A4-A1FB87C77CE0}" dt="2021-03-28T08:39:07.165" v="52640" actId="1076"/>
          <ac:picMkLst>
            <pc:docMk/>
            <pc:sldMk cId="1326525933" sldId="380"/>
            <ac:picMk id="15" creationId="{C15B81AA-878A-47A7-ACA4-62E14C326BA8}"/>
          </ac:picMkLst>
        </pc:picChg>
      </pc:sldChg>
      <pc:sldChg chg="addSp delSp modSp add mod">
        <pc:chgData name="s ai" userId="e710d734f6a225af" providerId="LiveId" clId="{2717E147-915A-4302-99A4-A1FB87C77CE0}" dt="2021-03-28T08:49:09.855" v="52656" actId="1076"/>
        <pc:sldMkLst>
          <pc:docMk/>
          <pc:sldMk cId="1103035251" sldId="381"/>
        </pc:sldMkLst>
        <pc:spChg chg="del">
          <ac:chgData name="s ai" userId="e710d734f6a225af" providerId="LiveId" clId="{2717E147-915A-4302-99A4-A1FB87C77CE0}" dt="2021-03-28T01:47:08.524" v="49629" actId="478"/>
          <ac:spMkLst>
            <pc:docMk/>
            <pc:sldMk cId="1103035251" sldId="381"/>
            <ac:spMk id="3" creationId="{6A0A9B50-E48F-4A92-9F42-45B8AB2A626A}"/>
          </ac:spMkLst>
        </pc:spChg>
        <pc:spChg chg="del">
          <ac:chgData name="s ai" userId="e710d734f6a225af" providerId="LiveId" clId="{2717E147-915A-4302-99A4-A1FB87C77CE0}" dt="2021-03-28T01:47:08.524" v="49629" actId="478"/>
          <ac:spMkLst>
            <pc:docMk/>
            <pc:sldMk cId="1103035251" sldId="381"/>
            <ac:spMk id="5" creationId="{D9EBF7C6-9686-4ED8-B133-0E0ECEE8AFC8}"/>
          </ac:spMkLst>
        </pc:spChg>
        <pc:spChg chg="del">
          <ac:chgData name="s ai" userId="e710d734f6a225af" providerId="LiveId" clId="{2717E147-915A-4302-99A4-A1FB87C77CE0}" dt="2021-03-28T01:47:08.524" v="49629" actId="478"/>
          <ac:spMkLst>
            <pc:docMk/>
            <pc:sldMk cId="1103035251" sldId="381"/>
            <ac:spMk id="6" creationId="{714F1DE3-0786-43DE-BDF9-8B5C242963E6}"/>
          </ac:spMkLst>
        </pc:spChg>
        <pc:spChg chg="del">
          <ac:chgData name="s ai" userId="e710d734f6a225af" providerId="LiveId" clId="{2717E147-915A-4302-99A4-A1FB87C77CE0}" dt="2021-03-28T01:47:08.524" v="49629" actId="478"/>
          <ac:spMkLst>
            <pc:docMk/>
            <pc:sldMk cId="1103035251" sldId="381"/>
            <ac:spMk id="7" creationId="{0FB552DD-86C4-47B3-8631-5CCD82DDF4C9}"/>
          </ac:spMkLst>
        </pc:spChg>
        <pc:spChg chg="add del mod">
          <ac:chgData name="s ai" userId="e710d734f6a225af" providerId="LiveId" clId="{2717E147-915A-4302-99A4-A1FB87C77CE0}" dt="2021-03-28T01:47:19.679" v="49642" actId="1076"/>
          <ac:spMkLst>
            <pc:docMk/>
            <pc:sldMk cId="1103035251" sldId="381"/>
            <ac:spMk id="8" creationId="{DB3E7A7C-CAAD-46FC-A3C8-B7A23DCB834D}"/>
          </ac:spMkLst>
        </pc:spChg>
        <pc:spChg chg="del">
          <ac:chgData name="s ai" userId="e710d734f6a225af" providerId="LiveId" clId="{2717E147-915A-4302-99A4-A1FB87C77CE0}" dt="2021-03-28T01:47:10.546" v="49630" actId="478"/>
          <ac:spMkLst>
            <pc:docMk/>
            <pc:sldMk cId="1103035251" sldId="381"/>
            <ac:spMk id="9" creationId="{0C15D780-2B0E-4BBB-A9F0-081C95A2D725}"/>
          </ac:spMkLst>
        </pc:spChg>
        <pc:picChg chg="add mod">
          <ac:chgData name="s ai" userId="e710d734f6a225af" providerId="LiveId" clId="{2717E147-915A-4302-99A4-A1FB87C77CE0}" dt="2021-03-28T08:49:09.855" v="52656" actId="1076"/>
          <ac:picMkLst>
            <pc:docMk/>
            <pc:sldMk cId="1103035251" sldId="381"/>
            <ac:picMk id="10" creationId="{CF2540B9-BAF8-447D-B90B-C736403DB848}"/>
          </ac:picMkLst>
        </pc:picChg>
      </pc:sldChg>
      <pc:sldChg chg="delSp modSp add del mod">
        <pc:chgData name="s ai" userId="e710d734f6a225af" providerId="LiveId" clId="{2717E147-915A-4302-99A4-A1FB87C77CE0}" dt="2021-03-28T09:20:16.863" v="52862" actId="47"/>
        <pc:sldMkLst>
          <pc:docMk/>
          <pc:sldMk cId="253169060" sldId="382"/>
        </pc:sldMkLst>
        <pc:spChg chg="del">
          <ac:chgData name="s ai" userId="e710d734f6a225af" providerId="LiveId" clId="{2717E147-915A-4302-99A4-A1FB87C77CE0}" dt="2021-03-28T01:47:56.360" v="49667" actId="478"/>
          <ac:spMkLst>
            <pc:docMk/>
            <pc:sldMk cId="253169060" sldId="382"/>
            <ac:spMk id="3" creationId="{358885DA-4C63-4AE3-9A18-2A6ECC214F8D}"/>
          </ac:spMkLst>
        </pc:spChg>
        <pc:spChg chg="del">
          <ac:chgData name="s ai" userId="e710d734f6a225af" providerId="LiveId" clId="{2717E147-915A-4302-99A4-A1FB87C77CE0}" dt="2021-03-28T01:47:56.360" v="49667" actId="478"/>
          <ac:spMkLst>
            <pc:docMk/>
            <pc:sldMk cId="253169060" sldId="382"/>
            <ac:spMk id="5" creationId="{24595F6C-3039-49C1-9FF3-E92867413573}"/>
          </ac:spMkLst>
        </pc:spChg>
        <pc:spChg chg="del">
          <ac:chgData name="s ai" userId="e710d734f6a225af" providerId="LiveId" clId="{2717E147-915A-4302-99A4-A1FB87C77CE0}" dt="2021-03-28T01:47:56.360" v="49667" actId="478"/>
          <ac:spMkLst>
            <pc:docMk/>
            <pc:sldMk cId="253169060" sldId="382"/>
            <ac:spMk id="6" creationId="{F459CCF0-4DD7-421E-B121-25B7E8BB238B}"/>
          </ac:spMkLst>
        </pc:spChg>
        <pc:spChg chg="del">
          <ac:chgData name="s ai" userId="e710d734f6a225af" providerId="LiveId" clId="{2717E147-915A-4302-99A4-A1FB87C77CE0}" dt="2021-03-28T01:47:56.360" v="49667" actId="478"/>
          <ac:spMkLst>
            <pc:docMk/>
            <pc:sldMk cId="253169060" sldId="382"/>
            <ac:spMk id="7" creationId="{BF02304A-2807-41AD-8CB5-C67EB3689F16}"/>
          </ac:spMkLst>
        </pc:spChg>
        <pc:spChg chg="mod">
          <ac:chgData name="s ai" userId="e710d734f6a225af" providerId="LiveId" clId="{2717E147-915A-4302-99A4-A1FB87C77CE0}" dt="2021-03-28T01:48:01.382" v="49677" actId="20577"/>
          <ac:spMkLst>
            <pc:docMk/>
            <pc:sldMk cId="253169060" sldId="382"/>
            <ac:spMk id="8" creationId="{AEA32678-E6F6-4BC2-9812-986ABFF68149}"/>
          </ac:spMkLst>
        </pc:spChg>
        <pc:spChg chg="del">
          <ac:chgData name="s ai" userId="e710d734f6a225af" providerId="LiveId" clId="{2717E147-915A-4302-99A4-A1FB87C77CE0}" dt="2021-03-28T01:47:56.360" v="49667" actId="478"/>
          <ac:spMkLst>
            <pc:docMk/>
            <pc:sldMk cId="253169060" sldId="382"/>
            <ac:spMk id="9" creationId="{327A1010-9E9F-4038-AF9C-CD14A306B036}"/>
          </ac:spMkLst>
        </pc:spChg>
      </pc:sldChg>
      <pc:sldChg chg="addSp delSp modSp add del mod">
        <pc:chgData name="s ai" userId="e710d734f6a225af" providerId="LiveId" clId="{2717E147-915A-4302-99A4-A1FB87C77CE0}" dt="2021-03-28T08:51:46.607" v="52659" actId="47"/>
        <pc:sldMkLst>
          <pc:docMk/>
          <pc:sldMk cId="865316686" sldId="383"/>
        </pc:sldMkLst>
        <pc:spChg chg="del">
          <ac:chgData name="s ai" userId="e710d734f6a225af" providerId="LiveId" clId="{2717E147-915A-4302-99A4-A1FB87C77CE0}" dt="2021-03-28T01:48:09.979" v="49679" actId="478"/>
          <ac:spMkLst>
            <pc:docMk/>
            <pc:sldMk cId="865316686" sldId="383"/>
            <ac:spMk id="3" creationId="{A5D2141A-701F-4F48-B3BB-80BAF9DF41F0}"/>
          </ac:spMkLst>
        </pc:spChg>
        <pc:spChg chg="del">
          <ac:chgData name="s ai" userId="e710d734f6a225af" providerId="LiveId" clId="{2717E147-915A-4302-99A4-A1FB87C77CE0}" dt="2021-03-28T01:48:09.979" v="49679" actId="478"/>
          <ac:spMkLst>
            <pc:docMk/>
            <pc:sldMk cId="865316686" sldId="383"/>
            <ac:spMk id="5" creationId="{B3D02B43-23E9-4988-B556-E8EEC2EBBE71}"/>
          </ac:spMkLst>
        </pc:spChg>
        <pc:spChg chg="del">
          <ac:chgData name="s ai" userId="e710d734f6a225af" providerId="LiveId" clId="{2717E147-915A-4302-99A4-A1FB87C77CE0}" dt="2021-03-28T01:48:09.979" v="49679" actId="478"/>
          <ac:spMkLst>
            <pc:docMk/>
            <pc:sldMk cId="865316686" sldId="383"/>
            <ac:spMk id="6" creationId="{5270DDC7-6C2D-487C-BCAB-4268FED8B866}"/>
          </ac:spMkLst>
        </pc:spChg>
        <pc:spChg chg="del">
          <ac:chgData name="s ai" userId="e710d734f6a225af" providerId="LiveId" clId="{2717E147-915A-4302-99A4-A1FB87C77CE0}" dt="2021-03-28T01:48:09.979" v="49679" actId="478"/>
          <ac:spMkLst>
            <pc:docMk/>
            <pc:sldMk cId="865316686" sldId="383"/>
            <ac:spMk id="7" creationId="{9B659242-2E28-4475-BB92-346C7B7693F8}"/>
          </ac:spMkLst>
        </pc:spChg>
        <pc:spChg chg="add del mod">
          <ac:chgData name="s ai" userId="e710d734f6a225af" providerId="LiveId" clId="{2717E147-915A-4302-99A4-A1FB87C77CE0}" dt="2021-03-28T08:51:44.957" v="52658" actId="478"/>
          <ac:spMkLst>
            <pc:docMk/>
            <pc:sldMk cId="865316686" sldId="383"/>
            <ac:spMk id="8" creationId="{98FFEB0E-E6CC-4F72-A0C3-920C206A7A96}"/>
          </ac:spMkLst>
        </pc:spChg>
        <pc:spChg chg="del">
          <ac:chgData name="s ai" userId="e710d734f6a225af" providerId="LiveId" clId="{2717E147-915A-4302-99A4-A1FB87C77CE0}" dt="2021-03-28T01:48:09.979" v="49679" actId="478"/>
          <ac:spMkLst>
            <pc:docMk/>
            <pc:sldMk cId="865316686" sldId="383"/>
            <ac:spMk id="9" creationId="{D218CA47-C204-4B07-9728-0DB53F6AF12D}"/>
          </ac:spMkLst>
        </pc:spChg>
        <pc:spChg chg="del">
          <ac:chgData name="s ai" userId="e710d734f6a225af" providerId="LiveId" clId="{2717E147-915A-4302-99A4-A1FB87C77CE0}" dt="2021-03-28T01:48:09.979" v="49679" actId="478"/>
          <ac:spMkLst>
            <pc:docMk/>
            <pc:sldMk cId="865316686" sldId="383"/>
            <ac:spMk id="10" creationId="{0538E6DA-5D65-4BA6-9EBF-EED42A1DA0A2}"/>
          </ac:spMkLst>
        </pc:spChg>
        <pc:spChg chg="del">
          <ac:chgData name="s ai" userId="e710d734f6a225af" providerId="LiveId" clId="{2717E147-915A-4302-99A4-A1FB87C77CE0}" dt="2021-03-28T01:48:09.979" v="49679" actId="478"/>
          <ac:spMkLst>
            <pc:docMk/>
            <pc:sldMk cId="865316686" sldId="383"/>
            <ac:spMk id="11" creationId="{C18CF163-3B50-43BB-BAA7-E760359CDADA}"/>
          </ac:spMkLst>
        </pc:spChg>
      </pc:sldChg>
      <pc:sldChg chg="delSp modSp add del mod">
        <pc:chgData name="s ai" userId="e710d734f6a225af" providerId="LiveId" clId="{2717E147-915A-4302-99A4-A1FB87C77CE0}" dt="2021-03-28T09:00:28.299" v="52705" actId="47"/>
        <pc:sldMkLst>
          <pc:docMk/>
          <pc:sldMk cId="1026721508" sldId="384"/>
        </pc:sldMkLst>
        <pc:spChg chg="del">
          <ac:chgData name="s ai" userId="e710d734f6a225af" providerId="LiveId" clId="{2717E147-915A-4302-99A4-A1FB87C77CE0}" dt="2021-03-28T01:48:27.550" v="49695" actId="478"/>
          <ac:spMkLst>
            <pc:docMk/>
            <pc:sldMk cId="1026721508" sldId="384"/>
            <ac:spMk id="3" creationId="{DC0056A4-2FE4-4123-948F-9428B3D1B452}"/>
          </ac:spMkLst>
        </pc:spChg>
        <pc:spChg chg="del">
          <ac:chgData name="s ai" userId="e710d734f6a225af" providerId="LiveId" clId="{2717E147-915A-4302-99A4-A1FB87C77CE0}" dt="2021-03-28T01:48:27.550" v="49695" actId="478"/>
          <ac:spMkLst>
            <pc:docMk/>
            <pc:sldMk cId="1026721508" sldId="384"/>
            <ac:spMk id="5" creationId="{9814B093-C6EB-4B0A-A1B9-63FA4AAAA51F}"/>
          </ac:spMkLst>
        </pc:spChg>
        <pc:spChg chg="del">
          <ac:chgData name="s ai" userId="e710d734f6a225af" providerId="LiveId" clId="{2717E147-915A-4302-99A4-A1FB87C77CE0}" dt="2021-03-28T01:48:27.550" v="49695" actId="478"/>
          <ac:spMkLst>
            <pc:docMk/>
            <pc:sldMk cId="1026721508" sldId="384"/>
            <ac:spMk id="6" creationId="{8E4646B9-E2D6-496C-8B1F-A22912F1A103}"/>
          </ac:spMkLst>
        </pc:spChg>
        <pc:spChg chg="del">
          <ac:chgData name="s ai" userId="e710d734f6a225af" providerId="LiveId" clId="{2717E147-915A-4302-99A4-A1FB87C77CE0}" dt="2021-03-28T01:48:27.550" v="49695" actId="478"/>
          <ac:spMkLst>
            <pc:docMk/>
            <pc:sldMk cId="1026721508" sldId="384"/>
            <ac:spMk id="7" creationId="{5D6B9808-30C6-46AB-A156-584FADCDF896}"/>
          </ac:spMkLst>
        </pc:spChg>
        <pc:spChg chg="mod">
          <ac:chgData name="s ai" userId="e710d734f6a225af" providerId="LiveId" clId="{2717E147-915A-4302-99A4-A1FB87C77CE0}" dt="2021-03-28T01:48:33.042" v="49708" actId="20577"/>
          <ac:spMkLst>
            <pc:docMk/>
            <pc:sldMk cId="1026721508" sldId="384"/>
            <ac:spMk id="8" creationId="{E07226C5-0974-4285-9EB4-D213CCF12D2B}"/>
          </ac:spMkLst>
        </pc:spChg>
        <pc:spChg chg="del">
          <ac:chgData name="s ai" userId="e710d734f6a225af" providerId="LiveId" clId="{2717E147-915A-4302-99A4-A1FB87C77CE0}" dt="2021-03-28T01:48:27.550" v="49695" actId="478"/>
          <ac:spMkLst>
            <pc:docMk/>
            <pc:sldMk cId="1026721508" sldId="384"/>
            <ac:spMk id="9" creationId="{1AA55B9D-3A6E-4519-8E89-911F25139B62}"/>
          </ac:spMkLst>
        </pc:spChg>
      </pc:sldChg>
      <pc:sldChg chg="addSp delSp modSp add del mod">
        <pc:chgData name="s ai" userId="e710d734f6a225af" providerId="LiveId" clId="{2717E147-915A-4302-99A4-A1FB87C77CE0}" dt="2021-03-28T09:08:16.526" v="52860" actId="47"/>
        <pc:sldMkLst>
          <pc:docMk/>
          <pc:sldMk cId="2828913967" sldId="385"/>
        </pc:sldMkLst>
        <pc:spChg chg="add del mod">
          <ac:chgData name="s ai" userId="e710d734f6a225af" providerId="LiveId" clId="{2717E147-915A-4302-99A4-A1FB87C77CE0}" dt="2021-03-28T09:06:55.617" v="52825" actId="21"/>
          <ac:spMkLst>
            <pc:docMk/>
            <pc:sldMk cId="2828913967" sldId="385"/>
            <ac:spMk id="2" creationId="{B9EA81E8-417B-46C3-845C-6C9C300D3102}"/>
          </ac:spMkLst>
        </pc:spChg>
        <pc:spChg chg="del">
          <ac:chgData name="s ai" userId="e710d734f6a225af" providerId="LiveId" clId="{2717E147-915A-4302-99A4-A1FB87C77CE0}" dt="2021-03-28T01:48:40.429" v="49710" actId="478"/>
          <ac:spMkLst>
            <pc:docMk/>
            <pc:sldMk cId="2828913967" sldId="385"/>
            <ac:spMk id="3" creationId="{2F125FAB-62EC-4EF4-95F5-E17B293078B2}"/>
          </ac:spMkLst>
        </pc:spChg>
        <pc:spChg chg="del">
          <ac:chgData name="s ai" userId="e710d734f6a225af" providerId="LiveId" clId="{2717E147-915A-4302-99A4-A1FB87C77CE0}" dt="2021-03-28T01:48:40.429" v="49710" actId="478"/>
          <ac:spMkLst>
            <pc:docMk/>
            <pc:sldMk cId="2828913967" sldId="385"/>
            <ac:spMk id="5" creationId="{05ECA45B-A2CB-4621-9AF0-9CFEBB885A19}"/>
          </ac:spMkLst>
        </pc:spChg>
        <pc:spChg chg="del">
          <ac:chgData name="s ai" userId="e710d734f6a225af" providerId="LiveId" clId="{2717E147-915A-4302-99A4-A1FB87C77CE0}" dt="2021-03-28T01:48:40.429" v="49710" actId="478"/>
          <ac:spMkLst>
            <pc:docMk/>
            <pc:sldMk cId="2828913967" sldId="385"/>
            <ac:spMk id="6" creationId="{AA085571-9D7D-446C-A035-32EFB01C0C57}"/>
          </ac:spMkLst>
        </pc:spChg>
        <pc:spChg chg="del">
          <ac:chgData name="s ai" userId="e710d734f6a225af" providerId="LiveId" clId="{2717E147-915A-4302-99A4-A1FB87C77CE0}" dt="2021-03-28T01:48:40.429" v="49710" actId="478"/>
          <ac:spMkLst>
            <pc:docMk/>
            <pc:sldMk cId="2828913967" sldId="385"/>
            <ac:spMk id="7" creationId="{4597EE8F-A61F-40E0-B9DC-6AFD109E649A}"/>
          </ac:spMkLst>
        </pc:spChg>
        <pc:spChg chg="del mod">
          <ac:chgData name="s ai" userId="e710d734f6a225af" providerId="LiveId" clId="{2717E147-915A-4302-99A4-A1FB87C77CE0}" dt="2021-03-28T09:06:55.617" v="52825" actId="21"/>
          <ac:spMkLst>
            <pc:docMk/>
            <pc:sldMk cId="2828913967" sldId="385"/>
            <ac:spMk id="8" creationId="{30E6C697-CE60-4ECB-A18D-19372A6F20CB}"/>
          </ac:spMkLst>
        </pc:spChg>
        <pc:spChg chg="del">
          <ac:chgData name="s ai" userId="e710d734f6a225af" providerId="LiveId" clId="{2717E147-915A-4302-99A4-A1FB87C77CE0}" dt="2021-03-28T01:48:40.429" v="49710" actId="478"/>
          <ac:spMkLst>
            <pc:docMk/>
            <pc:sldMk cId="2828913967" sldId="385"/>
            <ac:spMk id="9" creationId="{13AC1035-74F5-457E-BCDC-3CB4F6A3B1C0}"/>
          </ac:spMkLst>
        </pc:spChg>
      </pc:sldChg>
      <pc:sldChg chg="delSp modSp add del mod">
        <pc:chgData name="s ai" userId="e710d734f6a225af" providerId="LiveId" clId="{2717E147-915A-4302-99A4-A1FB87C77CE0}" dt="2021-03-28T07:31:02.759" v="52603" actId="47"/>
        <pc:sldMkLst>
          <pc:docMk/>
          <pc:sldMk cId="1737825163" sldId="386"/>
        </pc:sldMkLst>
        <pc:spChg chg="del">
          <ac:chgData name="s ai" userId="e710d734f6a225af" providerId="LiveId" clId="{2717E147-915A-4302-99A4-A1FB87C77CE0}" dt="2021-03-28T01:48:54.417" v="49725" actId="478"/>
          <ac:spMkLst>
            <pc:docMk/>
            <pc:sldMk cId="1737825163" sldId="386"/>
            <ac:spMk id="3" creationId="{AF861354-5A88-475F-9D9E-F7E971B680C8}"/>
          </ac:spMkLst>
        </pc:spChg>
        <pc:spChg chg="del">
          <ac:chgData name="s ai" userId="e710d734f6a225af" providerId="LiveId" clId="{2717E147-915A-4302-99A4-A1FB87C77CE0}" dt="2021-03-28T01:48:54.417" v="49725" actId="478"/>
          <ac:spMkLst>
            <pc:docMk/>
            <pc:sldMk cId="1737825163" sldId="386"/>
            <ac:spMk id="5" creationId="{8C09FE57-50B6-4EAE-8A72-8BC72117634F}"/>
          </ac:spMkLst>
        </pc:spChg>
        <pc:spChg chg="del">
          <ac:chgData name="s ai" userId="e710d734f6a225af" providerId="LiveId" clId="{2717E147-915A-4302-99A4-A1FB87C77CE0}" dt="2021-03-28T01:48:54.417" v="49725" actId="478"/>
          <ac:spMkLst>
            <pc:docMk/>
            <pc:sldMk cId="1737825163" sldId="386"/>
            <ac:spMk id="6" creationId="{B523671D-11DA-42AB-A6BC-1B4435608E4C}"/>
          </ac:spMkLst>
        </pc:spChg>
        <pc:spChg chg="del">
          <ac:chgData name="s ai" userId="e710d734f6a225af" providerId="LiveId" clId="{2717E147-915A-4302-99A4-A1FB87C77CE0}" dt="2021-03-28T01:48:54.417" v="49725" actId="478"/>
          <ac:spMkLst>
            <pc:docMk/>
            <pc:sldMk cId="1737825163" sldId="386"/>
            <ac:spMk id="7" creationId="{4D82FF18-DD6A-4050-84AA-42F1D4F80FA5}"/>
          </ac:spMkLst>
        </pc:spChg>
        <pc:spChg chg="mod">
          <ac:chgData name="s ai" userId="e710d734f6a225af" providerId="LiveId" clId="{2717E147-915A-4302-99A4-A1FB87C77CE0}" dt="2021-03-28T01:48:58.601" v="49737" actId="20577"/>
          <ac:spMkLst>
            <pc:docMk/>
            <pc:sldMk cId="1737825163" sldId="386"/>
            <ac:spMk id="8" creationId="{58AC922B-CD90-4D73-80F1-CC9B0F581B24}"/>
          </ac:spMkLst>
        </pc:spChg>
        <pc:spChg chg="del">
          <ac:chgData name="s ai" userId="e710d734f6a225af" providerId="LiveId" clId="{2717E147-915A-4302-99A4-A1FB87C77CE0}" dt="2021-03-28T01:48:54.417" v="49725" actId="478"/>
          <ac:spMkLst>
            <pc:docMk/>
            <pc:sldMk cId="1737825163" sldId="386"/>
            <ac:spMk id="9" creationId="{2B3D1DE8-7B5C-4573-9B9E-C23598296284}"/>
          </ac:spMkLst>
        </pc:spChg>
      </pc:sldChg>
      <pc:sldChg chg="addSp delSp modSp add mod">
        <pc:chgData name="s ai" userId="e710d734f6a225af" providerId="LiveId" clId="{2717E147-915A-4302-99A4-A1FB87C77CE0}" dt="2021-03-28T14:16:12.237" v="53381" actId="1076"/>
        <pc:sldMkLst>
          <pc:docMk/>
          <pc:sldMk cId="401383451" sldId="387"/>
        </pc:sldMkLst>
        <pc:spChg chg="del">
          <ac:chgData name="s ai" userId="e710d734f6a225af" providerId="LiveId" clId="{2717E147-915A-4302-99A4-A1FB87C77CE0}" dt="2021-03-28T01:49:07.520" v="49739" actId="478"/>
          <ac:spMkLst>
            <pc:docMk/>
            <pc:sldMk cId="401383451" sldId="387"/>
            <ac:spMk id="3" creationId="{2CB9BD13-A323-4AB9-A0C1-64057A4CA8D2}"/>
          </ac:spMkLst>
        </pc:spChg>
        <pc:spChg chg="del">
          <ac:chgData name="s ai" userId="e710d734f6a225af" providerId="LiveId" clId="{2717E147-915A-4302-99A4-A1FB87C77CE0}" dt="2021-03-28T01:49:07.520" v="49739" actId="478"/>
          <ac:spMkLst>
            <pc:docMk/>
            <pc:sldMk cId="401383451" sldId="387"/>
            <ac:spMk id="5" creationId="{61073D9E-B9C4-40E0-8709-A9718AD46C01}"/>
          </ac:spMkLst>
        </pc:spChg>
        <pc:spChg chg="del">
          <ac:chgData name="s ai" userId="e710d734f6a225af" providerId="LiveId" clId="{2717E147-915A-4302-99A4-A1FB87C77CE0}" dt="2021-03-28T01:49:07.520" v="49739" actId="478"/>
          <ac:spMkLst>
            <pc:docMk/>
            <pc:sldMk cId="401383451" sldId="387"/>
            <ac:spMk id="6" creationId="{580925B3-F38F-4229-8FD9-EDB4D39498BF}"/>
          </ac:spMkLst>
        </pc:spChg>
        <pc:spChg chg="del">
          <ac:chgData name="s ai" userId="e710d734f6a225af" providerId="LiveId" clId="{2717E147-915A-4302-99A4-A1FB87C77CE0}" dt="2021-03-28T01:49:07.520" v="49739" actId="478"/>
          <ac:spMkLst>
            <pc:docMk/>
            <pc:sldMk cId="401383451" sldId="387"/>
            <ac:spMk id="7" creationId="{7EC417A6-4FF8-4C62-A9A5-9FE657EF432E}"/>
          </ac:spMkLst>
        </pc:spChg>
        <pc:spChg chg="mod">
          <ac:chgData name="s ai" userId="e710d734f6a225af" providerId="LiveId" clId="{2717E147-915A-4302-99A4-A1FB87C77CE0}" dt="2021-03-28T01:49:13.643" v="49752" actId="20577"/>
          <ac:spMkLst>
            <pc:docMk/>
            <pc:sldMk cId="401383451" sldId="387"/>
            <ac:spMk id="8" creationId="{6A9043F2-8080-462B-99BF-162BF0BFB0D5}"/>
          </ac:spMkLst>
        </pc:spChg>
        <pc:spChg chg="del">
          <ac:chgData name="s ai" userId="e710d734f6a225af" providerId="LiveId" clId="{2717E147-915A-4302-99A4-A1FB87C77CE0}" dt="2021-03-28T01:49:09.847" v="49740" actId="478"/>
          <ac:spMkLst>
            <pc:docMk/>
            <pc:sldMk cId="401383451" sldId="387"/>
            <ac:spMk id="9" creationId="{66516761-08AC-4A6F-9823-188DF5375F62}"/>
          </ac:spMkLst>
        </pc:spChg>
        <pc:picChg chg="add del mod">
          <ac:chgData name="s ai" userId="e710d734f6a225af" providerId="LiveId" clId="{2717E147-915A-4302-99A4-A1FB87C77CE0}" dt="2021-03-28T14:15:55.667" v="53375" actId="478"/>
          <ac:picMkLst>
            <pc:docMk/>
            <pc:sldMk cId="401383451" sldId="387"/>
            <ac:picMk id="3" creationId="{3366CA46-A790-41BA-A8DD-C2AC84EE3686}"/>
          </ac:picMkLst>
        </pc:picChg>
        <pc:picChg chg="add mod">
          <ac:chgData name="s ai" userId="e710d734f6a225af" providerId="LiveId" clId="{2717E147-915A-4302-99A4-A1FB87C77CE0}" dt="2021-03-28T14:16:12.237" v="53381" actId="1076"/>
          <ac:picMkLst>
            <pc:docMk/>
            <pc:sldMk cId="401383451" sldId="387"/>
            <ac:picMk id="5" creationId="{D5F742FB-32ED-4E26-B113-E1CA4A0D8640}"/>
          </ac:picMkLst>
        </pc:picChg>
      </pc:sldChg>
      <pc:sldChg chg="addSp delSp modSp add mod">
        <pc:chgData name="s ai" userId="e710d734f6a225af" providerId="LiveId" clId="{2717E147-915A-4302-99A4-A1FB87C77CE0}" dt="2021-03-28T02:39:38.938" v="50532" actId="1076"/>
        <pc:sldMkLst>
          <pc:docMk/>
          <pc:sldMk cId="126851804" sldId="388"/>
        </pc:sldMkLst>
        <pc:spChg chg="mod">
          <ac:chgData name="s ai" userId="e710d734f6a225af" providerId="LiveId" clId="{2717E147-915A-4302-99A4-A1FB87C77CE0}" dt="2021-03-28T02:39:26.834" v="50530" actId="20577"/>
          <ac:spMkLst>
            <pc:docMk/>
            <pc:sldMk cId="126851804" sldId="388"/>
            <ac:spMk id="2" creationId="{C13B940F-1AA1-4A2C-AA72-F77422DD3DD9}"/>
          </ac:spMkLst>
        </pc:spChg>
        <pc:spChg chg="mod">
          <ac:chgData name="s ai" userId="e710d734f6a225af" providerId="LiveId" clId="{2717E147-915A-4302-99A4-A1FB87C77CE0}" dt="2021-03-28T02:39:38.938" v="50532" actId="1076"/>
          <ac:spMkLst>
            <pc:docMk/>
            <pc:sldMk cId="126851804" sldId="388"/>
            <ac:spMk id="3" creationId="{E9EED417-CC8F-4B55-B8BE-3E3E880C623C}"/>
          </ac:spMkLst>
        </pc:spChg>
        <pc:spChg chg="mod">
          <ac:chgData name="s ai" userId="e710d734f6a225af" providerId="LiveId" clId="{2717E147-915A-4302-99A4-A1FB87C77CE0}" dt="2021-03-28T02:31:49.086" v="50064" actId="20577"/>
          <ac:spMkLst>
            <pc:docMk/>
            <pc:sldMk cId="126851804" sldId="388"/>
            <ac:spMk id="4" creationId="{4F93B361-5321-4EE0-8E9B-68A85FF7246C}"/>
          </ac:spMkLst>
        </pc:spChg>
        <pc:spChg chg="mod">
          <ac:chgData name="s ai" userId="e710d734f6a225af" providerId="LiveId" clId="{2717E147-915A-4302-99A4-A1FB87C77CE0}" dt="2021-03-28T02:33:56.744" v="50095" actId="1076"/>
          <ac:spMkLst>
            <pc:docMk/>
            <pc:sldMk cId="126851804" sldId="388"/>
            <ac:spMk id="5" creationId="{60E68E7A-CC63-4F97-AB28-B3050FF004F6}"/>
          </ac:spMkLst>
        </pc:spChg>
        <pc:spChg chg="mod">
          <ac:chgData name="s ai" userId="e710d734f6a225af" providerId="LiveId" clId="{2717E147-915A-4302-99A4-A1FB87C77CE0}" dt="2021-03-28T02:33:13.751" v="50087" actId="1076"/>
          <ac:spMkLst>
            <pc:docMk/>
            <pc:sldMk cId="126851804" sldId="388"/>
            <ac:spMk id="6" creationId="{7450C2F2-3DD5-44B9-8AC1-CABA2D97A056}"/>
          </ac:spMkLst>
        </pc:spChg>
        <pc:spChg chg="mod">
          <ac:chgData name="s ai" userId="e710d734f6a225af" providerId="LiveId" clId="{2717E147-915A-4302-99A4-A1FB87C77CE0}" dt="2021-03-28T02:33:59.265" v="50096" actId="1076"/>
          <ac:spMkLst>
            <pc:docMk/>
            <pc:sldMk cId="126851804" sldId="388"/>
            <ac:spMk id="7" creationId="{BC55B229-B44F-44AA-A0D6-68E277FC6951}"/>
          </ac:spMkLst>
        </pc:spChg>
        <pc:spChg chg="del mod">
          <ac:chgData name="s ai" userId="e710d734f6a225af" providerId="LiveId" clId="{2717E147-915A-4302-99A4-A1FB87C77CE0}" dt="2021-03-28T02:32:57.647" v="50085"/>
          <ac:spMkLst>
            <pc:docMk/>
            <pc:sldMk cId="126851804" sldId="388"/>
            <ac:spMk id="8" creationId="{696FE7C6-56F7-45B4-A498-3B08568C13BD}"/>
          </ac:spMkLst>
        </pc:spChg>
        <pc:spChg chg="add mod">
          <ac:chgData name="s ai" userId="e710d734f6a225af" providerId="LiveId" clId="{2717E147-915A-4302-99A4-A1FB87C77CE0}" dt="2021-03-28T02:36:28.674" v="50406" actId="20577"/>
          <ac:spMkLst>
            <pc:docMk/>
            <pc:sldMk cId="126851804" sldId="388"/>
            <ac:spMk id="9" creationId="{0922027F-5D9A-4D28-BB67-7D0B8685C064}"/>
          </ac:spMkLst>
        </pc:spChg>
      </pc:sldChg>
      <pc:sldChg chg="addSp delSp modSp add mod ord">
        <pc:chgData name="s ai" userId="e710d734f6a225af" providerId="LiveId" clId="{2717E147-915A-4302-99A4-A1FB87C77CE0}" dt="2021-03-28T02:45:28.610" v="50754" actId="20577"/>
        <pc:sldMkLst>
          <pc:docMk/>
          <pc:sldMk cId="3616788384" sldId="389"/>
        </pc:sldMkLst>
        <pc:spChg chg="del mod">
          <ac:chgData name="s ai" userId="e710d734f6a225af" providerId="LiveId" clId="{2717E147-915A-4302-99A4-A1FB87C77CE0}" dt="2021-03-28T02:41:22.714" v="50566" actId="478"/>
          <ac:spMkLst>
            <pc:docMk/>
            <pc:sldMk cId="3616788384" sldId="389"/>
            <ac:spMk id="3" creationId="{B898CAC7-3017-4AFB-B7F4-17A7D27E52D1}"/>
          </ac:spMkLst>
        </pc:spChg>
        <pc:spChg chg="mod">
          <ac:chgData name="s ai" userId="e710d734f6a225af" providerId="LiveId" clId="{2717E147-915A-4302-99A4-A1FB87C77CE0}" dt="2021-03-28T02:40:24.854" v="50550" actId="20577"/>
          <ac:spMkLst>
            <pc:docMk/>
            <pc:sldMk cId="3616788384" sldId="389"/>
            <ac:spMk id="4" creationId="{71DE8E21-9B89-49F6-BAD1-90CE1F865D20}"/>
          </ac:spMkLst>
        </pc:spChg>
        <pc:spChg chg="del">
          <ac:chgData name="s ai" userId="e710d734f6a225af" providerId="LiveId" clId="{2717E147-915A-4302-99A4-A1FB87C77CE0}" dt="2021-03-28T02:41:25.317" v="50567" actId="478"/>
          <ac:spMkLst>
            <pc:docMk/>
            <pc:sldMk cId="3616788384" sldId="389"/>
            <ac:spMk id="5" creationId="{FBF26807-FBC2-4AC8-BF44-520A1B3B144B}"/>
          </ac:spMkLst>
        </pc:spChg>
        <pc:spChg chg="mod">
          <ac:chgData name="s ai" userId="e710d734f6a225af" providerId="LiveId" clId="{2717E147-915A-4302-99A4-A1FB87C77CE0}" dt="2021-03-28T02:41:59.303" v="50571" actId="1076"/>
          <ac:spMkLst>
            <pc:docMk/>
            <pc:sldMk cId="3616788384" sldId="389"/>
            <ac:spMk id="6" creationId="{5D1DC569-0AC8-4E82-845D-5A010770CF6B}"/>
          </ac:spMkLst>
        </pc:spChg>
        <pc:spChg chg="mod">
          <ac:chgData name="s ai" userId="e710d734f6a225af" providerId="LiveId" clId="{2717E147-915A-4302-99A4-A1FB87C77CE0}" dt="2021-03-28T02:45:28.610" v="50754" actId="20577"/>
          <ac:spMkLst>
            <pc:docMk/>
            <pc:sldMk cId="3616788384" sldId="389"/>
            <ac:spMk id="7" creationId="{E1E1EE6A-B53A-4055-9062-2289AB17E93B}"/>
          </ac:spMkLst>
        </pc:spChg>
        <pc:spChg chg="add mod">
          <ac:chgData name="s ai" userId="e710d734f6a225af" providerId="LiveId" clId="{2717E147-915A-4302-99A4-A1FB87C77CE0}" dt="2021-03-28T02:41:36.361" v="50569" actId="1076"/>
          <ac:spMkLst>
            <pc:docMk/>
            <pc:sldMk cId="3616788384" sldId="389"/>
            <ac:spMk id="8" creationId="{431E1F06-3F79-46AB-822D-CEF31B641F01}"/>
          </ac:spMkLst>
        </pc:spChg>
        <pc:spChg chg="add mod">
          <ac:chgData name="s ai" userId="e710d734f6a225af" providerId="LiveId" clId="{2717E147-915A-4302-99A4-A1FB87C77CE0}" dt="2021-03-28T02:42:49.117" v="50725" actId="20577"/>
          <ac:spMkLst>
            <pc:docMk/>
            <pc:sldMk cId="3616788384" sldId="389"/>
            <ac:spMk id="9" creationId="{C0CAA91E-BF0D-44C4-B600-57C3552AB764}"/>
          </ac:spMkLst>
        </pc:spChg>
      </pc:sldChg>
      <pc:sldChg chg="modSp add mod">
        <pc:chgData name="s ai" userId="e710d734f6a225af" providerId="LiveId" clId="{2717E147-915A-4302-99A4-A1FB87C77CE0}" dt="2021-03-28T02:54:09.735" v="51274" actId="1076"/>
        <pc:sldMkLst>
          <pc:docMk/>
          <pc:sldMk cId="993300037" sldId="390"/>
        </pc:sldMkLst>
        <pc:spChg chg="mod">
          <ac:chgData name="s ai" userId="e710d734f6a225af" providerId="LiveId" clId="{2717E147-915A-4302-99A4-A1FB87C77CE0}" dt="2021-03-28T02:54:05.562" v="51273" actId="1076"/>
          <ac:spMkLst>
            <pc:docMk/>
            <pc:sldMk cId="993300037" sldId="390"/>
            <ac:spMk id="3" creationId="{74C38546-720A-430E-AC61-EDF7DAF5ECC0}"/>
          </ac:spMkLst>
        </pc:spChg>
        <pc:spChg chg="mod">
          <ac:chgData name="s ai" userId="e710d734f6a225af" providerId="LiveId" clId="{2717E147-915A-4302-99A4-A1FB87C77CE0}" dt="2021-03-28T02:49:08.008" v="50768" actId="20577"/>
          <ac:spMkLst>
            <pc:docMk/>
            <pc:sldMk cId="993300037" sldId="390"/>
            <ac:spMk id="4" creationId="{EE98A752-5675-4DDF-B16C-039265C6F622}"/>
          </ac:spMkLst>
        </pc:spChg>
        <pc:spChg chg="mod">
          <ac:chgData name="s ai" userId="e710d734f6a225af" providerId="LiveId" clId="{2717E147-915A-4302-99A4-A1FB87C77CE0}" dt="2021-03-28T02:54:05.562" v="51273" actId="1076"/>
          <ac:spMkLst>
            <pc:docMk/>
            <pc:sldMk cId="993300037" sldId="390"/>
            <ac:spMk id="5" creationId="{375AF2F6-B98C-4A93-A0A9-5F3BCE262BFE}"/>
          </ac:spMkLst>
        </pc:spChg>
        <pc:spChg chg="mod">
          <ac:chgData name="s ai" userId="e710d734f6a225af" providerId="LiveId" clId="{2717E147-915A-4302-99A4-A1FB87C77CE0}" dt="2021-03-28T02:54:09.735" v="51274" actId="1076"/>
          <ac:spMkLst>
            <pc:docMk/>
            <pc:sldMk cId="993300037" sldId="390"/>
            <ac:spMk id="8" creationId="{A0CF9FD3-1EDD-49E4-86E9-0D1A0DF63020}"/>
          </ac:spMkLst>
        </pc:spChg>
        <pc:spChg chg="mod">
          <ac:chgData name="s ai" userId="e710d734f6a225af" providerId="LiveId" clId="{2717E147-915A-4302-99A4-A1FB87C77CE0}" dt="2021-03-28T02:54:09.735" v="51274" actId="1076"/>
          <ac:spMkLst>
            <pc:docMk/>
            <pc:sldMk cId="993300037" sldId="390"/>
            <ac:spMk id="9" creationId="{0A8E5C7F-DD36-444E-A2C5-DF9AA19BAAC0}"/>
          </ac:spMkLst>
        </pc:spChg>
      </pc:sldChg>
      <pc:sldChg chg="addSp delSp modSp add mod ord">
        <pc:chgData name="s ai" userId="e710d734f6a225af" providerId="LiveId" clId="{2717E147-915A-4302-99A4-A1FB87C77CE0}" dt="2021-03-28T03:37:15.989" v="52471"/>
        <pc:sldMkLst>
          <pc:docMk/>
          <pc:sldMk cId="1484691568" sldId="391"/>
        </pc:sldMkLst>
        <pc:spChg chg="del">
          <ac:chgData name="s ai" userId="e710d734f6a225af" providerId="LiveId" clId="{2717E147-915A-4302-99A4-A1FB87C77CE0}" dt="2021-03-28T03:00:19.764" v="51329" actId="478"/>
          <ac:spMkLst>
            <pc:docMk/>
            <pc:sldMk cId="1484691568" sldId="391"/>
            <ac:spMk id="3" creationId="{74C38546-720A-430E-AC61-EDF7DAF5ECC0}"/>
          </ac:spMkLst>
        </pc:spChg>
        <pc:spChg chg="del mod">
          <ac:chgData name="s ai" userId="e710d734f6a225af" providerId="LiveId" clId="{2717E147-915A-4302-99A4-A1FB87C77CE0}" dt="2021-03-28T03:37:15.477" v="52470" actId="478"/>
          <ac:spMkLst>
            <pc:docMk/>
            <pc:sldMk cId="1484691568" sldId="391"/>
            <ac:spMk id="4" creationId="{EE98A752-5675-4DDF-B16C-039265C6F622}"/>
          </ac:spMkLst>
        </pc:spChg>
        <pc:spChg chg="del">
          <ac:chgData name="s ai" userId="e710d734f6a225af" providerId="LiveId" clId="{2717E147-915A-4302-99A4-A1FB87C77CE0}" dt="2021-03-28T03:00:19.764" v="51329" actId="478"/>
          <ac:spMkLst>
            <pc:docMk/>
            <pc:sldMk cId="1484691568" sldId="391"/>
            <ac:spMk id="5" creationId="{375AF2F6-B98C-4A93-A0A9-5F3BCE262BFE}"/>
          </ac:spMkLst>
        </pc:spChg>
        <pc:spChg chg="add del mod">
          <ac:chgData name="s ai" userId="e710d734f6a225af" providerId="LiveId" clId="{2717E147-915A-4302-99A4-A1FB87C77CE0}" dt="2021-03-28T03:00:19.764" v="51329" actId="478"/>
          <ac:spMkLst>
            <pc:docMk/>
            <pc:sldMk cId="1484691568" sldId="391"/>
            <ac:spMk id="7" creationId="{E6B14AFF-B2CC-412B-B3F6-DC4D8FE9F3BB}"/>
          </ac:spMkLst>
        </pc:spChg>
        <pc:spChg chg="del mod">
          <ac:chgData name="s ai" userId="e710d734f6a225af" providerId="LiveId" clId="{2717E147-915A-4302-99A4-A1FB87C77CE0}" dt="2021-03-28T03:00:19.764" v="51329" actId="478"/>
          <ac:spMkLst>
            <pc:docMk/>
            <pc:sldMk cId="1484691568" sldId="391"/>
            <ac:spMk id="8" creationId="{A0CF9FD3-1EDD-49E4-86E9-0D1A0DF63020}"/>
          </ac:spMkLst>
        </pc:spChg>
        <pc:spChg chg="del mod">
          <ac:chgData name="s ai" userId="e710d734f6a225af" providerId="LiveId" clId="{2717E147-915A-4302-99A4-A1FB87C77CE0}" dt="2021-03-28T02:57:21.168" v="51303"/>
          <ac:spMkLst>
            <pc:docMk/>
            <pc:sldMk cId="1484691568" sldId="391"/>
            <ac:spMk id="9" creationId="{0A8E5C7F-DD36-444E-A2C5-DF9AA19BAAC0}"/>
          </ac:spMkLst>
        </pc:spChg>
        <pc:spChg chg="add mod">
          <ac:chgData name="s ai" userId="e710d734f6a225af" providerId="LiveId" clId="{2717E147-915A-4302-99A4-A1FB87C77CE0}" dt="2021-03-28T03:00:20.216" v="51330"/>
          <ac:spMkLst>
            <pc:docMk/>
            <pc:sldMk cId="1484691568" sldId="391"/>
            <ac:spMk id="10" creationId="{D6DC02AD-8EDB-4585-B7B8-EC1BFC3AE7FC}"/>
          </ac:spMkLst>
        </pc:spChg>
        <pc:spChg chg="add mod">
          <ac:chgData name="s ai" userId="e710d734f6a225af" providerId="LiveId" clId="{2717E147-915A-4302-99A4-A1FB87C77CE0}" dt="2021-03-28T03:01:56.799" v="51513" actId="20577"/>
          <ac:spMkLst>
            <pc:docMk/>
            <pc:sldMk cId="1484691568" sldId="391"/>
            <ac:spMk id="11" creationId="{DD772A8D-692D-48C1-9A81-105072EFD6EC}"/>
          </ac:spMkLst>
        </pc:spChg>
        <pc:spChg chg="add mod">
          <ac:chgData name="s ai" userId="e710d734f6a225af" providerId="LiveId" clId="{2717E147-915A-4302-99A4-A1FB87C77CE0}" dt="2021-03-28T03:02:20.396" v="51514" actId="1076"/>
          <ac:spMkLst>
            <pc:docMk/>
            <pc:sldMk cId="1484691568" sldId="391"/>
            <ac:spMk id="12" creationId="{75E41FE9-35C1-4710-88BF-B905F5F5057D}"/>
          </ac:spMkLst>
        </pc:spChg>
        <pc:spChg chg="add mod">
          <ac:chgData name="s ai" userId="e710d734f6a225af" providerId="LiveId" clId="{2717E147-915A-4302-99A4-A1FB87C77CE0}" dt="2021-03-28T03:12:25.646" v="52261" actId="20577"/>
          <ac:spMkLst>
            <pc:docMk/>
            <pc:sldMk cId="1484691568" sldId="391"/>
            <ac:spMk id="13" creationId="{23125C49-B7AA-4A32-92C0-6EFFA964C7FC}"/>
          </ac:spMkLst>
        </pc:spChg>
        <pc:spChg chg="add mod">
          <ac:chgData name="s ai" userId="e710d734f6a225af" providerId="LiveId" clId="{2717E147-915A-4302-99A4-A1FB87C77CE0}" dt="2021-03-28T03:12:32.893" v="52262" actId="1076"/>
          <ac:spMkLst>
            <pc:docMk/>
            <pc:sldMk cId="1484691568" sldId="391"/>
            <ac:spMk id="14" creationId="{8700CD43-CDDA-4BFA-BC75-9926C7D0ACDC}"/>
          </ac:spMkLst>
        </pc:spChg>
        <pc:spChg chg="add mod">
          <ac:chgData name="s ai" userId="e710d734f6a225af" providerId="LiveId" clId="{2717E147-915A-4302-99A4-A1FB87C77CE0}" dt="2021-03-28T03:12:32.893" v="52262" actId="1076"/>
          <ac:spMkLst>
            <pc:docMk/>
            <pc:sldMk cId="1484691568" sldId="391"/>
            <ac:spMk id="15" creationId="{6705BFD6-3334-427A-B304-86B11FACED88}"/>
          </ac:spMkLst>
        </pc:spChg>
        <pc:spChg chg="add mod">
          <ac:chgData name="s ai" userId="e710d734f6a225af" providerId="LiveId" clId="{2717E147-915A-4302-99A4-A1FB87C77CE0}" dt="2021-03-28T03:12:54.972" v="52284" actId="20577"/>
          <ac:spMkLst>
            <pc:docMk/>
            <pc:sldMk cId="1484691568" sldId="391"/>
            <ac:spMk id="16" creationId="{4B6CD4FF-EA4F-4E1C-A5B9-943467ECABB8}"/>
          </ac:spMkLst>
        </pc:spChg>
        <pc:spChg chg="add mod">
          <ac:chgData name="s ai" userId="e710d734f6a225af" providerId="LiveId" clId="{2717E147-915A-4302-99A4-A1FB87C77CE0}" dt="2021-03-28T03:13:33.547" v="52412" actId="20577"/>
          <ac:spMkLst>
            <pc:docMk/>
            <pc:sldMk cId="1484691568" sldId="391"/>
            <ac:spMk id="17" creationId="{D4B2D91C-F15A-4D6B-A3AB-5E3453A4C33F}"/>
          </ac:spMkLst>
        </pc:spChg>
        <pc:spChg chg="add mod">
          <ac:chgData name="s ai" userId="e710d734f6a225af" providerId="LiveId" clId="{2717E147-915A-4302-99A4-A1FB87C77CE0}" dt="2021-03-28T03:37:15.989" v="52471"/>
          <ac:spMkLst>
            <pc:docMk/>
            <pc:sldMk cId="1484691568" sldId="391"/>
            <ac:spMk id="18" creationId="{B95B10E5-DEDA-444E-B012-6F71600FDFA1}"/>
          </ac:spMkLst>
        </pc:spChg>
      </pc:sldChg>
      <pc:sldChg chg="addSp delSp modSp add mod">
        <pc:chgData name="s ai" userId="e710d734f6a225af" providerId="LiveId" clId="{2717E147-915A-4302-99A4-A1FB87C77CE0}" dt="2021-03-28T03:36:59.669" v="52461" actId="14100"/>
        <pc:sldMkLst>
          <pc:docMk/>
          <pc:sldMk cId="1744375974" sldId="392"/>
        </pc:sldMkLst>
        <pc:spChg chg="mod">
          <ac:chgData name="s ai" userId="e710d734f6a225af" providerId="LiveId" clId="{2717E147-915A-4302-99A4-A1FB87C77CE0}" dt="2021-03-28T03:36:59.669" v="52461" actId="14100"/>
          <ac:spMkLst>
            <pc:docMk/>
            <pc:sldMk cId="1744375974" sldId="392"/>
            <ac:spMk id="4" creationId="{EE98A752-5675-4DDF-B16C-039265C6F622}"/>
          </ac:spMkLst>
        </pc:spChg>
        <pc:spChg chg="del">
          <ac:chgData name="s ai" userId="e710d734f6a225af" providerId="LiveId" clId="{2717E147-915A-4302-99A4-A1FB87C77CE0}" dt="2021-03-28T03:19:20.594" v="52442" actId="478"/>
          <ac:spMkLst>
            <pc:docMk/>
            <pc:sldMk cId="1744375974" sldId="392"/>
            <ac:spMk id="10" creationId="{D6DC02AD-8EDB-4585-B7B8-EC1BFC3AE7FC}"/>
          </ac:spMkLst>
        </pc:spChg>
        <pc:spChg chg="del mod">
          <ac:chgData name="s ai" userId="e710d734f6a225af" providerId="LiveId" clId="{2717E147-915A-4302-99A4-A1FB87C77CE0}" dt="2021-03-28T03:13:46.787" v="52415" actId="478"/>
          <ac:spMkLst>
            <pc:docMk/>
            <pc:sldMk cId="1744375974" sldId="392"/>
            <ac:spMk id="11" creationId="{DD772A8D-692D-48C1-9A81-105072EFD6EC}"/>
          </ac:spMkLst>
        </pc:spChg>
        <pc:spChg chg="del mod">
          <ac:chgData name="s ai" userId="e710d734f6a225af" providerId="LiveId" clId="{2717E147-915A-4302-99A4-A1FB87C77CE0}" dt="2021-03-28T03:19:21.520" v="52443" actId="478"/>
          <ac:spMkLst>
            <pc:docMk/>
            <pc:sldMk cId="1744375974" sldId="392"/>
            <ac:spMk id="12" creationId="{75E41FE9-35C1-4710-88BF-B905F5F5057D}"/>
          </ac:spMkLst>
        </pc:spChg>
        <pc:spChg chg="del">
          <ac:chgData name="s ai" userId="e710d734f6a225af" providerId="LiveId" clId="{2717E147-915A-4302-99A4-A1FB87C77CE0}" dt="2021-03-28T03:13:48.242" v="52416" actId="478"/>
          <ac:spMkLst>
            <pc:docMk/>
            <pc:sldMk cId="1744375974" sldId="392"/>
            <ac:spMk id="13" creationId="{23125C49-B7AA-4A32-92C0-6EFFA964C7FC}"/>
          </ac:spMkLst>
        </pc:spChg>
        <pc:spChg chg="mod">
          <ac:chgData name="s ai" userId="e710d734f6a225af" providerId="LiveId" clId="{2717E147-915A-4302-99A4-A1FB87C77CE0}" dt="2021-03-28T03:19:23.945" v="52444" actId="1076"/>
          <ac:spMkLst>
            <pc:docMk/>
            <pc:sldMk cId="1744375974" sldId="392"/>
            <ac:spMk id="14" creationId="{8700CD43-CDDA-4BFA-BC75-9926C7D0ACDC}"/>
          </ac:spMkLst>
        </pc:spChg>
        <pc:spChg chg="del">
          <ac:chgData name="s ai" userId="e710d734f6a225af" providerId="LiveId" clId="{2717E147-915A-4302-99A4-A1FB87C77CE0}" dt="2021-03-28T03:13:49.753" v="52417" actId="478"/>
          <ac:spMkLst>
            <pc:docMk/>
            <pc:sldMk cId="1744375974" sldId="392"/>
            <ac:spMk id="15" creationId="{6705BFD6-3334-427A-B304-86B11FACED88}"/>
          </ac:spMkLst>
        </pc:spChg>
        <pc:spChg chg="mod">
          <ac:chgData name="s ai" userId="e710d734f6a225af" providerId="LiveId" clId="{2717E147-915A-4302-99A4-A1FB87C77CE0}" dt="2021-03-28T03:19:33.720" v="52448" actId="1076"/>
          <ac:spMkLst>
            <pc:docMk/>
            <pc:sldMk cId="1744375974" sldId="392"/>
            <ac:spMk id="16" creationId="{4B6CD4FF-EA4F-4E1C-A5B9-943467ECABB8}"/>
          </ac:spMkLst>
        </pc:spChg>
        <pc:spChg chg="del mod">
          <ac:chgData name="s ai" userId="e710d734f6a225af" providerId="LiveId" clId="{2717E147-915A-4302-99A4-A1FB87C77CE0}" dt="2021-03-28T03:13:52.539" v="52419" actId="478"/>
          <ac:spMkLst>
            <pc:docMk/>
            <pc:sldMk cId="1744375974" sldId="392"/>
            <ac:spMk id="17" creationId="{D4B2D91C-F15A-4D6B-A3AB-5E3453A4C33F}"/>
          </ac:spMkLst>
        </pc:spChg>
        <pc:picChg chg="add mod">
          <ac:chgData name="s ai" userId="e710d734f6a225af" providerId="LiveId" clId="{2717E147-915A-4302-99A4-A1FB87C77CE0}" dt="2021-03-28T03:19:30.435" v="52447" actId="1076"/>
          <ac:picMkLst>
            <pc:docMk/>
            <pc:sldMk cId="1744375974" sldId="392"/>
            <ac:picMk id="3" creationId="{23F363F4-1D90-4FF5-A97F-C8B4C0E7F054}"/>
          </ac:picMkLst>
        </pc:picChg>
        <pc:picChg chg="add del mod">
          <ac:chgData name="s ai" userId="e710d734f6a225af" providerId="LiveId" clId="{2717E147-915A-4302-99A4-A1FB87C77CE0}" dt="2021-03-28T03:19:19.783" v="52441" actId="478"/>
          <ac:picMkLst>
            <pc:docMk/>
            <pc:sldMk cId="1744375974" sldId="392"/>
            <ac:picMk id="6" creationId="{1A7DC5DC-CFE5-44F4-B4CB-37F1334231A9}"/>
          </ac:picMkLst>
        </pc:picChg>
        <pc:picChg chg="add mod">
          <ac:chgData name="s ai" userId="e710d734f6a225af" providerId="LiveId" clId="{2717E147-915A-4302-99A4-A1FB87C77CE0}" dt="2021-03-28T03:36:42.413" v="52459" actId="1076"/>
          <ac:picMkLst>
            <pc:docMk/>
            <pc:sldMk cId="1744375974" sldId="392"/>
            <ac:picMk id="8" creationId="{71FADFB5-4554-4541-95C8-92FA6C05D93D}"/>
          </ac:picMkLst>
        </pc:picChg>
      </pc:sldChg>
      <pc:sldChg chg="add del">
        <pc:chgData name="s ai" userId="e710d734f6a225af" providerId="LiveId" clId="{2717E147-915A-4302-99A4-A1FB87C77CE0}" dt="2021-03-28T03:00:54.486" v="51346" actId="47"/>
        <pc:sldMkLst>
          <pc:docMk/>
          <pc:sldMk cId="3046251363" sldId="392"/>
        </pc:sldMkLst>
      </pc:sldChg>
      <pc:sldChg chg="addSp delSp modSp add mod ord">
        <pc:chgData name="s ai" userId="e710d734f6a225af" providerId="LiveId" clId="{2717E147-915A-4302-99A4-A1FB87C77CE0}" dt="2021-03-28T03:37:11.838" v="52469"/>
        <pc:sldMkLst>
          <pc:docMk/>
          <pc:sldMk cId="4057713844" sldId="393"/>
        </pc:sldMkLst>
        <pc:spChg chg="del mod">
          <ac:chgData name="s ai" userId="e710d734f6a225af" providerId="LiveId" clId="{2717E147-915A-4302-99A4-A1FB87C77CE0}" dt="2021-03-28T03:37:11.838" v="52469"/>
          <ac:spMkLst>
            <pc:docMk/>
            <pc:sldMk cId="4057713844" sldId="393"/>
            <ac:spMk id="4" creationId="{EE98A752-5675-4DDF-B16C-039265C6F622}"/>
          </ac:spMkLst>
        </pc:spChg>
        <pc:spChg chg="mod">
          <ac:chgData name="s ai" userId="e710d734f6a225af" providerId="LiveId" clId="{2717E147-915A-4302-99A4-A1FB87C77CE0}" dt="2021-03-28T03:19:03.557" v="52436" actId="1076"/>
          <ac:spMkLst>
            <pc:docMk/>
            <pc:sldMk cId="4057713844" sldId="393"/>
            <ac:spMk id="12" creationId="{75E41FE9-35C1-4710-88BF-B905F5F5057D}"/>
          </ac:spMkLst>
        </pc:spChg>
        <pc:spChg chg="add del mod">
          <ac:chgData name="s ai" userId="e710d734f6a225af" providerId="LiveId" clId="{2717E147-915A-4302-99A4-A1FB87C77CE0}" dt="2021-03-28T03:37:06.269" v="52463"/>
          <ac:spMkLst>
            <pc:docMk/>
            <pc:sldMk cId="4057713844" sldId="393"/>
            <ac:spMk id="13" creationId="{E921EFA9-7D6D-4768-B002-775078E52ACD}"/>
          </ac:spMkLst>
        </pc:spChg>
        <pc:spChg chg="del">
          <ac:chgData name="s ai" userId="e710d734f6a225af" providerId="LiveId" clId="{2717E147-915A-4302-99A4-A1FB87C77CE0}" dt="2021-03-28T03:18:59.869" v="52433" actId="478"/>
          <ac:spMkLst>
            <pc:docMk/>
            <pc:sldMk cId="4057713844" sldId="393"/>
            <ac:spMk id="14" creationId="{8700CD43-CDDA-4BFA-BC75-9926C7D0ACDC}"/>
          </ac:spMkLst>
        </pc:spChg>
        <pc:spChg chg="add del mod">
          <ac:chgData name="s ai" userId="e710d734f6a225af" providerId="LiveId" clId="{2717E147-915A-4302-99A4-A1FB87C77CE0}" dt="2021-03-28T03:37:08.131" v="52465"/>
          <ac:spMkLst>
            <pc:docMk/>
            <pc:sldMk cId="4057713844" sldId="393"/>
            <ac:spMk id="15" creationId="{55649ABD-4675-48B7-8084-5913860A4CB6}"/>
          </ac:spMkLst>
        </pc:spChg>
        <pc:spChg chg="del">
          <ac:chgData name="s ai" userId="e710d734f6a225af" providerId="LiveId" clId="{2717E147-915A-4302-99A4-A1FB87C77CE0}" dt="2021-03-28T03:19:00.969" v="52434" actId="478"/>
          <ac:spMkLst>
            <pc:docMk/>
            <pc:sldMk cId="4057713844" sldId="393"/>
            <ac:spMk id="16" creationId="{4B6CD4FF-EA4F-4E1C-A5B9-943467ECABB8}"/>
          </ac:spMkLst>
        </pc:spChg>
        <pc:spChg chg="add mod">
          <ac:chgData name="s ai" userId="e710d734f6a225af" providerId="LiveId" clId="{2717E147-915A-4302-99A4-A1FB87C77CE0}" dt="2021-03-28T03:37:10.016" v="52467"/>
          <ac:spMkLst>
            <pc:docMk/>
            <pc:sldMk cId="4057713844" sldId="393"/>
            <ac:spMk id="17" creationId="{12561A29-44A0-4C17-B2FE-8267C83DB9F9}"/>
          </ac:spMkLst>
        </pc:spChg>
        <pc:picChg chg="del">
          <ac:chgData name="s ai" userId="e710d734f6a225af" providerId="LiveId" clId="{2717E147-915A-4302-99A4-A1FB87C77CE0}" dt="2021-03-28T03:19:01.511" v="52435" actId="478"/>
          <ac:picMkLst>
            <pc:docMk/>
            <pc:sldMk cId="4057713844" sldId="393"/>
            <ac:picMk id="3" creationId="{23F363F4-1D90-4FF5-A97F-C8B4C0E7F054}"/>
          </ac:picMkLst>
        </pc:picChg>
        <pc:picChg chg="add del mod">
          <ac:chgData name="s ai" userId="e710d734f6a225af" providerId="LiveId" clId="{2717E147-915A-4302-99A4-A1FB87C77CE0}" dt="2021-03-28T03:29:22.508" v="52454" actId="478"/>
          <ac:picMkLst>
            <pc:docMk/>
            <pc:sldMk cId="4057713844" sldId="393"/>
            <ac:picMk id="5" creationId="{BBAB342C-42D4-44A4-BE4A-7FDB13E397F6}"/>
          </ac:picMkLst>
        </pc:picChg>
        <pc:picChg chg="mod">
          <ac:chgData name="s ai" userId="e710d734f6a225af" providerId="LiveId" clId="{2717E147-915A-4302-99A4-A1FB87C77CE0}" dt="2021-03-28T03:19:09.828" v="52438" actId="14100"/>
          <ac:picMkLst>
            <pc:docMk/>
            <pc:sldMk cId="4057713844" sldId="393"/>
            <ac:picMk id="6" creationId="{1A7DC5DC-CFE5-44F4-B4CB-37F1334231A9}"/>
          </ac:picMkLst>
        </pc:picChg>
        <pc:picChg chg="add mod">
          <ac:chgData name="s ai" userId="e710d734f6a225af" providerId="LiveId" clId="{2717E147-915A-4302-99A4-A1FB87C77CE0}" dt="2021-03-28T03:29:28.055" v="52457" actId="1076"/>
          <ac:picMkLst>
            <pc:docMk/>
            <pc:sldMk cId="4057713844" sldId="393"/>
            <ac:picMk id="8" creationId="{30531CC5-3BEA-4217-B9E4-62DB959B5D6D}"/>
          </ac:picMkLst>
        </pc:picChg>
      </pc:sldChg>
      <pc:sldChg chg="addSp delSp modSp add mod">
        <pc:chgData name="s ai" userId="e710d734f6a225af" providerId="LiveId" clId="{2717E147-915A-4302-99A4-A1FB87C77CE0}" dt="2021-03-28T11:50:02.385" v="53234" actId="14100"/>
        <pc:sldMkLst>
          <pc:docMk/>
          <pc:sldMk cId="1172228712" sldId="394"/>
        </pc:sldMkLst>
        <pc:spChg chg="add del mod">
          <ac:chgData name="s ai" userId="e710d734f6a225af" providerId="LiveId" clId="{2717E147-915A-4302-99A4-A1FB87C77CE0}" dt="2021-03-28T11:47:55.438" v="53195"/>
          <ac:spMkLst>
            <pc:docMk/>
            <pc:sldMk cId="1172228712" sldId="394"/>
            <ac:spMk id="2" creationId="{A2ACAE32-06C8-4988-973A-F9F2148B6D23}"/>
          </ac:spMkLst>
        </pc:spChg>
        <pc:spChg chg="add mod">
          <ac:chgData name="s ai" userId="e710d734f6a225af" providerId="LiveId" clId="{2717E147-915A-4302-99A4-A1FB87C77CE0}" dt="2021-03-28T11:48:32.119" v="53204" actId="1076"/>
          <ac:spMkLst>
            <pc:docMk/>
            <pc:sldMk cId="1172228712" sldId="394"/>
            <ac:spMk id="3" creationId="{6D03552C-7C3B-447A-86F8-DF42581A516E}"/>
          </ac:spMkLst>
        </pc:spChg>
        <pc:spChg chg="add mod">
          <ac:chgData name="s ai" userId="e710d734f6a225af" providerId="LiveId" clId="{2717E147-915A-4302-99A4-A1FB87C77CE0}" dt="2021-03-28T11:49:51.647" v="53233" actId="1076"/>
          <ac:spMkLst>
            <pc:docMk/>
            <pc:sldMk cId="1172228712" sldId="394"/>
            <ac:spMk id="10" creationId="{6FA25581-559E-4452-82CB-C4C14D15778D}"/>
          </ac:spMkLst>
        </pc:spChg>
        <pc:picChg chg="mod">
          <ac:chgData name="s ai" userId="e710d734f6a225af" providerId="LiveId" clId="{2717E147-915A-4302-99A4-A1FB87C77CE0}" dt="2021-03-28T11:49:21.783" v="53220" actId="1076"/>
          <ac:picMkLst>
            <pc:docMk/>
            <pc:sldMk cId="1172228712" sldId="394"/>
            <ac:picMk id="18" creationId="{9D6C9F2D-D99C-4769-BFB0-945A12079051}"/>
          </ac:picMkLst>
        </pc:picChg>
        <pc:cxnChg chg="add mod">
          <ac:chgData name="s ai" userId="e710d734f6a225af" providerId="LiveId" clId="{2717E147-915A-4302-99A4-A1FB87C77CE0}" dt="2021-03-28T11:48:44.357" v="53206" actId="692"/>
          <ac:cxnSpMkLst>
            <pc:docMk/>
            <pc:sldMk cId="1172228712" sldId="394"/>
            <ac:cxnSpMk id="6" creationId="{7E2560E7-5B5F-4E48-B195-4D4EB6E6996E}"/>
          </ac:cxnSpMkLst>
        </pc:cxnChg>
        <pc:cxnChg chg="add mod">
          <ac:chgData name="s ai" userId="e710d734f6a225af" providerId="LiveId" clId="{2717E147-915A-4302-99A4-A1FB87C77CE0}" dt="2021-03-28T11:49:03.371" v="53212" actId="14100"/>
          <ac:cxnSpMkLst>
            <pc:docMk/>
            <pc:sldMk cId="1172228712" sldId="394"/>
            <ac:cxnSpMk id="12" creationId="{52049ED7-82B7-423E-BD00-2B9E28079890}"/>
          </ac:cxnSpMkLst>
        </pc:cxnChg>
        <pc:cxnChg chg="add mod">
          <ac:chgData name="s ai" userId="e710d734f6a225af" providerId="LiveId" clId="{2717E147-915A-4302-99A4-A1FB87C77CE0}" dt="2021-03-28T11:50:02.385" v="53234" actId="14100"/>
          <ac:cxnSpMkLst>
            <pc:docMk/>
            <pc:sldMk cId="1172228712" sldId="394"/>
            <ac:cxnSpMk id="16" creationId="{BC1EC05D-31A7-41EC-80D3-88D2D4E25C24}"/>
          </ac:cxnSpMkLst>
        </pc:cxnChg>
      </pc:sldChg>
      <pc:sldChg chg="addSp delSp modSp add mod">
        <pc:chgData name="s ai" userId="e710d734f6a225af" providerId="LiveId" clId="{2717E147-915A-4302-99A4-A1FB87C77CE0}" dt="2021-04-06T14:12:54.628" v="53604" actId="1076"/>
        <pc:sldMkLst>
          <pc:docMk/>
          <pc:sldMk cId="3241881854" sldId="395"/>
        </pc:sldMkLst>
        <pc:spChg chg="add del">
          <ac:chgData name="s ai" userId="e710d734f6a225af" providerId="LiveId" clId="{2717E147-915A-4302-99A4-A1FB87C77CE0}" dt="2021-03-28T09:23:16.917" v="52866" actId="478"/>
          <ac:spMkLst>
            <pc:docMk/>
            <pc:sldMk cId="3241881854" sldId="395"/>
            <ac:spMk id="2" creationId="{9108E219-9864-4969-A45E-E5B6BF335812}"/>
          </ac:spMkLst>
        </pc:spChg>
        <pc:spChg chg="del mod">
          <ac:chgData name="s ai" userId="e710d734f6a225af" providerId="LiveId" clId="{2717E147-915A-4302-99A4-A1FB87C77CE0}" dt="2021-04-03T10:53:01.619" v="53535" actId="21"/>
          <ac:spMkLst>
            <pc:docMk/>
            <pc:sldMk cId="3241881854" sldId="395"/>
            <ac:spMk id="3" creationId="{2609943F-5BFB-47AF-A781-9EDF663E3686}"/>
          </ac:spMkLst>
        </pc:spChg>
        <pc:spChg chg="add mod">
          <ac:chgData name="s ai" userId="e710d734f6a225af" providerId="LiveId" clId="{2717E147-915A-4302-99A4-A1FB87C77CE0}" dt="2021-04-03T10:52:59.392" v="53534" actId="255"/>
          <ac:spMkLst>
            <pc:docMk/>
            <pc:sldMk cId="3241881854" sldId="395"/>
            <ac:spMk id="4" creationId="{26304FAA-15D3-4F07-9DB9-5E42602DC7AF}"/>
          </ac:spMkLst>
        </pc:spChg>
        <pc:spChg chg="add del">
          <ac:chgData name="s ai" userId="e710d734f6a225af" providerId="LiveId" clId="{2717E147-915A-4302-99A4-A1FB87C77CE0}" dt="2021-03-28T09:23:16.917" v="52866" actId="478"/>
          <ac:spMkLst>
            <pc:docMk/>
            <pc:sldMk cId="3241881854" sldId="395"/>
            <ac:spMk id="4" creationId="{5E6A46F1-BEEE-4FC1-A7B2-3C10242B3C8A}"/>
          </ac:spMkLst>
        </pc:spChg>
        <pc:spChg chg="add del">
          <ac:chgData name="s ai" userId="e710d734f6a225af" providerId="LiveId" clId="{2717E147-915A-4302-99A4-A1FB87C77CE0}" dt="2021-03-28T09:23:16.917" v="52866" actId="478"/>
          <ac:spMkLst>
            <pc:docMk/>
            <pc:sldMk cId="3241881854" sldId="395"/>
            <ac:spMk id="5" creationId="{D147384B-0C6A-45C7-BC0F-A42D8312E18D}"/>
          </ac:spMkLst>
        </pc:spChg>
        <pc:spChg chg="add del">
          <ac:chgData name="s ai" userId="e710d734f6a225af" providerId="LiveId" clId="{2717E147-915A-4302-99A4-A1FB87C77CE0}" dt="2021-03-28T09:23:16.917" v="52866" actId="478"/>
          <ac:spMkLst>
            <pc:docMk/>
            <pc:sldMk cId="3241881854" sldId="395"/>
            <ac:spMk id="6" creationId="{6611FEBF-0C09-4919-8714-D097E79B1A56}"/>
          </ac:spMkLst>
        </pc:spChg>
        <pc:picChg chg="add mod">
          <ac:chgData name="s ai" userId="e710d734f6a225af" providerId="LiveId" clId="{2717E147-915A-4302-99A4-A1FB87C77CE0}" dt="2021-04-06T14:12:54.628" v="53604" actId="1076"/>
          <ac:picMkLst>
            <pc:docMk/>
            <pc:sldMk cId="3241881854" sldId="395"/>
            <ac:picMk id="3" creationId="{389CDFC2-F884-4ED1-820E-7AC94C47424A}"/>
          </ac:picMkLst>
        </pc:picChg>
        <pc:picChg chg="add del mod">
          <ac:chgData name="s ai" userId="e710d734f6a225af" providerId="LiveId" clId="{2717E147-915A-4302-99A4-A1FB87C77CE0}" dt="2021-04-06T14:11:43.063" v="53602" actId="21"/>
          <ac:picMkLst>
            <pc:docMk/>
            <pc:sldMk cId="3241881854" sldId="395"/>
            <ac:picMk id="5" creationId="{FD477EFC-D029-4DDC-AD1E-0870F4883380}"/>
          </ac:picMkLst>
        </pc:picChg>
        <pc:picChg chg="add del">
          <ac:chgData name="s ai" userId="e710d734f6a225af" providerId="LiveId" clId="{2717E147-915A-4302-99A4-A1FB87C77CE0}" dt="2021-03-28T09:23:16.917" v="52866" actId="478"/>
          <ac:picMkLst>
            <pc:docMk/>
            <pc:sldMk cId="3241881854" sldId="395"/>
            <ac:picMk id="8" creationId="{176006C1-424C-451C-A85A-4470E3C7AB3A}"/>
          </ac:picMkLst>
        </pc:picChg>
      </pc:sldChg>
      <pc:sldChg chg="addSp delSp modSp add del mod ord">
        <pc:chgData name="s ai" userId="e710d734f6a225af" providerId="LiveId" clId="{2717E147-915A-4302-99A4-A1FB87C77CE0}" dt="2021-03-28T11:02:21.658" v="53044" actId="47"/>
        <pc:sldMkLst>
          <pc:docMk/>
          <pc:sldMk cId="1466985435" sldId="396"/>
        </pc:sldMkLst>
        <pc:spChg chg="del mod">
          <ac:chgData name="s ai" userId="e710d734f6a225af" providerId="LiveId" clId="{2717E147-915A-4302-99A4-A1FB87C77CE0}" dt="2021-03-28T10:13:18.247" v="52901"/>
          <ac:spMkLst>
            <pc:docMk/>
            <pc:sldMk cId="1466985435" sldId="396"/>
            <ac:spMk id="3" creationId="{2609943F-5BFB-47AF-A781-9EDF663E3686}"/>
          </ac:spMkLst>
        </pc:spChg>
        <pc:spChg chg="add mod">
          <ac:chgData name="s ai" userId="e710d734f6a225af" providerId="LiveId" clId="{2717E147-915A-4302-99A4-A1FB87C77CE0}" dt="2021-03-28T10:13:49.823" v="52931" actId="20577"/>
          <ac:spMkLst>
            <pc:docMk/>
            <pc:sldMk cId="1466985435" sldId="396"/>
            <ac:spMk id="4" creationId="{28B815FB-6B10-4C18-A30A-13F23B1678A4}"/>
          </ac:spMkLst>
        </pc:spChg>
        <pc:spChg chg="add mod">
          <ac:chgData name="s ai" userId="e710d734f6a225af" providerId="LiveId" clId="{2717E147-915A-4302-99A4-A1FB87C77CE0}" dt="2021-03-28T10:14:28.340" v="52985" actId="20577"/>
          <ac:spMkLst>
            <pc:docMk/>
            <pc:sldMk cId="1466985435" sldId="396"/>
            <ac:spMk id="5" creationId="{6BF7D56A-C5AC-49E4-AD98-4FFE4AEA02A7}"/>
          </ac:spMkLst>
        </pc:spChg>
        <pc:spChg chg="add del mod">
          <ac:chgData name="s ai" userId="e710d734f6a225af" providerId="LiveId" clId="{2717E147-915A-4302-99A4-A1FB87C77CE0}" dt="2021-03-28T11:00:33.778" v="52987"/>
          <ac:spMkLst>
            <pc:docMk/>
            <pc:sldMk cId="1466985435" sldId="396"/>
            <ac:spMk id="6" creationId="{BDA0398A-34C6-4322-8423-ECA37676E731}"/>
          </ac:spMkLst>
        </pc:spChg>
        <pc:spChg chg="add mod">
          <ac:chgData name="s ai" userId="e710d734f6a225af" providerId="LiveId" clId="{2717E147-915A-4302-99A4-A1FB87C77CE0}" dt="2021-03-28T11:01:46.852" v="53019" actId="1076"/>
          <ac:spMkLst>
            <pc:docMk/>
            <pc:sldMk cId="1466985435" sldId="396"/>
            <ac:spMk id="7" creationId="{BA40F341-F434-491E-8871-B1F13B2E01BE}"/>
          </ac:spMkLst>
        </pc:spChg>
        <pc:spChg chg="add del mod">
          <ac:chgData name="s ai" userId="e710d734f6a225af" providerId="LiveId" clId="{2717E147-915A-4302-99A4-A1FB87C77CE0}" dt="2021-03-28T11:02:11.665" v="53043" actId="478"/>
          <ac:spMkLst>
            <pc:docMk/>
            <pc:sldMk cId="1466985435" sldId="396"/>
            <ac:spMk id="8" creationId="{205A9408-B907-4755-881A-9F5834876999}"/>
          </ac:spMkLst>
        </pc:spChg>
      </pc:sldChg>
      <pc:sldChg chg="addSp delSp modSp add mod">
        <pc:chgData name="s ai" userId="e710d734f6a225af" providerId="LiveId" clId="{2717E147-915A-4302-99A4-A1FB87C77CE0}" dt="2021-03-28T12:12:53.572" v="53360" actId="1076"/>
        <pc:sldMkLst>
          <pc:docMk/>
          <pc:sldMk cId="2647016778" sldId="396"/>
        </pc:sldMkLst>
        <pc:spChg chg="add del mod">
          <ac:chgData name="s ai" userId="e710d734f6a225af" providerId="LiveId" clId="{2717E147-915A-4302-99A4-A1FB87C77CE0}" dt="2021-03-28T12:09:30.832" v="53256"/>
          <ac:spMkLst>
            <pc:docMk/>
            <pc:sldMk cId="2647016778" sldId="396"/>
            <ac:spMk id="4" creationId="{5CACA9D4-35FF-4273-832D-233B29B27C70}"/>
          </ac:spMkLst>
        </pc:spChg>
        <pc:spChg chg="add del mod">
          <ac:chgData name="s ai" userId="e710d734f6a225af" providerId="LiveId" clId="{2717E147-915A-4302-99A4-A1FB87C77CE0}" dt="2021-03-28T12:11:55.623" v="53356"/>
          <ac:spMkLst>
            <pc:docMk/>
            <pc:sldMk cId="2647016778" sldId="396"/>
            <ac:spMk id="8" creationId="{F9DAC91B-FD62-415D-967B-A0CE09136C4C}"/>
          </ac:spMkLst>
        </pc:spChg>
        <pc:picChg chg="add del mod">
          <ac:chgData name="s ai" userId="e710d734f6a225af" providerId="LiveId" clId="{2717E147-915A-4302-99A4-A1FB87C77CE0}" dt="2021-03-28T12:10:10.132" v="53257" actId="478"/>
          <ac:picMkLst>
            <pc:docMk/>
            <pc:sldMk cId="2647016778" sldId="396"/>
            <ac:picMk id="3" creationId="{278E3F97-008C-49E2-8B42-0E830BB7BF6E}"/>
          </ac:picMkLst>
        </pc:picChg>
        <pc:picChg chg="add del mod">
          <ac:chgData name="s ai" userId="e710d734f6a225af" providerId="LiveId" clId="{2717E147-915A-4302-99A4-A1FB87C77CE0}" dt="2021-03-28T12:11:57.072" v="53357" actId="478"/>
          <ac:picMkLst>
            <pc:docMk/>
            <pc:sldMk cId="2647016778" sldId="396"/>
            <ac:picMk id="7" creationId="{F9652F64-280C-4923-B754-030911623140}"/>
          </ac:picMkLst>
        </pc:picChg>
        <pc:picChg chg="add mod">
          <ac:chgData name="s ai" userId="e710d734f6a225af" providerId="LiveId" clId="{2717E147-915A-4302-99A4-A1FB87C77CE0}" dt="2021-03-28T12:12:53.572" v="53360" actId="1076"/>
          <ac:picMkLst>
            <pc:docMk/>
            <pc:sldMk cId="2647016778" sldId="396"/>
            <ac:picMk id="10" creationId="{664DF8A2-3F71-4ECA-A5A8-08AE3D1579C3}"/>
          </ac:picMkLst>
        </pc:picChg>
        <pc:picChg chg="del">
          <ac:chgData name="s ai" userId="e710d734f6a225af" providerId="LiveId" clId="{2717E147-915A-4302-99A4-A1FB87C77CE0}" dt="2021-03-28T12:07:03.873" v="53250" actId="478"/>
          <ac:picMkLst>
            <pc:docMk/>
            <pc:sldMk cId="2647016778" sldId="396"/>
            <ac:picMk id="20" creationId="{CDBE03AB-0AB4-4FC3-B1CF-FEBECA8822AF}"/>
          </ac:picMkLst>
        </pc:picChg>
      </pc:sldChg>
      <pc:sldChg chg="addSp delSp add del mod">
        <pc:chgData name="s ai" userId="e710d734f6a225af" providerId="LiveId" clId="{2717E147-915A-4302-99A4-A1FB87C77CE0}" dt="2021-03-28T10:08:38.935" v="52890" actId="47"/>
        <pc:sldMkLst>
          <pc:docMk/>
          <pc:sldMk cId="3406843901" sldId="396"/>
        </pc:sldMkLst>
        <pc:picChg chg="add del">
          <ac:chgData name="s ai" userId="e710d734f6a225af" providerId="LiveId" clId="{2717E147-915A-4302-99A4-A1FB87C77CE0}" dt="2021-03-28T10:08:23.526" v="52886" actId="478"/>
          <ac:picMkLst>
            <pc:docMk/>
            <pc:sldMk cId="3406843901" sldId="396"/>
            <ac:picMk id="12" creationId="{6C03E185-EAB7-40E4-940C-E5A0943950A8}"/>
          </ac:picMkLst>
        </pc:picChg>
        <pc:picChg chg="add del">
          <ac:chgData name="s ai" userId="e710d734f6a225af" providerId="LiveId" clId="{2717E147-915A-4302-99A4-A1FB87C77CE0}" dt="2021-03-28T10:08:34.946" v="52889" actId="478"/>
          <ac:picMkLst>
            <pc:docMk/>
            <pc:sldMk cId="3406843901" sldId="396"/>
            <ac:picMk id="14" creationId="{0DE2EB41-6F0C-48E4-8236-710F8AD3C411}"/>
          </ac:picMkLst>
        </pc:picChg>
      </pc:sldChg>
      <pc:sldChg chg="addSp delSp modSp add mod">
        <pc:chgData name="s ai" userId="e710d734f6a225af" providerId="LiveId" clId="{2717E147-915A-4302-99A4-A1FB87C77CE0}" dt="2021-04-06T14:04:04.061" v="53598" actId="1076"/>
        <pc:sldMkLst>
          <pc:docMk/>
          <pc:sldMk cId="2704000636" sldId="397"/>
        </pc:sldMkLst>
        <pc:picChg chg="add del mod">
          <ac:chgData name="s ai" userId="e710d734f6a225af" providerId="LiveId" clId="{2717E147-915A-4302-99A4-A1FB87C77CE0}" dt="2021-04-06T13:57:21.955" v="53594" actId="478"/>
          <ac:picMkLst>
            <pc:docMk/>
            <pc:sldMk cId="2704000636" sldId="397"/>
            <ac:picMk id="4" creationId="{EED449F2-4FF5-47C5-B2D9-A1A67B29F71C}"/>
          </ac:picMkLst>
        </pc:picChg>
        <pc:picChg chg="add mod">
          <ac:chgData name="s ai" userId="e710d734f6a225af" providerId="LiveId" clId="{2717E147-915A-4302-99A4-A1FB87C77CE0}" dt="2021-04-06T14:04:04.061" v="53598" actId="1076"/>
          <ac:picMkLst>
            <pc:docMk/>
            <pc:sldMk cId="2704000636" sldId="397"/>
            <ac:picMk id="6" creationId="{B86E5C64-7DCD-4F34-A922-1112D369280D}"/>
          </ac:picMkLst>
        </pc:picChg>
        <pc:picChg chg="del">
          <ac:chgData name="s ai" userId="e710d734f6a225af" providerId="LiveId" clId="{2717E147-915A-4302-99A4-A1FB87C77CE0}" dt="2021-04-02T15:07:35.026" v="53508" actId="478"/>
          <ac:picMkLst>
            <pc:docMk/>
            <pc:sldMk cId="2704000636" sldId="397"/>
            <ac:picMk id="10" creationId="{1D01F2C9-8566-4D06-AB3A-9EE7F963F8A7}"/>
          </ac:picMkLst>
        </pc:picChg>
      </pc:sldChg>
      <pc:sldChg chg="addSp delSp modSp add mod">
        <pc:chgData name="s ai" userId="e710d734f6a225af" providerId="LiveId" clId="{2717E147-915A-4302-99A4-A1FB87C77CE0}" dt="2021-04-02T14:59:59.638" v="53507" actId="1076"/>
        <pc:sldMkLst>
          <pc:docMk/>
          <pc:sldMk cId="2530150662" sldId="398"/>
        </pc:sldMkLst>
        <pc:spChg chg="del">
          <ac:chgData name="s ai" userId="e710d734f6a225af" providerId="LiveId" clId="{2717E147-915A-4302-99A4-A1FB87C77CE0}" dt="2021-04-02T14:59:45.686" v="53504" actId="478"/>
          <ac:spMkLst>
            <pc:docMk/>
            <pc:sldMk cId="2530150662" sldId="398"/>
            <ac:spMk id="3" creationId="{2F125FAB-62EC-4EF4-95F5-E17B293078B2}"/>
          </ac:spMkLst>
        </pc:spChg>
        <pc:spChg chg="del">
          <ac:chgData name="s ai" userId="e710d734f6a225af" providerId="LiveId" clId="{2717E147-915A-4302-99A4-A1FB87C77CE0}" dt="2021-04-02T14:59:45.686" v="53504" actId="478"/>
          <ac:spMkLst>
            <pc:docMk/>
            <pc:sldMk cId="2530150662" sldId="398"/>
            <ac:spMk id="5" creationId="{05ECA45B-A2CB-4621-9AF0-9CFEBB885A19}"/>
          </ac:spMkLst>
        </pc:spChg>
        <pc:spChg chg="del">
          <ac:chgData name="s ai" userId="e710d734f6a225af" providerId="LiveId" clId="{2717E147-915A-4302-99A4-A1FB87C77CE0}" dt="2021-04-02T14:59:45.686" v="53504" actId="478"/>
          <ac:spMkLst>
            <pc:docMk/>
            <pc:sldMk cId="2530150662" sldId="398"/>
            <ac:spMk id="6" creationId="{AA085571-9D7D-446C-A035-32EFB01C0C57}"/>
          </ac:spMkLst>
        </pc:spChg>
        <pc:spChg chg="del">
          <ac:chgData name="s ai" userId="e710d734f6a225af" providerId="LiveId" clId="{2717E147-915A-4302-99A4-A1FB87C77CE0}" dt="2021-04-02T14:59:45.686" v="53504" actId="478"/>
          <ac:spMkLst>
            <pc:docMk/>
            <pc:sldMk cId="2530150662" sldId="398"/>
            <ac:spMk id="7" creationId="{4597EE8F-A61F-40E0-B9DC-6AFD109E649A}"/>
          </ac:spMkLst>
        </pc:spChg>
        <pc:spChg chg="del">
          <ac:chgData name="s ai" userId="e710d734f6a225af" providerId="LiveId" clId="{2717E147-915A-4302-99A4-A1FB87C77CE0}" dt="2021-04-02T14:59:45.686" v="53504" actId="478"/>
          <ac:spMkLst>
            <pc:docMk/>
            <pc:sldMk cId="2530150662" sldId="398"/>
            <ac:spMk id="8" creationId="{30E6C697-CE60-4ECB-A18D-19372A6F20CB}"/>
          </ac:spMkLst>
        </pc:spChg>
        <pc:spChg chg="del">
          <ac:chgData name="s ai" userId="e710d734f6a225af" providerId="LiveId" clId="{2717E147-915A-4302-99A4-A1FB87C77CE0}" dt="2021-04-02T14:59:45.686" v="53504" actId="478"/>
          <ac:spMkLst>
            <pc:docMk/>
            <pc:sldMk cId="2530150662" sldId="398"/>
            <ac:spMk id="9" creationId="{13AC1035-74F5-457E-BCDC-3CB4F6A3B1C0}"/>
          </ac:spMkLst>
        </pc:spChg>
        <pc:spChg chg="del">
          <ac:chgData name="s ai" userId="e710d734f6a225af" providerId="LiveId" clId="{2717E147-915A-4302-99A4-A1FB87C77CE0}" dt="2021-04-02T14:59:45.686" v="53504" actId="478"/>
          <ac:spMkLst>
            <pc:docMk/>
            <pc:sldMk cId="2530150662" sldId="398"/>
            <ac:spMk id="10" creationId="{CD60EEDC-887F-4D1B-A4F9-248DF06CA606}"/>
          </ac:spMkLst>
        </pc:spChg>
        <pc:spChg chg="del">
          <ac:chgData name="s ai" userId="e710d734f6a225af" providerId="LiveId" clId="{2717E147-915A-4302-99A4-A1FB87C77CE0}" dt="2021-04-02T14:59:45.686" v="53504" actId="478"/>
          <ac:spMkLst>
            <pc:docMk/>
            <pc:sldMk cId="2530150662" sldId="398"/>
            <ac:spMk id="11" creationId="{324DDD93-A34F-481D-9B61-E259B9EC5821}"/>
          </ac:spMkLst>
        </pc:spChg>
        <pc:picChg chg="add mod">
          <ac:chgData name="s ai" userId="e710d734f6a225af" providerId="LiveId" clId="{2717E147-915A-4302-99A4-A1FB87C77CE0}" dt="2021-04-02T14:59:59.638" v="53507" actId="1076"/>
          <ac:picMkLst>
            <pc:docMk/>
            <pc:sldMk cId="2530150662" sldId="398"/>
            <ac:picMk id="12" creationId="{7D00BFB2-CE26-4838-8A41-6C1DB64ECE19}"/>
          </ac:picMkLst>
        </pc:picChg>
      </pc:sldChg>
      <pc:sldChg chg="addSp delSp modSp add del mod ord">
        <pc:chgData name="s ai" userId="e710d734f6a225af" providerId="LiveId" clId="{2717E147-915A-4302-99A4-A1FB87C77CE0}" dt="2021-04-03T10:53:07.786" v="53538" actId="47"/>
        <pc:sldMkLst>
          <pc:docMk/>
          <pc:sldMk cId="582204471" sldId="399"/>
        </pc:sldMkLst>
        <pc:spChg chg="del">
          <ac:chgData name="s ai" userId="e710d734f6a225af" providerId="LiveId" clId="{2717E147-915A-4302-99A4-A1FB87C77CE0}" dt="2021-04-03T02:11:45.669" v="53515" actId="478"/>
          <ac:spMkLst>
            <pc:docMk/>
            <pc:sldMk cId="582204471" sldId="399"/>
            <ac:spMk id="3" creationId="{2609943F-5BFB-47AF-A781-9EDF663E3686}"/>
          </ac:spMkLst>
        </pc:spChg>
        <pc:picChg chg="add del mod">
          <ac:chgData name="s ai" userId="e710d734f6a225af" providerId="LiveId" clId="{2717E147-915A-4302-99A4-A1FB87C77CE0}" dt="2021-04-03T02:12:52.262" v="53524" actId="478"/>
          <ac:picMkLst>
            <pc:docMk/>
            <pc:sldMk cId="582204471" sldId="399"/>
            <ac:picMk id="4" creationId="{E4998A8C-2C49-4921-B807-C628ED4C2934}"/>
          </ac:picMkLst>
        </pc:picChg>
        <pc:picChg chg="add del mod">
          <ac:chgData name="s ai" userId="e710d734f6a225af" providerId="LiveId" clId="{2717E147-915A-4302-99A4-A1FB87C77CE0}" dt="2021-04-03T10:53:04.468" v="53536" actId="21"/>
          <ac:picMkLst>
            <pc:docMk/>
            <pc:sldMk cId="582204471" sldId="399"/>
            <ac:picMk id="6" creationId="{64B1EE00-A964-4858-ADF4-63B361FB9751}"/>
          </ac:picMkLst>
        </pc:picChg>
      </pc:sldChg>
      <pc:sldChg chg="delSp add del mod">
        <pc:chgData name="s ai" userId="e710d734f6a225af" providerId="LiveId" clId="{2717E147-915A-4302-99A4-A1FB87C77CE0}" dt="2021-04-02T15:18:08.575" v="53513" actId="47"/>
        <pc:sldMkLst>
          <pc:docMk/>
          <pc:sldMk cId="2360030814" sldId="399"/>
        </pc:sldMkLst>
        <pc:spChg chg="del">
          <ac:chgData name="s ai" userId="e710d734f6a225af" providerId="LiveId" clId="{2717E147-915A-4302-99A4-A1FB87C77CE0}" dt="2021-04-02T15:14:32.102" v="53510" actId="478"/>
          <ac:spMkLst>
            <pc:docMk/>
            <pc:sldMk cId="2360030814" sldId="399"/>
            <ac:spMk id="3" creationId="{358885DA-4C63-4AE3-9A18-2A6ECC214F8D}"/>
          </ac:spMkLst>
        </pc:spChg>
        <pc:spChg chg="del">
          <ac:chgData name="s ai" userId="e710d734f6a225af" providerId="LiveId" clId="{2717E147-915A-4302-99A4-A1FB87C77CE0}" dt="2021-04-02T15:14:32.102" v="53510" actId="478"/>
          <ac:spMkLst>
            <pc:docMk/>
            <pc:sldMk cId="2360030814" sldId="399"/>
            <ac:spMk id="5" creationId="{24595F6C-3039-49C1-9FF3-E92867413573}"/>
          </ac:spMkLst>
        </pc:spChg>
        <pc:spChg chg="del">
          <ac:chgData name="s ai" userId="e710d734f6a225af" providerId="LiveId" clId="{2717E147-915A-4302-99A4-A1FB87C77CE0}" dt="2021-04-02T15:14:32.102" v="53510" actId="478"/>
          <ac:spMkLst>
            <pc:docMk/>
            <pc:sldMk cId="2360030814" sldId="399"/>
            <ac:spMk id="6" creationId="{F459CCF0-4DD7-421E-B121-25B7E8BB238B}"/>
          </ac:spMkLst>
        </pc:spChg>
        <pc:spChg chg="del">
          <ac:chgData name="s ai" userId="e710d734f6a225af" providerId="LiveId" clId="{2717E147-915A-4302-99A4-A1FB87C77CE0}" dt="2021-04-02T15:14:32.102" v="53510" actId="478"/>
          <ac:spMkLst>
            <pc:docMk/>
            <pc:sldMk cId="2360030814" sldId="399"/>
            <ac:spMk id="7" creationId="{BF02304A-2807-41AD-8CB5-C67EB3689F16}"/>
          </ac:spMkLst>
        </pc:spChg>
        <pc:spChg chg="del">
          <ac:chgData name="s ai" userId="e710d734f6a225af" providerId="LiveId" clId="{2717E147-915A-4302-99A4-A1FB87C77CE0}" dt="2021-04-02T15:14:32.102" v="53510" actId="478"/>
          <ac:spMkLst>
            <pc:docMk/>
            <pc:sldMk cId="2360030814" sldId="399"/>
            <ac:spMk id="8" creationId="{AEA32678-E6F6-4BC2-9812-986ABFF68149}"/>
          </ac:spMkLst>
        </pc:spChg>
        <pc:spChg chg="del">
          <ac:chgData name="s ai" userId="e710d734f6a225af" providerId="LiveId" clId="{2717E147-915A-4302-99A4-A1FB87C77CE0}" dt="2021-04-02T15:14:32.102" v="53510" actId="478"/>
          <ac:spMkLst>
            <pc:docMk/>
            <pc:sldMk cId="2360030814" sldId="399"/>
            <ac:spMk id="9" creationId="{327A1010-9E9F-4038-AF9C-CD14A306B036}"/>
          </ac:spMkLst>
        </pc:spChg>
      </pc:sldChg>
      <pc:sldChg chg="addSp modSp add mod">
        <pc:chgData name="s ai" userId="e710d734f6a225af" providerId="LiveId" clId="{2717E147-915A-4302-99A4-A1FB87C77CE0}" dt="2021-04-06T14:19:17.591" v="53635" actId="1076"/>
        <pc:sldMkLst>
          <pc:docMk/>
          <pc:sldMk cId="2560267668" sldId="400"/>
        </pc:sldMkLst>
        <pc:spChg chg="mod">
          <ac:chgData name="s ai" userId="e710d734f6a225af" providerId="LiveId" clId="{2717E147-915A-4302-99A4-A1FB87C77CE0}" dt="2021-04-06T14:19:07.986" v="53633" actId="1076"/>
          <ac:spMkLst>
            <pc:docMk/>
            <pc:sldMk cId="2560267668" sldId="400"/>
            <ac:spMk id="3" creationId="{2609943F-5BFB-47AF-A781-9EDF663E3686}"/>
          </ac:spMkLst>
        </pc:spChg>
        <pc:spChg chg="add mod">
          <ac:chgData name="s ai" userId="e710d734f6a225af" providerId="LiveId" clId="{2717E147-915A-4302-99A4-A1FB87C77CE0}" dt="2021-04-03T11:49:24.576" v="53587"/>
          <ac:spMkLst>
            <pc:docMk/>
            <pc:sldMk cId="2560267668" sldId="400"/>
            <ac:spMk id="4" creationId="{E24D102E-66F6-4108-BDE0-092B9472874B}"/>
          </ac:spMkLst>
        </pc:spChg>
        <pc:grpChg chg="add mod">
          <ac:chgData name="s ai" userId="e710d734f6a225af" providerId="LiveId" clId="{2717E147-915A-4302-99A4-A1FB87C77CE0}" dt="2021-04-06T14:19:17.591" v="53635" actId="1076"/>
          <ac:grpSpMkLst>
            <pc:docMk/>
            <pc:sldMk cId="2560267668" sldId="400"/>
            <ac:grpSpMk id="8" creationId="{FE2DBFC5-975F-448E-B538-86E0BF8984BC}"/>
          </ac:grpSpMkLst>
        </pc:grpChg>
        <pc:cxnChg chg="add mod">
          <ac:chgData name="s ai" userId="e710d734f6a225af" providerId="LiveId" clId="{2717E147-915A-4302-99A4-A1FB87C77CE0}" dt="2021-04-06T14:19:15.588" v="53634" actId="164"/>
          <ac:cxnSpMkLst>
            <pc:docMk/>
            <pc:sldMk cId="2560267668" sldId="400"/>
            <ac:cxnSpMk id="5" creationId="{8457688D-0B4F-4F4D-8888-6F9AEABC5737}"/>
          </ac:cxnSpMkLst>
        </pc:cxnChg>
        <pc:cxnChg chg="add mod">
          <ac:chgData name="s ai" userId="e710d734f6a225af" providerId="LiveId" clId="{2717E147-915A-4302-99A4-A1FB87C77CE0}" dt="2021-04-06T14:19:15.588" v="53634" actId="164"/>
          <ac:cxnSpMkLst>
            <pc:docMk/>
            <pc:sldMk cId="2560267668" sldId="400"/>
            <ac:cxnSpMk id="6" creationId="{49D660CF-70F8-4CFF-A742-BA64D0E05483}"/>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44577-FEB0-4B0D-90E7-68430C967977}" type="datetimeFigureOut">
              <a:rPr lang="zh-CN" altLang="en-US" smtClean="0"/>
              <a:t>2021/4/7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28F7C3-ACEC-4498-BFAC-3F583AC9522E}" type="slidenum">
              <a:rPr lang="zh-CN" altLang="en-US" smtClean="0"/>
              <a:t>‹#›</a:t>
            </a:fld>
            <a:endParaRPr lang="zh-CN" altLang="en-US"/>
          </a:p>
        </p:txBody>
      </p:sp>
    </p:spTree>
    <p:extLst>
      <p:ext uri="{BB962C8B-B14F-4D97-AF65-F5344CB8AC3E}">
        <p14:creationId xmlns:p14="http://schemas.microsoft.com/office/powerpoint/2010/main" val="3650837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28F7C3-ACEC-4498-BFAC-3F583AC9522E}" type="slidenum">
              <a:rPr lang="zh-CN" altLang="en-US" smtClean="0"/>
              <a:t>4</a:t>
            </a:fld>
            <a:endParaRPr lang="zh-CN" altLang="en-US"/>
          </a:p>
        </p:txBody>
      </p:sp>
    </p:spTree>
    <p:extLst>
      <p:ext uri="{BB962C8B-B14F-4D97-AF65-F5344CB8AC3E}">
        <p14:creationId xmlns:p14="http://schemas.microsoft.com/office/powerpoint/2010/main" val="892806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28F7C3-ACEC-4498-BFAC-3F583AC9522E}" type="slidenum">
              <a:rPr lang="zh-CN" altLang="en-US" smtClean="0"/>
              <a:t>9</a:t>
            </a:fld>
            <a:endParaRPr lang="zh-CN" altLang="en-US"/>
          </a:p>
        </p:txBody>
      </p:sp>
    </p:spTree>
    <p:extLst>
      <p:ext uri="{BB962C8B-B14F-4D97-AF65-F5344CB8AC3E}">
        <p14:creationId xmlns:p14="http://schemas.microsoft.com/office/powerpoint/2010/main" val="1274467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28F7C3-ACEC-4498-BFAC-3F583AC9522E}" type="slidenum">
              <a:rPr lang="zh-CN" altLang="en-US" smtClean="0"/>
              <a:t>10</a:t>
            </a:fld>
            <a:endParaRPr lang="zh-CN" altLang="en-US"/>
          </a:p>
        </p:txBody>
      </p:sp>
    </p:spTree>
    <p:extLst>
      <p:ext uri="{BB962C8B-B14F-4D97-AF65-F5344CB8AC3E}">
        <p14:creationId xmlns:p14="http://schemas.microsoft.com/office/powerpoint/2010/main" val="1514041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28F7C3-ACEC-4498-BFAC-3F583AC9522E}" type="slidenum">
              <a:rPr lang="zh-CN" altLang="en-US" smtClean="0"/>
              <a:t>32</a:t>
            </a:fld>
            <a:endParaRPr lang="zh-CN" altLang="en-US"/>
          </a:p>
        </p:txBody>
      </p:sp>
    </p:spTree>
    <p:extLst>
      <p:ext uri="{BB962C8B-B14F-4D97-AF65-F5344CB8AC3E}">
        <p14:creationId xmlns:p14="http://schemas.microsoft.com/office/powerpoint/2010/main" val="3836823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28F7C3-ACEC-4498-BFAC-3F583AC9522E}" type="slidenum">
              <a:rPr lang="zh-CN" altLang="en-US" smtClean="0"/>
              <a:t>49</a:t>
            </a:fld>
            <a:endParaRPr lang="zh-CN" altLang="en-US"/>
          </a:p>
        </p:txBody>
      </p:sp>
    </p:spTree>
    <p:extLst>
      <p:ext uri="{BB962C8B-B14F-4D97-AF65-F5344CB8AC3E}">
        <p14:creationId xmlns:p14="http://schemas.microsoft.com/office/powerpoint/2010/main" val="1161857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28F7C3-ACEC-4498-BFAC-3F583AC9522E}" type="slidenum">
              <a:rPr lang="zh-CN" altLang="en-US" smtClean="0"/>
              <a:t>55</a:t>
            </a:fld>
            <a:endParaRPr lang="zh-CN" altLang="en-US"/>
          </a:p>
        </p:txBody>
      </p:sp>
    </p:spTree>
    <p:extLst>
      <p:ext uri="{BB962C8B-B14F-4D97-AF65-F5344CB8AC3E}">
        <p14:creationId xmlns:p14="http://schemas.microsoft.com/office/powerpoint/2010/main" val="2772675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28F7C3-ACEC-4498-BFAC-3F583AC9522E}" type="slidenum">
              <a:rPr lang="zh-CN" altLang="en-US" smtClean="0"/>
              <a:t>60</a:t>
            </a:fld>
            <a:endParaRPr lang="zh-CN" altLang="en-US"/>
          </a:p>
        </p:txBody>
      </p:sp>
    </p:spTree>
    <p:extLst>
      <p:ext uri="{BB962C8B-B14F-4D97-AF65-F5344CB8AC3E}">
        <p14:creationId xmlns:p14="http://schemas.microsoft.com/office/powerpoint/2010/main" val="2978817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28F7C3-ACEC-4498-BFAC-3F583AC9522E}" type="slidenum">
              <a:rPr lang="zh-CN" altLang="en-US" smtClean="0"/>
              <a:t>76</a:t>
            </a:fld>
            <a:endParaRPr lang="zh-CN" altLang="en-US"/>
          </a:p>
        </p:txBody>
      </p:sp>
    </p:spTree>
    <p:extLst>
      <p:ext uri="{BB962C8B-B14F-4D97-AF65-F5344CB8AC3E}">
        <p14:creationId xmlns:p14="http://schemas.microsoft.com/office/powerpoint/2010/main" val="1460887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409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BA8EA-F834-934C-9992-E3F81778058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F069390-7866-2B4E-8534-9B1BF4323172}"/>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0460F6-B01F-F64D-B6FF-C5069D5C7619}"/>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C2B0B9-C918-4843-AEDF-B62B7695689E}"/>
              </a:ext>
            </a:extLst>
          </p:cNvPr>
          <p:cNvSpPr>
            <a:spLocks noGrp="1"/>
          </p:cNvSpPr>
          <p:nvPr>
            <p:ph type="dt" sz="half" idx="10"/>
          </p:nvPr>
        </p:nvSpPr>
        <p:spPr>
          <a:xfrm>
            <a:off x="838200" y="6356350"/>
            <a:ext cx="2743200" cy="365125"/>
          </a:xfrm>
          <a:prstGeom prst="rect">
            <a:avLst/>
          </a:prstGeom>
        </p:spPr>
        <p:txBody>
          <a:bodyPr/>
          <a:lstStyle/>
          <a:p>
            <a:fld id="{BC26F9E8-F1A5-AE41-A679-2F91DB1F06C4}" type="datetimeFigureOut">
              <a:rPr lang="en-US" smtClean="0"/>
              <a:t>4/7/21</a:t>
            </a:fld>
            <a:endParaRPr lang="en-US"/>
          </a:p>
        </p:txBody>
      </p:sp>
      <p:sp>
        <p:nvSpPr>
          <p:cNvPr id="6" name="Footer Placeholder 5">
            <a:extLst>
              <a:ext uri="{FF2B5EF4-FFF2-40B4-BE49-F238E27FC236}">
                <a16:creationId xmlns:a16="http://schemas.microsoft.com/office/drawing/2014/main" id="{DAA8F8EC-FBDD-9F49-B208-F166B15276F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B265A44D-9BC0-504A-AC74-C152BFAB0036}"/>
              </a:ext>
            </a:extLst>
          </p:cNvPr>
          <p:cNvSpPr>
            <a:spLocks noGrp="1"/>
          </p:cNvSpPr>
          <p:nvPr>
            <p:ph type="sldNum" sz="quarter" idx="12"/>
          </p:nvPr>
        </p:nvSpPr>
        <p:spPr>
          <a:xfrm>
            <a:off x="11035748" y="6485559"/>
            <a:ext cx="1156252" cy="365125"/>
          </a:xfrm>
          <a:prstGeom prst="rect">
            <a:avLst/>
          </a:prstGeom>
        </p:spPr>
        <p:txBody>
          <a:bodyPr/>
          <a:lstStyle/>
          <a:p>
            <a:fld id="{105A03D8-7F11-B44D-832C-075322E48CB0}" type="slidenum">
              <a:rPr lang="en-US" smtClean="0"/>
              <a:t>‹#›</a:t>
            </a:fld>
            <a:endParaRPr lang="en-US"/>
          </a:p>
        </p:txBody>
      </p:sp>
    </p:spTree>
    <p:extLst>
      <p:ext uri="{BB962C8B-B14F-4D97-AF65-F5344CB8AC3E}">
        <p14:creationId xmlns:p14="http://schemas.microsoft.com/office/powerpoint/2010/main" val="2039728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E4BD6-E0E6-2A47-8529-52164E5416BD}"/>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A9770D75-1051-3F4E-8C22-EAC1FB81F713}"/>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F4E5FE-00D7-6F46-AD10-A5B2FACDAA3C}"/>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5E037A-0CF9-824F-B3EE-622D91B296F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590BC4-E357-2041-B780-393673D0488B}"/>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F68F9A-1918-7245-8BD7-B53024797663}"/>
              </a:ext>
            </a:extLst>
          </p:cNvPr>
          <p:cNvSpPr>
            <a:spLocks noGrp="1"/>
          </p:cNvSpPr>
          <p:nvPr>
            <p:ph type="dt" sz="half" idx="10"/>
          </p:nvPr>
        </p:nvSpPr>
        <p:spPr>
          <a:xfrm>
            <a:off x="838200" y="6356350"/>
            <a:ext cx="2743200" cy="365125"/>
          </a:xfrm>
          <a:prstGeom prst="rect">
            <a:avLst/>
          </a:prstGeom>
        </p:spPr>
        <p:txBody>
          <a:bodyPr/>
          <a:lstStyle/>
          <a:p>
            <a:fld id="{BC26F9E8-F1A5-AE41-A679-2F91DB1F06C4}" type="datetimeFigureOut">
              <a:rPr lang="en-US" smtClean="0"/>
              <a:t>4/7/21</a:t>
            </a:fld>
            <a:endParaRPr lang="en-US"/>
          </a:p>
        </p:txBody>
      </p:sp>
      <p:sp>
        <p:nvSpPr>
          <p:cNvPr id="8" name="Footer Placeholder 7">
            <a:extLst>
              <a:ext uri="{FF2B5EF4-FFF2-40B4-BE49-F238E27FC236}">
                <a16:creationId xmlns:a16="http://schemas.microsoft.com/office/drawing/2014/main" id="{64E4A27D-3E01-3D4E-BFB5-BDAF815282F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C598341-275F-A44C-A55A-F1B87AE3B633}"/>
              </a:ext>
            </a:extLst>
          </p:cNvPr>
          <p:cNvSpPr>
            <a:spLocks noGrp="1"/>
          </p:cNvSpPr>
          <p:nvPr>
            <p:ph type="sldNum" sz="quarter" idx="12"/>
          </p:nvPr>
        </p:nvSpPr>
        <p:spPr>
          <a:xfrm>
            <a:off x="11035748" y="6485559"/>
            <a:ext cx="1156252" cy="365125"/>
          </a:xfrm>
          <a:prstGeom prst="rect">
            <a:avLst/>
          </a:prstGeom>
        </p:spPr>
        <p:txBody>
          <a:bodyPr/>
          <a:lstStyle/>
          <a:p>
            <a:fld id="{105A03D8-7F11-B44D-832C-075322E48CB0}" type="slidenum">
              <a:rPr lang="en-US" smtClean="0"/>
              <a:t>‹#›</a:t>
            </a:fld>
            <a:endParaRPr lang="en-US"/>
          </a:p>
        </p:txBody>
      </p:sp>
    </p:spTree>
    <p:extLst>
      <p:ext uri="{BB962C8B-B14F-4D97-AF65-F5344CB8AC3E}">
        <p14:creationId xmlns:p14="http://schemas.microsoft.com/office/powerpoint/2010/main" val="1119449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E06F3-C405-2F4A-9CF5-F32FE6275D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5A44985C-B76E-6A42-94E2-01EBC84FF90A}"/>
              </a:ext>
            </a:extLst>
          </p:cNvPr>
          <p:cNvSpPr>
            <a:spLocks noGrp="1"/>
          </p:cNvSpPr>
          <p:nvPr>
            <p:ph type="dt" sz="half" idx="10"/>
          </p:nvPr>
        </p:nvSpPr>
        <p:spPr>
          <a:xfrm>
            <a:off x="838200" y="6356350"/>
            <a:ext cx="2743200" cy="365125"/>
          </a:xfrm>
          <a:prstGeom prst="rect">
            <a:avLst/>
          </a:prstGeom>
        </p:spPr>
        <p:txBody>
          <a:bodyPr/>
          <a:lstStyle/>
          <a:p>
            <a:fld id="{BC26F9E8-F1A5-AE41-A679-2F91DB1F06C4}" type="datetimeFigureOut">
              <a:rPr lang="en-US" smtClean="0"/>
              <a:t>4/7/21</a:t>
            </a:fld>
            <a:endParaRPr lang="en-US"/>
          </a:p>
        </p:txBody>
      </p:sp>
      <p:sp>
        <p:nvSpPr>
          <p:cNvPr id="4" name="Footer Placeholder 3">
            <a:extLst>
              <a:ext uri="{FF2B5EF4-FFF2-40B4-BE49-F238E27FC236}">
                <a16:creationId xmlns:a16="http://schemas.microsoft.com/office/drawing/2014/main" id="{DF88F107-D2E3-DF40-8664-17C77CE1FE4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41C96327-D753-7D47-87E7-28B1FBA02401}"/>
              </a:ext>
            </a:extLst>
          </p:cNvPr>
          <p:cNvSpPr>
            <a:spLocks noGrp="1"/>
          </p:cNvSpPr>
          <p:nvPr>
            <p:ph type="sldNum" sz="quarter" idx="12"/>
          </p:nvPr>
        </p:nvSpPr>
        <p:spPr>
          <a:xfrm>
            <a:off x="11035748" y="6485559"/>
            <a:ext cx="1156252" cy="365125"/>
          </a:xfrm>
          <a:prstGeom prst="rect">
            <a:avLst/>
          </a:prstGeom>
        </p:spPr>
        <p:txBody>
          <a:bodyPr/>
          <a:lstStyle/>
          <a:p>
            <a:fld id="{105A03D8-7F11-B44D-832C-075322E48CB0}" type="slidenum">
              <a:rPr lang="en-US" smtClean="0"/>
              <a:t>‹#›</a:t>
            </a:fld>
            <a:endParaRPr lang="en-US"/>
          </a:p>
        </p:txBody>
      </p:sp>
    </p:spTree>
    <p:extLst>
      <p:ext uri="{BB962C8B-B14F-4D97-AF65-F5344CB8AC3E}">
        <p14:creationId xmlns:p14="http://schemas.microsoft.com/office/powerpoint/2010/main" val="2295374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233762-7E0B-404F-AF26-56CF55731A78}"/>
              </a:ext>
            </a:extLst>
          </p:cNvPr>
          <p:cNvSpPr>
            <a:spLocks noGrp="1"/>
          </p:cNvSpPr>
          <p:nvPr>
            <p:ph type="dt" sz="half" idx="10"/>
          </p:nvPr>
        </p:nvSpPr>
        <p:spPr>
          <a:xfrm>
            <a:off x="838200" y="6356350"/>
            <a:ext cx="2743200" cy="365125"/>
          </a:xfrm>
          <a:prstGeom prst="rect">
            <a:avLst/>
          </a:prstGeom>
        </p:spPr>
        <p:txBody>
          <a:bodyPr/>
          <a:lstStyle/>
          <a:p>
            <a:fld id="{BC26F9E8-F1A5-AE41-A679-2F91DB1F06C4}" type="datetimeFigureOut">
              <a:rPr lang="en-US" smtClean="0"/>
              <a:t>4/7/21</a:t>
            </a:fld>
            <a:endParaRPr lang="en-US"/>
          </a:p>
        </p:txBody>
      </p:sp>
      <p:sp>
        <p:nvSpPr>
          <p:cNvPr id="3" name="Footer Placeholder 2">
            <a:extLst>
              <a:ext uri="{FF2B5EF4-FFF2-40B4-BE49-F238E27FC236}">
                <a16:creationId xmlns:a16="http://schemas.microsoft.com/office/drawing/2014/main" id="{A38E47E9-A0CD-FF43-AB17-6EDFBCB28F5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9375CA6-791C-6D4C-8BA0-2159ED5B2F38}"/>
              </a:ext>
            </a:extLst>
          </p:cNvPr>
          <p:cNvSpPr>
            <a:spLocks noGrp="1"/>
          </p:cNvSpPr>
          <p:nvPr>
            <p:ph type="sldNum" sz="quarter" idx="12"/>
          </p:nvPr>
        </p:nvSpPr>
        <p:spPr>
          <a:xfrm>
            <a:off x="11035748" y="6485559"/>
            <a:ext cx="1156252" cy="365125"/>
          </a:xfrm>
          <a:prstGeom prst="rect">
            <a:avLst/>
          </a:prstGeom>
        </p:spPr>
        <p:txBody>
          <a:bodyPr/>
          <a:lstStyle/>
          <a:p>
            <a:fld id="{105A03D8-7F11-B44D-832C-075322E48CB0}" type="slidenum">
              <a:rPr lang="en-US" smtClean="0"/>
              <a:t>‹#›</a:t>
            </a:fld>
            <a:endParaRPr lang="en-US"/>
          </a:p>
        </p:txBody>
      </p:sp>
    </p:spTree>
    <p:extLst>
      <p:ext uri="{BB962C8B-B14F-4D97-AF65-F5344CB8AC3E}">
        <p14:creationId xmlns:p14="http://schemas.microsoft.com/office/powerpoint/2010/main" val="1837058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A558-E6BB-3D42-A649-CEA7CFE2C6EF}"/>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B94BDE-C187-A847-84CB-BA82C0AAA8F7}"/>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DB8A86-3E21-BF42-B871-1D6D586A03F9}"/>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E85D44-4429-C44E-B327-9C4791A8C881}"/>
              </a:ext>
            </a:extLst>
          </p:cNvPr>
          <p:cNvSpPr>
            <a:spLocks noGrp="1"/>
          </p:cNvSpPr>
          <p:nvPr>
            <p:ph type="dt" sz="half" idx="10"/>
          </p:nvPr>
        </p:nvSpPr>
        <p:spPr>
          <a:xfrm>
            <a:off x="838200" y="6356350"/>
            <a:ext cx="2743200" cy="365125"/>
          </a:xfrm>
          <a:prstGeom prst="rect">
            <a:avLst/>
          </a:prstGeom>
        </p:spPr>
        <p:txBody>
          <a:bodyPr/>
          <a:lstStyle/>
          <a:p>
            <a:fld id="{BC26F9E8-F1A5-AE41-A679-2F91DB1F06C4}" type="datetimeFigureOut">
              <a:rPr lang="en-US" smtClean="0"/>
              <a:t>4/7/21</a:t>
            </a:fld>
            <a:endParaRPr lang="en-US"/>
          </a:p>
        </p:txBody>
      </p:sp>
      <p:sp>
        <p:nvSpPr>
          <p:cNvPr id="6" name="Footer Placeholder 5">
            <a:extLst>
              <a:ext uri="{FF2B5EF4-FFF2-40B4-BE49-F238E27FC236}">
                <a16:creationId xmlns:a16="http://schemas.microsoft.com/office/drawing/2014/main" id="{76B1704D-54C6-AC45-AA32-BB3D73FAFCC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CA299C0-5F3F-0A45-8C6B-6415F4AB70AF}"/>
              </a:ext>
            </a:extLst>
          </p:cNvPr>
          <p:cNvSpPr>
            <a:spLocks noGrp="1"/>
          </p:cNvSpPr>
          <p:nvPr>
            <p:ph type="sldNum" sz="quarter" idx="12"/>
          </p:nvPr>
        </p:nvSpPr>
        <p:spPr>
          <a:xfrm>
            <a:off x="11035748" y="6485559"/>
            <a:ext cx="1156252" cy="365125"/>
          </a:xfrm>
          <a:prstGeom prst="rect">
            <a:avLst/>
          </a:prstGeom>
        </p:spPr>
        <p:txBody>
          <a:bodyPr/>
          <a:lstStyle/>
          <a:p>
            <a:fld id="{105A03D8-7F11-B44D-832C-075322E48CB0}" type="slidenum">
              <a:rPr lang="en-US" smtClean="0"/>
              <a:t>‹#›</a:t>
            </a:fld>
            <a:endParaRPr lang="en-US"/>
          </a:p>
        </p:txBody>
      </p:sp>
    </p:spTree>
    <p:extLst>
      <p:ext uri="{BB962C8B-B14F-4D97-AF65-F5344CB8AC3E}">
        <p14:creationId xmlns:p14="http://schemas.microsoft.com/office/powerpoint/2010/main" val="2854134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73A9F-05A0-2A46-9177-DF799298513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E35A22-7598-474F-9E8E-83A1E4556F48}"/>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8CBFC4-E026-3845-AC93-7821D7FCAD5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E827A3-B4E3-B240-91A6-B0808F31C409}"/>
              </a:ext>
            </a:extLst>
          </p:cNvPr>
          <p:cNvSpPr>
            <a:spLocks noGrp="1"/>
          </p:cNvSpPr>
          <p:nvPr>
            <p:ph type="dt" sz="half" idx="10"/>
          </p:nvPr>
        </p:nvSpPr>
        <p:spPr>
          <a:xfrm>
            <a:off x="838200" y="6356350"/>
            <a:ext cx="2743200" cy="365125"/>
          </a:xfrm>
          <a:prstGeom prst="rect">
            <a:avLst/>
          </a:prstGeom>
        </p:spPr>
        <p:txBody>
          <a:bodyPr/>
          <a:lstStyle/>
          <a:p>
            <a:fld id="{BC26F9E8-F1A5-AE41-A679-2F91DB1F06C4}" type="datetimeFigureOut">
              <a:rPr lang="en-US" smtClean="0"/>
              <a:t>4/7/21</a:t>
            </a:fld>
            <a:endParaRPr lang="en-US"/>
          </a:p>
        </p:txBody>
      </p:sp>
      <p:sp>
        <p:nvSpPr>
          <p:cNvPr id="6" name="Footer Placeholder 5">
            <a:extLst>
              <a:ext uri="{FF2B5EF4-FFF2-40B4-BE49-F238E27FC236}">
                <a16:creationId xmlns:a16="http://schemas.microsoft.com/office/drawing/2014/main" id="{BFFD6F76-190B-2840-B01C-C5B0FC4F63D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E9A4AE3-E6F6-4F44-B1B0-295AC80C4473}"/>
              </a:ext>
            </a:extLst>
          </p:cNvPr>
          <p:cNvSpPr>
            <a:spLocks noGrp="1"/>
          </p:cNvSpPr>
          <p:nvPr>
            <p:ph type="sldNum" sz="quarter" idx="12"/>
          </p:nvPr>
        </p:nvSpPr>
        <p:spPr>
          <a:xfrm>
            <a:off x="11035748" y="6485559"/>
            <a:ext cx="1156252" cy="365125"/>
          </a:xfrm>
          <a:prstGeom prst="rect">
            <a:avLst/>
          </a:prstGeom>
        </p:spPr>
        <p:txBody>
          <a:bodyPr/>
          <a:lstStyle/>
          <a:p>
            <a:fld id="{105A03D8-7F11-B44D-832C-075322E48CB0}" type="slidenum">
              <a:rPr lang="en-US" smtClean="0"/>
              <a:t>‹#›</a:t>
            </a:fld>
            <a:endParaRPr lang="en-US"/>
          </a:p>
        </p:txBody>
      </p:sp>
    </p:spTree>
    <p:extLst>
      <p:ext uri="{BB962C8B-B14F-4D97-AF65-F5344CB8AC3E}">
        <p14:creationId xmlns:p14="http://schemas.microsoft.com/office/powerpoint/2010/main" val="421664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1E054-476C-F344-8455-91771739AACC}"/>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2FA59E-A97E-2749-8831-6A62C71C2D4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035800-A242-B344-86F8-4330DE63A0AC}"/>
              </a:ext>
            </a:extLst>
          </p:cNvPr>
          <p:cNvSpPr>
            <a:spLocks noGrp="1"/>
          </p:cNvSpPr>
          <p:nvPr>
            <p:ph type="dt" sz="half" idx="10"/>
          </p:nvPr>
        </p:nvSpPr>
        <p:spPr>
          <a:xfrm>
            <a:off x="838200" y="6356350"/>
            <a:ext cx="2743200" cy="365125"/>
          </a:xfrm>
          <a:prstGeom prst="rect">
            <a:avLst/>
          </a:prstGeom>
        </p:spPr>
        <p:txBody>
          <a:bodyPr/>
          <a:lstStyle/>
          <a:p>
            <a:fld id="{BC26F9E8-F1A5-AE41-A679-2F91DB1F06C4}" type="datetimeFigureOut">
              <a:rPr lang="en-US" smtClean="0"/>
              <a:t>4/7/21</a:t>
            </a:fld>
            <a:endParaRPr lang="en-US"/>
          </a:p>
        </p:txBody>
      </p:sp>
      <p:sp>
        <p:nvSpPr>
          <p:cNvPr id="5" name="Footer Placeholder 4">
            <a:extLst>
              <a:ext uri="{FF2B5EF4-FFF2-40B4-BE49-F238E27FC236}">
                <a16:creationId xmlns:a16="http://schemas.microsoft.com/office/drawing/2014/main" id="{08D50E45-6E18-664C-A715-146DFE1560D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E8B7289-79F8-124E-AE1B-86B34B38BA5D}"/>
              </a:ext>
            </a:extLst>
          </p:cNvPr>
          <p:cNvSpPr>
            <a:spLocks noGrp="1"/>
          </p:cNvSpPr>
          <p:nvPr>
            <p:ph type="sldNum" sz="quarter" idx="12"/>
          </p:nvPr>
        </p:nvSpPr>
        <p:spPr>
          <a:xfrm>
            <a:off x="11035748" y="6485559"/>
            <a:ext cx="1156252" cy="365125"/>
          </a:xfrm>
          <a:prstGeom prst="rect">
            <a:avLst/>
          </a:prstGeom>
        </p:spPr>
        <p:txBody>
          <a:bodyPr/>
          <a:lstStyle/>
          <a:p>
            <a:fld id="{105A03D8-7F11-B44D-832C-075322E48CB0}" type="slidenum">
              <a:rPr lang="en-US" smtClean="0"/>
              <a:t>‹#›</a:t>
            </a:fld>
            <a:endParaRPr lang="en-US"/>
          </a:p>
        </p:txBody>
      </p:sp>
    </p:spTree>
    <p:extLst>
      <p:ext uri="{BB962C8B-B14F-4D97-AF65-F5344CB8AC3E}">
        <p14:creationId xmlns:p14="http://schemas.microsoft.com/office/powerpoint/2010/main" val="1113040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588AA1-3C54-8D4D-AFCE-10A93B00657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022F22-9215-A743-99BB-90E1F5230BCA}"/>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C94BA1-B5EB-894B-ADAD-CDA5FF060F89}"/>
              </a:ext>
            </a:extLst>
          </p:cNvPr>
          <p:cNvSpPr>
            <a:spLocks noGrp="1"/>
          </p:cNvSpPr>
          <p:nvPr>
            <p:ph type="dt" sz="half" idx="10"/>
          </p:nvPr>
        </p:nvSpPr>
        <p:spPr>
          <a:xfrm>
            <a:off x="838200" y="6356350"/>
            <a:ext cx="2743200" cy="365125"/>
          </a:xfrm>
          <a:prstGeom prst="rect">
            <a:avLst/>
          </a:prstGeom>
        </p:spPr>
        <p:txBody>
          <a:bodyPr/>
          <a:lstStyle/>
          <a:p>
            <a:fld id="{BC26F9E8-F1A5-AE41-A679-2F91DB1F06C4}" type="datetimeFigureOut">
              <a:rPr lang="en-US" smtClean="0"/>
              <a:t>4/7/21</a:t>
            </a:fld>
            <a:endParaRPr lang="en-US"/>
          </a:p>
        </p:txBody>
      </p:sp>
      <p:sp>
        <p:nvSpPr>
          <p:cNvPr id="5" name="Footer Placeholder 4">
            <a:extLst>
              <a:ext uri="{FF2B5EF4-FFF2-40B4-BE49-F238E27FC236}">
                <a16:creationId xmlns:a16="http://schemas.microsoft.com/office/drawing/2014/main" id="{AF771E46-8B0E-9243-8F08-2924FA95396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545C186-6976-5748-B5E6-370C3C72F833}"/>
              </a:ext>
            </a:extLst>
          </p:cNvPr>
          <p:cNvSpPr>
            <a:spLocks noGrp="1"/>
          </p:cNvSpPr>
          <p:nvPr>
            <p:ph type="sldNum" sz="quarter" idx="12"/>
          </p:nvPr>
        </p:nvSpPr>
        <p:spPr>
          <a:xfrm>
            <a:off x="11035748" y="6485559"/>
            <a:ext cx="1156252" cy="365125"/>
          </a:xfrm>
          <a:prstGeom prst="rect">
            <a:avLst/>
          </a:prstGeom>
        </p:spPr>
        <p:txBody>
          <a:bodyPr/>
          <a:lstStyle/>
          <a:p>
            <a:fld id="{105A03D8-7F11-B44D-832C-075322E48CB0}" type="slidenum">
              <a:rPr lang="en-US" smtClean="0"/>
              <a:t>‹#›</a:t>
            </a:fld>
            <a:endParaRPr lang="en-US"/>
          </a:p>
        </p:txBody>
      </p:sp>
    </p:spTree>
    <p:extLst>
      <p:ext uri="{BB962C8B-B14F-4D97-AF65-F5344CB8AC3E}">
        <p14:creationId xmlns:p14="http://schemas.microsoft.com/office/powerpoint/2010/main" val="1406979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Icon&#10;&#10;Description automatically generated">
            <a:extLst>
              <a:ext uri="{FF2B5EF4-FFF2-40B4-BE49-F238E27FC236}">
                <a16:creationId xmlns:a16="http://schemas.microsoft.com/office/drawing/2014/main" id="{BB1A566C-732A-A945-8D7F-4DDBB160EBC8}"/>
              </a:ext>
            </a:extLst>
          </p:cNvPr>
          <p:cNvPicPr>
            <a:picLocks noChangeAspect="1"/>
          </p:cNvPicPr>
          <p:nvPr userDrawn="1"/>
        </p:nvPicPr>
        <p:blipFill>
          <a:blip r:embed="rId11">
            <a:alphaModFix amt="50000"/>
          </a:blip>
          <a:stretch>
            <a:fillRect/>
          </a:stretch>
        </p:blipFill>
        <p:spPr>
          <a:xfrm>
            <a:off x="0" y="0"/>
            <a:ext cx="983974" cy="983974"/>
          </a:xfrm>
          <a:prstGeom prst="rect">
            <a:avLst/>
          </a:prstGeom>
        </p:spPr>
      </p:pic>
      <p:sp>
        <p:nvSpPr>
          <p:cNvPr id="9" name="TextBox 8">
            <a:extLst>
              <a:ext uri="{FF2B5EF4-FFF2-40B4-BE49-F238E27FC236}">
                <a16:creationId xmlns:a16="http://schemas.microsoft.com/office/drawing/2014/main" id="{B8A758F6-FCD7-2F43-A6A5-00963717D807}"/>
              </a:ext>
            </a:extLst>
          </p:cNvPr>
          <p:cNvSpPr txBox="1"/>
          <p:nvPr userDrawn="1"/>
        </p:nvSpPr>
        <p:spPr>
          <a:xfrm>
            <a:off x="11348499" y="6611779"/>
            <a:ext cx="843501" cy="246221"/>
          </a:xfrm>
          <a:prstGeom prst="rect">
            <a:avLst/>
          </a:prstGeom>
          <a:noFill/>
        </p:spPr>
        <p:txBody>
          <a:bodyPr wrap="none" rtlCol="0">
            <a:spAutoFit/>
          </a:bodyPr>
          <a:lstStyle/>
          <a:p>
            <a:r>
              <a:rPr lang="en-US" sz="1000" b="1" dirty="0">
                <a:solidFill>
                  <a:schemeClr val="tx1">
                    <a:lumMod val="50000"/>
                    <a:lumOff val="50000"/>
                  </a:schemeClr>
                </a:solidFill>
              </a:rPr>
              <a:t>made by SAI</a:t>
            </a:r>
          </a:p>
        </p:txBody>
      </p:sp>
    </p:spTree>
    <p:extLst>
      <p:ext uri="{BB962C8B-B14F-4D97-AF65-F5344CB8AC3E}">
        <p14:creationId xmlns:p14="http://schemas.microsoft.com/office/powerpoint/2010/main" val="762105350"/>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1.xml"/><Relationship Id="rId5" Type="http://schemas.openxmlformats.org/officeDocument/2006/relationships/image" Target="../media/image22.emf"/><Relationship Id="rId4" Type="http://schemas.openxmlformats.org/officeDocument/2006/relationships/image" Target="../media/image21.emf"/></Relationships>
</file>

<file path=ppt/slides/_rels/slide2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1.xml"/><Relationship Id="rId4" Type="http://schemas.openxmlformats.org/officeDocument/2006/relationships/image" Target="../media/image37.emf"/></Relationships>
</file>

<file path=ppt/slides/_rels/slide46.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3.emf"/></Relationships>
</file>

<file path=ppt/slides/_rels/slide56.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D7D408F-2D8E-44E4-87D8-76D4F46BAA2D}"/>
              </a:ext>
            </a:extLst>
          </p:cNvPr>
          <p:cNvSpPr txBox="1"/>
          <p:nvPr/>
        </p:nvSpPr>
        <p:spPr>
          <a:xfrm>
            <a:off x="4409047" y="643771"/>
            <a:ext cx="2656496" cy="646331"/>
          </a:xfrm>
          <a:prstGeom prst="rect">
            <a:avLst/>
          </a:prstGeom>
          <a:noFill/>
        </p:spPr>
        <p:txBody>
          <a:bodyPr wrap="none" rtlCol="0">
            <a:spAutoFit/>
          </a:bodyPr>
          <a:lstStyle/>
          <a:p>
            <a:r>
              <a:rPr lang="zh-CN" altLang="en-US" sz="3600" dirty="0"/>
              <a:t>设  计  模  式</a:t>
            </a:r>
          </a:p>
        </p:txBody>
      </p:sp>
      <p:sp>
        <p:nvSpPr>
          <p:cNvPr id="5" name="文本框 4">
            <a:extLst>
              <a:ext uri="{FF2B5EF4-FFF2-40B4-BE49-F238E27FC236}">
                <a16:creationId xmlns:a16="http://schemas.microsoft.com/office/drawing/2014/main" id="{BB33BC1C-56D4-4B0E-9D39-38CE68D54AFA}"/>
              </a:ext>
            </a:extLst>
          </p:cNvPr>
          <p:cNvSpPr txBox="1"/>
          <p:nvPr/>
        </p:nvSpPr>
        <p:spPr>
          <a:xfrm>
            <a:off x="4988004" y="1658678"/>
            <a:ext cx="1698284" cy="461665"/>
          </a:xfrm>
          <a:prstGeom prst="rect">
            <a:avLst/>
          </a:prstGeom>
          <a:noFill/>
        </p:spPr>
        <p:txBody>
          <a:bodyPr wrap="square">
            <a:spAutoFit/>
          </a:bodyPr>
          <a:lstStyle/>
          <a:p>
            <a:r>
              <a:rPr lang="zh-CN" altLang="en-US" sz="2400" dirty="0"/>
              <a:t>四  要  素</a:t>
            </a:r>
          </a:p>
        </p:txBody>
      </p:sp>
      <p:sp>
        <p:nvSpPr>
          <p:cNvPr id="9" name="文本框 8">
            <a:extLst>
              <a:ext uri="{FF2B5EF4-FFF2-40B4-BE49-F238E27FC236}">
                <a16:creationId xmlns:a16="http://schemas.microsoft.com/office/drawing/2014/main" id="{EA23436A-E907-4011-8953-AA0646014C2C}"/>
              </a:ext>
            </a:extLst>
          </p:cNvPr>
          <p:cNvSpPr txBox="1"/>
          <p:nvPr/>
        </p:nvSpPr>
        <p:spPr>
          <a:xfrm>
            <a:off x="4988004" y="2480299"/>
            <a:ext cx="1569700" cy="461665"/>
          </a:xfrm>
          <a:prstGeom prst="rect">
            <a:avLst/>
          </a:prstGeom>
          <a:noFill/>
        </p:spPr>
        <p:txBody>
          <a:bodyPr wrap="square">
            <a:spAutoFit/>
          </a:bodyPr>
          <a:lstStyle/>
          <a:p>
            <a:r>
              <a:rPr lang="zh-CN" altLang="en-US" sz="2400" dirty="0"/>
              <a:t>设计原则</a:t>
            </a:r>
          </a:p>
        </p:txBody>
      </p:sp>
      <p:sp>
        <p:nvSpPr>
          <p:cNvPr id="10" name="文本框 9">
            <a:extLst>
              <a:ext uri="{FF2B5EF4-FFF2-40B4-BE49-F238E27FC236}">
                <a16:creationId xmlns:a16="http://schemas.microsoft.com/office/drawing/2014/main" id="{3826198D-E4FE-4D9E-9700-8F02AE84BAD4}"/>
              </a:ext>
            </a:extLst>
          </p:cNvPr>
          <p:cNvSpPr txBox="1"/>
          <p:nvPr/>
        </p:nvSpPr>
        <p:spPr>
          <a:xfrm>
            <a:off x="4988004" y="3301920"/>
            <a:ext cx="1569700" cy="461665"/>
          </a:xfrm>
          <a:prstGeom prst="rect">
            <a:avLst/>
          </a:prstGeom>
          <a:noFill/>
        </p:spPr>
        <p:txBody>
          <a:bodyPr wrap="square">
            <a:spAutoFit/>
          </a:bodyPr>
          <a:lstStyle/>
          <a:p>
            <a:r>
              <a:rPr lang="zh-CN" altLang="en-US" sz="2400" dirty="0"/>
              <a:t>设计模式</a:t>
            </a:r>
          </a:p>
        </p:txBody>
      </p:sp>
      <p:sp>
        <p:nvSpPr>
          <p:cNvPr id="13" name="文本框 12">
            <a:extLst>
              <a:ext uri="{FF2B5EF4-FFF2-40B4-BE49-F238E27FC236}">
                <a16:creationId xmlns:a16="http://schemas.microsoft.com/office/drawing/2014/main" id="{C1993F77-F6A0-46DF-9108-6CF936B836D5}"/>
              </a:ext>
            </a:extLst>
          </p:cNvPr>
          <p:cNvSpPr txBox="1"/>
          <p:nvPr/>
        </p:nvSpPr>
        <p:spPr>
          <a:xfrm>
            <a:off x="4988004" y="4123542"/>
            <a:ext cx="1542175" cy="461665"/>
          </a:xfrm>
          <a:prstGeom prst="rect">
            <a:avLst/>
          </a:prstGeom>
          <a:noFill/>
        </p:spPr>
        <p:txBody>
          <a:bodyPr wrap="square">
            <a:spAutoFit/>
          </a:bodyPr>
          <a:lstStyle/>
          <a:p>
            <a:r>
              <a:rPr lang="zh-CN" altLang="en-US" sz="2400" dirty="0"/>
              <a:t>参考资料</a:t>
            </a:r>
          </a:p>
        </p:txBody>
      </p:sp>
      <p:sp>
        <p:nvSpPr>
          <p:cNvPr id="2" name="文本框 1">
            <a:extLst>
              <a:ext uri="{FF2B5EF4-FFF2-40B4-BE49-F238E27FC236}">
                <a16:creationId xmlns:a16="http://schemas.microsoft.com/office/drawing/2014/main" id="{0B384858-6CDC-4797-AFE7-07B4FBCFAA88}"/>
              </a:ext>
            </a:extLst>
          </p:cNvPr>
          <p:cNvSpPr txBox="1"/>
          <p:nvPr/>
        </p:nvSpPr>
        <p:spPr>
          <a:xfrm>
            <a:off x="4172787" y="1286379"/>
            <a:ext cx="3262432" cy="215444"/>
          </a:xfrm>
          <a:prstGeom prst="rect">
            <a:avLst/>
          </a:prstGeom>
          <a:noFill/>
          <a:ln w="3175">
            <a:solidFill>
              <a:srgbClr val="00B0F0"/>
            </a:solidFill>
            <a:prstDash val="dash"/>
          </a:ln>
        </p:spPr>
        <p:txBody>
          <a:bodyPr wrap="none" rtlCol="0">
            <a:spAutoFit/>
          </a:bodyPr>
          <a:lstStyle/>
          <a:p>
            <a:r>
              <a:rPr lang="zh-CN" altLang="en-US" sz="800" dirty="0"/>
              <a:t>对用来在特定场景下解决一般设计问题的类和相互通信的对象的描述</a:t>
            </a:r>
          </a:p>
        </p:txBody>
      </p:sp>
    </p:spTree>
    <p:extLst>
      <p:ext uri="{BB962C8B-B14F-4D97-AF65-F5344CB8AC3E}">
        <p14:creationId xmlns:p14="http://schemas.microsoft.com/office/powerpoint/2010/main" val="2762817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111DD33-E0B5-4507-A170-B85534C0C5C7}"/>
              </a:ext>
            </a:extLst>
          </p:cNvPr>
          <p:cNvSpPr txBox="1"/>
          <p:nvPr/>
        </p:nvSpPr>
        <p:spPr>
          <a:xfrm>
            <a:off x="1101895" y="244700"/>
            <a:ext cx="1122424" cy="646331"/>
          </a:xfrm>
          <a:prstGeom prst="rect">
            <a:avLst/>
          </a:prstGeom>
          <a:noFill/>
        </p:spPr>
        <p:txBody>
          <a:bodyPr wrap="square" rtlCol="0">
            <a:spAutoFit/>
          </a:bodyPr>
          <a:lstStyle/>
          <a:p>
            <a:pPr algn="ctr"/>
            <a:r>
              <a:rPr lang="zh-CN" altLang="en-US" sz="3600" dirty="0">
                <a:latin typeface="宋体" panose="02010600030101010101" pitchFamily="2" charset="-122"/>
                <a:ea typeface="宋体" panose="02010600030101010101" pitchFamily="2" charset="-122"/>
              </a:rPr>
              <a:t>分类</a:t>
            </a:r>
          </a:p>
        </p:txBody>
      </p:sp>
      <p:sp>
        <p:nvSpPr>
          <p:cNvPr id="8" name="文本框 7">
            <a:extLst>
              <a:ext uri="{FF2B5EF4-FFF2-40B4-BE49-F238E27FC236}">
                <a16:creationId xmlns:a16="http://schemas.microsoft.com/office/drawing/2014/main" id="{255DDAC5-2331-4960-BD87-38750432489B}"/>
              </a:ext>
            </a:extLst>
          </p:cNvPr>
          <p:cNvSpPr txBox="1"/>
          <p:nvPr/>
        </p:nvSpPr>
        <p:spPr>
          <a:xfrm>
            <a:off x="5741223" y="1180897"/>
            <a:ext cx="942078" cy="369332"/>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创建型</a:t>
            </a:r>
          </a:p>
        </p:txBody>
      </p:sp>
      <p:sp>
        <p:nvSpPr>
          <p:cNvPr id="10" name="文本框 9">
            <a:extLst>
              <a:ext uri="{FF2B5EF4-FFF2-40B4-BE49-F238E27FC236}">
                <a16:creationId xmlns:a16="http://schemas.microsoft.com/office/drawing/2014/main" id="{263D959D-EE49-4096-8085-3FAB16E4BA94}"/>
              </a:ext>
            </a:extLst>
          </p:cNvPr>
          <p:cNvSpPr txBox="1"/>
          <p:nvPr/>
        </p:nvSpPr>
        <p:spPr>
          <a:xfrm>
            <a:off x="4847275" y="1956754"/>
            <a:ext cx="2826819" cy="1881284"/>
          </a:xfrm>
          <a:prstGeom prst="rect">
            <a:avLst/>
          </a:prstGeom>
          <a:noFill/>
        </p:spPr>
        <p:txBody>
          <a:bodyPr wrap="square">
            <a:spAutoFit/>
          </a:bodyPr>
          <a:lstStyle/>
          <a:p>
            <a:pPr>
              <a:lnSpc>
                <a:spcPct val="150000"/>
              </a:lnSpc>
            </a:pPr>
            <a:r>
              <a:rPr lang="zh-CN" altLang="en-US" sz="1600" b="1" dirty="0">
                <a:solidFill>
                  <a:srgbClr val="7030A0"/>
                </a:solidFill>
                <a:latin typeface="宋体" panose="02010600030101010101" pitchFamily="2" charset="-122"/>
                <a:ea typeface="宋体" panose="02010600030101010101" pitchFamily="2" charset="-122"/>
              </a:rPr>
              <a:t>工厂</a:t>
            </a:r>
            <a:r>
              <a:rPr lang="en-US" altLang="zh-CN" sz="1600" b="1" dirty="0">
                <a:solidFill>
                  <a:srgbClr val="7030A0"/>
                </a:solidFill>
                <a:latin typeface="宋体" panose="02010600030101010101" pitchFamily="2" charset="-122"/>
                <a:ea typeface="宋体" panose="02010600030101010101" pitchFamily="2" charset="-122"/>
              </a:rPr>
              <a:t>(Factory)</a:t>
            </a:r>
          </a:p>
          <a:p>
            <a:pPr>
              <a:lnSpc>
                <a:spcPct val="150000"/>
              </a:lnSpc>
            </a:pPr>
            <a:r>
              <a:rPr lang="zh-CN" altLang="en-US" sz="1600" dirty="0">
                <a:latin typeface="宋体" panose="02010600030101010101" pitchFamily="2" charset="-122"/>
                <a:ea typeface="宋体" panose="02010600030101010101" pitchFamily="2" charset="-122"/>
              </a:rPr>
              <a:t>单例</a:t>
            </a:r>
            <a:r>
              <a:rPr lang="en-US" altLang="zh-CN" sz="1600" dirty="0">
                <a:latin typeface="宋体" panose="02010600030101010101" pitchFamily="2" charset="-122"/>
                <a:ea typeface="宋体" panose="02010600030101010101" pitchFamily="2" charset="-122"/>
              </a:rPr>
              <a:t>(Singleton)</a:t>
            </a:r>
          </a:p>
          <a:p>
            <a:pPr>
              <a:lnSpc>
                <a:spcPct val="150000"/>
              </a:lnSpc>
            </a:pPr>
            <a:r>
              <a:rPr lang="zh-CN" altLang="en-US" sz="1600" dirty="0">
                <a:latin typeface="宋体" panose="02010600030101010101" pitchFamily="2" charset="-122"/>
                <a:ea typeface="宋体" panose="02010600030101010101" pitchFamily="2" charset="-122"/>
              </a:rPr>
              <a:t>抽象工厂</a:t>
            </a:r>
            <a:r>
              <a:rPr lang="en-US" altLang="zh-CN" sz="1600" dirty="0">
                <a:latin typeface="宋体" panose="02010600030101010101" pitchFamily="2" charset="-122"/>
                <a:ea typeface="宋体" panose="02010600030101010101" pitchFamily="2" charset="-122"/>
              </a:rPr>
              <a:t>(Abstract Factory)</a:t>
            </a:r>
          </a:p>
          <a:p>
            <a:pPr>
              <a:lnSpc>
                <a:spcPct val="150000"/>
              </a:lnSpc>
            </a:pPr>
            <a:r>
              <a:rPr lang="zh-CN" altLang="en-US" sz="1600" dirty="0">
                <a:latin typeface="宋体" panose="02010600030101010101" pitchFamily="2" charset="-122"/>
                <a:ea typeface="宋体" panose="02010600030101010101" pitchFamily="2" charset="-122"/>
              </a:rPr>
              <a:t>建造者</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Bulider</a:t>
            </a:r>
            <a:r>
              <a:rPr lang="en-US" altLang="zh-CN" sz="1600" dirty="0">
                <a:latin typeface="宋体" panose="02010600030101010101" pitchFamily="2" charset="-122"/>
                <a:ea typeface="宋体" panose="02010600030101010101" pitchFamily="2" charset="-122"/>
              </a:rPr>
              <a:t>)</a:t>
            </a:r>
          </a:p>
          <a:p>
            <a:pPr>
              <a:lnSpc>
                <a:spcPct val="150000"/>
              </a:lnSpc>
            </a:pPr>
            <a:r>
              <a:rPr lang="zh-CN" altLang="en-US" sz="1600" dirty="0">
                <a:latin typeface="宋体" panose="02010600030101010101" pitchFamily="2" charset="-122"/>
                <a:ea typeface="宋体" panose="02010600030101010101" pitchFamily="2" charset="-122"/>
              </a:rPr>
              <a:t>原型</a:t>
            </a:r>
            <a:r>
              <a:rPr lang="en-US" altLang="zh-CN" sz="1600" dirty="0">
                <a:latin typeface="宋体" panose="02010600030101010101" pitchFamily="2" charset="-122"/>
                <a:ea typeface="宋体" panose="02010600030101010101" pitchFamily="2" charset="-122"/>
              </a:rPr>
              <a:t>(Prototype)</a:t>
            </a:r>
          </a:p>
        </p:txBody>
      </p:sp>
      <p:sp>
        <p:nvSpPr>
          <p:cNvPr id="12" name="文本框 11">
            <a:extLst>
              <a:ext uri="{FF2B5EF4-FFF2-40B4-BE49-F238E27FC236}">
                <a16:creationId xmlns:a16="http://schemas.microsoft.com/office/drawing/2014/main" id="{2668C6A6-C338-4352-94A8-895AC908CC57}"/>
              </a:ext>
            </a:extLst>
          </p:cNvPr>
          <p:cNvSpPr txBox="1"/>
          <p:nvPr/>
        </p:nvSpPr>
        <p:spPr>
          <a:xfrm>
            <a:off x="1924116" y="1180897"/>
            <a:ext cx="929776" cy="369332"/>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结构型</a:t>
            </a:r>
          </a:p>
        </p:txBody>
      </p:sp>
      <p:sp>
        <p:nvSpPr>
          <p:cNvPr id="14" name="文本框 13">
            <a:extLst>
              <a:ext uri="{FF2B5EF4-FFF2-40B4-BE49-F238E27FC236}">
                <a16:creationId xmlns:a16="http://schemas.microsoft.com/office/drawing/2014/main" id="{5CD9DF96-4D1E-4CCA-81E5-22B540B1F795}"/>
              </a:ext>
            </a:extLst>
          </p:cNvPr>
          <p:cNvSpPr txBox="1"/>
          <p:nvPr/>
        </p:nvSpPr>
        <p:spPr>
          <a:xfrm>
            <a:off x="1004929" y="1956754"/>
            <a:ext cx="1848963" cy="2640018"/>
          </a:xfrm>
          <a:prstGeom prst="rect">
            <a:avLst/>
          </a:prstGeom>
          <a:noFill/>
        </p:spPr>
        <p:txBody>
          <a:bodyPr wrap="square">
            <a:spAutoFit/>
          </a:bodyPr>
          <a:lstStyle/>
          <a:p>
            <a:pPr>
              <a:lnSpc>
                <a:spcPct val="150000"/>
              </a:lnSpc>
            </a:pPr>
            <a:r>
              <a:rPr lang="zh-CN" altLang="en-US" sz="1600" b="1" dirty="0">
                <a:solidFill>
                  <a:srgbClr val="7030A0"/>
                </a:solidFill>
                <a:latin typeface="宋体" panose="02010600030101010101" pitchFamily="2" charset="-122"/>
                <a:ea typeface="宋体" panose="02010600030101010101" pitchFamily="2" charset="-122"/>
              </a:rPr>
              <a:t>适配器</a:t>
            </a:r>
            <a:r>
              <a:rPr lang="en-US" altLang="zh-CN" sz="1600" b="1" dirty="0">
                <a:solidFill>
                  <a:srgbClr val="7030A0"/>
                </a:solidFill>
                <a:latin typeface="宋体" panose="02010600030101010101" pitchFamily="2" charset="-122"/>
                <a:ea typeface="宋体" panose="02010600030101010101" pitchFamily="2" charset="-122"/>
              </a:rPr>
              <a:t>(Adapter)</a:t>
            </a:r>
          </a:p>
          <a:p>
            <a:pPr>
              <a:lnSpc>
                <a:spcPct val="150000"/>
              </a:lnSpc>
            </a:pPr>
            <a:r>
              <a:rPr lang="zh-CN" altLang="en-US" sz="1600" dirty="0">
                <a:latin typeface="宋体" panose="02010600030101010101" pitchFamily="2" charset="-122"/>
                <a:ea typeface="宋体" panose="02010600030101010101" pitchFamily="2" charset="-122"/>
              </a:rPr>
              <a:t>装饰</a:t>
            </a:r>
            <a:r>
              <a:rPr lang="en-US" altLang="zh-CN" sz="1600" dirty="0">
                <a:latin typeface="宋体" panose="02010600030101010101" pitchFamily="2" charset="-122"/>
                <a:ea typeface="宋体" panose="02010600030101010101" pitchFamily="2" charset="-122"/>
              </a:rPr>
              <a:t>(Decorator)</a:t>
            </a:r>
          </a:p>
          <a:p>
            <a:pPr>
              <a:lnSpc>
                <a:spcPct val="150000"/>
              </a:lnSpc>
            </a:pPr>
            <a:r>
              <a:rPr lang="zh-CN" altLang="en-US" sz="1600" dirty="0">
                <a:latin typeface="宋体" panose="02010600030101010101" pitchFamily="2" charset="-122"/>
                <a:ea typeface="宋体" panose="02010600030101010101" pitchFamily="2" charset="-122"/>
              </a:rPr>
              <a:t>桥接</a:t>
            </a:r>
            <a:r>
              <a:rPr lang="en-US" altLang="zh-CN" sz="1600" dirty="0">
                <a:latin typeface="宋体" panose="02010600030101010101" pitchFamily="2" charset="-122"/>
                <a:ea typeface="宋体" panose="02010600030101010101" pitchFamily="2" charset="-122"/>
              </a:rPr>
              <a:t>(Bridge)</a:t>
            </a:r>
          </a:p>
          <a:p>
            <a:pPr>
              <a:lnSpc>
                <a:spcPct val="150000"/>
              </a:lnSpc>
            </a:pPr>
            <a:r>
              <a:rPr lang="zh-CN" altLang="en-US" sz="1600" dirty="0">
                <a:latin typeface="宋体" panose="02010600030101010101" pitchFamily="2" charset="-122"/>
                <a:ea typeface="宋体" panose="02010600030101010101" pitchFamily="2" charset="-122"/>
              </a:rPr>
              <a:t>组合</a:t>
            </a:r>
            <a:r>
              <a:rPr lang="en-US" altLang="zh-CN" sz="1600" dirty="0">
                <a:latin typeface="宋体" panose="02010600030101010101" pitchFamily="2" charset="-122"/>
                <a:ea typeface="宋体" panose="02010600030101010101" pitchFamily="2" charset="-122"/>
              </a:rPr>
              <a:t>(Composite)</a:t>
            </a:r>
          </a:p>
          <a:p>
            <a:pPr>
              <a:lnSpc>
                <a:spcPct val="150000"/>
              </a:lnSpc>
            </a:pPr>
            <a:r>
              <a:rPr lang="zh-CN" altLang="en-US" sz="1600" dirty="0">
                <a:latin typeface="宋体" panose="02010600030101010101" pitchFamily="2" charset="-122"/>
                <a:ea typeface="宋体" panose="02010600030101010101" pitchFamily="2" charset="-122"/>
              </a:rPr>
              <a:t>享元</a:t>
            </a:r>
            <a:r>
              <a:rPr lang="en-US" altLang="zh-CN" sz="1600" dirty="0">
                <a:latin typeface="宋体" panose="02010600030101010101" pitchFamily="2" charset="-122"/>
                <a:ea typeface="宋体" panose="02010600030101010101" pitchFamily="2" charset="-122"/>
              </a:rPr>
              <a:t>(Flyweight)</a:t>
            </a:r>
          </a:p>
          <a:p>
            <a:pPr>
              <a:lnSpc>
                <a:spcPct val="150000"/>
              </a:lnSpc>
            </a:pPr>
            <a:r>
              <a:rPr lang="zh-CN" altLang="en-US" sz="1600" dirty="0">
                <a:latin typeface="宋体" panose="02010600030101010101" pitchFamily="2" charset="-122"/>
                <a:ea typeface="宋体" panose="02010600030101010101" pitchFamily="2" charset="-122"/>
              </a:rPr>
              <a:t>代理</a:t>
            </a:r>
            <a:r>
              <a:rPr lang="en-US" altLang="zh-CN" sz="1600" dirty="0">
                <a:latin typeface="宋体" panose="02010600030101010101" pitchFamily="2" charset="-122"/>
                <a:ea typeface="宋体" panose="02010600030101010101" pitchFamily="2" charset="-122"/>
              </a:rPr>
              <a:t>(Proxy)</a:t>
            </a:r>
          </a:p>
          <a:p>
            <a:pPr>
              <a:lnSpc>
                <a:spcPct val="150000"/>
              </a:lnSpc>
            </a:pPr>
            <a:r>
              <a:rPr lang="zh-CN" altLang="en-US" sz="1600" dirty="0">
                <a:latin typeface="宋体" panose="02010600030101010101" pitchFamily="2" charset="-122"/>
                <a:ea typeface="宋体" panose="02010600030101010101" pitchFamily="2" charset="-122"/>
              </a:rPr>
              <a:t>外观</a:t>
            </a:r>
            <a:r>
              <a:rPr lang="en-US" altLang="zh-CN" sz="1600" dirty="0">
                <a:latin typeface="宋体" panose="02010600030101010101" pitchFamily="2" charset="-122"/>
                <a:ea typeface="宋体" panose="02010600030101010101" pitchFamily="2" charset="-122"/>
              </a:rPr>
              <a:t>(Facade)</a:t>
            </a:r>
          </a:p>
        </p:txBody>
      </p:sp>
      <p:sp>
        <p:nvSpPr>
          <p:cNvPr id="16" name="文本框 15">
            <a:extLst>
              <a:ext uri="{FF2B5EF4-FFF2-40B4-BE49-F238E27FC236}">
                <a16:creationId xmlns:a16="http://schemas.microsoft.com/office/drawing/2014/main" id="{6B419BD9-5F85-45D5-820B-2435EBC2FDBA}"/>
              </a:ext>
            </a:extLst>
          </p:cNvPr>
          <p:cNvSpPr txBox="1"/>
          <p:nvPr/>
        </p:nvSpPr>
        <p:spPr>
          <a:xfrm>
            <a:off x="9548047" y="1141204"/>
            <a:ext cx="1003585" cy="369332"/>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行为型</a:t>
            </a:r>
          </a:p>
        </p:txBody>
      </p:sp>
      <p:sp>
        <p:nvSpPr>
          <p:cNvPr id="18" name="文本框 17">
            <a:extLst>
              <a:ext uri="{FF2B5EF4-FFF2-40B4-BE49-F238E27FC236}">
                <a16:creationId xmlns:a16="http://schemas.microsoft.com/office/drawing/2014/main" id="{B2C50425-6222-4950-8DFA-8E9C4B2EC5A6}"/>
              </a:ext>
            </a:extLst>
          </p:cNvPr>
          <p:cNvSpPr txBox="1"/>
          <p:nvPr/>
        </p:nvSpPr>
        <p:spPr>
          <a:xfrm>
            <a:off x="8501063" y="1866544"/>
            <a:ext cx="2903861" cy="4097275"/>
          </a:xfrm>
          <a:prstGeom prst="rect">
            <a:avLst/>
          </a:prstGeom>
          <a:noFill/>
        </p:spPr>
        <p:txBody>
          <a:bodyPr wrap="square">
            <a:spAutoFit/>
          </a:bodyPr>
          <a:lstStyle/>
          <a:p>
            <a:pPr>
              <a:lnSpc>
                <a:spcPct val="150000"/>
              </a:lnSpc>
            </a:pPr>
            <a:r>
              <a:rPr lang="zh-CN" altLang="en-US" sz="1600" b="1" dirty="0">
                <a:solidFill>
                  <a:srgbClr val="7030A0"/>
                </a:solidFill>
                <a:latin typeface="宋体" panose="02010600030101010101" pitchFamily="2" charset="-122"/>
                <a:ea typeface="宋体" panose="02010600030101010101" pitchFamily="2" charset="-122"/>
              </a:rPr>
              <a:t>解释器</a:t>
            </a:r>
            <a:r>
              <a:rPr lang="en-US" altLang="zh-CN" sz="1600" b="1" dirty="0">
                <a:solidFill>
                  <a:srgbClr val="7030A0"/>
                </a:solidFill>
                <a:latin typeface="宋体" panose="02010600030101010101" pitchFamily="2" charset="-122"/>
                <a:ea typeface="宋体" panose="02010600030101010101" pitchFamily="2" charset="-122"/>
              </a:rPr>
              <a:t>(Interpreter)</a:t>
            </a:r>
          </a:p>
          <a:p>
            <a:pPr>
              <a:lnSpc>
                <a:spcPct val="150000"/>
              </a:lnSpc>
            </a:pPr>
            <a:r>
              <a:rPr lang="zh-CN" altLang="en-US" sz="1600" b="1" dirty="0">
                <a:solidFill>
                  <a:srgbClr val="7030A0"/>
                </a:solidFill>
                <a:latin typeface="宋体" panose="02010600030101010101" pitchFamily="2" charset="-122"/>
                <a:ea typeface="宋体" panose="02010600030101010101" pitchFamily="2" charset="-122"/>
              </a:rPr>
              <a:t>模版</a:t>
            </a:r>
            <a:r>
              <a:rPr lang="en-US" altLang="zh-CN" sz="1600" b="1" dirty="0">
                <a:solidFill>
                  <a:srgbClr val="7030A0"/>
                </a:solidFill>
                <a:latin typeface="宋体" panose="02010600030101010101" pitchFamily="2" charset="-122"/>
                <a:ea typeface="宋体" panose="02010600030101010101" pitchFamily="2" charset="-122"/>
              </a:rPr>
              <a:t>(Template)</a:t>
            </a:r>
          </a:p>
          <a:p>
            <a:pPr>
              <a:lnSpc>
                <a:spcPct val="150000"/>
              </a:lnSpc>
            </a:pPr>
            <a:r>
              <a:rPr lang="zh-CN" altLang="en-US" sz="1600" dirty="0">
                <a:latin typeface="宋体" panose="02010600030101010101" pitchFamily="2" charset="-122"/>
                <a:ea typeface="宋体" panose="02010600030101010101" pitchFamily="2" charset="-122"/>
              </a:rPr>
              <a:t>观察者</a:t>
            </a:r>
            <a:r>
              <a:rPr lang="en-US" altLang="zh-CN" sz="1600" dirty="0">
                <a:latin typeface="宋体" panose="02010600030101010101" pitchFamily="2" charset="-122"/>
                <a:ea typeface="宋体" panose="02010600030101010101" pitchFamily="2" charset="-122"/>
              </a:rPr>
              <a:t>(Observer)</a:t>
            </a:r>
          </a:p>
          <a:p>
            <a:pPr>
              <a:lnSpc>
                <a:spcPct val="150000"/>
              </a:lnSpc>
            </a:pPr>
            <a:r>
              <a:rPr lang="zh-CN" altLang="en-US" sz="1600" dirty="0">
                <a:latin typeface="宋体" panose="02010600030101010101" pitchFamily="2" charset="-122"/>
                <a:ea typeface="宋体" panose="02010600030101010101" pitchFamily="2" charset="-122"/>
              </a:rPr>
              <a:t>策略</a:t>
            </a:r>
            <a:r>
              <a:rPr lang="en-US" altLang="zh-CN" sz="1600" dirty="0">
                <a:latin typeface="宋体" panose="02010600030101010101" pitchFamily="2" charset="-122"/>
                <a:ea typeface="宋体" panose="02010600030101010101" pitchFamily="2" charset="-122"/>
              </a:rPr>
              <a:t>(Strategy)</a:t>
            </a:r>
          </a:p>
          <a:p>
            <a:pPr>
              <a:lnSpc>
                <a:spcPct val="150000"/>
              </a:lnSpc>
            </a:pPr>
            <a:r>
              <a:rPr lang="zh-CN" altLang="en-US" sz="1600" dirty="0">
                <a:latin typeface="宋体" panose="02010600030101010101" pitchFamily="2" charset="-122"/>
                <a:ea typeface="宋体" panose="02010600030101010101" pitchFamily="2" charset="-122"/>
              </a:rPr>
              <a:t>访问者</a:t>
            </a:r>
            <a:r>
              <a:rPr lang="en-US" altLang="zh-CN" sz="1600" dirty="0">
                <a:latin typeface="宋体" panose="02010600030101010101" pitchFamily="2" charset="-122"/>
                <a:ea typeface="宋体" panose="02010600030101010101" pitchFamily="2" charset="-122"/>
              </a:rPr>
              <a:t>(Visitor)</a:t>
            </a:r>
          </a:p>
          <a:p>
            <a:pPr>
              <a:lnSpc>
                <a:spcPct val="150000"/>
              </a:lnSpc>
            </a:pPr>
            <a:r>
              <a:rPr lang="zh-CN" altLang="en-US" sz="1600" dirty="0">
                <a:latin typeface="宋体" panose="02010600030101010101" pitchFamily="2" charset="-122"/>
                <a:ea typeface="宋体" panose="02010600030101010101" pitchFamily="2" charset="-122"/>
              </a:rPr>
              <a:t>中介者</a:t>
            </a:r>
            <a:r>
              <a:rPr lang="en-US" altLang="zh-CN" sz="1600" dirty="0">
                <a:latin typeface="宋体" panose="02010600030101010101" pitchFamily="2" charset="-122"/>
                <a:ea typeface="宋体" panose="02010600030101010101" pitchFamily="2" charset="-122"/>
              </a:rPr>
              <a:t>(Mediator)</a:t>
            </a:r>
          </a:p>
          <a:p>
            <a:pPr>
              <a:lnSpc>
                <a:spcPct val="150000"/>
              </a:lnSpc>
            </a:pPr>
            <a:r>
              <a:rPr lang="zh-CN" altLang="en-US" sz="1600" dirty="0">
                <a:latin typeface="宋体" panose="02010600030101010101" pitchFamily="2" charset="-122"/>
                <a:ea typeface="宋体" panose="02010600030101010101" pitchFamily="2" charset="-122"/>
              </a:rPr>
              <a:t>迭代器</a:t>
            </a:r>
            <a:r>
              <a:rPr lang="en-US" altLang="zh-CN" sz="1600" dirty="0">
                <a:latin typeface="宋体" panose="02010600030101010101" pitchFamily="2" charset="-122"/>
                <a:ea typeface="宋体" panose="02010600030101010101" pitchFamily="2" charset="-122"/>
              </a:rPr>
              <a:t>(Iterator)</a:t>
            </a:r>
          </a:p>
          <a:p>
            <a:pPr>
              <a:lnSpc>
                <a:spcPct val="150000"/>
              </a:lnSpc>
            </a:pPr>
            <a:r>
              <a:rPr lang="zh-CN" altLang="en-US" sz="1600" dirty="0">
                <a:latin typeface="宋体" panose="02010600030101010101" pitchFamily="2" charset="-122"/>
                <a:ea typeface="宋体" panose="02010600030101010101" pitchFamily="2" charset="-122"/>
              </a:rPr>
              <a:t>状态</a:t>
            </a:r>
            <a:r>
              <a:rPr lang="en-US" altLang="zh-CN" sz="1600" dirty="0">
                <a:latin typeface="宋体" panose="02010600030101010101" pitchFamily="2" charset="-122"/>
                <a:ea typeface="宋体" panose="02010600030101010101" pitchFamily="2" charset="-122"/>
              </a:rPr>
              <a:t>(State)</a:t>
            </a:r>
          </a:p>
          <a:p>
            <a:pPr>
              <a:lnSpc>
                <a:spcPct val="150000"/>
              </a:lnSpc>
            </a:pPr>
            <a:r>
              <a:rPr lang="zh-CN" altLang="en-US" sz="1600" dirty="0">
                <a:latin typeface="宋体" panose="02010600030101010101" pitchFamily="2" charset="-122"/>
                <a:ea typeface="宋体" panose="02010600030101010101" pitchFamily="2" charset="-122"/>
              </a:rPr>
              <a:t>命令</a:t>
            </a:r>
            <a:r>
              <a:rPr lang="en-US" altLang="zh-CN" sz="1600" dirty="0">
                <a:latin typeface="宋体" panose="02010600030101010101" pitchFamily="2" charset="-122"/>
                <a:ea typeface="宋体" panose="02010600030101010101" pitchFamily="2" charset="-122"/>
              </a:rPr>
              <a:t>(Command)</a:t>
            </a:r>
          </a:p>
          <a:p>
            <a:pPr>
              <a:lnSpc>
                <a:spcPct val="150000"/>
              </a:lnSpc>
            </a:pPr>
            <a:r>
              <a:rPr lang="zh-CN" altLang="en-US" sz="1600" dirty="0">
                <a:latin typeface="宋体" panose="02010600030101010101" pitchFamily="2" charset="-122"/>
                <a:ea typeface="宋体" panose="02010600030101010101" pitchFamily="2" charset="-122"/>
              </a:rPr>
              <a:t>备忘录</a:t>
            </a:r>
            <a:r>
              <a:rPr lang="en-US" altLang="zh-CN" sz="1600" dirty="0">
                <a:latin typeface="宋体" panose="02010600030101010101" pitchFamily="2" charset="-122"/>
                <a:ea typeface="宋体" panose="02010600030101010101" pitchFamily="2" charset="-122"/>
              </a:rPr>
              <a:t>(Memento)</a:t>
            </a:r>
          </a:p>
          <a:p>
            <a:pPr>
              <a:lnSpc>
                <a:spcPct val="150000"/>
              </a:lnSpc>
            </a:pPr>
            <a:r>
              <a:rPr lang="zh-CN" altLang="en-US" sz="1600" dirty="0">
                <a:latin typeface="宋体" panose="02010600030101010101" pitchFamily="2" charset="-122"/>
                <a:ea typeface="宋体" panose="02010600030101010101" pitchFamily="2" charset="-122"/>
              </a:rPr>
              <a:t>职责链</a:t>
            </a:r>
            <a:r>
              <a:rPr lang="en-US" altLang="zh-CN" sz="1600" dirty="0">
                <a:latin typeface="宋体" panose="02010600030101010101" pitchFamily="2" charset="-122"/>
                <a:ea typeface="宋体" panose="02010600030101010101" pitchFamily="2" charset="-122"/>
              </a:rPr>
              <a:t>(              )</a:t>
            </a:r>
          </a:p>
        </p:txBody>
      </p:sp>
      <p:sp>
        <p:nvSpPr>
          <p:cNvPr id="24" name="矩形 23">
            <a:extLst>
              <a:ext uri="{FF2B5EF4-FFF2-40B4-BE49-F238E27FC236}">
                <a16:creationId xmlns:a16="http://schemas.microsoft.com/office/drawing/2014/main" id="{2E1E7EB9-71D3-4B4D-B2BF-40DEE07AEBB5}"/>
              </a:ext>
            </a:extLst>
          </p:cNvPr>
          <p:cNvSpPr/>
          <p:nvPr/>
        </p:nvSpPr>
        <p:spPr>
          <a:xfrm>
            <a:off x="8324091" y="1183053"/>
            <a:ext cx="3257806" cy="6068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25" name="矩形 24">
            <a:extLst>
              <a:ext uri="{FF2B5EF4-FFF2-40B4-BE49-F238E27FC236}">
                <a16:creationId xmlns:a16="http://schemas.microsoft.com/office/drawing/2014/main" id="{68E8BBDA-0AC6-4B54-9A43-8370300F5065}"/>
              </a:ext>
            </a:extLst>
          </p:cNvPr>
          <p:cNvSpPr/>
          <p:nvPr/>
        </p:nvSpPr>
        <p:spPr>
          <a:xfrm>
            <a:off x="8326624" y="1183052"/>
            <a:ext cx="3257807" cy="50061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26" name="矩形 25">
            <a:extLst>
              <a:ext uri="{FF2B5EF4-FFF2-40B4-BE49-F238E27FC236}">
                <a16:creationId xmlns:a16="http://schemas.microsoft.com/office/drawing/2014/main" id="{97B4C8DD-6B91-4A12-B269-77FB85C12315}"/>
              </a:ext>
            </a:extLst>
          </p:cNvPr>
          <p:cNvSpPr/>
          <p:nvPr/>
        </p:nvSpPr>
        <p:spPr>
          <a:xfrm>
            <a:off x="4583359" y="1180897"/>
            <a:ext cx="3257806" cy="6068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27" name="矩形 26">
            <a:extLst>
              <a:ext uri="{FF2B5EF4-FFF2-40B4-BE49-F238E27FC236}">
                <a16:creationId xmlns:a16="http://schemas.microsoft.com/office/drawing/2014/main" id="{CBEE207F-C934-4FD9-BDB5-3AB7798B704E}"/>
              </a:ext>
            </a:extLst>
          </p:cNvPr>
          <p:cNvSpPr/>
          <p:nvPr/>
        </p:nvSpPr>
        <p:spPr>
          <a:xfrm>
            <a:off x="4585053" y="1183053"/>
            <a:ext cx="3256187" cy="50061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28" name="矩形 27">
            <a:extLst>
              <a:ext uri="{FF2B5EF4-FFF2-40B4-BE49-F238E27FC236}">
                <a16:creationId xmlns:a16="http://schemas.microsoft.com/office/drawing/2014/main" id="{764C65A5-92CB-4EA8-BFFC-9A0E081983C6}"/>
              </a:ext>
            </a:extLst>
          </p:cNvPr>
          <p:cNvSpPr/>
          <p:nvPr/>
        </p:nvSpPr>
        <p:spPr>
          <a:xfrm>
            <a:off x="840244" y="1183053"/>
            <a:ext cx="3257806" cy="6068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29" name="矩形 28">
            <a:extLst>
              <a:ext uri="{FF2B5EF4-FFF2-40B4-BE49-F238E27FC236}">
                <a16:creationId xmlns:a16="http://schemas.microsoft.com/office/drawing/2014/main" id="{AA99B82F-640B-4888-A210-B8A71F5B4DA1}"/>
              </a:ext>
            </a:extLst>
          </p:cNvPr>
          <p:cNvSpPr/>
          <p:nvPr/>
        </p:nvSpPr>
        <p:spPr>
          <a:xfrm>
            <a:off x="842626" y="1183053"/>
            <a:ext cx="3257807" cy="50013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30" name="文本框 29">
            <a:extLst>
              <a:ext uri="{FF2B5EF4-FFF2-40B4-BE49-F238E27FC236}">
                <a16:creationId xmlns:a16="http://schemas.microsoft.com/office/drawing/2014/main" id="{57A62D19-465C-451D-A5D4-6D431A5D99B2}"/>
              </a:ext>
            </a:extLst>
          </p:cNvPr>
          <p:cNvSpPr txBox="1"/>
          <p:nvPr/>
        </p:nvSpPr>
        <p:spPr>
          <a:xfrm>
            <a:off x="9243876" y="5553282"/>
            <a:ext cx="1513748" cy="523220"/>
          </a:xfrm>
          <a:prstGeom prst="rect">
            <a:avLst/>
          </a:prstGeom>
          <a:noFill/>
        </p:spPr>
        <p:txBody>
          <a:bodyPr wrap="square">
            <a:spAutoFit/>
          </a:bodyPr>
          <a:lstStyle/>
          <a:p>
            <a:pPr algn="ctr"/>
            <a:r>
              <a:rPr lang="en-US" altLang="zh-CN" sz="1400" dirty="0">
                <a:latin typeface="宋体" panose="02010600030101010101" pitchFamily="2" charset="-122"/>
                <a:ea typeface="宋体" panose="02010600030101010101" pitchFamily="2" charset="-122"/>
              </a:rPr>
              <a:t>Chain of </a:t>
            </a:r>
          </a:p>
          <a:p>
            <a:pPr algn="ctr"/>
            <a:r>
              <a:rPr lang="en-US" altLang="zh-CN" sz="1400" dirty="0">
                <a:latin typeface="宋体" panose="02010600030101010101" pitchFamily="2" charset="-122"/>
                <a:ea typeface="宋体" panose="02010600030101010101" pitchFamily="2" charset="-122"/>
              </a:rPr>
              <a:t>Responsibility</a:t>
            </a:r>
            <a:endParaRPr lang="zh-CN" altLang="en-US" sz="14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65203CDB-82CC-45C5-8B0F-B841F2E6434B}"/>
              </a:ext>
            </a:extLst>
          </p:cNvPr>
          <p:cNvSpPr txBox="1"/>
          <p:nvPr/>
        </p:nvSpPr>
        <p:spPr>
          <a:xfrm>
            <a:off x="1350892" y="1517882"/>
            <a:ext cx="2236510" cy="246221"/>
          </a:xfrm>
          <a:prstGeom prst="rect">
            <a:avLst/>
          </a:prstGeom>
          <a:noFill/>
        </p:spPr>
        <p:txBody>
          <a:bodyPr wrap="none" rtlCol="0">
            <a:spAutoFit/>
          </a:bodyPr>
          <a:lstStyle/>
          <a:p>
            <a:r>
              <a:rPr lang="zh-CN" altLang="en-US" sz="1000" dirty="0"/>
              <a:t>如何组合类和对象以获得更大的结构</a:t>
            </a:r>
          </a:p>
        </p:txBody>
      </p:sp>
      <p:sp>
        <p:nvSpPr>
          <p:cNvPr id="32" name="文本框 31">
            <a:extLst>
              <a:ext uri="{FF2B5EF4-FFF2-40B4-BE49-F238E27FC236}">
                <a16:creationId xmlns:a16="http://schemas.microsoft.com/office/drawing/2014/main" id="{E85115E9-4D98-419F-9AB9-308A0885DF92}"/>
              </a:ext>
            </a:extLst>
          </p:cNvPr>
          <p:cNvSpPr txBox="1"/>
          <p:nvPr/>
        </p:nvSpPr>
        <p:spPr>
          <a:xfrm>
            <a:off x="5671088" y="1484158"/>
            <a:ext cx="1082348" cy="246221"/>
          </a:xfrm>
          <a:prstGeom prst="rect">
            <a:avLst/>
          </a:prstGeom>
          <a:noFill/>
        </p:spPr>
        <p:txBody>
          <a:bodyPr wrap="none" rtlCol="0">
            <a:spAutoFit/>
          </a:bodyPr>
          <a:lstStyle/>
          <a:p>
            <a:r>
              <a:rPr lang="zh-CN" altLang="en-US" sz="1000" dirty="0"/>
              <a:t>抽象实例化过程</a:t>
            </a:r>
          </a:p>
        </p:txBody>
      </p:sp>
      <p:sp>
        <p:nvSpPr>
          <p:cNvPr id="33" name="文本框 32">
            <a:extLst>
              <a:ext uri="{FF2B5EF4-FFF2-40B4-BE49-F238E27FC236}">
                <a16:creationId xmlns:a16="http://schemas.microsoft.com/office/drawing/2014/main" id="{FBC3CFD8-8C22-4BC2-A8FB-473FED72A61C}"/>
              </a:ext>
            </a:extLst>
          </p:cNvPr>
          <p:cNvSpPr txBox="1"/>
          <p:nvPr/>
        </p:nvSpPr>
        <p:spPr>
          <a:xfrm>
            <a:off x="9203095" y="1484157"/>
            <a:ext cx="1595309" cy="246221"/>
          </a:xfrm>
          <a:prstGeom prst="rect">
            <a:avLst/>
          </a:prstGeom>
          <a:noFill/>
        </p:spPr>
        <p:txBody>
          <a:bodyPr wrap="none" rtlCol="0">
            <a:spAutoFit/>
          </a:bodyPr>
          <a:lstStyle/>
          <a:p>
            <a:r>
              <a:rPr lang="zh-CN" altLang="en-US" sz="1000" dirty="0"/>
              <a:t>算法和对象间职责的分配</a:t>
            </a:r>
          </a:p>
        </p:txBody>
      </p:sp>
      <p:sp>
        <p:nvSpPr>
          <p:cNvPr id="3" name="文本框 2">
            <a:extLst>
              <a:ext uri="{FF2B5EF4-FFF2-40B4-BE49-F238E27FC236}">
                <a16:creationId xmlns:a16="http://schemas.microsoft.com/office/drawing/2014/main" id="{E845D415-25C7-4DE4-B3A1-FDE1D487616D}"/>
              </a:ext>
            </a:extLst>
          </p:cNvPr>
          <p:cNvSpPr txBox="1"/>
          <p:nvPr/>
        </p:nvSpPr>
        <p:spPr>
          <a:xfrm>
            <a:off x="-32327" y="6638413"/>
            <a:ext cx="1415772" cy="215444"/>
          </a:xfrm>
          <a:prstGeom prst="rect">
            <a:avLst/>
          </a:prstGeom>
          <a:noFill/>
        </p:spPr>
        <p:txBody>
          <a:bodyPr wrap="none" rtlCol="0">
            <a:spAutoFit/>
          </a:bodyPr>
          <a:lstStyle/>
          <a:p>
            <a:r>
              <a:rPr lang="zh-CN" altLang="en-US" sz="800" dirty="0">
                <a:solidFill>
                  <a:srgbClr val="7030A0"/>
                </a:solidFill>
              </a:rPr>
              <a:t>紫色模式名：此模式针对类</a:t>
            </a:r>
          </a:p>
        </p:txBody>
      </p:sp>
    </p:spTree>
    <p:extLst>
      <p:ext uri="{BB962C8B-B14F-4D97-AF65-F5344CB8AC3E}">
        <p14:creationId xmlns:p14="http://schemas.microsoft.com/office/powerpoint/2010/main" val="161429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1EED4E2C-1020-4A78-8481-8C83723CF4C3}"/>
              </a:ext>
            </a:extLst>
          </p:cNvPr>
          <p:cNvSpPr txBox="1"/>
          <p:nvPr/>
        </p:nvSpPr>
        <p:spPr>
          <a:xfrm>
            <a:off x="1002932" y="144830"/>
            <a:ext cx="3405050" cy="646331"/>
          </a:xfrm>
          <a:prstGeom prst="rect">
            <a:avLst/>
          </a:prstGeom>
          <a:noFill/>
        </p:spPr>
        <p:txBody>
          <a:bodyPr wrap="square">
            <a:spAutoFit/>
          </a:bodyPr>
          <a:lstStyle/>
          <a:p>
            <a:r>
              <a:rPr lang="zh-CN" altLang="en-US" sz="3600" dirty="0">
                <a:latin typeface="宋体" panose="02010600030101010101" pitchFamily="2" charset="-122"/>
                <a:ea typeface="宋体" panose="02010600030101010101" pitchFamily="2" charset="-122"/>
              </a:rPr>
              <a:t>策略</a:t>
            </a:r>
            <a:r>
              <a:rPr lang="en-US" altLang="zh-CN" sz="3600" dirty="0">
                <a:latin typeface="宋体" panose="02010600030101010101" pitchFamily="2" charset="-122"/>
                <a:ea typeface="宋体" panose="02010600030101010101" pitchFamily="2" charset="-122"/>
              </a:rPr>
              <a:t>(Strategy)</a:t>
            </a:r>
          </a:p>
        </p:txBody>
      </p:sp>
      <p:sp>
        <p:nvSpPr>
          <p:cNvPr id="11" name="文本框 10">
            <a:extLst>
              <a:ext uri="{FF2B5EF4-FFF2-40B4-BE49-F238E27FC236}">
                <a16:creationId xmlns:a16="http://schemas.microsoft.com/office/drawing/2014/main" id="{97755DF1-EF3E-4C01-9DF9-537A959CA674}"/>
              </a:ext>
            </a:extLst>
          </p:cNvPr>
          <p:cNvSpPr txBox="1"/>
          <p:nvPr/>
        </p:nvSpPr>
        <p:spPr>
          <a:xfrm>
            <a:off x="996715" y="943363"/>
            <a:ext cx="10261576" cy="307777"/>
          </a:xfrm>
          <a:prstGeom prst="rect">
            <a:avLst/>
          </a:prstGeom>
          <a:noFill/>
          <a:ln>
            <a:solidFill>
              <a:srgbClr val="00B0F0"/>
            </a:solidFill>
            <a:prstDash val="dash"/>
          </a:ln>
        </p:spPr>
        <p:txBody>
          <a:bodyPr wrap="square" rtlCol="0">
            <a:spAutoFit/>
          </a:bodyPr>
          <a:lstStyle/>
          <a:p>
            <a:r>
              <a:rPr lang="zh-CN" altLang="en-US" sz="1400" dirty="0"/>
              <a:t>定义</a:t>
            </a:r>
          </a:p>
        </p:txBody>
      </p:sp>
      <p:sp>
        <p:nvSpPr>
          <p:cNvPr id="12" name="文本框 11">
            <a:extLst>
              <a:ext uri="{FF2B5EF4-FFF2-40B4-BE49-F238E27FC236}">
                <a16:creationId xmlns:a16="http://schemas.microsoft.com/office/drawing/2014/main" id="{B3649A38-8C8D-4FE7-AA12-9AEF6320CE84}"/>
              </a:ext>
            </a:extLst>
          </p:cNvPr>
          <p:cNvSpPr txBox="1"/>
          <p:nvPr/>
        </p:nvSpPr>
        <p:spPr>
          <a:xfrm>
            <a:off x="996715" y="1287752"/>
            <a:ext cx="10261576" cy="369332"/>
          </a:xfrm>
          <a:prstGeom prst="rect">
            <a:avLst/>
          </a:prstGeom>
          <a:noFill/>
        </p:spPr>
        <p:txBody>
          <a:bodyPr wrap="square" rtlCol="0">
            <a:spAutoFit/>
          </a:bodyPr>
          <a:lstStyle/>
          <a:p>
            <a:r>
              <a:rPr lang="en-US" altLang="zh-CN" dirty="0"/>
              <a:t>Define </a:t>
            </a:r>
            <a:r>
              <a:rPr lang="zh-CN" altLang="en-US" dirty="0"/>
              <a:t> </a:t>
            </a:r>
            <a:r>
              <a:rPr lang="en-US" altLang="zh-CN" dirty="0"/>
              <a:t>a family of algorithms, encapsulate each one, and make them interchangeable.</a:t>
            </a:r>
            <a:endParaRPr lang="zh-CN" altLang="en-US" dirty="0"/>
          </a:p>
        </p:txBody>
      </p:sp>
      <p:sp>
        <p:nvSpPr>
          <p:cNvPr id="13" name="文本框 12">
            <a:extLst>
              <a:ext uri="{FF2B5EF4-FFF2-40B4-BE49-F238E27FC236}">
                <a16:creationId xmlns:a16="http://schemas.microsoft.com/office/drawing/2014/main" id="{B1F47D93-22C7-4160-95F3-E1DE404E66C9}"/>
              </a:ext>
            </a:extLst>
          </p:cNvPr>
          <p:cNvSpPr txBox="1"/>
          <p:nvPr/>
        </p:nvSpPr>
        <p:spPr>
          <a:xfrm>
            <a:off x="996715" y="1657084"/>
            <a:ext cx="10261576" cy="523220"/>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定义一组算法，将每个算法都封装起来，并且使它们之间可以互相</a:t>
            </a:r>
            <a:r>
              <a:rPr lang="zh-CN" altLang="en-US" sz="1400">
                <a:latin typeface="宋体" panose="02010600030101010101" pitchFamily="2" charset="-122"/>
                <a:ea typeface="宋体" panose="02010600030101010101" pitchFamily="2" charset="-122"/>
              </a:rPr>
              <a:t>替换。</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也</a:t>
            </a:r>
            <a:r>
              <a:rPr lang="zh-CN" altLang="en-US" sz="1400" dirty="0">
                <a:latin typeface="宋体" panose="02010600030101010101" pitchFamily="2" charset="-122"/>
                <a:ea typeface="宋体" panose="02010600030101010101" pitchFamily="2" charset="-122"/>
              </a:rPr>
              <a:t>叫政策模式</a:t>
            </a:r>
            <a:r>
              <a:rPr lang="en-US" altLang="zh-CN" sz="1400" dirty="0">
                <a:latin typeface="宋体" panose="02010600030101010101" pitchFamily="2" charset="-122"/>
                <a:ea typeface="宋体" panose="02010600030101010101" pitchFamily="2" charset="-122"/>
              </a:rPr>
              <a:t>(Policy Pattern)</a:t>
            </a:r>
            <a:endParaRPr lang="zh-CN" altLang="en-US" sz="1400" dirty="0">
              <a:latin typeface="宋体" panose="02010600030101010101" pitchFamily="2" charset="-122"/>
              <a:ea typeface="宋体" panose="02010600030101010101" pitchFamily="2" charset="-122"/>
            </a:endParaRPr>
          </a:p>
        </p:txBody>
      </p:sp>
      <p:pic>
        <p:nvPicPr>
          <p:cNvPr id="10" name="图片 9">
            <a:extLst>
              <a:ext uri="{FF2B5EF4-FFF2-40B4-BE49-F238E27FC236}">
                <a16:creationId xmlns:a16="http://schemas.microsoft.com/office/drawing/2014/main" id="{1BA7F679-FCD0-4C2F-B0B5-D993AA059EC6}"/>
              </a:ext>
            </a:extLst>
          </p:cNvPr>
          <p:cNvPicPr>
            <a:picLocks noChangeAspect="1"/>
          </p:cNvPicPr>
          <p:nvPr/>
        </p:nvPicPr>
        <p:blipFill>
          <a:blip r:embed="rId2"/>
          <a:stretch>
            <a:fillRect/>
          </a:stretch>
        </p:blipFill>
        <p:spPr>
          <a:xfrm>
            <a:off x="2361858" y="1923216"/>
            <a:ext cx="6379821" cy="4934783"/>
          </a:xfrm>
          <a:prstGeom prst="rect">
            <a:avLst/>
          </a:prstGeom>
        </p:spPr>
      </p:pic>
    </p:spTree>
    <p:extLst>
      <p:ext uri="{BB962C8B-B14F-4D97-AF65-F5344CB8AC3E}">
        <p14:creationId xmlns:p14="http://schemas.microsoft.com/office/powerpoint/2010/main" val="209927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1EED4E2C-1020-4A78-8481-8C83723CF4C3}"/>
              </a:ext>
            </a:extLst>
          </p:cNvPr>
          <p:cNvSpPr txBox="1"/>
          <p:nvPr/>
        </p:nvSpPr>
        <p:spPr>
          <a:xfrm>
            <a:off x="1002932" y="144830"/>
            <a:ext cx="3405050" cy="646331"/>
          </a:xfrm>
          <a:prstGeom prst="rect">
            <a:avLst/>
          </a:prstGeom>
          <a:noFill/>
        </p:spPr>
        <p:txBody>
          <a:bodyPr wrap="square">
            <a:spAutoFit/>
          </a:bodyPr>
          <a:lstStyle/>
          <a:p>
            <a:r>
              <a:rPr lang="zh-CN" altLang="en-US" sz="3600" dirty="0">
                <a:latin typeface="宋体" panose="02010600030101010101" pitchFamily="2" charset="-122"/>
                <a:ea typeface="宋体" panose="02010600030101010101" pitchFamily="2" charset="-122"/>
              </a:rPr>
              <a:t>策略</a:t>
            </a:r>
            <a:r>
              <a:rPr lang="en-US" altLang="zh-CN" sz="3600" dirty="0">
                <a:latin typeface="宋体" panose="02010600030101010101" pitchFamily="2" charset="-122"/>
                <a:ea typeface="宋体" panose="02010600030101010101" pitchFamily="2" charset="-122"/>
              </a:rPr>
              <a:t>(Strategy)</a:t>
            </a:r>
          </a:p>
        </p:txBody>
      </p:sp>
      <p:sp>
        <p:nvSpPr>
          <p:cNvPr id="11" name="文本框 10">
            <a:extLst>
              <a:ext uri="{FF2B5EF4-FFF2-40B4-BE49-F238E27FC236}">
                <a16:creationId xmlns:a16="http://schemas.microsoft.com/office/drawing/2014/main" id="{97755DF1-EF3E-4C01-9DF9-537A959CA674}"/>
              </a:ext>
            </a:extLst>
          </p:cNvPr>
          <p:cNvSpPr txBox="1"/>
          <p:nvPr/>
        </p:nvSpPr>
        <p:spPr>
          <a:xfrm>
            <a:off x="1002932" y="2531284"/>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优点</a:t>
            </a:r>
          </a:p>
        </p:txBody>
      </p:sp>
      <p:sp>
        <p:nvSpPr>
          <p:cNvPr id="2" name="文本框 1">
            <a:extLst>
              <a:ext uri="{FF2B5EF4-FFF2-40B4-BE49-F238E27FC236}">
                <a16:creationId xmlns:a16="http://schemas.microsoft.com/office/drawing/2014/main" id="{EE7C6140-D91A-4567-AFED-EEBC90599A32}"/>
              </a:ext>
            </a:extLst>
          </p:cNvPr>
          <p:cNvSpPr txBox="1"/>
          <p:nvPr/>
        </p:nvSpPr>
        <p:spPr>
          <a:xfrm>
            <a:off x="1002932" y="2974433"/>
            <a:ext cx="10261576" cy="738664"/>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、算法可以自由切换：</a:t>
            </a:r>
            <a:r>
              <a:rPr lang="en-US" altLang="zh-CN" sz="1400" dirty="0">
                <a:latin typeface="宋体" panose="02010600030101010101" pitchFamily="2" charset="-122"/>
                <a:ea typeface="宋体" panose="02010600030101010101" pitchFamily="2" charset="-122"/>
              </a:rPr>
              <a:t>Strategy</a:t>
            </a:r>
            <a:r>
              <a:rPr lang="zh-CN" altLang="en-US" sz="1400" dirty="0">
                <a:latin typeface="宋体" panose="02010600030101010101" pitchFamily="2" charset="-122"/>
                <a:ea typeface="宋体" panose="02010600030101010101" pitchFamily="2" charset="-122"/>
              </a:rPr>
              <a:t>类层次定义了一系列的可供复用的算法或行为，客户可以根据不同时间</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空间取舍要求不同策略</a:t>
            </a:r>
            <a:r>
              <a:rPr lang="en-US" altLang="zh-CN" sz="1400"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中进行选择</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、避免使用多重条件判断：策略家族对外提供的访问接口是封装类，简化了操作，同时避免了条件语句判断</a:t>
            </a:r>
            <a:endParaRPr lang="en-US" altLang="zh-CN" sz="1400" dirty="0">
              <a:latin typeface="宋体" panose="02010600030101010101" pitchFamily="2" charset="-122"/>
              <a:ea typeface="宋体" panose="02010600030101010101" pitchFamily="2" charset="-122"/>
            </a:endParaRPr>
          </a:p>
        </p:txBody>
      </p:sp>
      <p:sp>
        <p:nvSpPr>
          <p:cNvPr id="5" name="文本框 4">
            <a:extLst>
              <a:ext uri="{FF2B5EF4-FFF2-40B4-BE49-F238E27FC236}">
                <a16:creationId xmlns:a16="http://schemas.microsoft.com/office/drawing/2014/main" id="{112E3CE6-3806-422C-9E9F-177964B53CBB}"/>
              </a:ext>
            </a:extLst>
          </p:cNvPr>
          <p:cNvSpPr txBox="1"/>
          <p:nvPr/>
        </p:nvSpPr>
        <p:spPr>
          <a:xfrm>
            <a:off x="1002932" y="3815296"/>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缺点</a:t>
            </a:r>
          </a:p>
        </p:txBody>
      </p:sp>
      <p:sp>
        <p:nvSpPr>
          <p:cNvPr id="6" name="文本框 5">
            <a:extLst>
              <a:ext uri="{FF2B5EF4-FFF2-40B4-BE49-F238E27FC236}">
                <a16:creationId xmlns:a16="http://schemas.microsoft.com/office/drawing/2014/main" id="{3FFEE8E1-FE00-4469-B9FC-36FAD09E8287}"/>
              </a:ext>
            </a:extLst>
          </p:cNvPr>
          <p:cNvSpPr txBox="1"/>
          <p:nvPr/>
        </p:nvSpPr>
        <p:spPr>
          <a:xfrm>
            <a:off x="1002932" y="4256049"/>
            <a:ext cx="10261576" cy="738664"/>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、策略类数量增多：每个策略都是一个类，复用的可能性很小，类数量增多</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、所有的策略类都需要对外暴露：客户必须了解有那些策略，才能决定使用哪个策略；这个缺陷可以用其他模式修复，如：工厂、代理、享元等</a:t>
            </a:r>
            <a:endParaRPr lang="en-US" altLang="zh-CN" sz="1400" dirty="0">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C7CA8925-7745-409E-B2D9-8527F7D89B15}"/>
              </a:ext>
            </a:extLst>
          </p:cNvPr>
          <p:cNvSpPr txBox="1"/>
          <p:nvPr/>
        </p:nvSpPr>
        <p:spPr>
          <a:xfrm>
            <a:off x="1002932" y="5096912"/>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注意事项</a:t>
            </a:r>
          </a:p>
        </p:txBody>
      </p:sp>
      <p:sp>
        <p:nvSpPr>
          <p:cNvPr id="13" name="文本框 12">
            <a:extLst>
              <a:ext uri="{FF2B5EF4-FFF2-40B4-BE49-F238E27FC236}">
                <a16:creationId xmlns:a16="http://schemas.microsoft.com/office/drawing/2014/main" id="{461711E9-E975-4DEB-AC9B-7041101220A4}"/>
              </a:ext>
            </a:extLst>
          </p:cNvPr>
          <p:cNvSpPr txBox="1"/>
          <p:nvPr/>
        </p:nvSpPr>
        <p:spPr>
          <a:xfrm>
            <a:off x="1035757" y="5537665"/>
            <a:ext cx="10261576"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如果一个策略家族的具体策略数量超过</a:t>
            </a:r>
            <a:r>
              <a:rPr lang="en-US" altLang="zh-CN" sz="1400" dirty="0">
                <a:latin typeface="宋体" panose="02010600030101010101" pitchFamily="2" charset="-122"/>
                <a:ea typeface="宋体" panose="02010600030101010101" pitchFamily="2" charset="-122"/>
              </a:rPr>
              <a:t>4</a:t>
            </a:r>
            <a:r>
              <a:rPr lang="zh-CN" altLang="en-US" sz="1400" dirty="0">
                <a:latin typeface="宋体" panose="02010600030101010101" pitchFamily="2" charset="-122"/>
                <a:ea typeface="宋体" panose="02010600030101010101" pitchFamily="2" charset="-122"/>
              </a:rPr>
              <a:t>各，则需要考虑混合模式，解决策略类膨胀和对外暴露的问题</a:t>
            </a:r>
            <a:endParaRPr lang="en-US" altLang="zh-CN" sz="1400" dirty="0">
              <a:latin typeface="宋体" panose="02010600030101010101" pitchFamily="2" charset="-122"/>
              <a:ea typeface="宋体" panose="02010600030101010101" pitchFamily="2" charset="-122"/>
            </a:endParaRPr>
          </a:p>
        </p:txBody>
      </p:sp>
      <p:sp>
        <p:nvSpPr>
          <p:cNvPr id="16" name="文本框 15">
            <a:extLst>
              <a:ext uri="{FF2B5EF4-FFF2-40B4-BE49-F238E27FC236}">
                <a16:creationId xmlns:a16="http://schemas.microsoft.com/office/drawing/2014/main" id="{7464CCE5-02F6-489E-8947-A8FA6DB43B8D}"/>
              </a:ext>
            </a:extLst>
          </p:cNvPr>
          <p:cNvSpPr txBox="1"/>
          <p:nvPr/>
        </p:nvSpPr>
        <p:spPr>
          <a:xfrm>
            <a:off x="1002932" y="1225973"/>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使用场景</a:t>
            </a:r>
          </a:p>
        </p:txBody>
      </p:sp>
      <p:sp>
        <p:nvSpPr>
          <p:cNvPr id="17" name="文本框 16">
            <a:extLst>
              <a:ext uri="{FF2B5EF4-FFF2-40B4-BE49-F238E27FC236}">
                <a16:creationId xmlns:a16="http://schemas.microsoft.com/office/drawing/2014/main" id="{E647C11F-A109-4B5C-AE84-8D5225B3F33D}"/>
              </a:ext>
            </a:extLst>
          </p:cNvPr>
          <p:cNvSpPr txBox="1"/>
          <p:nvPr/>
        </p:nvSpPr>
        <p:spPr>
          <a:xfrm>
            <a:off x="1002932" y="1667145"/>
            <a:ext cx="10261576" cy="738664"/>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、多个类只有在算法或行为上稍有不同的场景</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、算法需要自由切换的场景</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3</a:t>
            </a:r>
            <a:r>
              <a:rPr lang="zh-CN" altLang="en-US" sz="1400" dirty="0">
                <a:latin typeface="宋体" panose="02010600030101010101" pitchFamily="2" charset="-122"/>
                <a:ea typeface="宋体" panose="02010600030101010101" pitchFamily="2" charset="-122"/>
              </a:rPr>
              <a:t>、需要屏蔽算法规则的场景</a:t>
            </a:r>
            <a:endParaRPr lang="en-US" altLang="zh-CN" sz="1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07900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C096360-4498-4301-AEE7-BF62CA4F9B6B}"/>
              </a:ext>
            </a:extLst>
          </p:cNvPr>
          <p:cNvSpPr txBox="1"/>
          <p:nvPr/>
        </p:nvSpPr>
        <p:spPr>
          <a:xfrm>
            <a:off x="1002932" y="144830"/>
            <a:ext cx="3405050" cy="646331"/>
          </a:xfrm>
          <a:prstGeom prst="rect">
            <a:avLst/>
          </a:prstGeom>
          <a:noFill/>
        </p:spPr>
        <p:txBody>
          <a:bodyPr wrap="square">
            <a:spAutoFit/>
          </a:bodyPr>
          <a:lstStyle/>
          <a:p>
            <a:r>
              <a:rPr lang="zh-CN" altLang="en-US" sz="3600" dirty="0"/>
              <a:t>工厂</a:t>
            </a:r>
            <a:r>
              <a:rPr lang="en-US" altLang="zh-CN" sz="3600" dirty="0"/>
              <a:t>(Factory)</a:t>
            </a:r>
          </a:p>
        </p:txBody>
      </p:sp>
      <p:sp>
        <p:nvSpPr>
          <p:cNvPr id="3" name="文本框 2">
            <a:extLst>
              <a:ext uri="{FF2B5EF4-FFF2-40B4-BE49-F238E27FC236}">
                <a16:creationId xmlns:a16="http://schemas.microsoft.com/office/drawing/2014/main" id="{DB4CD871-B3C5-493F-951C-DE6F15910C3E}"/>
              </a:ext>
            </a:extLst>
          </p:cNvPr>
          <p:cNvSpPr txBox="1"/>
          <p:nvPr/>
        </p:nvSpPr>
        <p:spPr>
          <a:xfrm>
            <a:off x="996715" y="943363"/>
            <a:ext cx="10261576" cy="307777"/>
          </a:xfrm>
          <a:prstGeom prst="rect">
            <a:avLst/>
          </a:prstGeom>
          <a:noFill/>
          <a:ln>
            <a:solidFill>
              <a:srgbClr val="00B0F0"/>
            </a:solidFill>
            <a:prstDash val="dash"/>
          </a:ln>
        </p:spPr>
        <p:txBody>
          <a:bodyPr wrap="square" rtlCol="0">
            <a:spAutoFit/>
          </a:bodyPr>
          <a:lstStyle/>
          <a:p>
            <a:r>
              <a:rPr lang="zh-CN" altLang="en-US" sz="1400" dirty="0"/>
              <a:t>定义</a:t>
            </a:r>
          </a:p>
        </p:txBody>
      </p:sp>
      <p:sp>
        <p:nvSpPr>
          <p:cNvPr id="4" name="文本框 3">
            <a:extLst>
              <a:ext uri="{FF2B5EF4-FFF2-40B4-BE49-F238E27FC236}">
                <a16:creationId xmlns:a16="http://schemas.microsoft.com/office/drawing/2014/main" id="{09079089-69E9-46C4-8345-069A41D18EE0}"/>
              </a:ext>
            </a:extLst>
          </p:cNvPr>
          <p:cNvSpPr txBox="1"/>
          <p:nvPr/>
        </p:nvSpPr>
        <p:spPr>
          <a:xfrm>
            <a:off x="996715" y="1287752"/>
            <a:ext cx="10261576" cy="646331"/>
          </a:xfrm>
          <a:prstGeom prst="rect">
            <a:avLst/>
          </a:prstGeom>
          <a:noFill/>
        </p:spPr>
        <p:txBody>
          <a:bodyPr wrap="square" rtlCol="0">
            <a:spAutoFit/>
          </a:bodyPr>
          <a:lstStyle/>
          <a:p>
            <a:r>
              <a:rPr lang="en-US" altLang="zh-CN" dirty="0"/>
              <a:t>Define an interface for creating an object, but let subclasses decide which class to instantiate. Factory Method lets a class defer instantiation to subclasses.</a:t>
            </a:r>
            <a:endParaRPr lang="zh-CN" altLang="en-US" dirty="0"/>
          </a:p>
        </p:txBody>
      </p:sp>
      <p:sp>
        <p:nvSpPr>
          <p:cNvPr id="5" name="文本框 4">
            <a:extLst>
              <a:ext uri="{FF2B5EF4-FFF2-40B4-BE49-F238E27FC236}">
                <a16:creationId xmlns:a16="http://schemas.microsoft.com/office/drawing/2014/main" id="{EFCADC12-E4D2-426A-92A7-A11FA56980A8}"/>
              </a:ext>
            </a:extLst>
          </p:cNvPr>
          <p:cNvSpPr txBox="1"/>
          <p:nvPr/>
        </p:nvSpPr>
        <p:spPr>
          <a:xfrm>
            <a:off x="996715" y="1929467"/>
            <a:ext cx="10261576" cy="523220"/>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定义个用于创建对象的接口，让子类决定实例化哪一个类。工厂方法使一个类的实例化延迟到其子类。</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工厂方法又称虚构造器</a:t>
            </a:r>
            <a:r>
              <a:rPr lang="en-US" altLang="zh-CN" sz="1400" dirty="0">
                <a:latin typeface="宋体" panose="02010600030101010101" pitchFamily="2" charset="-122"/>
                <a:ea typeface="宋体" panose="02010600030101010101" pitchFamily="2" charset="-122"/>
              </a:rPr>
              <a:t>(Virtual Constructor)</a:t>
            </a:r>
            <a:endParaRPr lang="zh-CN" altLang="en-US" sz="1400" dirty="0">
              <a:latin typeface="宋体" panose="02010600030101010101" pitchFamily="2" charset="-122"/>
              <a:ea typeface="宋体" panose="02010600030101010101" pitchFamily="2" charset="-122"/>
            </a:endParaRPr>
          </a:p>
        </p:txBody>
      </p:sp>
      <p:pic>
        <p:nvPicPr>
          <p:cNvPr id="7" name="图片 6">
            <a:extLst>
              <a:ext uri="{FF2B5EF4-FFF2-40B4-BE49-F238E27FC236}">
                <a16:creationId xmlns:a16="http://schemas.microsoft.com/office/drawing/2014/main" id="{764A85D5-C69A-4590-9491-E50B1F88D432}"/>
              </a:ext>
            </a:extLst>
          </p:cNvPr>
          <p:cNvPicPr>
            <a:picLocks noChangeAspect="1"/>
          </p:cNvPicPr>
          <p:nvPr/>
        </p:nvPicPr>
        <p:blipFill>
          <a:blip r:embed="rId2"/>
          <a:stretch>
            <a:fillRect/>
          </a:stretch>
        </p:blipFill>
        <p:spPr>
          <a:xfrm>
            <a:off x="2077054" y="2393810"/>
            <a:ext cx="7559316" cy="4389714"/>
          </a:xfrm>
          <a:prstGeom prst="rect">
            <a:avLst/>
          </a:prstGeom>
        </p:spPr>
      </p:pic>
    </p:spTree>
    <p:extLst>
      <p:ext uri="{BB962C8B-B14F-4D97-AF65-F5344CB8AC3E}">
        <p14:creationId xmlns:p14="http://schemas.microsoft.com/office/powerpoint/2010/main" val="3227616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C096360-4498-4301-AEE7-BF62CA4F9B6B}"/>
              </a:ext>
            </a:extLst>
          </p:cNvPr>
          <p:cNvSpPr txBox="1"/>
          <p:nvPr/>
        </p:nvSpPr>
        <p:spPr>
          <a:xfrm>
            <a:off x="1002932" y="144830"/>
            <a:ext cx="3405050" cy="646331"/>
          </a:xfrm>
          <a:prstGeom prst="rect">
            <a:avLst/>
          </a:prstGeom>
          <a:noFill/>
        </p:spPr>
        <p:txBody>
          <a:bodyPr wrap="square">
            <a:spAutoFit/>
          </a:bodyPr>
          <a:lstStyle/>
          <a:p>
            <a:r>
              <a:rPr lang="zh-CN" altLang="en-US" sz="3600" dirty="0"/>
              <a:t>工厂</a:t>
            </a:r>
            <a:r>
              <a:rPr lang="en-US" altLang="zh-CN" sz="3600" dirty="0"/>
              <a:t>(Factory)</a:t>
            </a:r>
          </a:p>
        </p:txBody>
      </p:sp>
      <p:sp>
        <p:nvSpPr>
          <p:cNvPr id="3" name="文本框 2">
            <a:extLst>
              <a:ext uri="{FF2B5EF4-FFF2-40B4-BE49-F238E27FC236}">
                <a16:creationId xmlns:a16="http://schemas.microsoft.com/office/drawing/2014/main" id="{BBC33E9B-1B53-4007-8FA4-C2FF2062BF20}"/>
              </a:ext>
            </a:extLst>
          </p:cNvPr>
          <p:cNvSpPr txBox="1"/>
          <p:nvPr/>
        </p:nvSpPr>
        <p:spPr>
          <a:xfrm>
            <a:off x="740335" y="2553860"/>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优点</a:t>
            </a:r>
          </a:p>
        </p:txBody>
      </p:sp>
      <p:sp>
        <p:nvSpPr>
          <p:cNvPr id="4" name="文本框 3">
            <a:extLst>
              <a:ext uri="{FF2B5EF4-FFF2-40B4-BE49-F238E27FC236}">
                <a16:creationId xmlns:a16="http://schemas.microsoft.com/office/drawing/2014/main" id="{5937AE54-9420-4A62-AC89-12FBFFAF4158}"/>
              </a:ext>
            </a:extLst>
          </p:cNvPr>
          <p:cNvSpPr txBox="1"/>
          <p:nvPr/>
        </p:nvSpPr>
        <p:spPr>
          <a:xfrm>
            <a:off x="740335" y="2958312"/>
            <a:ext cx="10261576" cy="1384995"/>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、良好的封装性，代码结构清晰：对象创建只要需要知道这个对象的类名</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或唯一标识</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就可以了，不用知道创建对象的过程，降</a:t>
            </a:r>
            <a:r>
              <a:rPr lang="en-US" altLang="zh-CN" sz="1400"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低模块间的耦合</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、优秀的扩展性：只要适当修改</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扩展工厂类，就可以完成</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拥抱变化</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3</a:t>
            </a:r>
            <a:r>
              <a:rPr lang="zh-CN" altLang="en-US" sz="1400" dirty="0">
                <a:latin typeface="宋体" panose="02010600030101010101" pitchFamily="2" charset="-122"/>
                <a:ea typeface="宋体" panose="02010600030101010101" pitchFamily="2" charset="-122"/>
              </a:rPr>
              <a:t>、屏蔽产品类：调用者不需要关心产品类的实现如何变化，只需要关系产品的接口，只要保持接口不变，调用者就不需要发生变</a:t>
            </a:r>
            <a:r>
              <a:rPr lang="en-US" altLang="zh-CN" sz="1400"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化，一个产品对象具体由哪一个产品生成由工厂类决定。</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4</a:t>
            </a:r>
            <a:r>
              <a:rPr lang="zh-CN" altLang="en-US" sz="1400" dirty="0">
                <a:latin typeface="宋体" panose="02010600030101010101" pitchFamily="2" charset="-122"/>
                <a:ea typeface="宋体" panose="02010600030101010101" pitchFamily="2" charset="-122"/>
              </a:rPr>
              <a:t>、工厂方法是典型的解耦框架，符合迪米特法则、依赖倒置原则、里氏替换原则</a:t>
            </a:r>
            <a:endParaRPr lang="en-US" altLang="zh-CN" sz="1400" dirty="0">
              <a:latin typeface="宋体" panose="02010600030101010101" pitchFamily="2" charset="-122"/>
              <a:ea typeface="宋体" panose="02010600030101010101" pitchFamily="2" charset="-122"/>
            </a:endParaRPr>
          </a:p>
        </p:txBody>
      </p:sp>
      <p:sp>
        <p:nvSpPr>
          <p:cNvPr id="7" name="文本框 6">
            <a:extLst>
              <a:ext uri="{FF2B5EF4-FFF2-40B4-BE49-F238E27FC236}">
                <a16:creationId xmlns:a16="http://schemas.microsoft.com/office/drawing/2014/main" id="{ADF11DDA-0A90-4B5D-B81B-50ADDF0CF633}"/>
              </a:ext>
            </a:extLst>
          </p:cNvPr>
          <p:cNvSpPr txBox="1"/>
          <p:nvPr/>
        </p:nvSpPr>
        <p:spPr>
          <a:xfrm>
            <a:off x="773160" y="1056382"/>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使用场景</a:t>
            </a:r>
          </a:p>
        </p:txBody>
      </p:sp>
      <p:sp>
        <p:nvSpPr>
          <p:cNvPr id="9" name="文本框 8">
            <a:extLst>
              <a:ext uri="{FF2B5EF4-FFF2-40B4-BE49-F238E27FC236}">
                <a16:creationId xmlns:a16="http://schemas.microsoft.com/office/drawing/2014/main" id="{A9E0F001-74B7-4B80-A354-777F17CBF8C4}"/>
              </a:ext>
            </a:extLst>
          </p:cNvPr>
          <p:cNvSpPr txBox="1"/>
          <p:nvPr/>
        </p:nvSpPr>
        <p:spPr>
          <a:xfrm>
            <a:off x="773160" y="1497554"/>
            <a:ext cx="10261576" cy="954107"/>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、替代</a:t>
            </a:r>
            <a:r>
              <a:rPr lang="en-US" altLang="zh-CN" sz="1400" dirty="0">
                <a:latin typeface="宋体" panose="02010600030101010101" pitchFamily="2" charset="-122"/>
                <a:ea typeface="宋体" panose="02010600030101010101" pitchFamily="2" charset="-122"/>
              </a:rPr>
              <a:t>new</a:t>
            </a:r>
            <a:r>
              <a:rPr lang="zh-CN" altLang="en-US" sz="1400" dirty="0">
                <a:latin typeface="宋体" panose="02010600030101010101" pitchFamily="2" charset="-122"/>
                <a:ea typeface="宋体" panose="02010600030101010101" pitchFamily="2" charset="-122"/>
              </a:rPr>
              <a:t>一个对象：在所有需要生成对象的地方都可以使用，</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、当一个类希望由它的子类来指定它所创建的对象的时候</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3</a:t>
            </a:r>
            <a:r>
              <a:rPr lang="zh-CN" altLang="en-US" sz="1400" dirty="0">
                <a:latin typeface="宋体" panose="02010600030101010101" pitchFamily="2" charset="-122"/>
                <a:ea typeface="宋体" panose="02010600030101010101" pitchFamily="2" charset="-122"/>
              </a:rPr>
              <a:t>、在异构项目中，由一个具体的工厂类来进行管理，减少与外围系统的耦合</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4</a:t>
            </a:r>
            <a:r>
              <a:rPr lang="zh-CN" altLang="en-US" sz="1400" dirty="0">
                <a:latin typeface="宋体" panose="02010600030101010101" pitchFamily="2" charset="-122"/>
                <a:ea typeface="宋体" panose="02010600030101010101" pitchFamily="2" charset="-122"/>
              </a:rPr>
              <a:t>、在测试驱动开发的框架中</a:t>
            </a:r>
            <a:endParaRPr lang="en-US" altLang="zh-CN" sz="1400" dirty="0">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192D0270-47A1-4C6B-97B9-4ACCC99BC71D}"/>
              </a:ext>
            </a:extLst>
          </p:cNvPr>
          <p:cNvSpPr txBox="1"/>
          <p:nvPr/>
        </p:nvSpPr>
        <p:spPr>
          <a:xfrm>
            <a:off x="740335" y="4461474"/>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简单工厂</a:t>
            </a:r>
            <a:r>
              <a:rPr lang="en-US" altLang="zh-CN" sz="1600" dirty="0">
                <a:latin typeface="宋体" panose="02010600030101010101" pitchFamily="2" charset="-122"/>
                <a:ea typeface="宋体" panose="02010600030101010101" pitchFamily="2" charset="-122"/>
              </a:rPr>
              <a:t>(Simple Factory Pattern)</a:t>
            </a:r>
            <a:endParaRPr lang="zh-CN" altLang="en-US" sz="1600" dirty="0">
              <a:latin typeface="宋体" panose="02010600030101010101" pitchFamily="2" charset="-122"/>
              <a:ea typeface="宋体" panose="02010600030101010101" pitchFamily="2" charset="-122"/>
            </a:endParaRPr>
          </a:p>
        </p:txBody>
      </p:sp>
      <p:sp>
        <p:nvSpPr>
          <p:cNvPr id="15" name="文本框 14">
            <a:extLst>
              <a:ext uri="{FF2B5EF4-FFF2-40B4-BE49-F238E27FC236}">
                <a16:creationId xmlns:a16="http://schemas.microsoft.com/office/drawing/2014/main" id="{3D708C42-FE1E-4612-9D48-EF9265B39D04}"/>
              </a:ext>
            </a:extLst>
          </p:cNvPr>
          <p:cNvSpPr txBox="1"/>
          <p:nvPr/>
        </p:nvSpPr>
        <p:spPr>
          <a:xfrm>
            <a:off x="740335" y="4918195"/>
            <a:ext cx="10261576" cy="523220"/>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又称为静态工厂模式，工厂是一个具体的类而且为工厂方法提供一个缺省的实现方式。严格来说，简单工厂并不是真正的模式，不符合开闭原则</a:t>
            </a:r>
            <a:endParaRPr lang="en-US" altLang="zh-CN" sz="1400" dirty="0">
              <a:latin typeface="宋体" panose="02010600030101010101" pitchFamily="2" charset="-122"/>
              <a:ea typeface="宋体" panose="02010600030101010101" pitchFamily="2" charset="-122"/>
            </a:endParaRPr>
          </a:p>
        </p:txBody>
      </p:sp>
      <p:sp>
        <p:nvSpPr>
          <p:cNvPr id="10" name="文本框 9">
            <a:extLst>
              <a:ext uri="{FF2B5EF4-FFF2-40B4-BE49-F238E27FC236}">
                <a16:creationId xmlns:a16="http://schemas.microsoft.com/office/drawing/2014/main" id="{1906615D-1C15-4AF3-B1A8-7EE5F1A40397}"/>
              </a:ext>
            </a:extLst>
          </p:cNvPr>
          <p:cNvSpPr txBox="1"/>
          <p:nvPr/>
        </p:nvSpPr>
        <p:spPr>
          <a:xfrm>
            <a:off x="740335" y="5521060"/>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注意</a:t>
            </a:r>
          </a:p>
        </p:txBody>
      </p:sp>
      <p:sp>
        <p:nvSpPr>
          <p:cNvPr id="11" name="文本框 10">
            <a:extLst>
              <a:ext uri="{FF2B5EF4-FFF2-40B4-BE49-F238E27FC236}">
                <a16:creationId xmlns:a16="http://schemas.microsoft.com/office/drawing/2014/main" id="{D2799A3D-71A5-449D-8AB2-33CAC21B7370}"/>
              </a:ext>
            </a:extLst>
          </p:cNvPr>
          <p:cNvSpPr txBox="1"/>
          <p:nvPr/>
        </p:nvSpPr>
        <p:spPr>
          <a:xfrm>
            <a:off x="773160" y="5939259"/>
            <a:ext cx="10261576"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当实例化的类根本不需要发生变化或实例化出现在子类可以很容易重定义的操作中时，没必要用工厂</a:t>
            </a:r>
            <a:endParaRPr lang="en-US" altLang="zh-CN" sz="1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13029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7464CCE5-02F6-489E-8947-A8FA6DB43B8D}"/>
              </a:ext>
            </a:extLst>
          </p:cNvPr>
          <p:cNvSpPr txBox="1"/>
          <p:nvPr/>
        </p:nvSpPr>
        <p:spPr>
          <a:xfrm>
            <a:off x="1002932" y="922540"/>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实战</a:t>
            </a:r>
          </a:p>
        </p:txBody>
      </p:sp>
      <p:sp>
        <p:nvSpPr>
          <p:cNvPr id="4" name="文本框 3">
            <a:extLst>
              <a:ext uri="{FF2B5EF4-FFF2-40B4-BE49-F238E27FC236}">
                <a16:creationId xmlns:a16="http://schemas.microsoft.com/office/drawing/2014/main" id="{774FD4D3-7863-49A5-A176-03BC8B002E4D}"/>
              </a:ext>
            </a:extLst>
          </p:cNvPr>
          <p:cNvSpPr txBox="1"/>
          <p:nvPr/>
        </p:nvSpPr>
        <p:spPr>
          <a:xfrm>
            <a:off x="1002932" y="144830"/>
            <a:ext cx="3405050" cy="646331"/>
          </a:xfrm>
          <a:prstGeom prst="rect">
            <a:avLst/>
          </a:prstGeom>
          <a:noFill/>
        </p:spPr>
        <p:txBody>
          <a:bodyPr wrap="square">
            <a:spAutoFit/>
          </a:bodyPr>
          <a:lstStyle/>
          <a:p>
            <a:r>
              <a:rPr lang="zh-CN" altLang="en-US" sz="3600" dirty="0"/>
              <a:t>工厂</a:t>
            </a:r>
            <a:r>
              <a:rPr lang="en-US" altLang="zh-CN" sz="3600" dirty="0"/>
              <a:t>(Factory)</a:t>
            </a:r>
          </a:p>
        </p:txBody>
      </p:sp>
      <p:pic>
        <p:nvPicPr>
          <p:cNvPr id="5" name="图片 4">
            <a:extLst>
              <a:ext uri="{FF2B5EF4-FFF2-40B4-BE49-F238E27FC236}">
                <a16:creationId xmlns:a16="http://schemas.microsoft.com/office/drawing/2014/main" id="{713362C7-49DA-4626-9CBC-40763E2EAE11}"/>
              </a:ext>
            </a:extLst>
          </p:cNvPr>
          <p:cNvPicPr>
            <a:picLocks noChangeAspect="1"/>
          </p:cNvPicPr>
          <p:nvPr/>
        </p:nvPicPr>
        <p:blipFill>
          <a:blip r:embed="rId2"/>
          <a:stretch>
            <a:fillRect/>
          </a:stretch>
        </p:blipFill>
        <p:spPr>
          <a:xfrm>
            <a:off x="1002932" y="1497677"/>
            <a:ext cx="6057900" cy="1676400"/>
          </a:xfrm>
          <a:prstGeom prst="rect">
            <a:avLst/>
          </a:prstGeom>
        </p:spPr>
      </p:pic>
      <p:pic>
        <p:nvPicPr>
          <p:cNvPr id="11" name="图片 10">
            <a:extLst>
              <a:ext uri="{FF2B5EF4-FFF2-40B4-BE49-F238E27FC236}">
                <a16:creationId xmlns:a16="http://schemas.microsoft.com/office/drawing/2014/main" id="{CB5959A3-7275-4BB3-9637-22274A680986}"/>
              </a:ext>
            </a:extLst>
          </p:cNvPr>
          <p:cNvPicPr>
            <a:picLocks noChangeAspect="1"/>
          </p:cNvPicPr>
          <p:nvPr/>
        </p:nvPicPr>
        <p:blipFill>
          <a:blip r:embed="rId3"/>
          <a:stretch>
            <a:fillRect/>
          </a:stretch>
        </p:blipFill>
        <p:spPr>
          <a:xfrm>
            <a:off x="1002932" y="3326880"/>
            <a:ext cx="5422900" cy="1060450"/>
          </a:xfrm>
          <a:prstGeom prst="rect">
            <a:avLst/>
          </a:prstGeom>
        </p:spPr>
      </p:pic>
    </p:spTree>
    <p:extLst>
      <p:ext uri="{BB962C8B-B14F-4D97-AF65-F5344CB8AC3E}">
        <p14:creationId xmlns:p14="http://schemas.microsoft.com/office/powerpoint/2010/main" val="1254666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EFDE6AF7-D398-4189-B97C-202C93F66B62}"/>
              </a:ext>
            </a:extLst>
          </p:cNvPr>
          <p:cNvSpPr txBox="1"/>
          <p:nvPr/>
        </p:nvSpPr>
        <p:spPr>
          <a:xfrm>
            <a:off x="1002932" y="144830"/>
            <a:ext cx="5430672" cy="646331"/>
          </a:xfrm>
          <a:prstGeom prst="rect">
            <a:avLst/>
          </a:prstGeom>
          <a:noFill/>
        </p:spPr>
        <p:txBody>
          <a:bodyPr wrap="square">
            <a:spAutoFit/>
          </a:bodyPr>
          <a:lstStyle/>
          <a:p>
            <a:r>
              <a:rPr lang="zh-CN" altLang="en-US" sz="3600" dirty="0"/>
              <a:t>抽象工厂</a:t>
            </a:r>
            <a:r>
              <a:rPr lang="en-US" altLang="zh-CN" dirty="0"/>
              <a:t>Abstract Factory</a:t>
            </a:r>
          </a:p>
        </p:txBody>
      </p:sp>
      <p:sp>
        <p:nvSpPr>
          <p:cNvPr id="3" name="文本框 2">
            <a:extLst>
              <a:ext uri="{FF2B5EF4-FFF2-40B4-BE49-F238E27FC236}">
                <a16:creationId xmlns:a16="http://schemas.microsoft.com/office/drawing/2014/main" id="{DA9D6081-FB7D-4215-9BF1-BDD921129E0B}"/>
              </a:ext>
            </a:extLst>
          </p:cNvPr>
          <p:cNvSpPr txBox="1"/>
          <p:nvPr/>
        </p:nvSpPr>
        <p:spPr>
          <a:xfrm>
            <a:off x="996715" y="943363"/>
            <a:ext cx="10261576" cy="307777"/>
          </a:xfrm>
          <a:prstGeom prst="rect">
            <a:avLst/>
          </a:prstGeom>
          <a:noFill/>
          <a:ln>
            <a:solidFill>
              <a:srgbClr val="00B0F0"/>
            </a:solidFill>
            <a:prstDash val="dash"/>
          </a:ln>
        </p:spPr>
        <p:txBody>
          <a:bodyPr wrap="square" rtlCol="0">
            <a:spAutoFit/>
          </a:bodyPr>
          <a:lstStyle/>
          <a:p>
            <a:r>
              <a:rPr lang="zh-CN" altLang="en-US" sz="1400" dirty="0"/>
              <a:t>定义</a:t>
            </a:r>
          </a:p>
        </p:txBody>
      </p:sp>
      <p:sp>
        <p:nvSpPr>
          <p:cNvPr id="4" name="文本框 3">
            <a:extLst>
              <a:ext uri="{FF2B5EF4-FFF2-40B4-BE49-F238E27FC236}">
                <a16:creationId xmlns:a16="http://schemas.microsoft.com/office/drawing/2014/main" id="{670E3197-48F0-4ED7-B786-D08294A04C15}"/>
              </a:ext>
            </a:extLst>
          </p:cNvPr>
          <p:cNvSpPr txBox="1"/>
          <p:nvPr/>
        </p:nvSpPr>
        <p:spPr>
          <a:xfrm>
            <a:off x="996715" y="1287752"/>
            <a:ext cx="10261576" cy="646331"/>
          </a:xfrm>
          <a:prstGeom prst="rect">
            <a:avLst/>
          </a:prstGeom>
          <a:noFill/>
        </p:spPr>
        <p:txBody>
          <a:bodyPr wrap="square" rtlCol="0">
            <a:spAutoFit/>
          </a:bodyPr>
          <a:lstStyle/>
          <a:p>
            <a:r>
              <a:rPr lang="en-US" altLang="zh-CN" dirty="0"/>
              <a:t>Provide an interface for creating families of related or dependent objects without specifying their concrete classes.</a:t>
            </a:r>
            <a:endParaRPr lang="zh-CN" altLang="en-US" dirty="0"/>
          </a:p>
        </p:txBody>
      </p:sp>
      <p:sp>
        <p:nvSpPr>
          <p:cNvPr id="7" name="文本框 6">
            <a:extLst>
              <a:ext uri="{FF2B5EF4-FFF2-40B4-BE49-F238E27FC236}">
                <a16:creationId xmlns:a16="http://schemas.microsoft.com/office/drawing/2014/main" id="{6D4F33F2-50DD-4674-A5F3-E7073DCC7AD5}"/>
              </a:ext>
            </a:extLst>
          </p:cNvPr>
          <p:cNvSpPr txBox="1"/>
          <p:nvPr/>
        </p:nvSpPr>
        <p:spPr>
          <a:xfrm>
            <a:off x="996715" y="1929467"/>
            <a:ext cx="10261576"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为创建一组相关或相互依赖的对象提供一个接口，而且无需指定它们的具体类。</a:t>
            </a:r>
          </a:p>
        </p:txBody>
      </p:sp>
      <p:pic>
        <p:nvPicPr>
          <p:cNvPr id="5" name="图片 4">
            <a:extLst>
              <a:ext uri="{FF2B5EF4-FFF2-40B4-BE49-F238E27FC236}">
                <a16:creationId xmlns:a16="http://schemas.microsoft.com/office/drawing/2014/main" id="{616CE585-EC25-4505-B05C-00B4C1BAA65C}"/>
              </a:ext>
            </a:extLst>
          </p:cNvPr>
          <p:cNvPicPr>
            <a:picLocks noChangeAspect="1"/>
          </p:cNvPicPr>
          <p:nvPr/>
        </p:nvPicPr>
        <p:blipFill>
          <a:blip r:embed="rId2"/>
          <a:stretch>
            <a:fillRect/>
          </a:stretch>
        </p:blipFill>
        <p:spPr>
          <a:xfrm>
            <a:off x="2221868" y="2219004"/>
            <a:ext cx="7191073" cy="4624964"/>
          </a:xfrm>
          <a:prstGeom prst="rect">
            <a:avLst/>
          </a:prstGeom>
        </p:spPr>
      </p:pic>
    </p:spTree>
    <p:extLst>
      <p:ext uri="{BB962C8B-B14F-4D97-AF65-F5344CB8AC3E}">
        <p14:creationId xmlns:p14="http://schemas.microsoft.com/office/powerpoint/2010/main" val="3452810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EFDE6AF7-D398-4189-B97C-202C93F66B62}"/>
              </a:ext>
            </a:extLst>
          </p:cNvPr>
          <p:cNvSpPr txBox="1"/>
          <p:nvPr/>
        </p:nvSpPr>
        <p:spPr>
          <a:xfrm>
            <a:off x="1002932" y="144830"/>
            <a:ext cx="5430672" cy="646331"/>
          </a:xfrm>
          <a:prstGeom prst="rect">
            <a:avLst/>
          </a:prstGeom>
          <a:noFill/>
        </p:spPr>
        <p:txBody>
          <a:bodyPr wrap="square">
            <a:spAutoFit/>
          </a:bodyPr>
          <a:lstStyle/>
          <a:p>
            <a:r>
              <a:rPr lang="zh-CN" altLang="en-US" sz="3600" dirty="0"/>
              <a:t>抽象工厂</a:t>
            </a:r>
            <a:r>
              <a:rPr lang="en-US" altLang="zh-CN" dirty="0"/>
              <a:t>Abstract Factory</a:t>
            </a:r>
          </a:p>
        </p:txBody>
      </p:sp>
      <p:sp>
        <p:nvSpPr>
          <p:cNvPr id="3" name="文本框 2">
            <a:extLst>
              <a:ext uri="{FF2B5EF4-FFF2-40B4-BE49-F238E27FC236}">
                <a16:creationId xmlns:a16="http://schemas.microsoft.com/office/drawing/2014/main" id="{14F7DAE1-0D76-4853-AB01-2BC7E4E5836D}"/>
              </a:ext>
            </a:extLst>
          </p:cNvPr>
          <p:cNvSpPr txBox="1"/>
          <p:nvPr/>
        </p:nvSpPr>
        <p:spPr>
          <a:xfrm>
            <a:off x="773160" y="2510090"/>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优点</a:t>
            </a:r>
          </a:p>
        </p:txBody>
      </p:sp>
      <p:sp>
        <p:nvSpPr>
          <p:cNvPr id="4" name="文本框 3">
            <a:extLst>
              <a:ext uri="{FF2B5EF4-FFF2-40B4-BE49-F238E27FC236}">
                <a16:creationId xmlns:a16="http://schemas.microsoft.com/office/drawing/2014/main" id="{D8ED1FAA-C072-477A-91E1-C9976282A5C2}"/>
              </a:ext>
            </a:extLst>
          </p:cNvPr>
          <p:cNvSpPr txBox="1"/>
          <p:nvPr/>
        </p:nvSpPr>
        <p:spPr>
          <a:xfrm>
            <a:off x="773160" y="2871444"/>
            <a:ext cx="10261576" cy="1169551"/>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、封装性：调用者不用关心每个产品的实例是怎么创造出来，只要关心接口或抽象。调用者只要知道工厂类是哪个，就可以创造出一个需要的对象</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、它使得易于改变产品系列：抽象工厂创造了一个完整的产品系列，只要改变具体的工厂既可使用不同的产品配置。</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3</a:t>
            </a:r>
            <a:r>
              <a:rPr lang="zh-CN" altLang="en-US" sz="1400" dirty="0">
                <a:latin typeface="宋体" panose="02010600030101010101" pitchFamily="2" charset="-122"/>
                <a:ea typeface="宋体" panose="02010600030101010101" pitchFamily="2" charset="-122"/>
              </a:rPr>
              <a:t>、产品族内的约束为非公开状态：比如当一个系列中的产品对象被设计成一起工作时，一个应用一次只能使用同一个系列中的对象。</a:t>
            </a:r>
            <a:endParaRPr lang="en-US" altLang="zh-CN" sz="1400" dirty="0">
              <a:latin typeface="宋体" panose="02010600030101010101" pitchFamily="2" charset="-122"/>
              <a:ea typeface="宋体" panose="02010600030101010101" pitchFamily="2" charset="-122"/>
            </a:endParaRPr>
          </a:p>
        </p:txBody>
      </p:sp>
      <p:sp>
        <p:nvSpPr>
          <p:cNvPr id="5" name="文本框 4">
            <a:extLst>
              <a:ext uri="{FF2B5EF4-FFF2-40B4-BE49-F238E27FC236}">
                <a16:creationId xmlns:a16="http://schemas.microsoft.com/office/drawing/2014/main" id="{BECF2E6D-07BD-45EF-84F2-C2970C39A46D}"/>
              </a:ext>
            </a:extLst>
          </p:cNvPr>
          <p:cNvSpPr txBox="1"/>
          <p:nvPr/>
        </p:nvSpPr>
        <p:spPr>
          <a:xfrm>
            <a:off x="773160" y="4150916"/>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缺点</a:t>
            </a:r>
          </a:p>
        </p:txBody>
      </p:sp>
      <p:sp>
        <p:nvSpPr>
          <p:cNvPr id="6" name="文本框 5">
            <a:extLst>
              <a:ext uri="{FF2B5EF4-FFF2-40B4-BE49-F238E27FC236}">
                <a16:creationId xmlns:a16="http://schemas.microsoft.com/office/drawing/2014/main" id="{0C5C6678-BF35-48F2-8D78-C61236946D9D}"/>
              </a:ext>
            </a:extLst>
          </p:cNvPr>
          <p:cNvSpPr txBox="1"/>
          <p:nvPr/>
        </p:nvSpPr>
        <p:spPr>
          <a:xfrm>
            <a:off x="773160" y="4594460"/>
            <a:ext cx="10261576" cy="523220"/>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产品族扩展非常困难：抽象工厂确定了可以被创建的产品集合，支持新种类的产品就需要扩展该工厂接口，这将涉及抽象工厂类及其所有子类的改变。</a:t>
            </a:r>
            <a:endParaRPr lang="en-US" altLang="zh-CN" sz="1400" dirty="0">
              <a:latin typeface="宋体" panose="02010600030101010101" pitchFamily="2" charset="-122"/>
              <a:ea typeface="宋体" panose="02010600030101010101" pitchFamily="2" charset="-122"/>
            </a:endParaRPr>
          </a:p>
        </p:txBody>
      </p:sp>
      <p:sp>
        <p:nvSpPr>
          <p:cNvPr id="7" name="文本框 6">
            <a:extLst>
              <a:ext uri="{FF2B5EF4-FFF2-40B4-BE49-F238E27FC236}">
                <a16:creationId xmlns:a16="http://schemas.microsoft.com/office/drawing/2014/main" id="{C45BA4EE-05C2-45DC-847B-99CC89281DA1}"/>
              </a:ext>
            </a:extLst>
          </p:cNvPr>
          <p:cNvSpPr txBox="1"/>
          <p:nvPr/>
        </p:nvSpPr>
        <p:spPr>
          <a:xfrm>
            <a:off x="773160" y="1056382"/>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使用场景</a:t>
            </a:r>
          </a:p>
        </p:txBody>
      </p:sp>
      <p:sp>
        <p:nvSpPr>
          <p:cNvPr id="8" name="文本框 7">
            <a:extLst>
              <a:ext uri="{FF2B5EF4-FFF2-40B4-BE49-F238E27FC236}">
                <a16:creationId xmlns:a16="http://schemas.microsoft.com/office/drawing/2014/main" id="{5700EC71-1037-4F1F-99B3-89DFE41DA858}"/>
              </a:ext>
            </a:extLst>
          </p:cNvPr>
          <p:cNvSpPr txBox="1"/>
          <p:nvPr/>
        </p:nvSpPr>
        <p:spPr>
          <a:xfrm>
            <a:off x="773160" y="1497554"/>
            <a:ext cx="10261576" cy="954107"/>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、一个对象族</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或一组没有任何关系的对象</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都有相同约束</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、一个系统要独立于它的产品的创建、组合和表示</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3</a:t>
            </a:r>
            <a:r>
              <a:rPr lang="zh-CN" altLang="en-US" sz="1400" dirty="0">
                <a:latin typeface="宋体" panose="02010600030101010101" pitchFamily="2" charset="-122"/>
                <a:ea typeface="宋体" panose="02010600030101010101" pitchFamily="2" charset="-122"/>
              </a:rPr>
              <a:t>、要强调一系列相关产品对象的设计一边进行联合使用</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4</a:t>
            </a:r>
            <a:r>
              <a:rPr lang="zh-CN" altLang="en-US" sz="1400" dirty="0">
                <a:latin typeface="宋体" panose="02010600030101010101" pitchFamily="2" charset="-122"/>
                <a:ea typeface="宋体" panose="02010600030101010101" pitchFamily="2" charset="-122"/>
              </a:rPr>
              <a:t>、提供一个产品类库，但只想显示它们的接口而不是实现</a:t>
            </a:r>
            <a:endParaRPr lang="en-US" altLang="zh-CN" sz="1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509162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EFDE6AF7-D398-4189-B97C-202C93F66B62}"/>
              </a:ext>
            </a:extLst>
          </p:cNvPr>
          <p:cNvSpPr txBox="1"/>
          <p:nvPr/>
        </p:nvSpPr>
        <p:spPr>
          <a:xfrm>
            <a:off x="1002932" y="144830"/>
            <a:ext cx="5430672" cy="646331"/>
          </a:xfrm>
          <a:prstGeom prst="rect">
            <a:avLst/>
          </a:prstGeom>
          <a:noFill/>
        </p:spPr>
        <p:txBody>
          <a:bodyPr wrap="square">
            <a:spAutoFit/>
          </a:bodyPr>
          <a:lstStyle/>
          <a:p>
            <a:r>
              <a:rPr lang="zh-CN" altLang="en-US" sz="3600" dirty="0"/>
              <a:t>抽象工厂</a:t>
            </a:r>
            <a:r>
              <a:rPr lang="en-US" altLang="zh-CN" dirty="0"/>
              <a:t>Abstract Factory</a:t>
            </a:r>
          </a:p>
        </p:txBody>
      </p:sp>
      <p:sp>
        <p:nvSpPr>
          <p:cNvPr id="7" name="文本框 6">
            <a:extLst>
              <a:ext uri="{FF2B5EF4-FFF2-40B4-BE49-F238E27FC236}">
                <a16:creationId xmlns:a16="http://schemas.microsoft.com/office/drawing/2014/main" id="{C45BA4EE-05C2-45DC-847B-99CC89281DA1}"/>
              </a:ext>
            </a:extLst>
          </p:cNvPr>
          <p:cNvSpPr txBox="1"/>
          <p:nvPr/>
        </p:nvSpPr>
        <p:spPr>
          <a:xfrm>
            <a:off x="1002932" y="1056382"/>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实战</a:t>
            </a:r>
          </a:p>
        </p:txBody>
      </p:sp>
      <p:pic>
        <p:nvPicPr>
          <p:cNvPr id="10" name="图片 9">
            <a:extLst>
              <a:ext uri="{FF2B5EF4-FFF2-40B4-BE49-F238E27FC236}">
                <a16:creationId xmlns:a16="http://schemas.microsoft.com/office/drawing/2014/main" id="{806ED72A-DABD-4AAD-B24A-4CAB0A210562}"/>
              </a:ext>
            </a:extLst>
          </p:cNvPr>
          <p:cNvPicPr>
            <a:picLocks noChangeAspect="1"/>
          </p:cNvPicPr>
          <p:nvPr/>
        </p:nvPicPr>
        <p:blipFill>
          <a:blip r:embed="rId2"/>
          <a:stretch>
            <a:fillRect/>
          </a:stretch>
        </p:blipFill>
        <p:spPr>
          <a:xfrm>
            <a:off x="3807229" y="1537920"/>
            <a:ext cx="3962400" cy="5175250"/>
          </a:xfrm>
          <a:prstGeom prst="rect">
            <a:avLst/>
          </a:prstGeom>
        </p:spPr>
      </p:pic>
    </p:spTree>
    <p:extLst>
      <p:ext uri="{BB962C8B-B14F-4D97-AF65-F5344CB8AC3E}">
        <p14:creationId xmlns:p14="http://schemas.microsoft.com/office/powerpoint/2010/main" val="4033401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CC9C20A-8572-45EC-BD14-B3BFE0135B90}"/>
              </a:ext>
            </a:extLst>
          </p:cNvPr>
          <p:cNvSpPr txBox="1"/>
          <p:nvPr/>
        </p:nvSpPr>
        <p:spPr>
          <a:xfrm>
            <a:off x="1002932" y="144830"/>
            <a:ext cx="3405050" cy="646331"/>
          </a:xfrm>
          <a:prstGeom prst="rect">
            <a:avLst/>
          </a:prstGeom>
          <a:noFill/>
        </p:spPr>
        <p:txBody>
          <a:bodyPr wrap="square">
            <a:spAutoFit/>
          </a:bodyPr>
          <a:lstStyle/>
          <a:p>
            <a:r>
              <a:rPr lang="zh-CN" altLang="en-US" sz="3600" dirty="0"/>
              <a:t>建造者</a:t>
            </a:r>
            <a:r>
              <a:rPr lang="en-US" altLang="zh-CN" sz="3600" dirty="0"/>
              <a:t>(Builder)</a:t>
            </a:r>
          </a:p>
        </p:txBody>
      </p:sp>
      <p:sp>
        <p:nvSpPr>
          <p:cNvPr id="4" name="文本框 3">
            <a:extLst>
              <a:ext uri="{FF2B5EF4-FFF2-40B4-BE49-F238E27FC236}">
                <a16:creationId xmlns:a16="http://schemas.microsoft.com/office/drawing/2014/main" id="{71E67AB3-112F-46F0-A261-ECD5F022102B}"/>
              </a:ext>
            </a:extLst>
          </p:cNvPr>
          <p:cNvSpPr txBox="1"/>
          <p:nvPr/>
        </p:nvSpPr>
        <p:spPr>
          <a:xfrm>
            <a:off x="996715" y="885437"/>
            <a:ext cx="10261576" cy="307777"/>
          </a:xfrm>
          <a:prstGeom prst="rect">
            <a:avLst/>
          </a:prstGeom>
          <a:noFill/>
          <a:ln>
            <a:solidFill>
              <a:srgbClr val="00B0F0"/>
            </a:solidFill>
            <a:prstDash val="dash"/>
          </a:ln>
        </p:spPr>
        <p:txBody>
          <a:bodyPr wrap="square" rtlCol="0">
            <a:spAutoFit/>
          </a:bodyPr>
          <a:lstStyle/>
          <a:p>
            <a:r>
              <a:rPr lang="zh-CN" altLang="en-US" sz="1400" dirty="0"/>
              <a:t>定义</a:t>
            </a:r>
          </a:p>
        </p:txBody>
      </p:sp>
      <p:sp>
        <p:nvSpPr>
          <p:cNvPr id="5" name="文本框 4">
            <a:extLst>
              <a:ext uri="{FF2B5EF4-FFF2-40B4-BE49-F238E27FC236}">
                <a16:creationId xmlns:a16="http://schemas.microsoft.com/office/drawing/2014/main" id="{DB489107-49AC-4F2C-AD8C-A714B7F2E4E0}"/>
              </a:ext>
            </a:extLst>
          </p:cNvPr>
          <p:cNvSpPr txBox="1"/>
          <p:nvPr/>
        </p:nvSpPr>
        <p:spPr>
          <a:xfrm>
            <a:off x="996715" y="1229826"/>
            <a:ext cx="10261576" cy="646331"/>
          </a:xfrm>
          <a:prstGeom prst="rect">
            <a:avLst/>
          </a:prstGeom>
          <a:noFill/>
        </p:spPr>
        <p:txBody>
          <a:bodyPr wrap="square" rtlCol="0">
            <a:spAutoFit/>
          </a:bodyPr>
          <a:lstStyle/>
          <a:p>
            <a:r>
              <a:rPr lang="en-US" altLang="zh-CN" dirty="0"/>
              <a:t>Separate the construction of a complex object from its representation so that the same construction process can create different representations.</a:t>
            </a:r>
            <a:endParaRPr lang="zh-CN" altLang="en-US" dirty="0"/>
          </a:p>
        </p:txBody>
      </p:sp>
      <p:sp>
        <p:nvSpPr>
          <p:cNvPr id="6" name="文本框 5">
            <a:extLst>
              <a:ext uri="{FF2B5EF4-FFF2-40B4-BE49-F238E27FC236}">
                <a16:creationId xmlns:a16="http://schemas.microsoft.com/office/drawing/2014/main" id="{618D142A-62BC-4183-A32C-8C0DE334B6A6}"/>
              </a:ext>
            </a:extLst>
          </p:cNvPr>
          <p:cNvSpPr txBox="1"/>
          <p:nvPr/>
        </p:nvSpPr>
        <p:spPr>
          <a:xfrm>
            <a:off x="996715" y="1871541"/>
            <a:ext cx="10261576"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将一个复杂对象的构建与它的表示分离，使得同样的构建过程可以创建不同的表示。</a:t>
            </a:r>
          </a:p>
        </p:txBody>
      </p:sp>
      <p:pic>
        <p:nvPicPr>
          <p:cNvPr id="7" name="图片 6">
            <a:extLst>
              <a:ext uri="{FF2B5EF4-FFF2-40B4-BE49-F238E27FC236}">
                <a16:creationId xmlns:a16="http://schemas.microsoft.com/office/drawing/2014/main" id="{E517362F-5FA8-4523-9407-2F6FADF1953F}"/>
              </a:ext>
            </a:extLst>
          </p:cNvPr>
          <p:cNvPicPr>
            <a:picLocks noChangeAspect="1"/>
          </p:cNvPicPr>
          <p:nvPr/>
        </p:nvPicPr>
        <p:blipFill>
          <a:blip r:embed="rId2"/>
          <a:stretch>
            <a:fillRect/>
          </a:stretch>
        </p:blipFill>
        <p:spPr>
          <a:xfrm>
            <a:off x="2639760" y="2179318"/>
            <a:ext cx="6766123" cy="4634385"/>
          </a:xfrm>
          <a:prstGeom prst="rect">
            <a:avLst/>
          </a:prstGeom>
        </p:spPr>
      </p:pic>
    </p:spTree>
    <p:extLst>
      <p:ext uri="{BB962C8B-B14F-4D97-AF65-F5344CB8AC3E}">
        <p14:creationId xmlns:p14="http://schemas.microsoft.com/office/powerpoint/2010/main" val="2427807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99A9383A-01CA-406F-94CE-21BA127EF588}"/>
              </a:ext>
            </a:extLst>
          </p:cNvPr>
          <p:cNvSpPr txBox="1"/>
          <p:nvPr/>
        </p:nvSpPr>
        <p:spPr>
          <a:xfrm>
            <a:off x="1002932" y="1152976"/>
            <a:ext cx="9742665" cy="338554"/>
          </a:xfrm>
          <a:prstGeom prst="rect">
            <a:avLst/>
          </a:prstGeom>
          <a:noFill/>
          <a:ln w="12700">
            <a:solidFill>
              <a:srgbClr val="00B0F0"/>
            </a:solidFill>
            <a:prstDash val="dash"/>
          </a:ln>
        </p:spPr>
        <p:txBody>
          <a:bodyPr wrap="square">
            <a:spAutoFit/>
          </a:bodyPr>
          <a:lstStyle/>
          <a:p>
            <a:r>
              <a:rPr lang="zh-CN" altLang="en-US" sz="1600" dirty="0"/>
              <a:t>模式名</a:t>
            </a:r>
            <a:r>
              <a:rPr lang="en-US" altLang="zh-CN" sz="1600" dirty="0"/>
              <a:t>(Pattern Name)</a:t>
            </a:r>
            <a:r>
              <a:rPr lang="zh-CN" altLang="en-US" sz="1600" dirty="0"/>
              <a:t>：一个助记名，它用一两个词来描述模式的问题、解决方案和效果</a:t>
            </a:r>
          </a:p>
        </p:txBody>
      </p:sp>
      <p:sp>
        <p:nvSpPr>
          <p:cNvPr id="7" name="文本框 6">
            <a:extLst>
              <a:ext uri="{FF2B5EF4-FFF2-40B4-BE49-F238E27FC236}">
                <a16:creationId xmlns:a16="http://schemas.microsoft.com/office/drawing/2014/main" id="{F837D348-96F2-49EE-B63C-9B2E1F6A11B9}"/>
              </a:ext>
            </a:extLst>
          </p:cNvPr>
          <p:cNvSpPr txBox="1"/>
          <p:nvPr/>
        </p:nvSpPr>
        <p:spPr>
          <a:xfrm>
            <a:off x="1002932" y="376801"/>
            <a:ext cx="2561757" cy="646331"/>
          </a:xfrm>
          <a:prstGeom prst="rect">
            <a:avLst/>
          </a:prstGeom>
          <a:noFill/>
        </p:spPr>
        <p:txBody>
          <a:bodyPr wrap="square">
            <a:spAutoFit/>
          </a:bodyPr>
          <a:lstStyle/>
          <a:p>
            <a:r>
              <a:rPr lang="zh-CN" altLang="en-US" sz="3600" dirty="0"/>
              <a:t>四要素</a:t>
            </a:r>
          </a:p>
        </p:txBody>
      </p:sp>
      <p:sp>
        <p:nvSpPr>
          <p:cNvPr id="6" name="文本框 5">
            <a:extLst>
              <a:ext uri="{FF2B5EF4-FFF2-40B4-BE49-F238E27FC236}">
                <a16:creationId xmlns:a16="http://schemas.microsoft.com/office/drawing/2014/main" id="{ACD00989-86D8-4E69-930C-C47867BF4EC1}"/>
              </a:ext>
            </a:extLst>
          </p:cNvPr>
          <p:cNvSpPr txBox="1"/>
          <p:nvPr/>
        </p:nvSpPr>
        <p:spPr>
          <a:xfrm>
            <a:off x="1002924" y="2386449"/>
            <a:ext cx="9742665" cy="338554"/>
          </a:xfrm>
          <a:prstGeom prst="rect">
            <a:avLst/>
          </a:prstGeom>
          <a:noFill/>
          <a:ln w="12700">
            <a:solidFill>
              <a:srgbClr val="00B0F0"/>
            </a:solidFill>
            <a:prstDash val="dash"/>
          </a:ln>
        </p:spPr>
        <p:txBody>
          <a:bodyPr wrap="square">
            <a:spAutoFit/>
          </a:bodyPr>
          <a:lstStyle/>
          <a:p>
            <a:r>
              <a:rPr lang="zh-CN" altLang="en-US" sz="1600" dirty="0"/>
              <a:t>问题</a:t>
            </a:r>
            <a:r>
              <a:rPr lang="en-US" altLang="zh-CN" sz="1600" dirty="0"/>
              <a:t>(Problem)</a:t>
            </a:r>
            <a:r>
              <a:rPr lang="zh-CN" altLang="en-US" sz="1600" dirty="0"/>
              <a:t>：描述了应该在何时使用模式</a:t>
            </a:r>
          </a:p>
        </p:txBody>
      </p:sp>
      <p:sp>
        <p:nvSpPr>
          <p:cNvPr id="9" name="文本框 8">
            <a:extLst>
              <a:ext uri="{FF2B5EF4-FFF2-40B4-BE49-F238E27FC236}">
                <a16:creationId xmlns:a16="http://schemas.microsoft.com/office/drawing/2014/main" id="{B075D90C-D72F-4407-A7E4-F721EA004E70}"/>
              </a:ext>
            </a:extLst>
          </p:cNvPr>
          <p:cNvSpPr txBox="1"/>
          <p:nvPr/>
        </p:nvSpPr>
        <p:spPr>
          <a:xfrm>
            <a:off x="1002932" y="3613362"/>
            <a:ext cx="9742665" cy="338554"/>
          </a:xfrm>
          <a:prstGeom prst="rect">
            <a:avLst/>
          </a:prstGeom>
          <a:noFill/>
          <a:ln w="12700">
            <a:solidFill>
              <a:srgbClr val="00B0F0"/>
            </a:solidFill>
            <a:prstDash val="dash"/>
          </a:ln>
        </p:spPr>
        <p:txBody>
          <a:bodyPr wrap="square">
            <a:spAutoFit/>
          </a:bodyPr>
          <a:lstStyle/>
          <a:p>
            <a:r>
              <a:rPr lang="zh-CN" altLang="en-US" sz="1600" dirty="0"/>
              <a:t>解决方案</a:t>
            </a:r>
            <a:r>
              <a:rPr lang="en-US" altLang="zh-CN" sz="1600" dirty="0"/>
              <a:t>(Solution)</a:t>
            </a:r>
            <a:r>
              <a:rPr lang="zh-CN" altLang="en-US" sz="1600" dirty="0"/>
              <a:t>：描述了设计的组成成分、它们之间的相互关系及各自的职责和协作方式</a:t>
            </a:r>
          </a:p>
        </p:txBody>
      </p:sp>
      <p:sp>
        <p:nvSpPr>
          <p:cNvPr id="10" name="文本框 9">
            <a:extLst>
              <a:ext uri="{FF2B5EF4-FFF2-40B4-BE49-F238E27FC236}">
                <a16:creationId xmlns:a16="http://schemas.microsoft.com/office/drawing/2014/main" id="{7A77F968-0D28-435B-BECB-4DD7259FB9BD}"/>
              </a:ext>
            </a:extLst>
          </p:cNvPr>
          <p:cNvSpPr txBox="1"/>
          <p:nvPr/>
        </p:nvSpPr>
        <p:spPr>
          <a:xfrm>
            <a:off x="1002921" y="4840275"/>
            <a:ext cx="9742665" cy="338554"/>
          </a:xfrm>
          <a:prstGeom prst="rect">
            <a:avLst/>
          </a:prstGeom>
          <a:noFill/>
          <a:ln w="12700">
            <a:solidFill>
              <a:srgbClr val="00B0F0"/>
            </a:solidFill>
            <a:prstDash val="dash"/>
          </a:ln>
        </p:spPr>
        <p:txBody>
          <a:bodyPr wrap="square">
            <a:spAutoFit/>
          </a:bodyPr>
          <a:lstStyle/>
          <a:p>
            <a:r>
              <a:rPr lang="zh-CN" altLang="en-US" sz="1600" dirty="0"/>
              <a:t>效果</a:t>
            </a:r>
            <a:r>
              <a:rPr lang="en-US" altLang="zh-CN" sz="1600" dirty="0"/>
              <a:t>(Consequence)</a:t>
            </a:r>
            <a:r>
              <a:rPr lang="zh-CN" altLang="en-US" sz="1600" dirty="0"/>
              <a:t>：描述了模式应用的效果及使用模式应权衡的问题</a:t>
            </a:r>
          </a:p>
        </p:txBody>
      </p:sp>
      <p:sp>
        <p:nvSpPr>
          <p:cNvPr id="2" name="文本框 1">
            <a:extLst>
              <a:ext uri="{FF2B5EF4-FFF2-40B4-BE49-F238E27FC236}">
                <a16:creationId xmlns:a16="http://schemas.microsoft.com/office/drawing/2014/main" id="{B3292C5E-B926-4E29-BD93-0E2B6F779D34}"/>
              </a:ext>
            </a:extLst>
          </p:cNvPr>
          <p:cNvSpPr txBox="1"/>
          <p:nvPr/>
        </p:nvSpPr>
        <p:spPr>
          <a:xfrm>
            <a:off x="1002928" y="1594205"/>
            <a:ext cx="9742665" cy="584775"/>
          </a:xfrm>
          <a:prstGeom prst="rect">
            <a:avLst/>
          </a:prstGeom>
          <a:noFill/>
        </p:spPr>
        <p:txBody>
          <a:bodyPr wrap="square" rtlCol="0">
            <a:spAutoFit/>
          </a:bodyPr>
          <a:lstStyle/>
          <a:p>
            <a:r>
              <a:rPr lang="zh-CN" altLang="en-US" sz="1600" dirty="0"/>
              <a:t>命名一个新的模式增加了我们的设计词汇。基于一个模式词汇表，在较高的抽象层次上进行设计，便于交流思想及设计结果。</a:t>
            </a:r>
          </a:p>
        </p:txBody>
      </p:sp>
      <p:sp>
        <p:nvSpPr>
          <p:cNvPr id="11" name="文本框 10">
            <a:extLst>
              <a:ext uri="{FF2B5EF4-FFF2-40B4-BE49-F238E27FC236}">
                <a16:creationId xmlns:a16="http://schemas.microsoft.com/office/drawing/2014/main" id="{631235A0-4510-42D0-9EB6-D84A28F85BDD}"/>
              </a:ext>
            </a:extLst>
          </p:cNvPr>
          <p:cNvSpPr txBox="1"/>
          <p:nvPr/>
        </p:nvSpPr>
        <p:spPr>
          <a:xfrm>
            <a:off x="1002922" y="2823979"/>
            <a:ext cx="9742665" cy="584775"/>
          </a:xfrm>
          <a:prstGeom prst="rect">
            <a:avLst/>
          </a:prstGeom>
          <a:noFill/>
        </p:spPr>
        <p:txBody>
          <a:bodyPr wrap="square" rtlCol="0">
            <a:spAutoFit/>
          </a:bodyPr>
          <a:lstStyle/>
          <a:p>
            <a:r>
              <a:rPr lang="zh-CN" altLang="en-US" sz="1600" dirty="0"/>
              <a:t>解释了设计问题和问题存在的前因后果。它可能描述了特定的设计问题，也可能描述了导致不灵活设计的类或对象结构。有时候，问题部分会包括使用模式必须满足的一系列先决条件</a:t>
            </a:r>
          </a:p>
        </p:txBody>
      </p:sp>
      <p:sp>
        <p:nvSpPr>
          <p:cNvPr id="12" name="文本框 11">
            <a:extLst>
              <a:ext uri="{FF2B5EF4-FFF2-40B4-BE49-F238E27FC236}">
                <a16:creationId xmlns:a16="http://schemas.microsoft.com/office/drawing/2014/main" id="{C4F4BFAF-7E92-40E0-867A-11397C188D1D}"/>
              </a:ext>
            </a:extLst>
          </p:cNvPr>
          <p:cNvSpPr txBox="1"/>
          <p:nvPr/>
        </p:nvSpPr>
        <p:spPr>
          <a:xfrm>
            <a:off x="1002932" y="4052482"/>
            <a:ext cx="9742665" cy="584775"/>
          </a:xfrm>
          <a:prstGeom prst="rect">
            <a:avLst/>
          </a:prstGeom>
          <a:noFill/>
        </p:spPr>
        <p:txBody>
          <a:bodyPr wrap="square" rtlCol="0">
            <a:spAutoFit/>
          </a:bodyPr>
          <a:lstStyle/>
          <a:p>
            <a:r>
              <a:rPr lang="zh-CN" altLang="en-US" sz="1600" dirty="0"/>
              <a:t>因为模式就像一个模板，可应用于多种不同场合，所以解决方案不描述一个特定而具体的设计或实现，二十提供设计问题的抽象描述和怎样用一个具有一般意义的元素组合来解决这个问题</a:t>
            </a:r>
          </a:p>
        </p:txBody>
      </p:sp>
      <p:sp>
        <p:nvSpPr>
          <p:cNvPr id="13" name="文本框 12">
            <a:extLst>
              <a:ext uri="{FF2B5EF4-FFF2-40B4-BE49-F238E27FC236}">
                <a16:creationId xmlns:a16="http://schemas.microsoft.com/office/drawing/2014/main" id="{F2D3241D-F938-4950-8910-092ED16F9A5F}"/>
              </a:ext>
            </a:extLst>
          </p:cNvPr>
          <p:cNvSpPr txBox="1"/>
          <p:nvPr/>
        </p:nvSpPr>
        <p:spPr>
          <a:xfrm>
            <a:off x="1002932" y="5275709"/>
            <a:ext cx="9742665" cy="830997"/>
          </a:xfrm>
          <a:prstGeom prst="rect">
            <a:avLst/>
          </a:prstGeom>
          <a:noFill/>
        </p:spPr>
        <p:txBody>
          <a:bodyPr wrap="square" rtlCol="0">
            <a:spAutoFit/>
          </a:bodyPr>
          <a:lstStyle/>
          <a:p>
            <a:r>
              <a:rPr lang="zh-CN" altLang="en-US" sz="1600" dirty="0"/>
              <a:t>模式小果果对于评价设计选择和理解使用模式的代价及好处具有重要意义。软件效果大多关注对时间和空间的衡量，它们也表述了语言和实现问题。模式效果包括它对系统的灵活性、扩充性或可移植性的影响，显示地列出这些效果对理解和评价这些模式很有帮助</a:t>
            </a:r>
          </a:p>
        </p:txBody>
      </p:sp>
    </p:spTree>
    <p:extLst>
      <p:ext uri="{BB962C8B-B14F-4D97-AF65-F5344CB8AC3E}">
        <p14:creationId xmlns:p14="http://schemas.microsoft.com/office/powerpoint/2010/main" val="3583677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CC9C20A-8572-45EC-BD14-B3BFE0135B90}"/>
              </a:ext>
            </a:extLst>
          </p:cNvPr>
          <p:cNvSpPr txBox="1"/>
          <p:nvPr/>
        </p:nvSpPr>
        <p:spPr>
          <a:xfrm>
            <a:off x="1002932" y="144830"/>
            <a:ext cx="3405050" cy="646331"/>
          </a:xfrm>
          <a:prstGeom prst="rect">
            <a:avLst/>
          </a:prstGeom>
          <a:noFill/>
        </p:spPr>
        <p:txBody>
          <a:bodyPr wrap="square">
            <a:spAutoFit/>
          </a:bodyPr>
          <a:lstStyle/>
          <a:p>
            <a:r>
              <a:rPr lang="zh-CN" altLang="en-US" sz="3600" dirty="0"/>
              <a:t>建造者</a:t>
            </a:r>
            <a:r>
              <a:rPr lang="en-US" altLang="zh-CN" sz="3600" dirty="0"/>
              <a:t>(Builder)</a:t>
            </a:r>
          </a:p>
        </p:txBody>
      </p:sp>
      <p:sp>
        <p:nvSpPr>
          <p:cNvPr id="4" name="文本框 3">
            <a:extLst>
              <a:ext uri="{FF2B5EF4-FFF2-40B4-BE49-F238E27FC236}">
                <a16:creationId xmlns:a16="http://schemas.microsoft.com/office/drawing/2014/main" id="{58B78783-FB6C-419C-8D61-CF78059C352C}"/>
              </a:ext>
            </a:extLst>
          </p:cNvPr>
          <p:cNvSpPr txBox="1"/>
          <p:nvPr/>
        </p:nvSpPr>
        <p:spPr>
          <a:xfrm>
            <a:off x="773160" y="2510090"/>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优点</a:t>
            </a:r>
          </a:p>
        </p:txBody>
      </p:sp>
      <p:sp>
        <p:nvSpPr>
          <p:cNvPr id="5" name="文本框 4">
            <a:extLst>
              <a:ext uri="{FF2B5EF4-FFF2-40B4-BE49-F238E27FC236}">
                <a16:creationId xmlns:a16="http://schemas.microsoft.com/office/drawing/2014/main" id="{B1EC1078-7F80-4D6D-A291-1A6D34C51CFE}"/>
              </a:ext>
            </a:extLst>
          </p:cNvPr>
          <p:cNvSpPr txBox="1"/>
          <p:nvPr/>
        </p:nvSpPr>
        <p:spPr>
          <a:xfrm>
            <a:off x="773160" y="2871444"/>
            <a:ext cx="10261576" cy="523220"/>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、它将构造代码和表示代码分开：可以使客户端不必知道产品内部组成的细节</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、便于控制细节风险：由于具体的建造者是独立的，因此可以对建造过程逐步细化，而不对其他的模块产生任何影响</a:t>
            </a:r>
            <a:endParaRPr lang="en-US" altLang="zh-CN" sz="14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55F1ABC6-E480-43B8-8C96-CFFB39B52727}"/>
              </a:ext>
            </a:extLst>
          </p:cNvPr>
          <p:cNvSpPr txBox="1"/>
          <p:nvPr/>
        </p:nvSpPr>
        <p:spPr>
          <a:xfrm>
            <a:off x="773160" y="3476901"/>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注意</a:t>
            </a:r>
          </a:p>
        </p:txBody>
      </p:sp>
      <p:sp>
        <p:nvSpPr>
          <p:cNvPr id="7" name="文本框 6">
            <a:extLst>
              <a:ext uri="{FF2B5EF4-FFF2-40B4-BE49-F238E27FC236}">
                <a16:creationId xmlns:a16="http://schemas.microsoft.com/office/drawing/2014/main" id="{E375DCBA-6E21-4AB7-9EBB-ED6D961F8480}"/>
              </a:ext>
            </a:extLst>
          </p:cNvPr>
          <p:cNvSpPr txBox="1"/>
          <p:nvPr/>
        </p:nvSpPr>
        <p:spPr>
          <a:xfrm>
            <a:off x="773160" y="3920445"/>
            <a:ext cx="10261576" cy="307777"/>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Builder</a:t>
            </a:r>
            <a:r>
              <a:rPr lang="zh-CN" altLang="en-US" sz="1400" dirty="0">
                <a:latin typeface="宋体" panose="02010600030101010101" pitchFamily="2" charset="-122"/>
                <a:ea typeface="宋体" panose="02010600030101010101" pitchFamily="2" charset="-122"/>
              </a:rPr>
              <a:t>关注的是零件类型和装备工艺，跟工厂模式侧重点不同</a:t>
            </a:r>
            <a:endParaRPr lang="en-US" altLang="zh-CN" sz="1400" dirty="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6F30005E-FEA8-48D5-BEF0-2D949E9CDF9D}"/>
              </a:ext>
            </a:extLst>
          </p:cNvPr>
          <p:cNvSpPr txBox="1"/>
          <p:nvPr/>
        </p:nvSpPr>
        <p:spPr>
          <a:xfrm>
            <a:off x="773160" y="1056382"/>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使用场景</a:t>
            </a:r>
          </a:p>
        </p:txBody>
      </p:sp>
      <p:sp>
        <p:nvSpPr>
          <p:cNvPr id="9" name="文本框 8">
            <a:extLst>
              <a:ext uri="{FF2B5EF4-FFF2-40B4-BE49-F238E27FC236}">
                <a16:creationId xmlns:a16="http://schemas.microsoft.com/office/drawing/2014/main" id="{76CE6B98-548A-4979-8DCD-14056DDE7506}"/>
              </a:ext>
            </a:extLst>
          </p:cNvPr>
          <p:cNvSpPr txBox="1"/>
          <p:nvPr/>
        </p:nvSpPr>
        <p:spPr>
          <a:xfrm>
            <a:off x="773160" y="1497554"/>
            <a:ext cx="10261576" cy="954107"/>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、相同的方法，不同的执行顺序，产生不同的事件结果时</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、多个零部件都可以装备到一个对象中，但是产生的运行结果又不相同时</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3</a:t>
            </a:r>
            <a:r>
              <a:rPr lang="zh-CN" altLang="en-US" sz="1400" dirty="0">
                <a:latin typeface="宋体" panose="02010600030101010101" pitchFamily="2" charset="-122"/>
                <a:ea typeface="宋体" panose="02010600030101010101" pitchFamily="2" charset="-122"/>
              </a:rPr>
              <a:t>、产品类非常复杂或产品类中的调用顺序不同产生了不同的效能</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4</a:t>
            </a:r>
            <a:r>
              <a:rPr lang="zh-CN" altLang="en-US" sz="1400" dirty="0">
                <a:latin typeface="宋体" panose="02010600030101010101" pitchFamily="2" charset="-122"/>
                <a:ea typeface="宋体" panose="02010600030101010101" pitchFamily="2" charset="-122"/>
              </a:rPr>
              <a:t>、在对象创建过程中会使用到其他资源</a:t>
            </a:r>
            <a:endParaRPr lang="en-US" altLang="zh-CN" sz="1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89119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CC9C20A-8572-45EC-BD14-B3BFE0135B90}"/>
              </a:ext>
            </a:extLst>
          </p:cNvPr>
          <p:cNvSpPr txBox="1"/>
          <p:nvPr/>
        </p:nvSpPr>
        <p:spPr>
          <a:xfrm>
            <a:off x="1002932" y="144830"/>
            <a:ext cx="3405050" cy="646331"/>
          </a:xfrm>
          <a:prstGeom prst="rect">
            <a:avLst/>
          </a:prstGeom>
          <a:noFill/>
        </p:spPr>
        <p:txBody>
          <a:bodyPr wrap="square">
            <a:spAutoFit/>
          </a:bodyPr>
          <a:lstStyle/>
          <a:p>
            <a:r>
              <a:rPr lang="zh-CN" altLang="en-US" sz="3600" dirty="0"/>
              <a:t>建造者</a:t>
            </a:r>
            <a:r>
              <a:rPr lang="en-US" altLang="zh-CN" sz="3600" dirty="0"/>
              <a:t>(Builder)</a:t>
            </a:r>
          </a:p>
        </p:txBody>
      </p:sp>
      <p:sp>
        <p:nvSpPr>
          <p:cNvPr id="8" name="文本框 7">
            <a:extLst>
              <a:ext uri="{FF2B5EF4-FFF2-40B4-BE49-F238E27FC236}">
                <a16:creationId xmlns:a16="http://schemas.microsoft.com/office/drawing/2014/main" id="{6F30005E-FEA8-48D5-BEF0-2D949E9CDF9D}"/>
              </a:ext>
            </a:extLst>
          </p:cNvPr>
          <p:cNvSpPr txBox="1"/>
          <p:nvPr/>
        </p:nvSpPr>
        <p:spPr>
          <a:xfrm>
            <a:off x="773160" y="1056382"/>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实战</a:t>
            </a:r>
          </a:p>
        </p:txBody>
      </p:sp>
      <p:pic>
        <p:nvPicPr>
          <p:cNvPr id="10" name="图片 9">
            <a:extLst>
              <a:ext uri="{FF2B5EF4-FFF2-40B4-BE49-F238E27FC236}">
                <a16:creationId xmlns:a16="http://schemas.microsoft.com/office/drawing/2014/main" id="{1D01F2C9-8566-4D06-AB3A-9EE7F963F8A7}"/>
              </a:ext>
            </a:extLst>
          </p:cNvPr>
          <p:cNvPicPr>
            <a:picLocks noChangeAspect="1"/>
          </p:cNvPicPr>
          <p:nvPr/>
        </p:nvPicPr>
        <p:blipFill>
          <a:blip r:embed="rId2"/>
          <a:stretch>
            <a:fillRect/>
          </a:stretch>
        </p:blipFill>
        <p:spPr>
          <a:xfrm>
            <a:off x="1050387" y="1429392"/>
            <a:ext cx="9562317" cy="5428607"/>
          </a:xfrm>
          <a:prstGeom prst="rect">
            <a:avLst/>
          </a:prstGeom>
        </p:spPr>
      </p:pic>
    </p:spTree>
    <p:extLst>
      <p:ext uri="{BB962C8B-B14F-4D97-AF65-F5344CB8AC3E}">
        <p14:creationId xmlns:p14="http://schemas.microsoft.com/office/powerpoint/2010/main" val="1542341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CC9C20A-8572-45EC-BD14-B3BFE0135B90}"/>
              </a:ext>
            </a:extLst>
          </p:cNvPr>
          <p:cNvSpPr txBox="1"/>
          <p:nvPr/>
        </p:nvSpPr>
        <p:spPr>
          <a:xfrm>
            <a:off x="1002932" y="144830"/>
            <a:ext cx="3405050" cy="646331"/>
          </a:xfrm>
          <a:prstGeom prst="rect">
            <a:avLst/>
          </a:prstGeom>
          <a:noFill/>
        </p:spPr>
        <p:txBody>
          <a:bodyPr wrap="square">
            <a:spAutoFit/>
          </a:bodyPr>
          <a:lstStyle/>
          <a:p>
            <a:r>
              <a:rPr lang="zh-CN" altLang="en-US" sz="3600" dirty="0"/>
              <a:t>建造者</a:t>
            </a:r>
            <a:r>
              <a:rPr lang="en-US" altLang="zh-CN" sz="3600" dirty="0"/>
              <a:t>(Builder)</a:t>
            </a:r>
          </a:p>
        </p:txBody>
      </p:sp>
      <p:sp>
        <p:nvSpPr>
          <p:cNvPr id="8" name="文本框 7">
            <a:extLst>
              <a:ext uri="{FF2B5EF4-FFF2-40B4-BE49-F238E27FC236}">
                <a16:creationId xmlns:a16="http://schemas.microsoft.com/office/drawing/2014/main" id="{6F30005E-FEA8-48D5-BEF0-2D949E9CDF9D}"/>
              </a:ext>
            </a:extLst>
          </p:cNvPr>
          <p:cNvSpPr txBox="1"/>
          <p:nvPr/>
        </p:nvSpPr>
        <p:spPr>
          <a:xfrm>
            <a:off x="773160" y="1056382"/>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实战</a:t>
            </a:r>
          </a:p>
        </p:txBody>
      </p:sp>
      <p:pic>
        <p:nvPicPr>
          <p:cNvPr id="6" name="图片 5">
            <a:extLst>
              <a:ext uri="{FF2B5EF4-FFF2-40B4-BE49-F238E27FC236}">
                <a16:creationId xmlns:a16="http://schemas.microsoft.com/office/drawing/2014/main" id="{B86E5C64-7DCD-4F34-A922-1112D369280D}"/>
              </a:ext>
            </a:extLst>
          </p:cNvPr>
          <p:cNvPicPr>
            <a:picLocks noChangeAspect="1"/>
          </p:cNvPicPr>
          <p:nvPr/>
        </p:nvPicPr>
        <p:blipFill>
          <a:blip r:embed="rId2"/>
          <a:stretch>
            <a:fillRect/>
          </a:stretch>
        </p:blipFill>
        <p:spPr>
          <a:xfrm>
            <a:off x="2011680" y="1394936"/>
            <a:ext cx="8737353" cy="5446420"/>
          </a:xfrm>
          <a:prstGeom prst="rect">
            <a:avLst/>
          </a:prstGeom>
        </p:spPr>
      </p:pic>
    </p:spTree>
    <p:extLst>
      <p:ext uri="{BB962C8B-B14F-4D97-AF65-F5344CB8AC3E}">
        <p14:creationId xmlns:p14="http://schemas.microsoft.com/office/powerpoint/2010/main" val="2704000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72C447B-8246-41BA-8507-D6C9E1F32D52}"/>
              </a:ext>
            </a:extLst>
          </p:cNvPr>
          <p:cNvSpPr txBox="1"/>
          <p:nvPr/>
        </p:nvSpPr>
        <p:spPr>
          <a:xfrm>
            <a:off x="1002931" y="144830"/>
            <a:ext cx="4955021" cy="646331"/>
          </a:xfrm>
          <a:prstGeom prst="rect">
            <a:avLst/>
          </a:prstGeom>
          <a:noFill/>
        </p:spPr>
        <p:txBody>
          <a:bodyPr wrap="square">
            <a:spAutoFit/>
          </a:bodyPr>
          <a:lstStyle/>
          <a:p>
            <a:r>
              <a:rPr lang="zh-CN" altLang="en-US" sz="3600" dirty="0"/>
              <a:t>工厂</a:t>
            </a:r>
            <a:r>
              <a:rPr lang="en-US" altLang="zh-CN" sz="3600" dirty="0"/>
              <a:t>&amp;</a:t>
            </a:r>
            <a:r>
              <a:rPr lang="zh-CN" altLang="en-US" sz="3600" dirty="0"/>
              <a:t>抽象工厂</a:t>
            </a:r>
            <a:r>
              <a:rPr lang="en-US" altLang="zh-CN" sz="3600" dirty="0"/>
              <a:t>&amp;</a:t>
            </a:r>
            <a:r>
              <a:rPr lang="zh-CN" altLang="en-US" sz="3600" dirty="0"/>
              <a:t>建造者</a:t>
            </a:r>
            <a:endParaRPr lang="en-US" altLang="zh-CN" sz="3600" dirty="0"/>
          </a:p>
        </p:txBody>
      </p:sp>
      <p:sp>
        <p:nvSpPr>
          <p:cNvPr id="4" name="文本框 3">
            <a:extLst>
              <a:ext uri="{FF2B5EF4-FFF2-40B4-BE49-F238E27FC236}">
                <a16:creationId xmlns:a16="http://schemas.microsoft.com/office/drawing/2014/main" id="{E1408895-4954-4B6A-BFB7-DF695E00F217}"/>
              </a:ext>
            </a:extLst>
          </p:cNvPr>
          <p:cNvSpPr txBox="1"/>
          <p:nvPr/>
        </p:nvSpPr>
        <p:spPr>
          <a:xfrm>
            <a:off x="773160" y="1056382"/>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工厂</a:t>
            </a:r>
          </a:p>
        </p:txBody>
      </p:sp>
      <p:sp>
        <p:nvSpPr>
          <p:cNvPr id="5" name="文本框 4">
            <a:extLst>
              <a:ext uri="{FF2B5EF4-FFF2-40B4-BE49-F238E27FC236}">
                <a16:creationId xmlns:a16="http://schemas.microsoft.com/office/drawing/2014/main" id="{F642A094-DB6C-4A54-B727-03E42F33E2C5}"/>
              </a:ext>
            </a:extLst>
          </p:cNvPr>
          <p:cNvSpPr txBox="1"/>
          <p:nvPr/>
        </p:nvSpPr>
        <p:spPr>
          <a:xfrm>
            <a:off x="739833" y="2649754"/>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建造者</a:t>
            </a:r>
            <a:r>
              <a:rPr lang="en-US" altLang="zh-CN" sz="1600" dirty="0">
                <a:latin typeface="宋体" panose="02010600030101010101" pitchFamily="2" charset="-122"/>
                <a:ea typeface="宋体" panose="02010600030101010101" pitchFamily="2" charset="-122"/>
              </a:rPr>
              <a:t>(Builder)</a:t>
            </a:r>
            <a:endParaRPr lang="zh-CN" altLang="en-US" sz="16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33E39A47-81B1-484C-BF50-12C3E1E5A796}"/>
              </a:ext>
            </a:extLst>
          </p:cNvPr>
          <p:cNvSpPr txBox="1"/>
          <p:nvPr/>
        </p:nvSpPr>
        <p:spPr>
          <a:xfrm>
            <a:off x="739833" y="1556850"/>
            <a:ext cx="10294903" cy="954107"/>
          </a:xfrm>
          <a:prstGeom prst="rect">
            <a:avLst/>
          </a:prstGeom>
          <a:noFill/>
        </p:spPr>
        <p:txBody>
          <a:bodyPr wrap="square" rtlCol="0">
            <a:spAutoFit/>
          </a:bodyPr>
          <a:lstStyle/>
          <a:p>
            <a:r>
              <a:rPr lang="zh-CN" altLang="en-US" sz="1400" dirty="0"/>
              <a:t>注重的是整体对象的创建方法</a:t>
            </a:r>
            <a:endParaRPr lang="en-US" altLang="zh-CN" sz="1400" dirty="0"/>
          </a:p>
          <a:p>
            <a:r>
              <a:rPr lang="zh-CN" altLang="en-US" sz="1400" dirty="0"/>
              <a:t>关注的是一个产品整体</a:t>
            </a:r>
            <a:endParaRPr lang="en-US" altLang="zh-CN" sz="1400" dirty="0"/>
          </a:p>
          <a:p>
            <a:r>
              <a:rPr lang="zh-CN" altLang="en-US" sz="1400" dirty="0"/>
              <a:t>是一个对象创建的粗线条应用</a:t>
            </a:r>
            <a:endParaRPr lang="en-US" altLang="zh-CN" sz="1400" dirty="0"/>
          </a:p>
          <a:p>
            <a:r>
              <a:rPr lang="zh-CN" altLang="en-US" sz="1400" dirty="0"/>
              <a:t>如果创造一个人，直接按照默认配置方式产生出来就是一个完整的人。</a:t>
            </a:r>
          </a:p>
        </p:txBody>
      </p:sp>
      <p:sp>
        <p:nvSpPr>
          <p:cNvPr id="8" name="文本框 7">
            <a:extLst>
              <a:ext uri="{FF2B5EF4-FFF2-40B4-BE49-F238E27FC236}">
                <a16:creationId xmlns:a16="http://schemas.microsoft.com/office/drawing/2014/main" id="{9974C98B-E5A4-4B7B-99D4-F21A801B6DD2}"/>
              </a:ext>
            </a:extLst>
          </p:cNvPr>
          <p:cNvSpPr txBox="1"/>
          <p:nvPr/>
        </p:nvSpPr>
        <p:spPr>
          <a:xfrm>
            <a:off x="773161" y="3127105"/>
            <a:ext cx="10261576" cy="1169551"/>
          </a:xfrm>
          <a:prstGeom prst="rect">
            <a:avLst/>
          </a:prstGeom>
          <a:noFill/>
        </p:spPr>
        <p:txBody>
          <a:bodyPr wrap="square" rtlCol="0">
            <a:spAutoFit/>
          </a:bodyPr>
          <a:lstStyle/>
          <a:p>
            <a:r>
              <a:rPr lang="zh-CN" altLang="en-US" sz="1400" dirty="0"/>
              <a:t>注重的是部件构建的过程</a:t>
            </a:r>
            <a:endParaRPr lang="en-US" altLang="zh-CN" sz="1400" dirty="0"/>
          </a:p>
          <a:p>
            <a:r>
              <a:rPr lang="zh-CN" altLang="en-US" sz="1400" dirty="0"/>
              <a:t>一个产品的产生依赖各个部件的产生以及装配顺序</a:t>
            </a:r>
            <a:endParaRPr lang="en-US" altLang="zh-CN" sz="1400" dirty="0"/>
          </a:p>
          <a:p>
            <a:r>
              <a:rPr lang="zh-CN" altLang="en-US" sz="1400" dirty="0"/>
              <a:t>关注的是 由零件一步一步的组装出产品对象</a:t>
            </a:r>
            <a:endParaRPr lang="en-US" altLang="zh-CN" sz="1400" dirty="0"/>
          </a:p>
          <a:p>
            <a:r>
              <a:rPr lang="zh-CN" altLang="en-US" sz="1400" dirty="0"/>
              <a:t>通过细线条勾勒出一个复杂的对象</a:t>
            </a:r>
            <a:endParaRPr lang="en-US" altLang="zh-CN" sz="1400" dirty="0"/>
          </a:p>
          <a:p>
            <a:r>
              <a:rPr lang="zh-CN" altLang="en-US" sz="1400" dirty="0"/>
              <a:t>如果创造一个人，需要组装头、躯、四肢等，然后穿衣服，最后返回一个完整的人</a:t>
            </a:r>
          </a:p>
        </p:txBody>
      </p:sp>
      <p:sp>
        <p:nvSpPr>
          <p:cNvPr id="9" name="文本框 8">
            <a:extLst>
              <a:ext uri="{FF2B5EF4-FFF2-40B4-BE49-F238E27FC236}">
                <a16:creationId xmlns:a16="http://schemas.microsoft.com/office/drawing/2014/main" id="{4AC331C3-007A-47F3-BAD1-ACDB7361CAAD}"/>
              </a:ext>
            </a:extLst>
          </p:cNvPr>
          <p:cNvSpPr txBox="1"/>
          <p:nvPr/>
        </p:nvSpPr>
        <p:spPr>
          <a:xfrm>
            <a:off x="773161" y="4435453"/>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抽象工厂</a:t>
            </a:r>
          </a:p>
        </p:txBody>
      </p:sp>
      <p:sp>
        <p:nvSpPr>
          <p:cNvPr id="10" name="文本框 9">
            <a:extLst>
              <a:ext uri="{FF2B5EF4-FFF2-40B4-BE49-F238E27FC236}">
                <a16:creationId xmlns:a16="http://schemas.microsoft.com/office/drawing/2014/main" id="{5AA5D3DE-C4E1-4739-AA4E-66C274936038}"/>
              </a:ext>
            </a:extLst>
          </p:cNvPr>
          <p:cNvSpPr txBox="1"/>
          <p:nvPr/>
        </p:nvSpPr>
        <p:spPr>
          <a:xfrm>
            <a:off x="773161" y="4912804"/>
            <a:ext cx="10261576" cy="523220"/>
          </a:xfrm>
          <a:prstGeom prst="rect">
            <a:avLst/>
          </a:prstGeom>
          <a:noFill/>
        </p:spPr>
        <p:txBody>
          <a:bodyPr wrap="square" rtlCol="0">
            <a:spAutoFit/>
          </a:bodyPr>
          <a:lstStyle/>
          <a:p>
            <a:r>
              <a:rPr lang="zh-CN" altLang="en-US" sz="1400" dirty="0"/>
              <a:t>实现对产品家族的创建</a:t>
            </a:r>
            <a:endParaRPr lang="en-US" altLang="zh-CN" sz="1400" dirty="0"/>
          </a:p>
          <a:p>
            <a:r>
              <a:rPr lang="zh-CN" altLang="en-US" sz="1400" dirty="0"/>
              <a:t>不关心构建过程，只关心什么产品由什么工厂生产</a:t>
            </a:r>
          </a:p>
        </p:txBody>
      </p:sp>
    </p:spTree>
    <p:extLst>
      <p:ext uri="{BB962C8B-B14F-4D97-AF65-F5344CB8AC3E}">
        <p14:creationId xmlns:p14="http://schemas.microsoft.com/office/powerpoint/2010/main" val="7886931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C80A76D-4169-4CBD-9386-0E5DD19B3027}"/>
              </a:ext>
            </a:extLst>
          </p:cNvPr>
          <p:cNvSpPr txBox="1"/>
          <p:nvPr/>
        </p:nvSpPr>
        <p:spPr>
          <a:xfrm>
            <a:off x="1002932" y="144830"/>
            <a:ext cx="3405050" cy="646331"/>
          </a:xfrm>
          <a:prstGeom prst="rect">
            <a:avLst/>
          </a:prstGeom>
          <a:noFill/>
        </p:spPr>
        <p:txBody>
          <a:bodyPr wrap="square">
            <a:spAutoFit/>
          </a:bodyPr>
          <a:lstStyle/>
          <a:p>
            <a:r>
              <a:rPr lang="zh-CN" altLang="en-US" sz="3600" dirty="0"/>
              <a:t>模版</a:t>
            </a:r>
            <a:r>
              <a:rPr lang="en-US" altLang="zh-CN" sz="3600" dirty="0"/>
              <a:t>(Template)</a:t>
            </a:r>
          </a:p>
        </p:txBody>
      </p:sp>
      <p:sp>
        <p:nvSpPr>
          <p:cNvPr id="4" name="文本框 3">
            <a:extLst>
              <a:ext uri="{FF2B5EF4-FFF2-40B4-BE49-F238E27FC236}">
                <a16:creationId xmlns:a16="http://schemas.microsoft.com/office/drawing/2014/main" id="{737408CE-CF7F-44A0-85FE-EA158A046844}"/>
              </a:ext>
            </a:extLst>
          </p:cNvPr>
          <p:cNvSpPr txBox="1"/>
          <p:nvPr/>
        </p:nvSpPr>
        <p:spPr>
          <a:xfrm>
            <a:off x="996715" y="885437"/>
            <a:ext cx="10261576" cy="307777"/>
          </a:xfrm>
          <a:prstGeom prst="rect">
            <a:avLst/>
          </a:prstGeom>
          <a:noFill/>
          <a:ln>
            <a:solidFill>
              <a:srgbClr val="00B0F0"/>
            </a:solidFill>
            <a:prstDash val="dash"/>
          </a:ln>
        </p:spPr>
        <p:txBody>
          <a:bodyPr wrap="square" rtlCol="0">
            <a:spAutoFit/>
          </a:bodyPr>
          <a:lstStyle/>
          <a:p>
            <a:r>
              <a:rPr lang="zh-CN" altLang="en-US" sz="1400" dirty="0"/>
              <a:t>定义</a:t>
            </a:r>
          </a:p>
        </p:txBody>
      </p:sp>
      <p:sp>
        <p:nvSpPr>
          <p:cNvPr id="5" name="文本框 4">
            <a:extLst>
              <a:ext uri="{FF2B5EF4-FFF2-40B4-BE49-F238E27FC236}">
                <a16:creationId xmlns:a16="http://schemas.microsoft.com/office/drawing/2014/main" id="{4EB4E17C-E5EC-4468-9A74-B3D3A29B4AF8}"/>
              </a:ext>
            </a:extLst>
          </p:cNvPr>
          <p:cNvSpPr txBox="1"/>
          <p:nvPr/>
        </p:nvSpPr>
        <p:spPr>
          <a:xfrm>
            <a:off x="996715" y="1229826"/>
            <a:ext cx="10261576" cy="646331"/>
          </a:xfrm>
          <a:prstGeom prst="rect">
            <a:avLst/>
          </a:prstGeom>
          <a:noFill/>
        </p:spPr>
        <p:txBody>
          <a:bodyPr wrap="square" rtlCol="0">
            <a:spAutoFit/>
          </a:bodyPr>
          <a:lstStyle/>
          <a:p>
            <a:r>
              <a:rPr lang="en-US" altLang="zh-CN" dirty="0"/>
              <a:t>Define the skeleton of an algorithm in an operation, deferring some steps to subclass.</a:t>
            </a:r>
            <a:r>
              <a:rPr lang="zh-CN" altLang="en-US" dirty="0"/>
              <a:t> </a:t>
            </a:r>
            <a:r>
              <a:rPr lang="en-US" altLang="zh-CN" dirty="0"/>
              <a:t>Template Method lets subclasses redefine certain steps of an algorithm without change the algorithm’s structure.</a:t>
            </a:r>
          </a:p>
        </p:txBody>
      </p:sp>
      <p:sp>
        <p:nvSpPr>
          <p:cNvPr id="6" name="文本框 5">
            <a:extLst>
              <a:ext uri="{FF2B5EF4-FFF2-40B4-BE49-F238E27FC236}">
                <a16:creationId xmlns:a16="http://schemas.microsoft.com/office/drawing/2014/main" id="{810C55C7-C53C-491D-810D-4FEC0117C5F7}"/>
              </a:ext>
            </a:extLst>
          </p:cNvPr>
          <p:cNvSpPr txBox="1"/>
          <p:nvPr/>
        </p:nvSpPr>
        <p:spPr>
          <a:xfrm>
            <a:off x="996715" y="1871541"/>
            <a:ext cx="10261576" cy="523220"/>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定义一个操作中的算法的框架，而将一些步骤延迟到子类中。使得子类可以不改变一个算法的结构即可重定义该算法的某些特定步骤</a:t>
            </a:r>
          </a:p>
        </p:txBody>
      </p:sp>
      <p:pic>
        <p:nvPicPr>
          <p:cNvPr id="7" name="图片 6">
            <a:extLst>
              <a:ext uri="{FF2B5EF4-FFF2-40B4-BE49-F238E27FC236}">
                <a16:creationId xmlns:a16="http://schemas.microsoft.com/office/drawing/2014/main" id="{FFDCA206-4A55-43FA-9670-7771BE01FCBF}"/>
              </a:ext>
            </a:extLst>
          </p:cNvPr>
          <p:cNvPicPr>
            <a:picLocks noChangeAspect="1"/>
          </p:cNvPicPr>
          <p:nvPr/>
        </p:nvPicPr>
        <p:blipFill>
          <a:blip r:embed="rId2"/>
          <a:stretch>
            <a:fillRect/>
          </a:stretch>
        </p:blipFill>
        <p:spPr>
          <a:xfrm>
            <a:off x="3263956" y="2195459"/>
            <a:ext cx="7153119" cy="4662541"/>
          </a:xfrm>
          <a:prstGeom prst="rect">
            <a:avLst/>
          </a:prstGeom>
        </p:spPr>
      </p:pic>
    </p:spTree>
    <p:extLst>
      <p:ext uri="{BB962C8B-B14F-4D97-AF65-F5344CB8AC3E}">
        <p14:creationId xmlns:p14="http://schemas.microsoft.com/office/powerpoint/2010/main" val="1266610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C80A76D-4169-4CBD-9386-0E5DD19B3027}"/>
              </a:ext>
            </a:extLst>
          </p:cNvPr>
          <p:cNvSpPr txBox="1"/>
          <p:nvPr/>
        </p:nvSpPr>
        <p:spPr>
          <a:xfrm>
            <a:off x="1002932" y="144830"/>
            <a:ext cx="3405050" cy="646331"/>
          </a:xfrm>
          <a:prstGeom prst="rect">
            <a:avLst/>
          </a:prstGeom>
          <a:noFill/>
        </p:spPr>
        <p:txBody>
          <a:bodyPr wrap="square">
            <a:spAutoFit/>
          </a:bodyPr>
          <a:lstStyle/>
          <a:p>
            <a:r>
              <a:rPr lang="zh-CN" altLang="en-US" sz="3600" dirty="0"/>
              <a:t>模版</a:t>
            </a:r>
            <a:r>
              <a:rPr lang="en-US" altLang="zh-CN" sz="3600" dirty="0"/>
              <a:t>(Template)</a:t>
            </a:r>
          </a:p>
        </p:txBody>
      </p:sp>
      <p:sp>
        <p:nvSpPr>
          <p:cNvPr id="4" name="文本框 3">
            <a:extLst>
              <a:ext uri="{FF2B5EF4-FFF2-40B4-BE49-F238E27FC236}">
                <a16:creationId xmlns:a16="http://schemas.microsoft.com/office/drawing/2014/main" id="{B61AF9F1-3B3A-4EE4-B3D0-134DDC1D3650}"/>
              </a:ext>
            </a:extLst>
          </p:cNvPr>
          <p:cNvSpPr txBox="1"/>
          <p:nvPr/>
        </p:nvSpPr>
        <p:spPr>
          <a:xfrm>
            <a:off x="773160" y="2401322"/>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优点</a:t>
            </a:r>
          </a:p>
        </p:txBody>
      </p:sp>
      <p:sp>
        <p:nvSpPr>
          <p:cNvPr id="5" name="文本框 4">
            <a:extLst>
              <a:ext uri="{FF2B5EF4-FFF2-40B4-BE49-F238E27FC236}">
                <a16:creationId xmlns:a16="http://schemas.microsoft.com/office/drawing/2014/main" id="{56B3A818-A1EC-4ED1-A682-E807FBE34CF0}"/>
              </a:ext>
            </a:extLst>
          </p:cNvPr>
          <p:cNvSpPr txBox="1"/>
          <p:nvPr/>
        </p:nvSpPr>
        <p:spPr>
          <a:xfrm>
            <a:off x="773160" y="2821813"/>
            <a:ext cx="10261576" cy="738664"/>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、封装不变部分，扩展可变部分：把认为是不变的部分的算法封装到父类实现，而可变的部分则通过继承来继续扩展</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、提取公共部分代码，便于维护</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3</a:t>
            </a:r>
            <a:r>
              <a:rPr lang="zh-CN" altLang="en-US" sz="1400" dirty="0">
                <a:latin typeface="宋体" panose="02010600030101010101" pitchFamily="2" charset="-122"/>
                <a:ea typeface="宋体" panose="02010600030101010101" pitchFamily="2" charset="-122"/>
              </a:rPr>
              <a:t>、好莱坞法则：别来找我们，我们来找你，即父类调用子类操作，而不是相反</a:t>
            </a:r>
            <a:endParaRPr lang="zh-CN" altLang="en-US" sz="1400" dirty="0"/>
          </a:p>
        </p:txBody>
      </p:sp>
      <p:sp>
        <p:nvSpPr>
          <p:cNvPr id="6" name="文本框 5">
            <a:extLst>
              <a:ext uri="{FF2B5EF4-FFF2-40B4-BE49-F238E27FC236}">
                <a16:creationId xmlns:a16="http://schemas.microsoft.com/office/drawing/2014/main" id="{DEED9262-F9A9-4800-9041-6D4079FFFEC2}"/>
              </a:ext>
            </a:extLst>
          </p:cNvPr>
          <p:cNvSpPr txBox="1"/>
          <p:nvPr/>
        </p:nvSpPr>
        <p:spPr>
          <a:xfrm>
            <a:off x="773160" y="3744272"/>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缺点</a:t>
            </a:r>
          </a:p>
        </p:txBody>
      </p:sp>
      <p:sp>
        <p:nvSpPr>
          <p:cNvPr id="7" name="文本框 6">
            <a:extLst>
              <a:ext uri="{FF2B5EF4-FFF2-40B4-BE49-F238E27FC236}">
                <a16:creationId xmlns:a16="http://schemas.microsoft.com/office/drawing/2014/main" id="{B12CDEDD-8EF4-4BF7-B9F2-5300469FE488}"/>
              </a:ext>
            </a:extLst>
          </p:cNvPr>
          <p:cNvSpPr txBox="1"/>
          <p:nvPr/>
        </p:nvSpPr>
        <p:spPr>
          <a:xfrm>
            <a:off x="773160" y="4126056"/>
            <a:ext cx="10261576" cy="523220"/>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一般情况下，抽象类负责声明最抽象、最一般的事务属性和方法，由子类实现，子类执行的结果影响到了父类的结果，也就是子类对父类产生了影响，这在复杂的项目中，会带来代码阅读的难度</a:t>
            </a:r>
            <a:endParaRPr lang="en-US" altLang="zh-CN" sz="1400" dirty="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61BE02C9-A2B5-4127-AB96-1854C2BB99BC}"/>
              </a:ext>
            </a:extLst>
          </p:cNvPr>
          <p:cNvSpPr txBox="1"/>
          <p:nvPr/>
        </p:nvSpPr>
        <p:spPr>
          <a:xfrm>
            <a:off x="773160" y="1056382"/>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使用场景</a:t>
            </a:r>
          </a:p>
        </p:txBody>
      </p:sp>
      <p:sp>
        <p:nvSpPr>
          <p:cNvPr id="9" name="文本框 8">
            <a:extLst>
              <a:ext uri="{FF2B5EF4-FFF2-40B4-BE49-F238E27FC236}">
                <a16:creationId xmlns:a16="http://schemas.microsoft.com/office/drawing/2014/main" id="{1F1D589E-F4D0-4617-8FD8-6E247386286A}"/>
              </a:ext>
            </a:extLst>
          </p:cNvPr>
          <p:cNvSpPr txBox="1"/>
          <p:nvPr/>
        </p:nvSpPr>
        <p:spPr>
          <a:xfrm>
            <a:off x="773160" y="1474413"/>
            <a:ext cx="10261576" cy="738664"/>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、一次性实现一个算法的不变部分，并将可变的行为留给子类来实现，即多个子类有公有的方法，并且逻辑基本相同</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、重要、复杂的算法，可以把核心算法设计为模板方法，周边的相关细节功能则由各个子类实现</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3</a:t>
            </a:r>
            <a:r>
              <a:rPr lang="zh-CN" altLang="en-US" sz="1400" dirty="0">
                <a:latin typeface="宋体" panose="02010600030101010101" pitchFamily="2" charset="-122"/>
                <a:ea typeface="宋体" panose="02010600030101010101" pitchFamily="2" charset="-122"/>
              </a:rPr>
              <a:t>、控制子类扩展：模板方法只在特定店调用钩子操作</a:t>
            </a:r>
            <a:r>
              <a:rPr lang="en-US" altLang="zh-CN" sz="1400" dirty="0">
                <a:latin typeface="宋体" panose="02010600030101010101" pitchFamily="2" charset="-122"/>
                <a:ea typeface="宋体" panose="02010600030101010101" pitchFamily="2" charset="-122"/>
              </a:rPr>
              <a:t>(Hook operation)</a:t>
            </a:r>
            <a:r>
              <a:rPr lang="zh-CN" altLang="en-US" sz="1400" dirty="0">
                <a:latin typeface="宋体" panose="02010600030101010101" pitchFamily="2" charset="-122"/>
                <a:ea typeface="宋体" panose="02010600030101010101" pitchFamily="2" charset="-122"/>
              </a:rPr>
              <a:t>，这样就只允许在这些点进行扩展</a:t>
            </a:r>
            <a:endParaRPr lang="en-US" altLang="zh-CN" sz="1400" dirty="0">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041F086E-3CC1-4A12-A288-892403BA9385}"/>
              </a:ext>
            </a:extLst>
          </p:cNvPr>
          <p:cNvSpPr txBox="1"/>
          <p:nvPr/>
        </p:nvSpPr>
        <p:spPr>
          <a:xfrm>
            <a:off x="773160" y="5263080"/>
            <a:ext cx="10261576" cy="523220"/>
          </a:xfrm>
          <a:prstGeom prst="rect">
            <a:avLst/>
          </a:prstGeom>
          <a:noFill/>
        </p:spPr>
        <p:txBody>
          <a:bodyPr wrap="square">
            <a:spAutoFit/>
          </a:bodyPr>
          <a:lstStyle/>
          <a:p>
            <a:r>
              <a:rPr lang="zh-CN" altLang="en-US" sz="1400" dirty="0">
                <a:latin typeface="宋体" panose="02010600030101010101" pitchFamily="2" charset="-122"/>
                <a:ea typeface="宋体" panose="02010600030101010101" pitchFamily="2" charset="-122"/>
              </a:rPr>
              <a:t>钩子操作</a:t>
            </a:r>
            <a:r>
              <a:rPr lang="en-US" altLang="zh-CN" sz="1400" dirty="0">
                <a:latin typeface="宋体" panose="02010600030101010101" pitchFamily="2" charset="-122"/>
                <a:ea typeface="宋体" panose="02010600030101010101" pitchFamily="2" charset="-122"/>
              </a:rPr>
              <a:t>(Hook operation):</a:t>
            </a:r>
            <a:r>
              <a:rPr lang="zh-CN" altLang="en-US" sz="1400" dirty="0">
                <a:latin typeface="宋体" panose="02010600030101010101" pitchFamily="2" charset="-122"/>
                <a:ea typeface="宋体" panose="02010600030101010101" pitchFamily="2" charset="-122"/>
              </a:rPr>
              <a:t>提供了缺省的操作，子类可以在必要时进行扩展，模板方法必须指定哪些操作时钩子操作，哪些操作时抽象操作。</a:t>
            </a:r>
            <a:endParaRPr lang="en-US" altLang="zh-CN" sz="1400" dirty="0">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9CE3162E-27C0-49C9-B235-DCB7FF1BB553}"/>
              </a:ext>
            </a:extLst>
          </p:cNvPr>
          <p:cNvSpPr txBox="1"/>
          <p:nvPr/>
        </p:nvSpPr>
        <p:spPr>
          <a:xfrm>
            <a:off x="773160" y="4847951"/>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注意</a:t>
            </a:r>
          </a:p>
        </p:txBody>
      </p:sp>
    </p:spTree>
    <p:extLst>
      <p:ext uri="{BB962C8B-B14F-4D97-AF65-F5344CB8AC3E}">
        <p14:creationId xmlns:p14="http://schemas.microsoft.com/office/powerpoint/2010/main" val="4244075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0CC0431-162F-433B-8AB3-95A26B1D087C}"/>
              </a:ext>
            </a:extLst>
          </p:cNvPr>
          <p:cNvSpPr txBox="1"/>
          <p:nvPr/>
        </p:nvSpPr>
        <p:spPr>
          <a:xfrm>
            <a:off x="1002932" y="144830"/>
            <a:ext cx="3405050" cy="646331"/>
          </a:xfrm>
          <a:prstGeom prst="rect">
            <a:avLst/>
          </a:prstGeom>
          <a:noFill/>
        </p:spPr>
        <p:txBody>
          <a:bodyPr wrap="square">
            <a:spAutoFit/>
          </a:bodyPr>
          <a:lstStyle/>
          <a:p>
            <a:r>
              <a:rPr lang="zh-CN" altLang="en-US" sz="3600" dirty="0"/>
              <a:t>单例</a:t>
            </a:r>
            <a:r>
              <a:rPr lang="en-US" altLang="zh-CN" sz="3600" dirty="0"/>
              <a:t>(Singleton)</a:t>
            </a:r>
          </a:p>
        </p:txBody>
      </p:sp>
      <p:sp>
        <p:nvSpPr>
          <p:cNvPr id="3" name="文本框 2">
            <a:extLst>
              <a:ext uri="{FF2B5EF4-FFF2-40B4-BE49-F238E27FC236}">
                <a16:creationId xmlns:a16="http://schemas.microsoft.com/office/drawing/2014/main" id="{25379DBB-4E7F-442B-B3BA-137FC2E7FA24}"/>
              </a:ext>
            </a:extLst>
          </p:cNvPr>
          <p:cNvSpPr txBox="1"/>
          <p:nvPr/>
        </p:nvSpPr>
        <p:spPr>
          <a:xfrm>
            <a:off x="996715" y="885437"/>
            <a:ext cx="10261576" cy="307777"/>
          </a:xfrm>
          <a:prstGeom prst="rect">
            <a:avLst/>
          </a:prstGeom>
          <a:noFill/>
          <a:ln>
            <a:solidFill>
              <a:srgbClr val="00B0F0"/>
            </a:solidFill>
            <a:prstDash val="dash"/>
          </a:ln>
        </p:spPr>
        <p:txBody>
          <a:bodyPr wrap="square" rtlCol="0">
            <a:spAutoFit/>
          </a:bodyPr>
          <a:lstStyle/>
          <a:p>
            <a:r>
              <a:rPr lang="zh-CN" altLang="en-US" sz="1400" dirty="0"/>
              <a:t>定义</a:t>
            </a:r>
          </a:p>
        </p:txBody>
      </p:sp>
      <p:sp>
        <p:nvSpPr>
          <p:cNvPr id="4" name="文本框 3">
            <a:extLst>
              <a:ext uri="{FF2B5EF4-FFF2-40B4-BE49-F238E27FC236}">
                <a16:creationId xmlns:a16="http://schemas.microsoft.com/office/drawing/2014/main" id="{E0934AF1-8458-4856-B7D4-A8128802F7D3}"/>
              </a:ext>
            </a:extLst>
          </p:cNvPr>
          <p:cNvSpPr txBox="1"/>
          <p:nvPr/>
        </p:nvSpPr>
        <p:spPr>
          <a:xfrm>
            <a:off x="996715" y="1229826"/>
            <a:ext cx="10261576" cy="369332"/>
          </a:xfrm>
          <a:prstGeom prst="rect">
            <a:avLst/>
          </a:prstGeom>
          <a:noFill/>
        </p:spPr>
        <p:txBody>
          <a:bodyPr wrap="square" rtlCol="0">
            <a:spAutoFit/>
          </a:bodyPr>
          <a:lstStyle/>
          <a:p>
            <a:r>
              <a:rPr lang="en-US" altLang="zh-CN" dirty="0"/>
              <a:t>Ensure a class has only one instance, and provide a global point of access to it</a:t>
            </a:r>
            <a:endParaRPr lang="zh-CN" altLang="en-US" dirty="0"/>
          </a:p>
        </p:txBody>
      </p:sp>
      <p:sp>
        <p:nvSpPr>
          <p:cNvPr id="5" name="文本框 4">
            <a:extLst>
              <a:ext uri="{FF2B5EF4-FFF2-40B4-BE49-F238E27FC236}">
                <a16:creationId xmlns:a16="http://schemas.microsoft.com/office/drawing/2014/main" id="{3C1EC2A0-ADC2-48C4-A185-8F80A61AF6C8}"/>
              </a:ext>
            </a:extLst>
          </p:cNvPr>
          <p:cNvSpPr txBox="1"/>
          <p:nvPr/>
        </p:nvSpPr>
        <p:spPr>
          <a:xfrm>
            <a:off x="996715" y="1599158"/>
            <a:ext cx="10261576"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确保只有一个实例，而且自行实例化并向整个系统提供这个实例。</a:t>
            </a:r>
          </a:p>
        </p:txBody>
      </p:sp>
      <p:pic>
        <p:nvPicPr>
          <p:cNvPr id="9" name="图片 8">
            <a:extLst>
              <a:ext uri="{FF2B5EF4-FFF2-40B4-BE49-F238E27FC236}">
                <a16:creationId xmlns:a16="http://schemas.microsoft.com/office/drawing/2014/main" id="{66548E03-7123-45B5-BF4B-CF976E5B5741}"/>
              </a:ext>
            </a:extLst>
          </p:cNvPr>
          <p:cNvPicPr>
            <a:picLocks noChangeAspect="1"/>
          </p:cNvPicPr>
          <p:nvPr/>
        </p:nvPicPr>
        <p:blipFill>
          <a:blip r:embed="rId2"/>
          <a:stretch>
            <a:fillRect/>
          </a:stretch>
        </p:blipFill>
        <p:spPr>
          <a:xfrm>
            <a:off x="2228160" y="2061816"/>
            <a:ext cx="7429500" cy="2889250"/>
          </a:xfrm>
          <a:prstGeom prst="rect">
            <a:avLst/>
          </a:prstGeom>
        </p:spPr>
      </p:pic>
    </p:spTree>
    <p:extLst>
      <p:ext uri="{BB962C8B-B14F-4D97-AF65-F5344CB8AC3E}">
        <p14:creationId xmlns:p14="http://schemas.microsoft.com/office/powerpoint/2010/main" val="1907258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0CC0431-162F-433B-8AB3-95A26B1D087C}"/>
              </a:ext>
            </a:extLst>
          </p:cNvPr>
          <p:cNvSpPr txBox="1"/>
          <p:nvPr/>
        </p:nvSpPr>
        <p:spPr>
          <a:xfrm>
            <a:off x="1002932" y="144830"/>
            <a:ext cx="3405050" cy="646331"/>
          </a:xfrm>
          <a:prstGeom prst="rect">
            <a:avLst/>
          </a:prstGeom>
          <a:noFill/>
        </p:spPr>
        <p:txBody>
          <a:bodyPr wrap="square">
            <a:spAutoFit/>
          </a:bodyPr>
          <a:lstStyle/>
          <a:p>
            <a:r>
              <a:rPr lang="zh-CN" altLang="en-US" sz="3600" dirty="0"/>
              <a:t>单例</a:t>
            </a:r>
            <a:r>
              <a:rPr lang="en-US" altLang="zh-CN" sz="3600" dirty="0"/>
              <a:t>(Singleton)</a:t>
            </a:r>
          </a:p>
        </p:txBody>
      </p:sp>
      <p:sp>
        <p:nvSpPr>
          <p:cNvPr id="3" name="文本框 2">
            <a:extLst>
              <a:ext uri="{FF2B5EF4-FFF2-40B4-BE49-F238E27FC236}">
                <a16:creationId xmlns:a16="http://schemas.microsoft.com/office/drawing/2014/main" id="{8D9BACDF-D426-4981-818B-5CD46470AF10}"/>
              </a:ext>
            </a:extLst>
          </p:cNvPr>
          <p:cNvSpPr txBox="1"/>
          <p:nvPr/>
        </p:nvSpPr>
        <p:spPr>
          <a:xfrm>
            <a:off x="743852" y="2763794"/>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优点</a:t>
            </a:r>
          </a:p>
        </p:txBody>
      </p:sp>
      <p:sp>
        <p:nvSpPr>
          <p:cNvPr id="4" name="文本框 3">
            <a:extLst>
              <a:ext uri="{FF2B5EF4-FFF2-40B4-BE49-F238E27FC236}">
                <a16:creationId xmlns:a16="http://schemas.microsoft.com/office/drawing/2014/main" id="{87507352-5810-42AA-A3B8-2AF978647F89}"/>
              </a:ext>
            </a:extLst>
          </p:cNvPr>
          <p:cNvSpPr txBox="1"/>
          <p:nvPr/>
        </p:nvSpPr>
        <p:spPr>
          <a:xfrm>
            <a:off x="743852" y="3170877"/>
            <a:ext cx="10261576" cy="954107"/>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、减少内存开支，特别是一个对象需要频繁地创建、销毁时，而且创建或销毁时性能又无法优化，单例的优势就非常明显</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、减少了系统的性能开销</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3</a:t>
            </a:r>
            <a:r>
              <a:rPr lang="zh-CN" altLang="en-US" sz="1400" dirty="0">
                <a:latin typeface="宋体" panose="02010600030101010101" pitchFamily="2" charset="-122"/>
                <a:ea typeface="宋体" panose="02010600030101010101" pitchFamily="2" charset="-122"/>
              </a:rPr>
              <a:t>、可以避免对资源的多重占用</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4</a:t>
            </a:r>
            <a:r>
              <a:rPr lang="zh-CN" altLang="en-US" sz="1400" dirty="0">
                <a:latin typeface="宋体" panose="02010600030101010101" pitchFamily="2" charset="-122"/>
                <a:ea typeface="宋体" panose="02010600030101010101" pitchFamily="2" charset="-122"/>
              </a:rPr>
              <a:t>、可以在系统设置全局的访问点，优化和共享资源访问</a:t>
            </a:r>
            <a:endParaRPr lang="en-US" altLang="zh-CN" sz="1400" dirty="0">
              <a:latin typeface="宋体" panose="02010600030101010101" pitchFamily="2" charset="-122"/>
              <a:ea typeface="宋体" panose="02010600030101010101" pitchFamily="2" charset="-122"/>
            </a:endParaRPr>
          </a:p>
        </p:txBody>
      </p:sp>
      <p:sp>
        <p:nvSpPr>
          <p:cNvPr id="5" name="文本框 4">
            <a:extLst>
              <a:ext uri="{FF2B5EF4-FFF2-40B4-BE49-F238E27FC236}">
                <a16:creationId xmlns:a16="http://schemas.microsoft.com/office/drawing/2014/main" id="{FA89D3B7-D837-4A44-8D2B-66D35FEC374E}"/>
              </a:ext>
            </a:extLst>
          </p:cNvPr>
          <p:cNvSpPr txBox="1"/>
          <p:nvPr/>
        </p:nvSpPr>
        <p:spPr>
          <a:xfrm>
            <a:off x="694547" y="4215495"/>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缺点</a:t>
            </a:r>
          </a:p>
        </p:txBody>
      </p:sp>
      <p:sp>
        <p:nvSpPr>
          <p:cNvPr id="7" name="文本框 6">
            <a:extLst>
              <a:ext uri="{FF2B5EF4-FFF2-40B4-BE49-F238E27FC236}">
                <a16:creationId xmlns:a16="http://schemas.microsoft.com/office/drawing/2014/main" id="{50E32CD2-6F03-499D-A5A2-B25DA55F339B}"/>
              </a:ext>
            </a:extLst>
          </p:cNvPr>
          <p:cNvSpPr txBox="1"/>
          <p:nvPr/>
        </p:nvSpPr>
        <p:spPr>
          <a:xfrm>
            <a:off x="694547" y="4644560"/>
            <a:ext cx="10261576" cy="738664"/>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、一般没有接口，扩展困难</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、不利于并发测试</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3</a:t>
            </a:r>
            <a:r>
              <a:rPr lang="zh-CN" altLang="en-US" sz="1400" dirty="0">
                <a:latin typeface="宋体" panose="02010600030101010101" pitchFamily="2" charset="-122"/>
                <a:ea typeface="宋体" panose="02010600030101010101" pitchFamily="2" charset="-122"/>
              </a:rPr>
              <a:t>、与单一职责原则有冲突</a:t>
            </a:r>
            <a:endParaRPr lang="en-US" altLang="zh-CN" sz="1400" dirty="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BA77ACEF-5C6E-447A-85EC-0D9B8AE2E307}"/>
              </a:ext>
            </a:extLst>
          </p:cNvPr>
          <p:cNvSpPr txBox="1"/>
          <p:nvPr/>
        </p:nvSpPr>
        <p:spPr>
          <a:xfrm>
            <a:off x="773160" y="1056382"/>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使用场景</a:t>
            </a:r>
          </a:p>
        </p:txBody>
      </p:sp>
      <p:sp>
        <p:nvSpPr>
          <p:cNvPr id="9" name="文本框 8">
            <a:extLst>
              <a:ext uri="{FF2B5EF4-FFF2-40B4-BE49-F238E27FC236}">
                <a16:creationId xmlns:a16="http://schemas.microsoft.com/office/drawing/2014/main" id="{894B2E7D-DAD2-4F5A-BF99-9842B591F4A9}"/>
              </a:ext>
            </a:extLst>
          </p:cNvPr>
          <p:cNvSpPr txBox="1"/>
          <p:nvPr/>
        </p:nvSpPr>
        <p:spPr>
          <a:xfrm>
            <a:off x="773160" y="1497554"/>
            <a:ext cx="10261576" cy="1169551"/>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在一个系统中，要求一个类有且仅有一个对象，如果一个对象出现多个实例就会出现不良反应</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即：</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、要求生成唯一序列号的环境</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、在整个项目中需要一个共享访问点或共享数据</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3</a:t>
            </a:r>
            <a:r>
              <a:rPr lang="zh-CN" altLang="en-US" sz="1400" dirty="0">
                <a:latin typeface="宋体" panose="02010600030101010101" pitchFamily="2" charset="-122"/>
                <a:ea typeface="宋体" panose="02010600030101010101" pitchFamily="2" charset="-122"/>
              </a:rPr>
              <a:t>、创建一个对象需要消耗的资源过多，比如访问</a:t>
            </a:r>
            <a:r>
              <a:rPr lang="en-US" altLang="zh-CN" sz="1400" dirty="0">
                <a:latin typeface="宋体" panose="02010600030101010101" pitchFamily="2" charset="-122"/>
                <a:ea typeface="宋体" panose="02010600030101010101" pitchFamily="2" charset="-122"/>
              </a:rPr>
              <a:t>IO</a:t>
            </a:r>
            <a:r>
              <a:rPr lang="zh-CN" altLang="en-US" sz="1400" dirty="0">
                <a:latin typeface="宋体" panose="02010600030101010101" pitchFamily="2" charset="-122"/>
                <a:ea typeface="宋体" panose="02010600030101010101" pitchFamily="2" charset="-122"/>
              </a:rPr>
              <a:t>或数据库等资源</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4</a:t>
            </a:r>
            <a:r>
              <a:rPr lang="zh-CN" altLang="en-US" sz="1400" dirty="0">
                <a:latin typeface="宋体" panose="02010600030101010101" pitchFamily="2" charset="-122"/>
                <a:ea typeface="宋体" panose="02010600030101010101" pitchFamily="2" charset="-122"/>
              </a:rPr>
              <a:t>、需要定义大量的静态常量和方法的环境</a:t>
            </a:r>
            <a:endParaRPr lang="en-US" altLang="zh-CN" sz="1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7647236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0CC0431-162F-433B-8AB3-95A26B1D087C}"/>
              </a:ext>
            </a:extLst>
          </p:cNvPr>
          <p:cNvSpPr txBox="1"/>
          <p:nvPr/>
        </p:nvSpPr>
        <p:spPr>
          <a:xfrm>
            <a:off x="1002932" y="144830"/>
            <a:ext cx="3405050" cy="646331"/>
          </a:xfrm>
          <a:prstGeom prst="rect">
            <a:avLst/>
          </a:prstGeom>
          <a:noFill/>
        </p:spPr>
        <p:txBody>
          <a:bodyPr wrap="square">
            <a:spAutoFit/>
          </a:bodyPr>
          <a:lstStyle/>
          <a:p>
            <a:r>
              <a:rPr lang="zh-CN" altLang="en-US" sz="3600" dirty="0"/>
              <a:t>单例</a:t>
            </a:r>
            <a:r>
              <a:rPr lang="en-US" altLang="zh-CN" sz="3600" dirty="0"/>
              <a:t>(Singleton)</a:t>
            </a:r>
          </a:p>
        </p:txBody>
      </p:sp>
      <p:sp>
        <p:nvSpPr>
          <p:cNvPr id="8" name="文本框 7">
            <a:extLst>
              <a:ext uri="{FF2B5EF4-FFF2-40B4-BE49-F238E27FC236}">
                <a16:creationId xmlns:a16="http://schemas.microsoft.com/office/drawing/2014/main" id="{BA77ACEF-5C6E-447A-85EC-0D9B8AE2E307}"/>
              </a:ext>
            </a:extLst>
          </p:cNvPr>
          <p:cNvSpPr txBox="1"/>
          <p:nvPr/>
        </p:nvSpPr>
        <p:spPr>
          <a:xfrm>
            <a:off x="1002932" y="1019478"/>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实战</a:t>
            </a:r>
          </a:p>
        </p:txBody>
      </p:sp>
      <p:pic>
        <p:nvPicPr>
          <p:cNvPr id="12" name="图片 11">
            <a:extLst>
              <a:ext uri="{FF2B5EF4-FFF2-40B4-BE49-F238E27FC236}">
                <a16:creationId xmlns:a16="http://schemas.microsoft.com/office/drawing/2014/main" id="{0C00684F-53E2-4394-A270-42F27D29B4DE}"/>
              </a:ext>
            </a:extLst>
          </p:cNvPr>
          <p:cNvPicPr>
            <a:picLocks noChangeAspect="1"/>
          </p:cNvPicPr>
          <p:nvPr/>
        </p:nvPicPr>
        <p:blipFill>
          <a:blip r:embed="rId2"/>
          <a:stretch>
            <a:fillRect/>
          </a:stretch>
        </p:blipFill>
        <p:spPr>
          <a:xfrm>
            <a:off x="7596095" y="3021254"/>
            <a:ext cx="4025900" cy="3346450"/>
          </a:xfrm>
          <a:prstGeom prst="rect">
            <a:avLst/>
          </a:prstGeom>
        </p:spPr>
      </p:pic>
      <p:pic>
        <p:nvPicPr>
          <p:cNvPr id="14" name="图片 13">
            <a:extLst>
              <a:ext uri="{FF2B5EF4-FFF2-40B4-BE49-F238E27FC236}">
                <a16:creationId xmlns:a16="http://schemas.microsoft.com/office/drawing/2014/main" id="{60C8588A-517B-4DA8-9635-2FF259FB58AC}"/>
              </a:ext>
            </a:extLst>
          </p:cNvPr>
          <p:cNvPicPr>
            <a:picLocks noChangeAspect="1"/>
          </p:cNvPicPr>
          <p:nvPr/>
        </p:nvPicPr>
        <p:blipFill>
          <a:blip r:embed="rId3"/>
          <a:stretch>
            <a:fillRect/>
          </a:stretch>
        </p:blipFill>
        <p:spPr>
          <a:xfrm>
            <a:off x="1113840" y="1984375"/>
            <a:ext cx="3771900" cy="2889250"/>
          </a:xfrm>
          <a:prstGeom prst="rect">
            <a:avLst/>
          </a:prstGeom>
        </p:spPr>
      </p:pic>
      <p:pic>
        <p:nvPicPr>
          <p:cNvPr id="16" name="图片 15">
            <a:extLst>
              <a:ext uri="{FF2B5EF4-FFF2-40B4-BE49-F238E27FC236}">
                <a16:creationId xmlns:a16="http://schemas.microsoft.com/office/drawing/2014/main" id="{7C7ED6D4-AD93-4771-B2BD-F7832925C4F0}"/>
              </a:ext>
            </a:extLst>
          </p:cNvPr>
          <p:cNvPicPr>
            <a:picLocks noChangeAspect="1"/>
          </p:cNvPicPr>
          <p:nvPr/>
        </p:nvPicPr>
        <p:blipFill>
          <a:blip r:embed="rId4"/>
          <a:stretch>
            <a:fillRect/>
          </a:stretch>
        </p:blipFill>
        <p:spPr>
          <a:xfrm>
            <a:off x="1307166" y="5339520"/>
            <a:ext cx="1803400" cy="1212850"/>
          </a:xfrm>
          <a:prstGeom prst="rect">
            <a:avLst/>
          </a:prstGeom>
        </p:spPr>
      </p:pic>
      <p:pic>
        <p:nvPicPr>
          <p:cNvPr id="18" name="图片 17">
            <a:extLst>
              <a:ext uri="{FF2B5EF4-FFF2-40B4-BE49-F238E27FC236}">
                <a16:creationId xmlns:a16="http://schemas.microsoft.com/office/drawing/2014/main" id="{F614092B-2121-4A8A-9C8B-3787561DE91F}"/>
              </a:ext>
            </a:extLst>
          </p:cNvPr>
          <p:cNvPicPr>
            <a:picLocks noChangeAspect="1"/>
          </p:cNvPicPr>
          <p:nvPr/>
        </p:nvPicPr>
        <p:blipFill>
          <a:blip r:embed="rId5"/>
          <a:stretch>
            <a:fillRect/>
          </a:stretch>
        </p:blipFill>
        <p:spPr>
          <a:xfrm>
            <a:off x="6257416" y="1418137"/>
            <a:ext cx="5645150" cy="1479550"/>
          </a:xfrm>
          <a:prstGeom prst="rect">
            <a:avLst/>
          </a:prstGeom>
        </p:spPr>
      </p:pic>
      <p:sp>
        <p:nvSpPr>
          <p:cNvPr id="20" name="文本框 19">
            <a:extLst>
              <a:ext uri="{FF2B5EF4-FFF2-40B4-BE49-F238E27FC236}">
                <a16:creationId xmlns:a16="http://schemas.microsoft.com/office/drawing/2014/main" id="{80E72DAC-9409-4BA7-836B-6DA039C5F096}"/>
              </a:ext>
            </a:extLst>
          </p:cNvPr>
          <p:cNvSpPr txBox="1"/>
          <p:nvPr/>
        </p:nvSpPr>
        <p:spPr>
          <a:xfrm>
            <a:off x="7657407" y="6367704"/>
            <a:ext cx="6096000" cy="369332"/>
          </a:xfrm>
          <a:prstGeom prst="rect">
            <a:avLst/>
          </a:prstGeom>
          <a:noFill/>
        </p:spPr>
        <p:txBody>
          <a:bodyPr wrap="square">
            <a:spAutoFit/>
          </a:bodyPr>
          <a:lstStyle/>
          <a:p>
            <a:r>
              <a:rPr lang="en-US" altLang="zh-CN" sz="1800" dirty="0" err="1">
                <a:effectLst/>
                <a:latin typeface="宋体" panose="02010600030101010101" pitchFamily="2" charset="-122"/>
                <a:cs typeface="Times New Roman" panose="02020603050405020304" pitchFamily="18" charset="0"/>
              </a:rPr>
              <a:t>JVM</a:t>
            </a:r>
            <a:r>
              <a:rPr lang="zh-CN" altLang="zh-CN" sz="1800" dirty="0">
                <a:effectLst/>
                <a:ea typeface="宋体" panose="02010600030101010101" pitchFamily="2" charset="-122"/>
                <a:cs typeface="Times New Roman" panose="02020603050405020304" pitchFamily="18" charset="0"/>
              </a:rPr>
              <a:t>必须保证一个类的初始化线程安全</a:t>
            </a:r>
            <a:endParaRPr lang="zh-CN" altLang="en-US" dirty="0"/>
          </a:p>
        </p:txBody>
      </p:sp>
      <p:sp>
        <p:nvSpPr>
          <p:cNvPr id="22" name="文本框 21">
            <a:extLst>
              <a:ext uri="{FF2B5EF4-FFF2-40B4-BE49-F238E27FC236}">
                <a16:creationId xmlns:a16="http://schemas.microsoft.com/office/drawing/2014/main" id="{80F2169B-EB9B-4E74-A182-4CC23DA0D9F1}"/>
              </a:ext>
            </a:extLst>
          </p:cNvPr>
          <p:cNvSpPr txBox="1"/>
          <p:nvPr/>
        </p:nvSpPr>
        <p:spPr>
          <a:xfrm>
            <a:off x="1129432" y="1639261"/>
            <a:ext cx="2848208" cy="369332"/>
          </a:xfrm>
          <a:prstGeom prst="rect">
            <a:avLst/>
          </a:prstGeom>
          <a:noFill/>
        </p:spPr>
        <p:txBody>
          <a:bodyPr wrap="square">
            <a:spAutoFit/>
          </a:bodyPr>
          <a:lstStyle/>
          <a:p>
            <a:r>
              <a:rPr lang="en-US" altLang="zh-CN" b="0" i="0" dirty="0">
                <a:solidFill>
                  <a:srgbClr val="4D4D4D"/>
                </a:solidFill>
                <a:effectLst/>
                <a:latin typeface="-apple-system"/>
              </a:rPr>
              <a:t>Java </a:t>
            </a:r>
            <a:r>
              <a:rPr lang="zh-CN" altLang="en-US" b="0" i="0" dirty="0">
                <a:solidFill>
                  <a:srgbClr val="4D4D4D"/>
                </a:solidFill>
                <a:effectLst/>
                <a:latin typeface="-apple-system"/>
              </a:rPr>
              <a:t>内存模型，不安全</a:t>
            </a:r>
            <a:endParaRPr lang="zh-CN" altLang="en-US" dirty="0"/>
          </a:p>
        </p:txBody>
      </p:sp>
    </p:spTree>
    <p:extLst>
      <p:ext uri="{BB962C8B-B14F-4D97-AF65-F5344CB8AC3E}">
        <p14:creationId xmlns:p14="http://schemas.microsoft.com/office/powerpoint/2010/main" val="2595531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7A76039-0545-4130-AEA2-0C706814DD26}"/>
              </a:ext>
            </a:extLst>
          </p:cNvPr>
          <p:cNvSpPr txBox="1"/>
          <p:nvPr/>
        </p:nvSpPr>
        <p:spPr>
          <a:xfrm>
            <a:off x="1002932" y="144830"/>
            <a:ext cx="3405050" cy="646331"/>
          </a:xfrm>
          <a:prstGeom prst="rect">
            <a:avLst/>
          </a:prstGeom>
          <a:noFill/>
        </p:spPr>
        <p:txBody>
          <a:bodyPr wrap="square">
            <a:spAutoFit/>
          </a:bodyPr>
          <a:lstStyle/>
          <a:p>
            <a:r>
              <a:rPr lang="zh-CN" altLang="en-US" sz="3600" dirty="0"/>
              <a:t>装饰</a:t>
            </a:r>
            <a:r>
              <a:rPr lang="en-US" altLang="zh-CN" sz="3600" dirty="0"/>
              <a:t>(Decorator)</a:t>
            </a:r>
          </a:p>
        </p:txBody>
      </p:sp>
      <p:sp>
        <p:nvSpPr>
          <p:cNvPr id="3" name="文本框 2">
            <a:extLst>
              <a:ext uri="{FF2B5EF4-FFF2-40B4-BE49-F238E27FC236}">
                <a16:creationId xmlns:a16="http://schemas.microsoft.com/office/drawing/2014/main" id="{251185AB-86A7-4AA6-BC27-D7E3D94C6BAB}"/>
              </a:ext>
            </a:extLst>
          </p:cNvPr>
          <p:cNvSpPr txBox="1"/>
          <p:nvPr/>
        </p:nvSpPr>
        <p:spPr>
          <a:xfrm>
            <a:off x="996715" y="885437"/>
            <a:ext cx="10261576" cy="307777"/>
          </a:xfrm>
          <a:prstGeom prst="rect">
            <a:avLst/>
          </a:prstGeom>
          <a:noFill/>
          <a:ln>
            <a:solidFill>
              <a:srgbClr val="00B0F0"/>
            </a:solidFill>
            <a:prstDash val="dash"/>
          </a:ln>
        </p:spPr>
        <p:txBody>
          <a:bodyPr wrap="square" rtlCol="0">
            <a:spAutoFit/>
          </a:bodyPr>
          <a:lstStyle/>
          <a:p>
            <a:r>
              <a:rPr lang="zh-CN" altLang="en-US" sz="1400" dirty="0"/>
              <a:t>定义</a:t>
            </a:r>
          </a:p>
        </p:txBody>
      </p:sp>
      <p:sp>
        <p:nvSpPr>
          <p:cNvPr id="5" name="文本框 4">
            <a:extLst>
              <a:ext uri="{FF2B5EF4-FFF2-40B4-BE49-F238E27FC236}">
                <a16:creationId xmlns:a16="http://schemas.microsoft.com/office/drawing/2014/main" id="{30889D0B-9DCD-4DB5-9D9D-CF03E5685F6E}"/>
              </a:ext>
            </a:extLst>
          </p:cNvPr>
          <p:cNvSpPr txBox="1"/>
          <p:nvPr/>
        </p:nvSpPr>
        <p:spPr>
          <a:xfrm>
            <a:off x="996715" y="1229826"/>
            <a:ext cx="10261576" cy="646331"/>
          </a:xfrm>
          <a:prstGeom prst="rect">
            <a:avLst/>
          </a:prstGeom>
          <a:noFill/>
        </p:spPr>
        <p:txBody>
          <a:bodyPr wrap="square" rtlCol="0">
            <a:spAutoFit/>
          </a:bodyPr>
          <a:lstStyle/>
          <a:p>
            <a:r>
              <a:rPr lang="en-US" altLang="zh-CN" dirty="0"/>
              <a:t>Attach additional responsibilities to an object dynamically keeping the same interface.</a:t>
            </a:r>
            <a:r>
              <a:rPr lang="zh-CN" altLang="en-US" dirty="0"/>
              <a:t> </a:t>
            </a:r>
            <a:r>
              <a:rPr lang="en-US" altLang="zh-CN" dirty="0"/>
              <a:t>Decorators</a:t>
            </a:r>
            <a:r>
              <a:rPr lang="zh-CN" altLang="en-US" dirty="0"/>
              <a:t> </a:t>
            </a:r>
            <a:r>
              <a:rPr lang="en-US" altLang="zh-CN" dirty="0"/>
              <a:t>provide a flexible alternative to subclassing for extending functionality.</a:t>
            </a:r>
            <a:endParaRPr lang="zh-CN" altLang="en-US" dirty="0"/>
          </a:p>
        </p:txBody>
      </p:sp>
      <p:sp>
        <p:nvSpPr>
          <p:cNvPr id="6" name="文本框 5">
            <a:extLst>
              <a:ext uri="{FF2B5EF4-FFF2-40B4-BE49-F238E27FC236}">
                <a16:creationId xmlns:a16="http://schemas.microsoft.com/office/drawing/2014/main" id="{695D1A92-86B2-4F87-84A8-6D438AFFEF14}"/>
              </a:ext>
            </a:extLst>
          </p:cNvPr>
          <p:cNvSpPr txBox="1"/>
          <p:nvPr/>
        </p:nvSpPr>
        <p:spPr>
          <a:xfrm>
            <a:off x="996715" y="1871541"/>
            <a:ext cx="10261576"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动态地给一个对象添加一些额外的职责。就增加功能来说，装饰者比生成子类更为灵活</a:t>
            </a:r>
          </a:p>
        </p:txBody>
      </p:sp>
      <p:pic>
        <p:nvPicPr>
          <p:cNvPr id="7" name="图片 6">
            <a:extLst>
              <a:ext uri="{FF2B5EF4-FFF2-40B4-BE49-F238E27FC236}">
                <a16:creationId xmlns:a16="http://schemas.microsoft.com/office/drawing/2014/main" id="{DAE9BDE7-FBFB-41BA-A3C5-6BDFA9B61FB6}"/>
              </a:ext>
            </a:extLst>
          </p:cNvPr>
          <p:cNvPicPr>
            <a:picLocks noChangeAspect="1"/>
          </p:cNvPicPr>
          <p:nvPr/>
        </p:nvPicPr>
        <p:blipFill>
          <a:blip r:embed="rId2"/>
          <a:stretch>
            <a:fillRect/>
          </a:stretch>
        </p:blipFill>
        <p:spPr>
          <a:xfrm>
            <a:off x="529605" y="2129722"/>
            <a:ext cx="7819721" cy="4728278"/>
          </a:xfrm>
          <a:prstGeom prst="rect">
            <a:avLst/>
          </a:prstGeom>
        </p:spPr>
      </p:pic>
      <p:pic>
        <p:nvPicPr>
          <p:cNvPr id="9" name="图片 8">
            <a:extLst>
              <a:ext uri="{FF2B5EF4-FFF2-40B4-BE49-F238E27FC236}">
                <a16:creationId xmlns:a16="http://schemas.microsoft.com/office/drawing/2014/main" id="{D76D957C-0BF2-4EF0-94FA-D89EEB2B11EB}"/>
              </a:ext>
            </a:extLst>
          </p:cNvPr>
          <p:cNvPicPr>
            <a:picLocks noChangeAspect="1"/>
          </p:cNvPicPr>
          <p:nvPr/>
        </p:nvPicPr>
        <p:blipFill>
          <a:blip r:embed="rId3"/>
          <a:stretch>
            <a:fillRect/>
          </a:stretch>
        </p:blipFill>
        <p:spPr>
          <a:xfrm>
            <a:off x="8080647" y="4532002"/>
            <a:ext cx="3901141" cy="2192343"/>
          </a:xfrm>
          <a:prstGeom prst="rect">
            <a:avLst/>
          </a:prstGeom>
        </p:spPr>
      </p:pic>
    </p:spTree>
    <p:extLst>
      <p:ext uri="{BB962C8B-B14F-4D97-AF65-F5344CB8AC3E}">
        <p14:creationId xmlns:p14="http://schemas.microsoft.com/office/powerpoint/2010/main" val="206446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A0CE1B5-A4C5-4F20-90FE-A19552AA9998}"/>
              </a:ext>
            </a:extLst>
          </p:cNvPr>
          <p:cNvSpPr txBox="1"/>
          <p:nvPr/>
        </p:nvSpPr>
        <p:spPr>
          <a:xfrm>
            <a:off x="1002932" y="147178"/>
            <a:ext cx="2561757" cy="646331"/>
          </a:xfrm>
          <a:prstGeom prst="rect">
            <a:avLst/>
          </a:prstGeom>
          <a:noFill/>
        </p:spPr>
        <p:txBody>
          <a:bodyPr wrap="square">
            <a:spAutoFit/>
          </a:bodyPr>
          <a:lstStyle/>
          <a:p>
            <a:r>
              <a:rPr lang="zh-CN" altLang="en-US" sz="3600" dirty="0"/>
              <a:t>设计原则</a:t>
            </a:r>
          </a:p>
        </p:txBody>
      </p:sp>
      <p:sp>
        <p:nvSpPr>
          <p:cNvPr id="3" name="文本框 2">
            <a:extLst>
              <a:ext uri="{FF2B5EF4-FFF2-40B4-BE49-F238E27FC236}">
                <a16:creationId xmlns:a16="http://schemas.microsoft.com/office/drawing/2014/main" id="{DC0CAD84-E7DE-4F47-A8A1-7E4AC1EA922F}"/>
              </a:ext>
            </a:extLst>
          </p:cNvPr>
          <p:cNvSpPr txBox="1"/>
          <p:nvPr/>
        </p:nvSpPr>
        <p:spPr>
          <a:xfrm>
            <a:off x="3010569" y="192206"/>
            <a:ext cx="1593673" cy="369332"/>
          </a:xfrm>
          <a:prstGeom prst="rect">
            <a:avLst/>
          </a:prstGeom>
          <a:noFill/>
          <a:ln>
            <a:noFill/>
          </a:ln>
        </p:spPr>
        <p:txBody>
          <a:bodyPr wrap="square" rtlCol="0">
            <a:spAutoFit/>
          </a:bodyPr>
          <a:lstStyle/>
          <a:p>
            <a:pPr algn="ctr"/>
            <a:r>
              <a:rPr lang="zh-CN" altLang="en-US" dirty="0"/>
              <a:t>单一职责原则</a:t>
            </a:r>
          </a:p>
        </p:txBody>
      </p:sp>
      <p:sp>
        <p:nvSpPr>
          <p:cNvPr id="7" name="文本框 6">
            <a:extLst>
              <a:ext uri="{FF2B5EF4-FFF2-40B4-BE49-F238E27FC236}">
                <a16:creationId xmlns:a16="http://schemas.microsoft.com/office/drawing/2014/main" id="{2CFAC8A5-651F-4BA5-9601-3F313DC6C96E}"/>
              </a:ext>
            </a:extLst>
          </p:cNvPr>
          <p:cNvSpPr txBox="1"/>
          <p:nvPr/>
        </p:nvSpPr>
        <p:spPr>
          <a:xfrm>
            <a:off x="3010569" y="540163"/>
            <a:ext cx="1720343" cy="246221"/>
          </a:xfrm>
          <a:prstGeom prst="rect">
            <a:avLst/>
          </a:prstGeom>
          <a:noFill/>
        </p:spPr>
        <p:txBody>
          <a:bodyPr wrap="none" rtlCol="0">
            <a:spAutoFit/>
          </a:bodyPr>
          <a:lstStyle/>
          <a:p>
            <a:r>
              <a:rPr lang="en-US" altLang="zh-CN" sz="1000" dirty="0"/>
              <a:t>Single Responsibility Principle</a:t>
            </a:r>
            <a:endParaRPr lang="zh-CN" altLang="en-US" sz="1000" dirty="0"/>
          </a:p>
        </p:txBody>
      </p:sp>
      <p:pic>
        <p:nvPicPr>
          <p:cNvPr id="8" name="图片 7">
            <a:extLst>
              <a:ext uri="{FF2B5EF4-FFF2-40B4-BE49-F238E27FC236}">
                <a16:creationId xmlns:a16="http://schemas.microsoft.com/office/drawing/2014/main" id="{292BC7F9-8CD6-4147-9595-00BAD435EE42}"/>
              </a:ext>
            </a:extLst>
          </p:cNvPr>
          <p:cNvPicPr>
            <a:picLocks noChangeAspect="1"/>
          </p:cNvPicPr>
          <p:nvPr/>
        </p:nvPicPr>
        <p:blipFill>
          <a:blip r:embed="rId2"/>
          <a:stretch>
            <a:fillRect/>
          </a:stretch>
        </p:blipFill>
        <p:spPr>
          <a:xfrm>
            <a:off x="1002932" y="1837081"/>
            <a:ext cx="9757605" cy="3265340"/>
          </a:xfrm>
          <a:prstGeom prst="rect">
            <a:avLst/>
          </a:prstGeom>
        </p:spPr>
      </p:pic>
      <p:sp>
        <p:nvSpPr>
          <p:cNvPr id="10" name="文本框 9">
            <a:extLst>
              <a:ext uri="{FF2B5EF4-FFF2-40B4-BE49-F238E27FC236}">
                <a16:creationId xmlns:a16="http://schemas.microsoft.com/office/drawing/2014/main" id="{A4890632-1D46-440D-ACEF-440205099956}"/>
              </a:ext>
            </a:extLst>
          </p:cNvPr>
          <p:cNvSpPr txBox="1"/>
          <p:nvPr/>
        </p:nvSpPr>
        <p:spPr>
          <a:xfrm>
            <a:off x="1002932" y="838049"/>
            <a:ext cx="6435736" cy="369332"/>
          </a:xfrm>
          <a:prstGeom prst="rect">
            <a:avLst/>
          </a:prstGeom>
          <a:noFill/>
          <a:ln w="3175">
            <a:noFill/>
            <a:prstDash val="dash"/>
          </a:ln>
        </p:spPr>
        <p:txBody>
          <a:bodyPr wrap="none" rtlCol="0">
            <a:spAutoFit/>
          </a:bodyPr>
          <a:lstStyle/>
          <a:p>
            <a:r>
              <a:rPr lang="en-US" altLang="zh-CN" dirty="0"/>
              <a:t>There should</a:t>
            </a:r>
            <a:r>
              <a:rPr lang="zh-CN" altLang="en-US" dirty="0"/>
              <a:t> </a:t>
            </a:r>
            <a:r>
              <a:rPr lang="en-US" altLang="zh-CN" dirty="0"/>
              <a:t>never be more than one reason for a class to change.</a:t>
            </a:r>
            <a:endParaRPr lang="zh-CN" altLang="en-US" dirty="0"/>
          </a:p>
        </p:txBody>
      </p:sp>
      <p:sp>
        <p:nvSpPr>
          <p:cNvPr id="11" name="文本框 10">
            <a:extLst>
              <a:ext uri="{FF2B5EF4-FFF2-40B4-BE49-F238E27FC236}">
                <a16:creationId xmlns:a16="http://schemas.microsoft.com/office/drawing/2014/main" id="{C3964495-48ED-484E-AF08-24DF8779D7B3}"/>
              </a:ext>
            </a:extLst>
          </p:cNvPr>
          <p:cNvSpPr txBox="1"/>
          <p:nvPr/>
        </p:nvSpPr>
        <p:spPr>
          <a:xfrm>
            <a:off x="1002932" y="1105893"/>
            <a:ext cx="5032147" cy="307777"/>
          </a:xfrm>
          <a:prstGeom prst="rect">
            <a:avLst/>
          </a:prstGeom>
          <a:noFill/>
        </p:spPr>
        <p:txBody>
          <a:bodyPr wrap="none" rtlCol="0">
            <a:spAutoFit/>
          </a:bodyPr>
          <a:lstStyle/>
          <a:p>
            <a:r>
              <a:rPr lang="zh-CN" altLang="en-US" sz="1400" dirty="0"/>
              <a:t>接口做到单一职责，类的设计尽量做到只有一个原因引起变化</a:t>
            </a:r>
          </a:p>
        </p:txBody>
      </p:sp>
      <p:sp>
        <p:nvSpPr>
          <p:cNvPr id="12" name="文本框 11">
            <a:extLst>
              <a:ext uri="{FF2B5EF4-FFF2-40B4-BE49-F238E27FC236}">
                <a16:creationId xmlns:a16="http://schemas.microsoft.com/office/drawing/2014/main" id="{148BDDAA-97BA-4034-8CF2-9FDEE0FC7C6C}"/>
              </a:ext>
            </a:extLst>
          </p:cNvPr>
          <p:cNvSpPr txBox="1"/>
          <p:nvPr/>
        </p:nvSpPr>
        <p:spPr>
          <a:xfrm>
            <a:off x="638938" y="5949331"/>
            <a:ext cx="4866219" cy="338554"/>
          </a:xfrm>
          <a:prstGeom prst="rect">
            <a:avLst/>
          </a:prstGeom>
          <a:noFill/>
          <a:ln w="9525">
            <a:solidFill>
              <a:srgbClr val="00B0F0"/>
            </a:solidFill>
            <a:prstDash val="dash"/>
          </a:ln>
        </p:spPr>
        <p:txBody>
          <a:bodyPr wrap="square" rtlCol="0">
            <a:spAutoFit/>
          </a:bodyPr>
          <a:lstStyle/>
          <a:p>
            <a:r>
              <a:rPr lang="zh-CN" altLang="en-US" sz="1600" dirty="0"/>
              <a:t>类的复杂度降低，实现什么职责都有清晰明确的定义</a:t>
            </a:r>
          </a:p>
        </p:txBody>
      </p:sp>
      <p:sp>
        <p:nvSpPr>
          <p:cNvPr id="13" name="文本框 12">
            <a:extLst>
              <a:ext uri="{FF2B5EF4-FFF2-40B4-BE49-F238E27FC236}">
                <a16:creationId xmlns:a16="http://schemas.microsoft.com/office/drawing/2014/main" id="{4BE66CBF-7D35-4063-903F-EAB2BC8625A3}"/>
              </a:ext>
            </a:extLst>
          </p:cNvPr>
          <p:cNvSpPr txBox="1"/>
          <p:nvPr/>
        </p:nvSpPr>
        <p:spPr>
          <a:xfrm>
            <a:off x="3228916" y="5414351"/>
            <a:ext cx="1283648" cy="338554"/>
          </a:xfrm>
          <a:prstGeom prst="rect">
            <a:avLst/>
          </a:prstGeom>
          <a:noFill/>
          <a:ln w="9525">
            <a:solidFill>
              <a:srgbClr val="00B0F0"/>
            </a:solidFill>
            <a:prstDash val="dash"/>
          </a:ln>
        </p:spPr>
        <p:txBody>
          <a:bodyPr wrap="square" rtlCol="0">
            <a:spAutoFit/>
          </a:bodyPr>
          <a:lstStyle/>
          <a:p>
            <a:r>
              <a:rPr lang="zh-CN" altLang="en-US" sz="1600" dirty="0"/>
              <a:t>可读性提高</a:t>
            </a:r>
          </a:p>
        </p:txBody>
      </p:sp>
      <p:sp>
        <p:nvSpPr>
          <p:cNvPr id="14" name="文本框 13">
            <a:extLst>
              <a:ext uri="{FF2B5EF4-FFF2-40B4-BE49-F238E27FC236}">
                <a16:creationId xmlns:a16="http://schemas.microsoft.com/office/drawing/2014/main" id="{3180F617-EF36-4E74-878D-3C26FFD2DA6B}"/>
              </a:ext>
            </a:extLst>
          </p:cNvPr>
          <p:cNvSpPr txBox="1"/>
          <p:nvPr/>
        </p:nvSpPr>
        <p:spPr>
          <a:xfrm>
            <a:off x="5006355" y="5414351"/>
            <a:ext cx="1577323" cy="338554"/>
          </a:xfrm>
          <a:prstGeom prst="rect">
            <a:avLst/>
          </a:prstGeom>
          <a:noFill/>
          <a:ln w="9525">
            <a:solidFill>
              <a:srgbClr val="00B0F0"/>
            </a:solidFill>
            <a:prstDash val="dash"/>
          </a:ln>
        </p:spPr>
        <p:txBody>
          <a:bodyPr wrap="square" rtlCol="0">
            <a:spAutoFit/>
          </a:bodyPr>
          <a:lstStyle/>
          <a:p>
            <a:r>
              <a:rPr lang="zh-CN" altLang="en-US" sz="1600" dirty="0"/>
              <a:t>可维护性提高</a:t>
            </a:r>
          </a:p>
        </p:txBody>
      </p:sp>
      <p:sp>
        <p:nvSpPr>
          <p:cNvPr id="15" name="文本框 14">
            <a:extLst>
              <a:ext uri="{FF2B5EF4-FFF2-40B4-BE49-F238E27FC236}">
                <a16:creationId xmlns:a16="http://schemas.microsoft.com/office/drawing/2014/main" id="{9ED5961F-FEC3-40A8-AE71-6D87F6E2ACFA}"/>
              </a:ext>
            </a:extLst>
          </p:cNvPr>
          <p:cNvSpPr txBox="1"/>
          <p:nvPr/>
        </p:nvSpPr>
        <p:spPr>
          <a:xfrm>
            <a:off x="638938" y="5414351"/>
            <a:ext cx="2179290" cy="338554"/>
          </a:xfrm>
          <a:prstGeom prst="rect">
            <a:avLst/>
          </a:prstGeom>
          <a:noFill/>
          <a:ln w="9525">
            <a:solidFill>
              <a:srgbClr val="00B0F0"/>
            </a:solidFill>
            <a:prstDash val="dash"/>
          </a:ln>
        </p:spPr>
        <p:txBody>
          <a:bodyPr wrap="square" rtlCol="0">
            <a:spAutoFit/>
          </a:bodyPr>
          <a:lstStyle/>
          <a:p>
            <a:r>
              <a:rPr lang="zh-CN" altLang="en-US" sz="1600" dirty="0"/>
              <a:t>变更引起的风险降低</a:t>
            </a:r>
          </a:p>
        </p:txBody>
      </p:sp>
    </p:spTree>
    <p:extLst>
      <p:ext uri="{BB962C8B-B14F-4D97-AF65-F5344CB8AC3E}">
        <p14:creationId xmlns:p14="http://schemas.microsoft.com/office/powerpoint/2010/main" val="8609683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7A76039-0545-4130-AEA2-0C706814DD26}"/>
              </a:ext>
            </a:extLst>
          </p:cNvPr>
          <p:cNvSpPr txBox="1"/>
          <p:nvPr/>
        </p:nvSpPr>
        <p:spPr>
          <a:xfrm>
            <a:off x="1002932" y="144830"/>
            <a:ext cx="3405050" cy="646331"/>
          </a:xfrm>
          <a:prstGeom prst="rect">
            <a:avLst/>
          </a:prstGeom>
          <a:noFill/>
        </p:spPr>
        <p:txBody>
          <a:bodyPr wrap="square">
            <a:spAutoFit/>
          </a:bodyPr>
          <a:lstStyle/>
          <a:p>
            <a:r>
              <a:rPr lang="zh-CN" altLang="en-US" sz="3600" dirty="0"/>
              <a:t>装饰</a:t>
            </a:r>
            <a:r>
              <a:rPr lang="en-US" altLang="zh-CN" sz="3600" dirty="0"/>
              <a:t>(Decorator)</a:t>
            </a:r>
          </a:p>
        </p:txBody>
      </p:sp>
      <p:sp>
        <p:nvSpPr>
          <p:cNvPr id="3" name="文本框 2">
            <a:extLst>
              <a:ext uri="{FF2B5EF4-FFF2-40B4-BE49-F238E27FC236}">
                <a16:creationId xmlns:a16="http://schemas.microsoft.com/office/drawing/2014/main" id="{12EC886D-E6D0-4E70-A031-FEEEC295D044}"/>
              </a:ext>
            </a:extLst>
          </p:cNvPr>
          <p:cNvSpPr txBox="1"/>
          <p:nvPr/>
        </p:nvSpPr>
        <p:spPr>
          <a:xfrm>
            <a:off x="773160" y="2763453"/>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优点</a:t>
            </a:r>
          </a:p>
        </p:txBody>
      </p:sp>
      <p:sp>
        <p:nvSpPr>
          <p:cNvPr id="6" name="文本框 5">
            <a:extLst>
              <a:ext uri="{FF2B5EF4-FFF2-40B4-BE49-F238E27FC236}">
                <a16:creationId xmlns:a16="http://schemas.microsoft.com/office/drawing/2014/main" id="{16CA0107-A342-4825-BCD5-BB1A2C4D65AB}"/>
              </a:ext>
            </a:extLst>
          </p:cNvPr>
          <p:cNvSpPr txBox="1"/>
          <p:nvPr/>
        </p:nvSpPr>
        <p:spPr>
          <a:xfrm>
            <a:off x="773160" y="3924369"/>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缺点</a:t>
            </a:r>
          </a:p>
        </p:txBody>
      </p:sp>
      <p:sp>
        <p:nvSpPr>
          <p:cNvPr id="7" name="文本框 6">
            <a:extLst>
              <a:ext uri="{FF2B5EF4-FFF2-40B4-BE49-F238E27FC236}">
                <a16:creationId xmlns:a16="http://schemas.microsoft.com/office/drawing/2014/main" id="{9B858CAA-1B94-4CA0-9D54-F756C1C1D097}"/>
              </a:ext>
            </a:extLst>
          </p:cNvPr>
          <p:cNvSpPr txBox="1"/>
          <p:nvPr/>
        </p:nvSpPr>
        <p:spPr>
          <a:xfrm>
            <a:off x="773160" y="4324725"/>
            <a:ext cx="10261576"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多层的装饰是比较复杂的，增加了排错难度</a:t>
            </a:r>
            <a:endParaRPr lang="en-US" altLang="zh-CN" sz="1400" dirty="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8809E25A-F78F-41B7-A14F-5F5D17519893}"/>
              </a:ext>
            </a:extLst>
          </p:cNvPr>
          <p:cNvSpPr txBox="1"/>
          <p:nvPr/>
        </p:nvSpPr>
        <p:spPr>
          <a:xfrm>
            <a:off x="773160" y="1056382"/>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使用场景</a:t>
            </a:r>
          </a:p>
        </p:txBody>
      </p:sp>
      <p:sp>
        <p:nvSpPr>
          <p:cNvPr id="9" name="文本框 8">
            <a:extLst>
              <a:ext uri="{FF2B5EF4-FFF2-40B4-BE49-F238E27FC236}">
                <a16:creationId xmlns:a16="http://schemas.microsoft.com/office/drawing/2014/main" id="{023EFFE6-CF95-46F5-B0D2-43E30A35D9E3}"/>
              </a:ext>
            </a:extLst>
          </p:cNvPr>
          <p:cNvSpPr txBox="1"/>
          <p:nvPr/>
        </p:nvSpPr>
        <p:spPr>
          <a:xfrm>
            <a:off x="773160" y="1497554"/>
            <a:ext cx="10261576" cy="1169551"/>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、需要在不影响其他对象地情况下，扩展一个类的功能，或给一个类增加附加功能</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、需要动态地给一个对象增加功能，这些功能可以再动态地撤销</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3</a:t>
            </a:r>
            <a:r>
              <a:rPr lang="zh-CN" altLang="en-US" sz="1400" dirty="0">
                <a:latin typeface="宋体" panose="02010600030101010101" pitchFamily="2" charset="-122"/>
                <a:ea typeface="宋体" panose="02010600030101010101" pitchFamily="2" charset="-122"/>
              </a:rPr>
              <a:t>、当不能采用生成子类地方法进行扩充时：</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  3.1 </a:t>
            </a:r>
            <a:r>
              <a:rPr lang="zh-CN" altLang="en-US" sz="1400" dirty="0">
                <a:latin typeface="宋体" panose="02010600030101010101" pitchFamily="2" charset="-122"/>
                <a:ea typeface="宋体" panose="02010600030101010101" pitchFamily="2" charset="-122"/>
              </a:rPr>
              <a:t>可能有大量地独立的扩展，为支持每一种组合将产生大量的子类，使得子类爆炸性增长</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  3.2 </a:t>
            </a:r>
            <a:r>
              <a:rPr lang="zh-CN" altLang="en-US" sz="1400" dirty="0">
                <a:latin typeface="宋体" panose="02010600030101010101" pitchFamily="2" charset="-122"/>
                <a:ea typeface="宋体" panose="02010600030101010101" pitchFamily="2" charset="-122"/>
              </a:rPr>
              <a:t>类定义被隐藏，或类定义不能用于生成子类</a:t>
            </a:r>
            <a:endParaRPr lang="en-US" altLang="zh-CN" sz="1400" dirty="0">
              <a:latin typeface="宋体" panose="02010600030101010101" pitchFamily="2" charset="-122"/>
              <a:ea typeface="宋体" panose="02010600030101010101" pitchFamily="2" charset="-122"/>
            </a:endParaRPr>
          </a:p>
        </p:txBody>
      </p:sp>
      <p:sp>
        <p:nvSpPr>
          <p:cNvPr id="10" name="文本框 9">
            <a:extLst>
              <a:ext uri="{FF2B5EF4-FFF2-40B4-BE49-F238E27FC236}">
                <a16:creationId xmlns:a16="http://schemas.microsoft.com/office/drawing/2014/main" id="{C9EC6288-C122-4C90-98F2-DEAA68A07317}"/>
              </a:ext>
            </a:extLst>
          </p:cNvPr>
          <p:cNvSpPr txBox="1"/>
          <p:nvPr/>
        </p:nvSpPr>
        <p:spPr>
          <a:xfrm>
            <a:off x="773160" y="3123903"/>
            <a:ext cx="10261576" cy="738664"/>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、装饰类和被装饰类可以独立发展，不会互相耦合</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、装饰模式是继承关系的一个替代方案，不管多少层，返回的对象还是</a:t>
            </a:r>
            <a:r>
              <a:rPr lang="en-US" altLang="zh-CN" sz="1400" dirty="0">
                <a:latin typeface="宋体" panose="02010600030101010101" pitchFamily="2" charset="-122"/>
                <a:ea typeface="宋体" panose="02010600030101010101" pitchFamily="2" charset="-122"/>
              </a:rPr>
              <a:t>component</a:t>
            </a:r>
            <a:r>
              <a:rPr lang="zh-CN" altLang="en-US" sz="1400" dirty="0">
                <a:latin typeface="宋体" panose="02010600030101010101" pitchFamily="2" charset="-122"/>
                <a:ea typeface="宋体" panose="02010600030101010101" pitchFamily="2" charset="-122"/>
              </a:rPr>
              <a:t>，实现的还是</a:t>
            </a:r>
            <a:r>
              <a:rPr lang="en-US" altLang="zh-CN" sz="1400" dirty="0">
                <a:latin typeface="宋体" panose="02010600030101010101" pitchFamily="2" charset="-122"/>
                <a:ea typeface="宋体" panose="02010600030101010101" pitchFamily="2" charset="-122"/>
              </a:rPr>
              <a:t>is-a</a:t>
            </a:r>
            <a:r>
              <a:rPr lang="zh-CN" altLang="en-US" sz="1400" dirty="0">
                <a:latin typeface="宋体" panose="02010600030101010101" pitchFamily="2" charset="-122"/>
                <a:ea typeface="宋体" panose="02010600030101010101" pitchFamily="2" charset="-122"/>
              </a:rPr>
              <a:t>关系</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3</a:t>
            </a:r>
            <a:r>
              <a:rPr lang="zh-CN" altLang="en-US" sz="1400" dirty="0">
                <a:latin typeface="宋体" panose="02010600030101010101" pitchFamily="2" charset="-122"/>
                <a:ea typeface="宋体" panose="02010600030101010101" pitchFamily="2" charset="-122"/>
              </a:rPr>
              <a:t>、可以动态地扩展一个实现类的功能</a:t>
            </a:r>
            <a:endParaRPr lang="en-US" altLang="zh-CN" sz="1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379890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7A76039-0545-4130-AEA2-0C706814DD26}"/>
              </a:ext>
            </a:extLst>
          </p:cNvPr>
          <p:cNvSpPr txBox="1"/>
          <p:nvPr/>
        </p:nvSpPr>
        <p:spPr>
          <a:xfrm>
            <a:off x="1002932" y="144830"/>
            <a:ext cx="3405050" cy="646331"/>
          </a:xfrm>
          <a:prstGeom prst="rect">
            <a:avLst/>
          </a:prstGeom>
          <a:noFill/>
        </p:spPr>
        <p:txBody>
          <a:bodyPr wrap="square">
            <a:spAutoFit/>
          </a:bodyPr>
          <a:lstStyle/>
          <a:p>
            <a:r>
              <a:rPr lang="zh-CN" altLang="en-US" sz="3600" dirty="0"/>
              <a:t>装饰</a:t>
            </a:r>
            <a:r>
              <a:rPr lang="en-US" altLang="zh-CN" sz="3600" dirty="0"/>
              <a:t>(Decorator)</a:t>
            </a:r>
          </a:p>
        </p:txBody>
      </p:sp>
      <p:sp>
        <p:nvSpPr>
          <p:cNvPr id="8" name="文本框 7">
            <a:extLst>
              <a:ext uri="{FF2B5EF4-FFF2-40B4-BE49-F238E27FC236}">
                <a16:creationId xmlns:a16="http://schemas.microsoft.com/office/drawing/2014/main" id="{8809E25A-F78F-41B7-A14F-5F5D17519893}"/>
              </a:ext>
            </a:extLst>
          </p:cNvPr>
          <p:cNvSpPr txBox="1"/>
          <p:nvPr/>
        </p:nvSpPr>
        <p:spPr>
          <a:xfrm>
            <a:off x="1002932" y="855460"/>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实战</a:t>
            </a:r>
          </a:p>
        </p:txBody>
      </p:sp>
      <p:pic>
        <p:nvPicPr>
          <p:cNvPr id="12" name="图片 11">
            <a:extLst>
              <a:ext uri="{FF2B5EF4-FFF2-40B4-BE49-F238E27FC236}">
                <a16:creationId xmlns:a16="http://schemas.microsoft.com/office/drawing/2014/main" id="{6C03E185-EAB7-40E4-940C-E5A0943950A8}"/>
              </a:ext>
            </a:extLst>
          </p:cNvPr>
          <p:cNvPicPr>
            <a:picLocks noChangeAspect="1"/>
          </p:cNvPicPr>
          <p:nvPr/>
        </p:nvPicPr>
        <p:blipFill>
          <a:blip r:embed="rId2"/>
          <a:stretch>
            <a:fillRect/>
          </a:stretch>
        </p:blipFill>
        <p:spPr>
          <a:xfrm>
            <a:off x="8642253" y="56271"/>
            <a:ext cx="2721470" cy="6665743"/>
          </a:xfrm>
          <a:prstGeom prst="rect">
            <a:avLst/>
          </a:prstGeom>
        </p:spPr>
      </p:pic>
      <p:pic>
        <p:nvPicPr>
          <p:cNvPr id="14" name="图片 13">
            <a:extLst>
              <a:ext uri="{FF2B5EF4-FFF2-40B4-BE49-F238E27FC236}">
                <a16:creationId xmlns:a16="http://schemas.microsoft.com/office/drawing/2014/main" id="{0DE2EB41-6F0C-48E4-8236-710F8AD3C411}"/>
              </a:ext>
            </a:extLst>
          </p:cNvPr>
          <p:cNvPicPr>
            <a:picLocks noChangeAspect="1"/>
          </p:cNvPicPr>
          <p:nvPr/>
        </p:nvPicPr>
        <p:blipFill>
          <a:blip r:embed="rId3"/>
          <a:stretch>
            <a:fillRect/>
          </a:stretch>
        </p:blipFill>
        <p:spPr>
          <a:xfrm>
            <a:off x="967349" y="1535918"/>
            <a:ext cx="6121400" cy="4292600"/>
          </a:xfrm>
          <a:prstGeom prst="rect">
            <a:avLst/>
          </a:prstGeom>
        </p:spPr>
      </p:pic>
    </p:spTree>
    <p:extLst>
      <p:ext uri="{BB962C8B-B14F-4D97-AF65-F5344CB8AC3E}">
        <p14:creationId xmlns:p14="http://schemas.microsoft.com/office/powerpoint/2010/main" val="11728850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E64BFBA-5ABE-40C6-B6AC-37ECEC9A51CB}"/>
              </a:ext>
            </a:extLst>
          </p:cNvPr>
          <p:cNvSpPr txBox="1"/>
          <p:nvPr/>
        </p:nvSpPr>
        <p:spPr>
          <a:xfrm>
            <a:off x="1002932" y="144830"/>
            <a:ext cx="3405050" cy="646331"/>
          </a:xfrm>
          <a:prstGeom prst="rect">
            <a:avLst/>
          </a:prstGeom>
          <a:noFill/>
        </p:spPr>
        <p:txBody>
          <a:bodyPr wrap="square">
            <a:spAutoFit/>
          </a:bodyPr>
          <a:lstStyle/>
          <a:p>
            <a:r>
              <a:rPr lang="zh-CN" altLang="en-US" sz="3600" dirty="0"/>
              <a:t>代理</a:t>
            </a:r>
            <a:r>
              <a:rPr lang="en-US" altLang="zh-CN" sz="3600" dirty="0"/>
              <a:t>(Proxy)</a:t>
            </a:r>
          </a:p>
        </p:txBody>
      </p:sp>
      <p:sp>
        <p:nvSpPr>
          <p:cNvPr id="3" name="文本框 2">
            <a:extLst>
              <a:ext uri="{FF2B5EF4-FFF2-40B4-BE49-F238E27FC236}">
                <a16:creationId xmlns:a16="http://schemas.microsoft.com/office/drawing/2014/main" id="{3D1CB1E4-E875-47AD-849A-839CE21996CF}"/>
              </a:ext>
            </a:extLst>
          </p:cNvPr>
          <p:cNvSpPr txBox="1"/>
          <p:nvPr/>
        </p:nvSpPr>
        <p:spPr>
          <a:xfrm>
            <a:off x="996715" y="885437"/>
            <a:ext cx="10261576" cy="307777"/>
          </a:xfrm>
          <a:prstGeom prst="rect">
            <a:avLst/>
          </a:prstGeom>
          <a:noFill/>
          <a:ln>
            <a:solidFill>
              <a:srgbClr val="00B0F0"/>
            </a:solidFill>
            <a:prstDash val="dash"/>
          </a:ln>
        </p:spPr>
        <p:txBody>
          <a:bodyPr wrap="square" rtlCol="0">
            <a:spAutoFit/>
          </a:bodyPr>
          <a:lstStyle/>
          <a:p>
            <a:r>
              <a:rPr lang="zh-CN" altLang="en-US" sz="1400" dirty="0"/>
              <a:t>定义</a:t>
            </a:r>
          </a:p>
        </p:txBody>
      </p:sp>
      <p:sp>
        <p:nvSpPr>
          <p:cNvPr id="5" name="文本框 4">
            <a:extLst>
              <a:ext uri="{FF2B5EF4-FFF2-40B4-BE49-F238E27FC236}">
                <a16:creationId xmlns:a16="http://schemas.microsoft.com/office/drawing/2014/main" id="{405A733E-2C9A-4FFC-9EBF-81003C6D9094}"/>
              </a:ext>
            </a:extLst>
          </p:cNvPr>
          <p:cNvSpPr txBox="1"/>
          <p:nvPr/>
        </p:nvSpPr>
        <p:spPr>
          <a:xfrm>
            <a:off x="996715" y="1229826"/>
            <a:ext cx="10261576" cy="369332"/>
          </a:xfrm>
          <a:prstGeom prst="rect">
            <a:avLst/>
          </a:prstGeom>
          <a:noFill/>
        </p:spPr>
        <p:txBody>
          <a:bodyPr wrap="square" rtlCol="0">
            <a:spAutoFit/>
          </a:bodyPr>
          <a:lstStyle/>
          <a:p>
            <a:r>
              <a:rPr lang="en-US" altLang="zh-CN" dirty="0"/>
              <a:t>Provide a surrogate or placeholder for another object to control access to it.</a:t>
            </a:r>
            <a:endParaRPr lang="zh-CN" altLang="en-US" dirty="0"/>
          </a:p>
        </p:txBody>
      </p:sp>
      <p:sp>
        <p:nvSpPr>
          <p:cNvPr id="6" name="文本框 5">
            <a:extLst>
              <a:ext uri="{FF2B5EF4-FFF2-40B4-BE49-F238E27FC236}">
                <a16:creationId xmlns:a16="http://schemas.microsoft.com/office/drawing/2014/main" id="{779CDE77-6BAE-4D4C-8337-11457958277B}"/>
              </a:ext>
            </a:extLst>
          </p:cNvPr>
          <p:cNvSpPr txBox="1"/>
          <p:nvPr/>
        </p:nvSpPr>
        <p:spPr>
          <a:xfrm>
            <a:off x="996715" y="1563764"/>
            <a:ext cx="10261576"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为其他对象提供一种代理以控制这个对象</a:t>
            </a:r>
            <a:r>
              <a:rPr lang="zh-CN" altLang="en-US" sz="1400">
                <a:latin typeface="宋体" panose="02010600030101010101" pitchFamily="2" charset="-122"/>
                <a:ea typeface="宋体" panose="02010600030101010101" pitchFamily="2" charset="-122"/>
              </a:rPr>
              <a:t>的访问</a:t>
            </a:r>
            <a:endParaRPr lang="en-US" altLang="zh-CN" sz="1400" dirty="0">
              <a:latin typeface="宋体" panose="02010600030101010101" pitchFamily="2" charset="-122"/>
              <a:ea typeface="宋体" panose="02010600030101010101" pitchFamily="2" charset="-122"/>
            </a:endParaRPr>
          </a:p>
        </p:txBody>
      </p:sp>
      <p:pic>
        <p:nvPicPr>
          <p:cNvPr id="7" name="图片 6">
            <a:extLst>
              <a:ext uri="{FF2B5EF4-FFF2-40B4-BE49-F238E27FC236}">
                <a16:creationId xmlns:a16="http://schemas.microsoft.com/office/drawing/2014/main" id="{A33B2213-1D39-40ED-9650-D0CC5F324E0F}"/>
              </a:ext>
            </a:extLst>
          </p:cNvPr>
          <p:cNvPicPr>
            <a:picLocks noChangeAspect="1"/>
          </p:cNvPicPr>
          <p:nvPr/>
        </p:nvPicPr>
        <p:blipFill>
          <a:blip r:embed="rId3"/>
          <a:stretch>
            <a:fillRect/>
          </a:stretch>
        </p:blipFill>
        <p:spPr>
          <a:xfrm>
            <a:off x="6675" y="2131520"/>
            <a:ext cx="12192000" cy="4208606"/>
          </a:xfrm>
          <a:prstGeom prst="rect">
            <a:avLst/>
          </a:prstGeom>
        </p:spPr>
      </p:pic>
    </p:spTree>
    <p:extLst>
      <p:ext uri="{BB962C8B-B14F-4D97-AF65-F5344CB8AC3E}">
        <p14:creationId xmlns:p14="http://schemas.microsoft.com/office/powerpoint/2010/main" val="24508193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E64BFBA-5ABE-40C6-B6AC-37ECEC9A51CB}"/>
              </a:ext>
            </a:extLst>
          </p:cNvPr>
          <p:cNvSpPr txBox="1"/>
          <p:nvPr/>
        </p:nvSpPr>
        <p:spPr>
          <a:xfrm>
            <a:off x="1002932" y="144830"/>
            <a:ext cx="3405050" cy="646331"/>
          </a:xfrm>
          <a:prstGeom prst="rect">
            <a:avLst/>
          </a:prstGeom>
          <a:noFill/>
        </p:spPr>
        <p:txBody>
          <a:bodyPr wrap="square">
            <a:spAutoFit/>
          </a:bodyPr>
          <a:lstStyle/>
          <a:p>
            <a:r>
              <a:rPr lang="zh-CN" altLang="en-US" sz="3600" dirty="0"/>
              <a:t>代理</a:t>
            </a:r>
            <a:r>
              <a:rPr lang="en-US" altLang="zh-CN" sz="3600" dirty="0"/>
              <a:t>(Proxy)</a:t>
            </a:r>
          </a:p>
        </p:txBody>
      </p:sp>
      <p:sp>
        <p:nvSpPr>
          <p:cNvPr id="3" name="文本框 2">
            <a:extLst>
              <a:ext uri="{FF2B5EF4-FFF2-40B4-BE49-F238E27FC236}">
                <a16:creationId xmlns:a16="http://schemas.microsoft.com/office/drawing/2014/main" id="{275E3CA9-429F-4F5F-996C-240C4A63C202}"/>
              </a:ext>
            </a:extLst>
          </p:cNvPr>
          <p:cNvSpPr txBox="1"/>
          <p:nvPr/>
        </p:nvSpPr>
        <p:spPr>
          <a:xfrm>
            <a:off x="773160" y="1907949"/>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优点</a:t>
            </a:r>
          </a:p>
        </p:txBody>
      </p:sp>
      <p:sp>
        <p:nvSpPr>
          <p:cNvPr id="5" name="文本框 4">
            <a:extLst>
              <a:ext uri="{FF2B5EF4-FFF2-40B4-BE49-F238E27FC236}">
                <a16:creationId xmlns:a16="http://schemas.microsoft.com/office/drawing/2014/main" id="{CA3CB4DB-5560-437D-8679-628A1B76DE2F}"/>
              </a:ext>
            </a:extLst>
          </p:cNvPr>
          <p:cNvSpPr txBox="1"/>
          <p:nvPr/>
        </p:nvSpPr>
        <p:spPr>
          <a:xfrm>
            <a:off x="773160" y="2349121"/>
            <a:ext cx="10261576" cy="738664"/>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、职责清晰</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、高扩展</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3</a:t>
            </a:r>
            <a:r>
              <a:rPr lang="zh-CN" altLang="en-US" sz="1400" dirty="0">
                <a:latin typeface="宋体" panose="02010600030101010101" pitchFamily="2" charset="-122"/>
                <a:ea typeface="宋体" panose="02010600030101010101" pitchFamily="2" charset="-122"/>
              </a:rPr>
              <a:t>、智能化</a:t>
            </a:r>
            <a:endParaRPr lang="en-US" altLang="zh-CN" sz="1400" dirty="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C40ED9EB-B5D6-46FE-AC94-4E6C22AD17D5}"/>
              </a:ext>
            </a:extLst>
          </p:cNvPr>
          <p:cNvSpPr txBox="1"/>
          <p:nvPr/>
        </p:nvSpPr>
        <p:spPr>
          <a:xfrm>
            <a:off x="773160" y="1056382"/>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使用场景</a:t>
            </a:r>
          </a:p>
        </p:txBody>
      </p:sp>
      <p:sp>
        <p:nvSpPr>
          <p:cNvPr id="9" name="文本框 8">
            <a:extLst>
              <a:ext uri="{FF2B5EF4-FFF2-40B4-BE49-F238E27FC236}">
                <a16:creationId xmlns:a16="http://schemas.microsoft.com/office/drawing/2014/main" id="{D52A2A5B-2DC4-4CDE-92EF-4013A781F47A}"/>
              </a:ext>
            </a:extLst>
          </p:cNvPr>
          <p:cNvSpPr txBox="1"/>
          <p:nvPr/>
        </p:nvSpPr>
        <p:spPr>
          <a:xfrm>
            <a:off x="773160" y="1497554"/>
            <a:ext cx="10261576"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在需要比较通用和复杂的对象指针代替简单的指针的时候</a:t>
            </a:r>
            <a:endParaRPr lang="en-US" altLang="zh-CN" sz="1400" dirty="0">
              <a:latin typeface="宋体" panose="02010600030101010101" pitchFamily="2" charset="-122"/>
              <a:ea typeface="宋体" panose="02010600030101010101" pitchFamily="2" charset="-122"/>
            </a:endParaRPr>
          </a:p>
        </p:txBody>
      </p:sp>
      <p:sp>
        <p:nvSpPr>
          <p:cNvPr id="7" name="文本框 6">
            <a:extLst>
              <a:ext uri="{FF2B5EF4-FFF2-40B4-BE49-F238E27FC236}">
                <a16:creationId xmlns:a16="http://schemas.microsoft.com/office/drawing/2014/main" id="{54A4148D-A296-4DAC-9462-20CC800E65C5}"/>
              </a:ext>
            </a:extLst>
          </p:cNvPr>
          <p:cNvSpPr txBox="1"/>
          <p:nvPr/>
        </p:nvSpPr>
        <p:spPr>
          <a:xfrm>
            <a:off x="773160" y="3190403"/>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缺点</a:t>
            </a:r>
          </a:p>
        </p:txBody>
      </p:sp>
      <p:sp>
        <p:nvSpPr>
          <p:cNvPr id="10" name="文本框 9">
            <a:extLst>
              <a:ext uri="{FF2B5EF4-FFF2-40B4-BE49-F238E27FC236}">
                <a16:creationId xmlns:a16="http://schemas.microsoft.com/office/drawing/2014/main" id="{714743A7-92D1-4657-BA90-3A9A3499CB22}"/>
              </a:ext>
            </a:extLst>
          </p:cNvPr>
          <p:cNvSpPr txBox="1"/>
          <p:nvPr/>
        </p:nvSpPr>
        <p:spPr>
          <a:xfrm>
            <a:off x="773160" y="3585366"/>
            <a:ext cx="10261576"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在两个不同对象之间架立沟通的桥梁，建立容易，去掉时，需要从系统整体考虑是否能够撤销</a:t>
            </a:r>
            <a:endParaRPr lang="en-US" altLang="zh-CN" sz="1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7307286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F93B361-5321-4EE0-8E9B-68A85FF7246C}"/>
              </a:ext>
            </a:extLst>
          </p:cNvPr>
          <p:cNvSpPr txBox="1"/>
          <p:nvPr/>
        </p:nvSpPr>
        <p:spPr>
          <a:xfrm>
            <a:off x="1002932" y="144830"/>
            <a:ext cx="4077524" cy="646331"/>
          </a:xfrm>
          <a:prstGeom prst="rect">
            <a:avLst/>
          </a:prstGeom>
          <a:noFill/>
        </p:spPr>
        <p:txBody>
          <a:bodyPr wrap="square">
            <a:spAutoFit/>
          </a:bodyPr>
          <a:lstStyle/>
          <a:p>
            <a:r>
              <a:rPr lang="zh-CN" altLang="en-US" sz="3600" dirty="0">
                <a:latin typeface="Calibri" panose="020F0502020204030204" pitchFamily="34" charset="0"/>
                <a:ea typeface="宋体" panose="02010600030101010101" pitchFamily="2" charset="-122"/>
                <a:cs typeface="Times New Roman" panose="02020603050405020304" pitchFamily="18" charset="0"/>
              </a:rPr>
              <a:t>适配器</a:t>
            </a:r>
            <a:r>
              <a:rPr lang="en-US" altLang="zh-CN" sz="3600" dirty="0">
                <a:effectLst/>
                <a:latin typeface="Calibri" panose="020F0502020204030204" pitchFamily="34" charset="0"/>
                <a:ea typeface="宋体" panose="02010600030101010101" pitchFamily="2" charset="-122"/>
                <a:cs typeface="Times New Roman" panose="02020603050405020304" pitchFamily="18" charset="0"/>
              </a:rPr>
              <a:t>&amp;</a:t>
            </a:r>
            <a:r>
              <a:rPr lang="zh-CN" altLang="en-US" sz="3600" dirty="0">
                <a:effectLst/>
                <a:latin typeface="Calibri" panose="020F0502020204030204" pitchFamily="34" charset="0"/>
                <a:ea typeface="宋体" panose="02010600030101010101" pitchFamily="2" charset="-122"/>
                <a:cs typeface="Times New Roman" panose="02020603050405020304" pitchFamily="18" charset="0"/>
              </a:rPr>
              <a:t>装饰</a:t>
            </a:r>
            <a:r>
              <a:rPr lang="en-US" altLang="zh-CN" sz="3600" dirty="0">
                <a:effectLst/>
                <a:latin typeface="Calibri" panose="020F0502020204030204" pitchFamily="34" charset="0"/>
                <a:ea typeface="宋体" panose="02010600030101010101" pitchFamily="2" charset="-122"/>
                <a:cs typeface="Times New Roman" panose="02020603050405020304" pitchFamily="18" charset="0"/>
              </a:rPr>
              <a:t>&amp;</a:t>
            </a:r>
            <a:r>
              <a:rPr lang="zh-CN" altLang="en-US" sz="3600" dirty="0">
                <a:effectLst/>
                <a:latin typeface="Calibri" panose="020F0502020204030204" pitchFamily="34" charset="0"/>
                <a:ea typeface="宋体" panose="02010600030101010101" pitchFamily="2" charset="-122"/>
                <a:cs typeface="Times New Roman" panose="02020603050405020304" pitchFamily="18" charset="0"/>
              </a:rPr>
              <a:t>代理</a:t>
            </a:r>
            <a:endParaRPr lang="zh-CN" altLang="en-US" sz="3600" dirty="0"/>
          </a:p>
        </p:txBody>
      </p:sp>
      <p:sp>
        <p:nvSpPr>
          <p:cNvPr id="3" name="文本框 2">
            <a:extLst>
              <a:ext uri="{FF2B5EF4-FFF2-40B4-BE49-F238E27FC236}">
                <a16:creationId xmlns:a16="http://schemas.microsoft.com/office/drawing/2014/main" id="{E9EED417-CC8F-4B55-B8BE-3E3E880C623C}"/>
              </a:ext>
            </a:extLst>
          </p:cNvPr>
          <p:cNvSpPr txBox="1"/>
          <p:nvPr/>
        </p:nvSpPr>
        <p:spPr>
          <a:xfrm>
            <a:off x="773160" y="1056382"/>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代理</a:t>
            </a:r>
          </a:p>
        </p:txBody>
      </p:sp>
      <p:sp>
        <p:nvSpPr>
          <p:cNvPr id="5" name="文本框 4">
            <a:extLst>
              <a:ext uri="{FF2B5EF4-FFF2-40B4-BE49-F238E27FC236}">
                <a16:creationId xmlns:a16="http://schemas.microsoft.com/office/drawing/2014/main" id="{60E68E7A-CC63-4F97-AB28-B3050FF004F6}"/>
              </a:ext>
            </a:extLst>
          </p:cNvPr>
          <p:cNvSpPr txBox="1"/>
          <p:nvPr/>
        </p:nvSpPr>
        <p:spPr>
          <a:xfrm>
            <a:off x="773160" y="2791555"/>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装饰</a:t>
            </a:r>
          </a:p>
        </p:txBody>
      </p:sp>
      <p:sp>
        <p:nvSpPr>
          <p:cNvPr id="6" name="文本框 5">
            <a:extLst>
              <a:ext uri="{FF2B5EF4-FFF2-40B4-BE49-F238E27FC236}">
                <a16:creationId xmlns:a16="http://schemas.microsoft.com/office/drawing/2014/main" id="{7450C2F2-3DD5-44B9-8AC1-CABA2D97A056}"/>
              </a:ext>
            </a:extLst>
          </p:cNvPr>
          <p:cNvSpPr txBox="1"/>
          <p:nvPr/>
        </p:nvSpPr>
        <p:spPr>
          <a:xfrm>
            <a:off x="773160" y="4759770"/>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适配器</a:t>
            </a:r>
          </a:p>
        </p:txBody>
      </p:sp>
      <p:sp>
        <p:nvSpPr>
          <p:cNvPr id="2" name="文本框 1">
            <a:extLst>
              <a:ext uri="{FF2B5EF4-FFF2-40B4-BE49-F238E27FC236}">
                <a16:creationId xmlns:a16="http://schemas.microsoft.com/office/drawing/2014/main" id="{C13B940F-1AA1-4A2C-AA72-F77422DD3DD9}"/>
              </a:ext>
            </a:extLst>
          </p:cNvPr>
          <p:cNvSpPr txBox="1"/>
          <p:nvPr/>
        </p:nvSpPr>
        <p:spPr>
          <a:xfrm>
            <a:off x="721678" y="1539247"/>
            <a:ext cx="10261576" cy="738664"/>
          </a:xfrm>
          <a:prstGeom prst="rect">
            <a:avLst/>
          </a:prstGeom>
          <a:noFill/>
        </p:spPr>
        <p:txBody>
          <a:bodyPr wrap="square" rtlCol="0">
            <a:spAutoFit/>
          </a:bodyPr>
          <a:lstStyle/>
          <a:p>
            <a:r>
              <a:rPr lang="zh-CN" altLang="en-US" sz="1400" dirty="0"/>
              <a:t>着重于对代理过程的控制</a:t>
            </a:r>
            <a:endParaRPr lang="en-US" altLang="zh-CN" sz="1400" dirty="0"/>
          </a:p>
          <a:p>
            <a:r>
              <a:rPr lang="zh-CN" altLang="en-US" sz="1400" dirty="0"/>
              <a:t>把当前行为或功能委托给其他对象执行，代理负责接口限定</a:t>
            </a:r>
            <a:endParaRPr lang="en-US" altLang="zh-CN" sz="1400" dirty="0"/>
          </a:p>
          <a:p>
            <a:r>
              <a:rPr lang="zh-CN" altLang="en-US" sz="1400" dirty="0"/>
              <a:t>不对被代理的功能做任何处理</a:t>
            </a:r>
            <a:endParaRPr lang="en-US" altLang="zh-CN" sz="1400" dirty="0"/>
          </a:p>
        </p:txBody>
      </p:sp>
      <p:sp>
        <p:nvSpPr>
          <p:cNvPr id="7" name="文本框 6">
            <a:extLst>
              <a:ext uri="{FF2B5EF4-FFF2-40B4-BE49-F238E27FC236}">
                <a16:creationId xmlns:a16="http://schemas.microsoft.com/office/drawing/2014/main" id="{BC55B229-B44F-44AA-A0D6-68E277FC6951}"/>
              </a:ext>
            </a:extLst>
          </p:cNvPr>
          <p:cNvSpPr txBox="1"/>
          <p:nvPr/>
        </p:nvSpPr>
        <p:spPr>
          <a:xfrm>
            <a:off x="773160" y="3168908"/>
            <a:ext cx="10261576" cy="954107"/>
          </a:xfrm>
          <a:prstGeom prst="rect">
            <a:avLst/>
          </a:prstGeom>
          <a:noFill/>
        </p:spPr>
        <p:txBody>
          <a:bodyPr wrap="square" rtlCol="0">
            <a:spAutoFit/>
          </a:bodyPr>
          <a:lstStyle/>
          <a:p>
            <a:r>
              <a:rPr lang="zh-CN" altLang="en-US" sz="1400" dirty="0"/>
              <a:t>装饰是代理的一种特殊应用</a:t>
            </a:r>
            <a:endParaRPr lang="en-US" altLang="zh-CN" sz="1400" dirty="0"/>
          </a:p>
          <a:p>
            <a:r>
              <a:rPr lang="zh-CN" altLang="en-US" sz="1400" dirty="0"/>
              <a:t>着重于在保证接口不变的情况下，对类的功能进行加强或减弱</a:t>
            </a:r>
            <a:endParaRPr lang="en-US" altLang="zh-CN" sz="1400" dirty="0"/>
          </a:p>
          <a:p>
            <a:r>
              <a:rPr lang="zh-CN" altLang="en-US" sz="1400" dirty="0"/>
              <a:t>保证被修饰的对象功能比原来丰富</a:t>
            </a:r>
            <a:r>
              <a:rPr lang="en-US" altLang="zh-CN" sz="1400" dirty="0"/>
              <a:t>(</a:t>
            </a:r>
            <a:r>
              <a:rPr lang="zh-CN" altLang="en-US" sz="1400" dirty="0"/>
              <a:t>减弱</a:t>
            </a:r>
            <a:r>
              <a:rPr lang="en-US" altLang="zh-CN" sz="1400" dirty="0"/>
              <a:t>)</a:t>
            </a:r>
            <a:r>
              <a:rPr lang="zh-CN" altLang="en-US" sz="1400" dirty="0"/>
              <a:t>，但不做准入条件判断和准入参数过滤</a:t>
            </a:r>
            <a:endParaRPr lang="en-US" altLang="zh-CN" sz="1400" dirty="0"/>
          </a:p>
          <a:p>
            <a:r>
              <a:rPr lang="zh-CN" altLang="en-US" sz="1400" dirty="0"/>
              <a:t>包装的是自己的兄弟类，隶属于同一个家族</a:t>
            </a:r>
          </a:p>
        </p:txBody>
      </p:sp>
      <p:sp>
        <p:nvSpPr>
          <p:cNvPr id="8" name="文本框 7">
            <a:extLst>
              <a:ext uri="{FF2B5EF4-FFF2-40B4-BE49-F238E27FC236}">
                <a16:creationId xmlns:a16="http://schemas.microsoft.com/office/drawing/2014/main" id="{696FE7C6-56F7-45B4-A498-3B08568C13BD}"/>
              </a:ext>
            </a:extLst>
          </p:cNvPr>
          <p:cNvSpPr txBox="1"/>
          <p:nvPr/>
        </p:nvSpPr>
        <p:spPr>
          <a:xfrm>
            <a:off x="773160" y="5164864"/>
            <a:ext cx="10261576" cy="738664"/>
          </a:xfrm>
          <a:prstGeom prst="rect">
            <a:avLst/>
          </a:prstGeom>
          <a:noFill/>
        </p:spPr>
        <p:txBody>
          <a:bodyPr wrap="square" rtlCol="0">
            <a:spAutoFit/>
          </a:bodyPr>
          <a:lstStyle/>
          <a:p>
            <a:r>
              <a:rPr lang="zh-CN" altLang="en-US" sz="1400" dirty="0"/>
              <a:t>关注（必须是）两个不同对象之间的转化</a:t>
            </a:r>
            <a:endParaRPr lang="en-US" altLang="zh-CN" sz="1400" dirty="0"/>
          </a:p>
          <a:p>
            <a:r>
              <a:rPr lang="zh-CN" altLang="en-US" sz="1400" dirty="0"/>
              <a:t>是一个补救模式</a:t>
            </a:r>
            <a:endParaRPr lang="en-US" altLang="zh-CN" sz="1400" dirty="0"/>
          </a:p>
          <a:p>
            <a:r>
              <a:rPr lang="zh-CN" altLang="en-US" sz="1400" dirty="0"/>
              <a:t>修饰非血缘关系类，把一个非本家族的对象伪装成本家族的对象</a:t>
            </a:r>
          </a:p>
        </p:txBody>
      </p:sp>
    </p:spTree>
    <p:extLst>
      <p:ext uri="{BB962C8B-B14F-4D97-AF65-F5344CB8AC3E}">
        <p14:creationId xmlns:p14="http://schemas.microsoft.com/office/powerpoint/2010/main" val="13970443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47A7A2C-A6DE-4E65-AB7D-8FB53392E035}"/>
              </a:ext>
            </a:extLst>
          </p:cNvPr>
          <p:cNvSpPr txBox="1"/>
          <p:nvPr/>
        </p:nvSpPr>
        <p:spPr>
          <a:xfrm>
            <a:off x="1002932" y="144830"/>
            <a:ext cx="3405050" cy="646331"/>
          </a:xfrm>
          <a:prstGeom prst="rect">
            <a:avLst/>
          </a:prstGeom>
          <a:noFill/>
        </p:spPr>
        <p:txBody>
          <a:bodyPr wrap="square">
            <a:spAutoFit/>
          </a:bodyPr>
          <a:lstStyle/>
          <a:p>
            <a:r>
              <a:rPr lang="zh-CN" altLang="en-US" sz="3600" dirty="0"/>
              <a:t>组合</a:t>
            </a:r>
            <a:r>
              <a:rPr lang="en-US" altLang="zh-CN" sz="3600" dirty="0"/>
              <a:t>(Composite)</a:t>
            </a:r>
          </a:p>
        </p:txBody>
      </p:sp>
      <p:sp>
        <p:nvSpPr>
          <p:cNvPr id="3" name="文本框 2">
            <a:extLst>
              <a:ext uri="{FF2B5EF4-FFF2-40B4-BE49-F238E27FC236}">
                <a16:creationId xmlns:a16="http://schemas.microsoft.com/office/drawing/2014/main" id="{BD714874-B22A-47EF-8B67-A0DDBFE7E101}"/>
              </a:ext>
            </a:extLst>
          </p:cNvPr>
          <p:cNvSpPr txBox="1"/>
          <p:nvPr/>
        </p:nvSpPr>
        <p:spPr>
          <a:xfrm>
            <a:off x="996715" y="885437"/>
            <a:ext cx="10261576" cy="307777"/>
          </a:xfrm>
          <a:prstGeom prst="rect">
            <a:avLst/>
          </a:prstGeom>
          <a:noFill/>
          <a:ln>
            <a:solidFill>
              <a:srgbClr val="00B0F0"/>
            </a:solidFill>
            <a:prstDash val="dash"/>
          </a:ln>
        </p:spPr>
        <p:txBody>
          <a:bodyPr wrap="square" rtlCol="0">
            <a:spAutoFit/>
          </a:bodyPr>
          <a:lstStyle/>
          <a:p>
            <a:r>
              <a:rPr lang="zh-CN" altLang="en-US" sz="1400" dirty="0"/>
              <a:t>定义</a:t>
            </a:r>
          </a:p>
        </p:txBody>
      </p:sp>
      <p:sp>
        <p:nvSpPr>
          <p:cNvPr id="5" name="文本框 4">
            <a:extLst>
              <a:ext uri="{FF2B5EF4-FFF2-40B4-BE49-F238E27FC236}">
                <a16:creationId xmlns:a16="http://schemas.microsoft.com/office/drawing/2014/main" id="{FC178727-8762-4ACE-BFD4-617DD7FEB8FB}"/>
              </a:ext>
            </a:extLst>
          </p:cNvPr>
          <p:cNvSpPr txBox="1"/>
          <p:nvPr/>
        </p:nvSpPr>
        <p:spPr>
          <a:xfrm>
            <a:off x="996715" y="1229826"/>
            <a:ext cx="10261576" cy="646331"/>
          </a:xfrm>
          <a:prstGeom prst="rect">
            <a:avLst/>
          </a:prstGeom>
          <a:noFill/>
        </p:spPr>
        <p:txBody>
          <a:bodyPr wrap="square" rtlCol="0">
            <a:spAutoFit/>
          </a:bodyPr>
          <a:lstStyle/>
          <a:p>
            <a:r>
              <a:rPr lang="en-US" altLang="zh-CN" dirty="0"/>
              <a:t>Compose objects into tree structures to represent part-whole hierarchies. Composite lets clients treat individual objects and compositions of objects </a:t>
            </a:r>
            <a:r>
              <a:rPr lang="en-US" altLang="zh-CN" dirty="0" err="1"/>
              <a:t>uniformy</a:t>
            </a:r>
            <a:r>
              <a:rPr lang="en-US" altLang="zh-CN" dirty="0"/>
              <a:t>.</a:t>
            </a:r>
            <a:endParaRPr lang="zh-CN" altLang="en-US" dirty="0"/>
          </a:p>
        </p:txBody>
      </p:sp>
      <p:sp>
        <p:nvSpPr>
          <p:cNvPr id="6" name="文本框 5">
            <a:extLst>
              <a:ext uri="{FF2B5EF4-FFF2-40B4-BE49-F238E27FC236}">
                <a16:creationId xmlns:a16="http://schemas.microsoft.com/office/drawing/2014/main" id="{1AC4078B-112A-468F-A25B-EE94765FA128}"/>
              </a:ext>
            </a:extLst>
          </p:cNvPr>
          <p:cNvSpPr txBox="1"/>
          <p:nvPr/>
        </p:nvSpPr>
        <p:spPr>
          <a:xfrm>
            <a:off x="996715" y="1871541"/>
            <a:ext cx="10261576" cy="523220"/>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将对象组合成树结构以表示部分整体的层次结构，使得用户对单个对象和组合对象的使用具有一致性</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主要用来描述部分与整体的关系</a:t>
            </a:r>
          </a:p>
        </p:txBody>
      </p:sp>
      <p:pic>
        <p:nvPicPr>
          <p:cNvPr id="7" name="图片 6">
            <a:extLst>
              <a:ext uri="{FF2B5EF4-FFF2-40B4-BE49-F238E27FC236}">
                <a16:creationId xmlns:a16="http://schemas.microsoft.com/office/drawing/2014/main" id="{D4A1C26B-8C72-4D18-8EF3-C5DC9A1EA647}"/>
              </a:ext>
            </a:extLst>
          </p:cNvPr>
          <p:cNvPicPr>
            <a:picLocks noChangeAspect="1"/>
          </p:cNvPicPr>
          <p:nvPr/>
        </p:nvPicPr>
        <p:blipFill>
          <a:blip r:embed="rId2"/>
          <a:stretch>
            <a:fillRect/>
          </a:stretch>
        </p:blipFill>
        <p:spPr>
          <a:xfrm>
            <a:off x="1133690" y="2380193"/>
            <a:ext cx="4580266" cy="4444863"/>
          </a:xfrm>
          <a:prstGeom prst="rect">
            <a:avLst/>
          </a:prstGeom>
        </p:spPr>
      </p:pic>
      <p:pic>
        <p:nvPicPr>
          <p:cNvPr id="9" name="图片 8">
            <a:extLst>
              <a:ext uri="{FF2B5EF4-FFF2-40B4-BE49-F238E27FC236}">
                <a16:creationId xmlns:a16="http://schemas.microsoft.com/office/drawing/2014/main" id="{733FD9CE-186F-46DD-9BA1-9FAD00FAA2A3}"/>
              </a:ext>
            </a:extLst>
          </p:cNvPr>
          <p:cNvPicPr>
            <a:picLocks noChangeAspect="1"/>
          </p:cNvPicPr>
          <p:nvPr/>
        </p:nvPicPr>
        <p:blipFill>
          <a:blip r:embed="rId3"/>
          <a:stretch>
            <a:fillRect/>
          </a:stretch>
        </p:blipFill>
        <p:spPr>
          <a:xfrm>
            <a:off x="6802043" y="3000203"/>
            <a:ext cx="4794250" cy="3067050"/>
          </a:xfrm>
          <a:prstGeom prst="rect">
            <a:avLst/>
          </a:prstGeom>
        </p:spPr>
      </p:pic>
    </p:spTree>
    <p:extLst>
      <p:ext uri="{BB962C8B-B14F-4D97-AF65-F5344CB8AC3E}">
        <p14:creationId xmlns:p14="http://schemas.microsoft.com/office/powerpoint/2010/main" val="22323993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47A7A2C-A6DE-4E65-AB7D-8FB53392E035}"/>
              </a:ext>
            </a:extLst>
          </p:cNvPr>
          <p:cNvSpPr txBox="1"/>
          <p:nvPr/>
        </p:nvSpPr>
        <p:spPr>
          <a:xfrm>
            <a:off x="1002932" y="144830"/>
            <a:ext cx="3405050" cy="646331"/>
          </a:xfrm>
          <a:prstGeom prst="rect">
            <a:avLst/>
          </a:prstGeom>
          <a:noFill/>
        </p:spPr>
        <p:txBody>
          <a:bodyPr wrap="square">
            <a:spAutoFit/>
          </a:bodyPr>
          <a:lstStyle/>
          <a:p>
            <a:r>
              <a:rPr lang="zh-CN" altLang="en-US" sz="3600" dirty="0"/>
              <a:t>组合</a:t>
            </a:r>
            <a:r>
              <a:rPr lang="en-US" altLang="zh-CN" sz="3600" dirty="0"/>
              <a:t>(Composite)</a:t>
            </a:r>
          </a:p>
        </p:txBody>
      </p:sp>
      <p:sp>
        <p:nvSpPr>
          <p:cNvPr id="3" name="文本框 2">
            <a:extLst>
              <a:ext uri="{FF2B5EF4-FFF2-40B4-BE49-F238E27FC236}">
                <a16:creationId xmlns:a16="http://schemas.microsoft.com/office/drawing/2014/main" id="{668B81F8-5668-4188-806D-309BBD65D31E}"/>
              </a:ext>
            </a:extLst>
          </p:cNvPr>
          <p:cNvSpPr txBox="1"/>
          <p:nvPr/>
        </p:nvSpPr>
        <p:spPr>
          <a:xfrm>
            <a:off x="773160" y="2510090"/>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优点</a:t>
            </a:r>
          </a:p>
        </p:txBody>
      </p:sp>
      <p:sp>
        <p:nvSpPr>
          <p:cNvPr id="5" name="文本框 4">
            <a:extLst>
              <a:ext uri="{FF2B5EF4-FFF2-40B4-BE49-F238E27FC236}">
                <a16:creationId xmlns:a16="http://schemas.microsoft.com/office/drawing/2014/main" id="{994711EB-52EC-407C-966C-E7C15A934778}"/>
              </a:ext>
            </a:extLst>
          </p:cNvPr>
          <p:cNvSpPr txBox="1"/>
          <p:nvPr/>
        </p:nvSpPr>
        <p:spPr>
          <a:xfrm>
            <a:off x="773160" y="2871444"/>
            <a:ext cx="10261576" cy="523220"/>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、高层模块调用简单</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、节点增加自由</a:t>
            </a:r>
            <a:endParaRPr lang="en-US" altLang="zh-CN" sz="14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20A1E08F-852C-4727-9945-991321F201CA}"/>
              </a:ext>
            </a:extLst>
          </p:cNvPr>
          <p:cNvSpPr txBox="1"/>
          <p:nvPr/>
        </p:nvSpPr>
        <p:spPr>
          <a:xfrm>
            <a:off x="773160" y="4150916"/>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缺点</a:t>
            </a:r>
          </a:p>
        </p:txBody>
      </p:sp>
      <p:sp>
        <p:nvSpPr>
          <p:cNvPr id="7" name="文本框 6">
            <a:extLst>
              <a:ext uri="{FF2B5EF4-FFF2-40B4-BE49-F238E27FC236}">
                <a16:creationId xmlns:a16="http://schemas.microsoft.com/office/drawing/2014/main" id="{AD256369-18E9-47C5-9643-394280697F0F}"/>
              </a:ext>
            </a:extLst>
          </p:cNvPr>
          <p:cNvSpPr txBox="1"/>
          <p:nvPr/>
        </p:nvSpPr>
        <p:spPr>
          <a:xfrm>
            <a:off x="773160" y="4594460"/>
            <a:ext cx="10261576"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树叶和树枝使用了实现类，与依赖倒置原则冲突，限制了接口的影响范围</a:t>
            </a:r>
            <a:endParaRPr lang="en-US" altLang="zh-CN" sz="1400" dirty="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46964E02-AAFD-4C09-8B04-29B9AF5B4679}"/>
              </a:ext>
            </a:extLst>
          </p:cNvPr>
          <p:cNvSpPr txBox="1"/>
          <p:nvPr/>
        </p:nvSpPr>
        <p:spPr>
          <a:xfrm>
            <a:off x="773160" y="1056382"/>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使用场景</a:t>
            </a:r>
          </a:p>
        </p:txBody>
      </p:sp>
      <p:sp>
        <p:nvSpPr>
          <p:cNvPr id="9" name="文本框 8">
            <a:extLst>
              <a:ext uri="{FF2B5EF4-FFF2-40B4-BE49-F238E27FC236}">
                <a16:creationId xmlns:a16="http://schemas.microsoft.com/office/drawing/2014/main" id="{DE2E8FB6-45E8-4AA0-87B1-340305B6247A}"/>
              </a:ext>
            </a:extLst>
          </p:cNvPr>
          <p:cNvSpPr txBox="1"/>
          <p:nvPr/>
        </p:nvSpPr>
        <p:spPr>
          <a:xfrm>
            <a:off x="773160" y="1497554"/>
            <a:ext cx="10261576" cy="738664"/>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、维护和展示部分</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整体关系的场景</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、从整体中能够独立出部分模块或功能的场景</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3</a:t>
            </a:r>
            <a:r>
              <a:rPr lang="zh-CN" altLang="en-US" sz="1400" dirty="0">
                <a:latin typeface="宋体" panose="02010600030101010101" pitchFamily="2" charset="-122"/>
                <a:ea typeface="宋体" panose="02010600030101010101" pitchFamily="2" charset="-122"/>
              </a:rPr>
              <a:t>、用户将统一的使用组合结构中的所有对象，可以忽略组合对象与单个对象的不同</a:t>
            </a:r>
            <a:endParaRPr lang="en-US" altLang="zh-CN" sz="1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4817171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F93B361-5321-4EE0-8E9B-68A85FF7246C}"/>
              </a:ext>
            </a:extLst>
          </p:cNvPr>
          <p:cNvSpPr txBox="1"/>
          <p:nvPr/>
        </p:nvSpPr>
        <p:spPr>
          <a:xfrm>
            <a:off x="1002932" y="144830"/>
            <a:ext cx="4077524" cy="646331"/>
          </a:xfrm>
          <a:prstGeom prst="rect">
            <a:avLst/>
          </a:prstGeom>
          <a:noFill/>
        </p:spPr>
        <p:txBody>
          <a:bodyPr wrap="square">
            <a:spAutoFit/>
          </a:bodyPr>
          <a:lstStyle/>
          <a:p>
            <a:r>
              <a:rPr lang="zh-CN" altLang="en-US" sz="3600" dirty="0">
                <a:effectLst/>
                <a:latin typeface="Calibri" panose="020F0502020204030204" pitchFamily="34" charset="0"/>
                <a:ea typeface="宋体" panose="02010600030101010101" pitchFamily="2" charset="-122"/>
                <a:cs typeface="Times New Roman" panose="02020603050405020304" pitchFamily="18" charset="0"/>
              </a:rPr>
              <a:t>组合</a:t>
            </a:r>
            <a:r>
              <a:rPr lang="en-US" altLang="zh-CN" sz="3600" dirty="0">
                <a:effectLst/>
                <a:latin typeface="Calibri" panose="020F0502020204030204" pitchFamily="34" charset="0"/>
                <a:ea typeface="宋体" panose="02010600030101010101" pitchFamily="2" charset="-122"/>
                <a:cs typeface="Times New Roman" panose="02020603050405020304" pitchFamily="18" charset="0"/>
              </a:rPr>
              <a:t>&amp;</a:t>
            </a:r>
            <a:r>
              <a:rPr lang="zh-CN" altLang="en-US" sz="3600" dirty="0">
                <a:effectLst/>
                <a:latin typeface="Calibri" panose="020F0502020204030204" pitchFamily="34" charset="0"/>
                <a:ea typeface="宋体" panose="02010600030101010101" pitchFamily="2" charset="-122"/>
                <a:cs typeface="Times New Roman" panose="02020603050405020304" pitchFamily="18" charset="0"/>
              </a:rPr>
              <a:t>装饰</a:t>
            </a:r>
            <a:r>
              <a:rPr lang="en-US" altLang="zh-CN" sz="3600" dirty="0">
                <a:effectLst/>
                <a:latin typeface="Calibri" panose="020F0502020204030204" pitchFamily="34" charset="0"/>
                <a:ea typeface="宋体" panose="02010600030101010101" pitchFamily="2" charset="-122"/>
                <a:cs typeface="Times New Roman" panose="02020603050405020304" pitchFamily="18" charset="0"/>
              </a:rPr>
              <a:t>&amp;</a:t>
            </a:r>
            <a:r>
              <a:rPr lang="zh-CN" altLang="en-US" sz="3600" dirty="0">
                <a:effectLst/>
                <a:latin typeface="Calibri" panose="020F0502020204030204" pitchFamily="34" charset="0"/>
                <a:ea typeface="宋体" panose="02010600030101010101" pitchFamily="2" charset="-122"/>
                <a:cs typeface="Times New Roman" panose="02020603050405020304" pitchFamily="18" charset="0"/>
              </a:rPr>
              <a:t>代理</a:t>
            </a:r>
            <a:endParaRPr lang="zh-CN" altLang="en-US" sz="3600" dirty="0"/>
          </a:p>
        </p:txBody>
      </p:sp>
      <p:sp>
        <p:nvSpPr>
          <p:cNvPr id="3" name="文本框 2">
            <a:extLst>
              <a:ext uri="{FF2B5EF4-FFF2-40B4-BE49-F238E27FC236}">
                <a16:creationId xmlns:a16="http://schemas.microsoft.com/office/drawing/2014/main" id="{E9EED417-CC8F-4B55-B8BE-3E3E880C623C}"/>
              </a:ext>
            </a:extLst>
          </p:cNvPr>
          <p:cNvSpPr txBox="1"/>
          <p:nvPr/>
        </p:nvSpPr>
        <p:spPr>
          <a:xfrm>
            <a:off x="1002932" y="2425000"/>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代理</a:t>
            </a:r>
          </a:p>
        </p:txBody>
      </p:sp>
      <p:sp>
        <p:nvSpPr>
          <p:cNvPr id="5" name="文本框 4">
            <a:extLst>
              <a:ext uri="{FF2B5EF4-FFF2-40B4-BE49-F238E27FC236}">
                <a16:creationId xmlns:a16="http://schemas.microsoft.com/office/drawing/2014/main" id="{60E68E7A-CC63-4F97-AB28-B3050FF004F6}"/>
              </a:ext>
            </a:extLst>
          </p:cNvPr>
          <p:cNvSpPr txBox="1"/>
          <p:nvPr/>
        </p:nvSpPr>
        <p:spPr>
          <a:xfrm>
            <a:off x="1002932" y="4038092"/>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装饰</a:t>
            </a:r>
          </a:p>
        </p:txBody>
      </p:sp>
      <p:sp>
        <p:nvSpPr>
          <p:cNvPr id="6" name="文本框 5">
            <a:extLst>
              <a:ext uri="{FF2B5EF4-FFF2-40B4-BE49-F238E27FC236}">
                <a16:creationId xmlns:a16="http://schemas.microsoft.com/office/drawing/2014/main" id="{7450C2F2-3DD5-44B9-8AC1-CABA2D97A056}"/>
              </a:ext>
            </a:extLst>
          </p:cNvPr>
          <p:cNvSpPr txBox="1"/>
          <p:nvPr/>
        </p:nvSpPr>
        <p:spPr>
          <a:xfrm>
            <a:off x="1002932" y="1067382"/>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组合</a:t>
            </a:r>
          </a:p>
        </p:txBody>
      </p:sp>
      <p:sp>
        <p:nvSpPr>
          <p:cNvPr id="2" name="文本框 1">
            <a:extLst>
              <a:ext uri="{FF2B5EF4-FFF2-40B4-BE49-F238E27FC236}">
                <a16:creationId xmlns:a16="http://schemas.microsoft.com/office/drawing/2014/main" id="{C13B940F-1AA1-4A2C-AA72-F77422DD3DD9}"/>
              </a:ext>
            </a:extLst>
          </p:cNvPr>
          <p:cNvSpPr txBox="1"/>
          <p:nvPr/>
        </p:nvSpPr>
        <p:spPr>
          <a:xfrm>
            <a:off x="1002932" y="2767814"/>
            <a:ext cx="10261576" cy="954107"/>
          </a:xfrm>
          <a:prstGeom prst="rect">
            <a:avLst/>
          </a:prstGeom>
          <a:noFill/>
        </p:spPr>
        <p:txBody>
          <a:bodyPr wrap="square" rtlCol="0">
            <a:spAutoFit/>
          </a:bodyPr>
          <a:lstStyle/>
          <a:p>
            <a:r>
              <a:rPr lang="zh-CN" altLang="en-US" sz="1400" dirty="0"/>
              <a:t>着重于对代理过程的控制</a:t>
            </a:r>
            <a:endParaRPr lang="en-US" altLang="zh-CN" sz="1400" dirty="0"/>
          </a:p>
          <a:p>
            <a:r>
              <a:rPr lang="zh-CN" altLang="en-US" sz="1400" dirty="0"/>
              <a:t>当直接访问一个实体不方便或不符合需求时，为这个实体提供一个代替者</a:t>
            </a:r>
            <a:endParaRPr lang="en-US" altLang="zh-CN" sz="1400" dirty="0"/>
          </a:p>
          <a:p>
            <a:r>
              <a:rPr lang="zh-CN" altLang="en-US" sz="1400" dirty="0"/>
              <a:t>把当前行为或功能委托给其他对象执行，代理负责接口限定</a:t>
            </a:r>
            <a:endParaRPr lang="en-US" altLang="zh-CN" sz="1400" dirty="0"/>
          </a:p>
          <a:p>
            <a:r>
              <a:rPr lang="zh-CN" altLang="en-US" sz="1400" dirty="0"/>
              <a:t>不对被代理的功能做任何处理</a:t>
            </a:r>
            <a:endParaRPr lang="en-US" altLang="zh-CN" sz="1400" dirty="0"/>
          </a:p>
        </p:txBody>
      </p:sp>
      <p:sp>
        <p:nvSpPr>
          <p:cNvPr id="7" name="文本框 6">
            <a:extLst>
              <a:ext uri="{FF2B5EF4-FFF2-40B4-BE49-F238E27FC236}">
                <a16:creationId xmlns:a16="http://schemas.microsoft.com/office/drawing/2014/main" id="{BC55B229-B44F-44AA-A0D6-68E277FC6951}"/>
              </a:ext>
            </a:extLst>
          </p:cNvPr>
          <p:cNvSpPr txBox="1"/>
          <p:nvPr/>
        </p:nvSpPr>
        <p:spPr>
          <a:xfrm>
            <a:off x="1002932" y="4415445"/>
            <a:ext cx="10261576" cy="954107"/>
          </a:xfrm>
          <a:prstGeom prst="rect">
            <a:avLst/>
          </a:prstGeom>
          <a:noFill/>
        </p:spPr>
        <p:txBody>
          <a:bodyPr wrap="square" rtlCol="0">
            <a:spAutoFit/>
          </a:bodyPr>
          <a:lstStyle/>
          <a:p>
            <a:r>
              <a:rPr lang="zh-CN" altLang="en-US" sz="1400" dirty="0"/>
              <a:t>装饰是代理的一种特殊应用</a:t>
            </a:r>
            <a:endParaRPr lang="en-US" altLang="zh-CN" sz="1400" dirty="0"/>
          </a:p>
          <a:p>
            <a:r>
              <a:rPr lang="zh-CN" altLang="en-US" sz="1400" dirty="0"/>
              <a:t>着重于在保证接口不变的情况下，对类的功能进行加强或减弱</a:t>
            </a:r>
            <a:endParaRPr lang="en-US" altLang="zh-CN" sz="1400" dirty="0"/>
          </a:p>
          <a:p>
            <a:r>
              <a:rPr lang="zh-CN" altLang="en-US" sz="1400" dirty="0"/>
              <a:t>保证被修饰的对象功能比原来丰富</a:t>
            </a:r>
            <a:r>
              <a:rPr lang="en-US" altLang="zh-CN" sz="1400" dirty="0"/>
              <a:t>(</a:t>
            </a:r>
            <a:r>
              <a:rPr lang="zh-CN" altLang="en-US" sz="1400" dirty="0"/>
              <a:t>减弱</a:t>
            </a:r>
            <a:r>
              <a:rPr lang="en-US" altLang="zh-CN" sz="1400" dirty="0"/>
              <a:t>)</a:t>
            </a:r>
            <a:r>
              <a:rPr lang="zh-CN" altLang="en-US" sz="1400" dirty="0"/>
              <a:t>，但不做准入条件判断和准入参数过滤</a:t>
            </a:r>
            <a:endParaRPr lang="en-US" altLang="zh-CN" sz="1400" dirty="0"/>
          </a:p>
          <a:p>
            <a:r>
              <a:rPr lang="zh-CN" altLang="en-US" sz="1400" dirty="0"/>
              <a:t>包装的是自己的兄弟类，隶属于同一个家族</a:t>
            </a:r>
          </a:p>
        </p:txBody>
      </p:sp>
      <p:sp>
        <p:nvSpPr>
          <p:cNvPr id="9" name="文本框 8">
            <a:extLst>
              <a:ext uri="{FF2B5EF4-FFF2-40B4-BE49-F238E27FC236}">
                <a16:creationId xmlns:a16="http://schemas.microsoft.com/office/drawing/2014/main" id="{0922027F-5D9A-4D28-BB67-7D0B8685C064}"/>
              </a:ext>
            </a:extLst>
          </p:cNvPr>
          <p:cNvSpPr txBox="1"/>
          <p:nvPr/>
        </p:nvSpPr>
        <p:spPr>
          <a:xfrm>
            <a:off x="1002932" y="1405921"/>
            <a:ext cx="10261576" cy="523220"/>
          </a:xfrm>
          <a:prstGeom prst="rect">
            <a:avLst/>
          </a:prstGeom>
          <a:noFill/>
        </p:spPr>
        <p:txBody>
          <a:bodyPr wrap="square" rtlCol="0">
            <a:spAutoFit/>
          </a:bodyPr>
          <a:lstStyle/>
          <a:p>
            <a:r>
              <a:rPr lang="zh-CN" altLang="en-US" sz="1400" dirty="0"/>
              <a:t>着重于构造类，使多个对象能够以统一的方式处理，而多个对象可以被当作一个对象来处理</a:t>
            </a:r>
            <a:endParaRPr lang="en-US" altLang="zh-CN" sz="1400" dirty="0"/>
          </a:p>
          <a:p>
            <a:r>
              <a:rPr lang="zh-CN" altLang="en-US" sz="1400" dirty="0"/>
              <a:t>重点在于表示，而不是装饰</a:t>
            </a:r>
            <a:endParaRPr lang="en-US" altLang="zh-CN" sz="1400" dirty="0"/>
          </a:p>
        </p:txBody>
      </p:sp>
    </p:spTree>
    <p:extLst>
      <p:ext uri="{BB962C8B-B14F-4D97-AF65-F5344CB8AC3E}">
        <p14:creationId xmlns:p14="http://schemas.microsoft.com/office/powerpoint/2010/main" val="1268518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E8F0800-03CA-43E3-848C-E615B2B498E9}"/>
              </a:ext>
            </a:extLst>
          </p:cNvPr>
          <p:cNvSpPr txBox="1"/>
          <p:nvPr/>
        </p:nvSpPr>
        <p:spPr>
          <a:xfrm>
            <a:off x="1002932" y="144830"/>
            <a:ext cx="3405050" cy="646331"/>
          </a:xfrm>
          <a:prstGeom prst="rect">
            <a:avLst/>
          </a:prstGeom>
          <a:noFill/>
        </p:spPr>
        <p:txBody>
          <a:bodyPr wrap="square">
            <a:spAutoFit/>
          </a:bodyPr>
          <a:lstStyle/>
          <a:p>
            <a:r>
              <a:rPr lang="zh-CN" altLang="en-US" sz="3600" dirty="0"/>
              <a:t>观察者</a:t>
            </a:r>
            <a:r>
              <a:rPr lang="en-US" altLang="zh-CN" sz="3600" dirty="0"/>
              <a:t>(Observer)</a:t>
            </a:r>
          </a:p>
        </p:txBody>
      </p:sp>
      <p:sp>
        <p:nvSpPr>
          <p:cNvPr id="7" name="文本框 6">
            <a:extLst>
              <a:ext uri="{FF2B5EF4-FFF2-40B4-BE49-F238E27FC236}">
                <a16:creationId xmlns:a16="http://schemas.microsoft.com/office/drawing/2014/main" id="{68E5F846-2551-4696-889C-7E25AFB7828F}"/>
              </a:ext>
            </a:extLst>
          </p:cNvPr>
          <p:cNvSpPr txBox="1"/>
          <p:nvPr/>
        </p:nvSpPr>
        <p:spPr>
          <a:xfrm>
            <a:off x="996715" y="885437"/>
            <a:ext cx="10261576" cy="307777"/>
          </a:xfrm>
          <a:prstGeom prst="rect">
            <a:avLst/>
          </a:prstGeom>
          <a:noFill/>
          <a:ln>
            <a:solidFill>
              <a:srgbClr val="00B0F0"/>
            </a:solidFill>
            <a:prstDash val="dash"/>
          </a:ln>
        </p:spPr>
        <p:txBody>
          <a:bodyPr wrap="square" rtlCol="0">
            <a:spAutoFit/>
          </a:bodyPr>
          <a:lstStyle/>
          <a:p>
            <a:r>
              <a:rPr lang="zh-CN" altLang="en-US" sz="1400" dirty="0"/>
              <a:t>定义</a:t>
            </a:r>
          </a:p>
        </p:txBody>
      </p:sp>
      <p:sp>
        <p:nvSpPr>
          <p:cNvPr id="8" name="文本框 7">
            <a:extLst>
              <a:ext uri="{FF2B5EF4-FFF2-40B4-BE49-F238E27FC236}">
                <a16:creationId xmlns:a16="http://schemas.microsoft.com/office/drawing/2014/main" id="{65547E02-FF61-476E-A82C-A9C1EDDED415}"/>
              </a:ext>
            </a:extLst>
          </p:cNvPr>
          <p:cNvSpPr txBox="1"/>
          <p:nvPr/>
        </p:nvSpPr>
        <p:spPr>
          <a:xfrm>
            <a:off x="996715" y="1229826"/>
            <a:ext cx="10261576" cy="646331"/>
          </a:xfrm>
          <a:prstGeom prst="rect">
            <a:avLst/>
          </a:prstGeom>
          <a:noFill/>
        </p:spPr>
        <p:txBody>
          <a:bodyPr wrap="square" rtlCol="0">
            <a:spAutoFit/>
          </a:bodyPr>
          <a:lstStyle/>
          <a:p>
            <a:r>
              <a:rPr lang="en-US" altLang="zh-CN" dirty="0"/>
              <a:t>Define a one-to-many dependency between objects so that when on object changes state, all its dependents are notified and updated automatically.</a:t>
            </a:r>
          </a:p>
        </p:txBody>
      </p:sp>
      <p:sp>
        <p:nvSpPr>
          <p:cNvPr id="9" name="文本框 8">
            <a:extLst>
              <a:ext uri="{FF2B5EF4-FFF2-40B4-BE49-F238E27FC236}">
                <a16:creationId xmlns:a16="http://schemas.microsoft.com/office/drawing/2014/main" id="{071B7B5E-A910-4E36-9D8F-CF1558E4E2D7}"/>
              </a:ext>
            </a:extLst>
          </p:cNvPr>
          <p:cNvSpPr txBox="1"/>
          <p:nvPr/>
        </p:nvSpPr>
        <p:spPr>
          <a:xfrm>
            <a:off x="996715" y="1871541"/>
            <a:ext cx="10261576" cy="523220"/>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定义对象间一种一对多的依赖关系，使得每个对象</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改变状态</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，则所有依赖于它的对象都会得到通知并被自动</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更新</a:t>
            </a:r>
            <a:r>
              <a:rPr lang="en-US" altLang="zh-CN" sz="1400" dirty="0">
                <a:latin typeface="宋体" panose="02010600030101010101" pitchFamily="2" charset="-122"/>
                <a:ea typeface="宋体" panose="02010600030101010101" pitchFamily="2" charset="-122"/>
              </a:rPr>
              <a:t>"</a:t>
            </a:r>
          </a:p>
          <a:p>
            <a:r>
              <a:rPr lang="zh-CN" altLang="en-US" sz="1400" dirty="0">
                <a:latin typeface="宋体" panose="02010600030101010101" pitchFamily="2" charset="-122"/>
                <a:ea typeface="宋体" panose="02010600030101010101" pitchFamily="2" charset="-122"/>
              </a:rPr>
              <a:t>别名</a:t>
            </a:r>
            <a:r>
              <a:rPr lang="en-US" altLang="zh-CN" sz="1400" dirty="0">
                <a:latin typeface="宋体" panose="02010600030101010101" pitchFamily="2" charset="-122"/>
                <a:ea typeface="宋体" panose="02010600030101010101" pitchFamily="2" charset="-122"/>
              </a:rPr>
              <a:t>dependent/public-subscribe</a:t>
            </a:r>
            <a:endParaRPr lang="zh-CN" altLang="en-US" sz="1400" dirty="0">
              <a:latin typeface="宋体" panose="02010600030101010101" pitchFamily="2" charset="-122"/>
              <a:ea typeface="宋体" panose="02010600030101010101" pitchFamily="2" charset="-122"/>
            </a:endParaRPr>
          </a:p>
        </p:txBody>
      </p:sp>
      <p:pic>
        <p:nvPicPr>
          <p:cNvPr id="13" name="图片 12">
            <a:extLst>
              <a:ext uri="{FF2B5EF4-FFF2-40B4-BE49-F238E27FC236}">
                <a16:creationId xmlns:a16="http://schemas.microsoft.com/office/drawing/2014/main" id="{EAFC98F6-C699-427C-806E-0F5023C2AFCD}"/>
              </a:ext>
            </a:extLst>
          </p:cNvPr>
          <p:cNvPicPr>
            <a:picLocks noChangeAspect="1"/>
          </p:cNvPicPr>
          <p:nvPr/>
        </p:nvPicPr>
        <p:blipFill>
          <a:blip r:embed="rId2"/>
          <a:stretch>
            <a:fillRect/>
          </a:stretch>
        </p:blipFill>
        <p:spPr>
          <a:xfrm>
            <a:off x="598383" y="2641073"/>
            <a:ext cx="9980815" cy="4139158"/>
          </a:xfrm>
          <a:prstGeom prst="rect">
            <a:avLst/>
          </a:prstGeom>
        </p:spPr>
      </p:pic>
    </p:spTree>
    <p:extLst>
      <p:ext uri="{BB962C8B-B14F-4D97-AF65-F5344CB8AC3E}">
        <p14:creationId xmlns:p14="http://schemas.microsoft.com/office/powerpoint/2010/main" val="1827651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E8F0800-03CA-43E3-848C-E615B2B498E9}"/>
              </a:ext>
            </a:extLst>
          </p:cNvPr>
          <p:cNvSpPr txBox="1"/>
          <p:nvPr/>
        </p:nvSpPr>
        <p:spPr>
          <a:xfrm>
            <a:off x="1002932" y="144830"/>
            <a:ext cx="3405050" cy="646331"/>
          </a:xfrm>
          <a:prstGeom prst="rect">
            <a:avLst/>
          </a:prstGeom>
          <a:noFill/>
        </p:spPr>
        <p:txBody>
          <a:bodyPr wrap="square">
            <a:spAutoFit/>
          </a:bodyPr>
          <a:lstStyle/>
          <a:p>
            <a:r>
              <a:rPr lang="zh-CN" altLang="en-US" sz="3600" dirty="0"/>
              <a:t>观察者</a:t>
            </a:r>
            <a:r>
              <a:rPr lang="en-US" altLang="zh-CN" sz="3600" dirty="0"/>
              <a:t>(Observer)</a:t>
            </a:r>
          </a:p>
        </p:txBody>
      </p:sp>
      <p:sp>
        <p:nvSpPr>
          <p:cNvPr id="7" name="文本框 6">
            <a:extLst>
              <a:ext uri="{FF2B5EF4-FFF2-40B4-BE49-F238E27FC236}">
                <a16:creationId xmlns:a16="http://schemas.microsoft.com/office/drawing/2014/main" id="{246486A4-27E6-4491-904F-876C98E54738}"/>
              </a:ext>
            </a:extLst>
          </p:cNvPr>
          <p:cNvSpPr txBox="1"/>
          <p:nvPr/>
        </p:nvSpPr>
        <p:spPr>
          <a:xfrm>
            <a:off x="773160" y="2510090"/>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优点</a:t>
            </a:r>
          </a:p>
        </p:txBody>
      </p:sp>
      <p:sp>
        <p:nvSpPr>
          <p:cNvPr id="8" name="文本框 7">
            <a:extLst>
              <a:ext uri="{FF2B5EF4-FFF2-40B4-BE49-F238E27FC236}">
                <a16:creationId xmlns:a16="http://schemas.microsoft.com/office/drawing/2014/main" id="{73FB50A7-1876-4E23-8129-8B3E8D96DB5F}"/>
              </a:ext>
            </a:extLst>
          </p:cNvPr>
          <p:cNvSpPr txBox="1"/>
          <p:nvPr/>
        </p:nvSpPr>
        <p:spPr>
          <a:xfrm>
            <a:off x="773160" y="2871444"/>
            <a:ext cx="10261576" cy="738664"/>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、目标和观察者间是抽象耦合：目标只知道它有一些列的观察者，不知道任何一个观察者具体情况</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、支持广播机制</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3</a:t>
            </a:r>
            <a:r>
              <a:rPr lang="zh-CN" altLang="en-US" sz="1400" dirty="0">
                <a:latin typeface="宋体" panose="02010600030101010101" pitchFamily="2" charset="-122"/>
                <a:ea typeface="宋体" panose="02010600030101010101" pitchFamily="2" charset="-122"/>
              </a:rPr>
              <a:t>、可以建立一套触发机制</a:t>
            </a:r>
            <a:endParaRPr lang="en-US" altLang="zh-CN" sz="1400" dirty="0">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181F52DA-98C0-4809-AC40-7BEC79D0BA0A}"/>
              </a:ext>
            </a:extLst>
          </p:cNvPr>
          <p:cNvSpPr txBox="1"/>
          <p:nvPr/>
        </p:nvSpPr>
        <p:spPr>
          <a:xfrm>
            <a:off x="773160" y="3663719"/>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缺点</a:t>
            </a:r>
          </a:p>
        </p:txBody>
      </p:sp>
      <p:sp>
        <p:nvSpPr>
          <p:cNvPr id="10" name="文本框 9">
            <a:extLst>
              <a:ext uri="{FF2B5EF4-FFF2-40B4-BE49-F238E27FC236}">
                <a16:creationId xmlns:a16="http://schemas.microsoft.com/office/drawing/2014/main" id="{E048E299-D317-40EA-8AAB-999F6C2DC34A}"/>
              </a:ext>
            </a:extLst>
          </p:cNvPr>
          <p:cNvSpPr txBox="1"/>
          <p:nvPr/>
        </p:nvSpPr>
        <p:spPr>
          <a:xfrm>
            <a:off x="773160" y="4002273"/>
            <a:ext cx="10261576" cy="523220"/>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、开发和调试会比较复杂</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、多级触发效率不高</a:t>
            </a:r>
            <a:endParaRPr lang="en-US" altLang="zh-CN" sz="1400" dirty="0">
              <a:latin typeface="宋体" panose="02010600030101010101" pitchFamily="2" charset="-122"/>
              <a:ea typeface="宋体" panose="02010600030101010101" pitchFamily="2" charset="-122"/>
            </a:endParaRPr>
          </a:p>
        </p:txBody>
      </p:sp>
      <p:sp>
        <p:nvSpPr>
          <p:cNvPr id="11" name="文本框 10">
            <a:extLst>
              <a:ext uri="{FF2B5EF4-FFF2-40B4-BE49-F238E27FC236}">
                <a16:creationId xmlns:a16="http://schemas.microsoft.com/office/drawing/2014/main" id="{8998FE28-5659-44F6-B86F-3F838A11233E}"/>
              </a:ext>
            </a:extLst>
          </p:cNvPr>
          <p:cNvSpPr txBox="1"/>
          <p:nvPr/>
        </p:nvSpPr>
        <p:spPr>
          <a:xfrm>
            <a:off x="773160" y="1056382"/>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使用场景</a:t>
            </a:r>
          </a:p>
        </p:txBody>
      </p:sp>
      <p:sp>
        <p:nvSpPr>
          <p:cNvPr id="12" name="文本框 11">
            <a:extLst>
              <a:ext uri="{FF2B5EF4-FFF2-40B4-BE49-F238E27FC236}">
                <a16:creationId xmlns:a16="http://schemas.microsoft.com/office/drawing/2014/main" id="{C58CBD22-3683-4E31-BC41-22A89EFC4A38}"/>
              </a:ext>
            </a:extLst>
          </p:cNvPr>
          <p:cNvSpPr txBox="1"/>
          <p:nvPr/>
        </p:nvSpPr>
        <p:spPr>
          <a:xfrm>
            <a:off x="773160" y="1497554"/>
            <a:ext cx="10261576" cy="738664"/>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、关联行为场景。需要注意的是，关联行为是可拆分的，而不是组合关系</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、事件多级触发场景</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3</a:t>
            </a:r>
            <a:r>
              <a:rPr lang="zh-CN" altLang="en-US" sz="1400" dirty="0">
                <a:latin typeface="宋体" panose="02010600030101010101" pitchFamily="2" charset="-122"/>
                <a:ea typeface="宋体" panose="02010600030101010101" pitchFamily="2" charset="-122"/>
              </a:rPr>
              <a:t>、跨系统信息交换</a:t>
            </a:r>
            <a:endParaRPr lang="en-US" altLang="zh-CN" sz="1400" dirty="0">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BA7C225E-4F34-44F0-9564-7231FB4F68CA}"/>
              </a:ext>
            </a:extLst>
          </p:cNvPr>
          <p:cNvSpPr txBox="1"/>
          <p:nvPr/>
        </p:nvSpPr>
        <p:spPr>
          <a:xfrm>
            <a:off x="773160" y="4573292"/>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注意</a:t>
            </a:r>
          </a:p>
        </p:txBody>
      </p:sp>
      <p:sp>
        <p:nvSpPr>
          <p:cNvPr id="14" name="文本框 13">
            <a:extLst>
              <a:ext uri="{FF2B5EF4-FFF2-40B4-BE49-F238E27FC236}">
                <a16:creationId xmlns:a16="http://schemas.microsoft.com/office/drawing/2014/main" id="{747C1505-EB8D-4439-9137-E670DFD7C524}"/>
              </a:ext>
            </a:extLst>
          </p:cNvPr>
          <p:cNvSpPr txBox="1"/>
          <p:nvPr/>
        </p:nvSpPr>
        <p:spPr>
          <a:xfrm>
            <a:off x="773160" y="4959645"/>
            <a:ext cx="10261576" cy="738664"/>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a:t>
            </a:r>
            <a:r>
              <a:rPr lang="en-US" altLang="zh-CN" sz="1400" dirty="0">
                <a:latin typeface="宋体" panose="02010600030101010101" pitchFamily="2" charset="-122"/>
                <a:ea typeface="宋体" panose="02010600030101010101" pitchFamily="2" charset="-122"/>
              </a:rPr>
              <a:t>Java</a:t>
            </a:r>
            <a:r>
              <a:rPr lang="zh-CN" altLang="en-US" sz="1400" dirty="0">
                <a:latin typeface="宋体" panose="02010600030101010101" pitchFamily="2" charset="-122"/>
                <a:ea typeface="宋体" panose="02010600030101010101" pitchFamily="2" charset="-122"/>
              </a:rPr>
              <a:t>默认是顺序执行的，一个观察者卡壳会影响整体效率，执行效率，所以一般考虑线程池异步处理</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、由于一个观察者不知道其他观察者存在，它可能对改变目标的最终代价一无所知，在目标上看似无害的操作，导致意外更新，这种错误常常很难捕捉</a:t>
            </a:r>
            <a:endParaRPr lang="en-US" altLang="zh-CN" sz="1400" dirty="0">
              <a:latin typeface="宋体" panose="02010600030101010101" pitchFamily="2" charset="-122"/>
              <a:ea typeface="宋体" panose="02010600030101010101" pitchFamily="2" charset="-122"/>
            </a:endParaRPr>
          </a:p>
        </p:txBody>
      </p:sp>
      <p:sp>
        <p:nvSpPr>
          <p:cNvPr id="2" name="Rectangle 1">
            <a:extLst>
              <a:ext uri="{FF2B5EF4-FFF2-40B4-BE49-F238E27FC236}">
                <a16:creationId xmlns:a16="http://schemas.microsoft.com/office/drawing/2014/main" id="{245662AB-94B8-3046-B10E-7FCFD591E92E}"/>
              </a:ext>
            </a:extLst>
          </p:cNvPr>
          <p:cNvSpPr/>
          <p:nvPr/>
        </p:nvSpPr>
        <p:spPr>
          <a:xfrm>
            <a:off x="0" y="6488668"/>
            <a:ext cx="2782749" cy="369332"/>
          </a:xfrm>
          <a:prstGeom prst="rect">
            <a:avLst/>
          </a:prstGeom>
        </p:spPr>
        <p:txBody>
          <a:bodyPr wrap="none">
            <a:spAutoFit/>
          </a:bodyPr>
          <a:lstStyle/>
          <a:p>
            <a:r>
              <a:rPr lang="en-US" dirty="0" err="1"/>
              <a:t>EventPublishingRunListener</a:t>
            </a:r>
            <a:endParaRPr lang="en-US" dirty="0"/>
          </a:p>
        </p:txBody>
      </p:sp>
    </p:spTree>
    <p:extLst>
      <p:ext uri="{BB962C8B-B14F-4D97-AF65-F5344CB8AC3E}">
        <p14:creationId xmlns:p14="http://schemas.microsoft.com/office/powerpoint/2010/main" val="510821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A0CE1B5-A4C5-4F20-90FE-A19552AA9998}"/>
              </a:ext>
            </a:extLst>
          </p:cNvPr>
          <p:cNvSpPr txBox="1"/>
          <p:nvPr/>
        </p:nvSpPr>
        <p:spPr>
          <a:xfrm>
            <a:off x="1002932" y="145444"/>
            <a:ext cx="2561757" cy="646331"/>
          </a:xfrm>
          <a:prstGeom prst="rect">
            <a:avLst/>
          </a:prstGeom>
          <a:noFill/>
        </p:spPr>
        <p:txBody>
          <a:bodyPr wrap="square">
            <a:spAutoFit/>
          </a:bodyPr>
          <a:lstStyle/>
          <a:p>
            <a:r>
              <a:rPr lang="zh-CN" altLang="en-US" sz="3600" dirty="0"/>
              <a:t>设计原则</a:t>
            </a:r>
          </a:p>
        </p:txBody>
      </p:sp>
      <p:sp>
        <p:nvSpPr>
          <p:cNvPr id="3" name="文本框 2">
            <a:extLst>
              <a:ext uri="{FF2B5EF4-FFF2-40B4-BE49-F238E27FC236}">
                <a16:creationId xmlns:a16="http://schemas.microsoft.com/office/drawing/2014/main" id="{DC0CAD84-E7DE-4F47-A8A1-7E4AC1EA922F}"/>
              </a:ext>
            </a:extLst>
          </p:cNvPr>
          <p:cNvSpPr txBox="1"/>
          <p:nvPr/>
        </p:nvSpPr>
        <p:spPr>
          <a:xfrm>
            <a:off x="3010569" y="162338"/>
            <a:ext cx="1593673" cy="369332"/>
          </a:xfrm>
          <a:prstGeom prst="rect">
            <a:avLst/>
          </a:prstGeom>
          <a:noFill/>
          <a:ln>
            <a:noFill/>
          </a:ln>
        </p:spPr>
        <p:txBody>
          <a:bodyPr wrap="square" rtlCol="0">
            <a:spAutoFit/>
          </a:bodyPr>
          <a:lstStyle/>
          <a:p>
            <a:r>
              <a:rPr lang="zh-CN" altLang="en-US" dirty="0"/>
              <a:t>里氏替换原则</a:t>
            </a:r>
          </a:p>
        </p:txBody>
      </p:sp>
      <p:sp>
        <p:nvSpPr>
          <p:cNvPr id="7" name="文本框 6">
            <a:extLst>
              <a:ext uri="{FF2B5EF4-FFF2-40B4-BE49-F238E27FC236}">
                <a16:creationId xmlns:a16="http://schemas.microsoft.com/office/drawing/2014/main" id="{2CFAC8A5-651F-4BA5-9601-3F313DC6C96E}"/>
              </a:ext>
            </a:extLst>
          </p:cNvPr>
          <p:cNvSpPr txBox="1"/>
          <p:nvPr/>
        </p:nvSpPr>
        <p:spPr>
          <a:xfrm>
            <a:off x="3010569" y="510295"/>
            <a:ext cx="1854995" cy="246221"/>
          </a:xfrm>
          <a:prstGeom prst="rect">
            <a:avLst/>
          </a:prstGeom>
          <a:noFill/>
        </p:spPr>
        <p:txBody>
          <a:bodyPr wrap="none" rtlCol="0">
            <a:spAutoFit/>
          </a:bodyPr>
          <a:lstStyle/>
          <a:p>
            <a:r>
              <a:rPr lang="en-US" altLang="zh-CN" sz="1000" dirty="0" err="1"/>
              <a:t>LSP</a:t>
            </a:r>
            <a:r>
              <a:rPr lang="en-US" altLang="zh-CN" sz="1000" dirty="0"/>
              <a:t>(</a:t>
            </a:r>
            <a:r>
              <a:rPr lang="en-US" altLang="zh-CN" sz="1000" dirty="0" err="1"/>
              <a:t>Liskov</a:t>
            </a:r>
            <a:r>
              <a:rPr lang="en-US" altLang="zh-CN" sz="1000" dirty="0"/>
              <a:t> </a:t>
            </a:r>
            <a:r>
              <a:rPr lang="en-US" altLang="zh-CN" sz="1000" dirty="0" err="1"/>
              <a:t>Subsitution</a:t>
            </a:r>
            <a:r>
              <a:rPr lang="en-US" altLang="zh-CN" sz="1000" dirty="0"/>
              <a:t> Principle)</a:t>
            </a:r>
            <a:endParaRPr lang="zh-CN" altLang="en-US" sz="1000" dirty="0"/>
          </a:p>
        </p:txBody>
      </p:sp>
      <p:sp>
        <p:nvSpPr>
          <p:cNvPr id="2" name="文本框 1">
            <a:extLst>
              <a:ext uri="{FF2B5EF4-FFF2-40B4-BE49-F238E27FC236}">
                <a16:creationId xmlns:a16="http://schemas.microsoft.com/office/drawing/2014/main" id="{1D28FFC3-5C6B-42D5-9CA8-FEAC789CAE32}"/>
              </a:ext>
            </a:extLst>
          </p:cNvPr>
          <p:cNvSpPr txBox="1"/>
          <p:nvPr/>
        </p:nvSpPr>
        <p:spPr>
          <a:xfrm>
            <a:off x="1002931" y="854199"/>
            <a:ext cx="10415345" cy="646331"/>
          </a:xfrm>
          <a:prstGeom prst="rect">
            <a:avLst/>
          </a:prstGeom>
          <a:noFill/>
        </p:spPr>
        <p:txBody>
          <a:bodyPr wrap="square" rtlCol="0">
            <a:spAutoFit/>
          </a:bodyPr>
          <a:lstStyle/>
          <a:p>
            <a:r>
              <a:rPr lang="en-US" altLang="zh-CN" dirty="0"/>
              <a:t>Functions that use pointers or references to base classes must be able to use objects of derived classes without knowing it</a:t>
            </a:r>
            <a:endParaRPr lang="zh-CN" altLang="en-US" dirty="0"/>
          </a:p>
        </p:txBody>
      </p:sp>
      <p:sp>
        <p:nvSpPr>
          <p:cNvPr id="8" name="文本框 7">
            <a:extLst>
              <a:ext uri="{FF2B5EF4-FFF2-40B4-BE49-F238E27FC236}">
                <a16:creationId xmlns:a16="http://schemas.microsoft.com/office/drawing/2014/main" id="{6B748F4D-DBC3-4790-843A-A31082145A6A}"/>
              </a:ext>
            </a:extLst>
          </p:cNvPr>
          <p:cNvSpPr txBox="1"/>
          <p:nvPr/>
        </p:nvSpPr>
        <p:spPr>
          <a:xfrm>
            <a:off x="1002933" y="1413670"/>
            <a:ext cx="10415344" cy="523220"/>
          </a:xfrm>
          <a:prstGeom prst="rect">
            <a:avLst/>
          </a:prstGeom>
          <a:noFill/>
        </p:spPr>
        <p:txBody>
          <a:bodyPr wrap="square" rtlCol="0">
            <a:spAutoFit/>
          </a:bodyPr>
          <a:lstStyle/>
          <a:p>
            <a:r>
              <a:rPr lang="zh-CN" altLang="en-US" sz="1400" dirty="0"/>
              <a:t>只要父类能出现的地方子类就可以出现，而且替换为子类也不会产生任何错误或异常，使用者可能根本就不需要知道是父类还是子类。但是反过来就不行，有子类出现的地方，父类未必就能适应。</a:t>
            </a:r>
          </a:p>
        </p:txBody>
      </p:sp>
      <p:pic>
        <p:nvPicPr>
          <p:cNvPr id="19" name="图片 18">
            <a:extLst>
              <a:ext uri="{FF2B5EF4-FFF2-40B4-BE49-F238E27FC236}">
                <a16:creationId xmlns:a16="http://schemas.microsoft.com/office/drawing/2014/main" id="{9ED44AB4-3ACB-4308-8A06-CA931E1D6F43}"/>
              </a:ext>
            </a:extLst>
          </p:cNvPr>
          <p:cNvPicPr>
            <a:picLocks noChangeAspect="1"/>
          </p:cNvPicPr>
          <p:nvPr/>
        </p:nvPicPr>
        <p:blipFill>
          <a:blip r:embed="rId3"/>
          <a:stretch>
            <a:fillRect/>
          </a:stretch>
        </p:blipFill>
        <p:spPr>
          <a:xfrm>
            <a:off x="2001525" y="1936890"/>
            <a:ext cx="7859050" cy="4140353"/>
          </a:xfrm>
          <a:prstGeom prst="rect">
            <a:avLst/>
          </a:prstGeom>
        </p:spPr>
      </p:pic>
      <p:sp>
        <p:nvSpPr>
          <p:cNvPr id="20" name="文本框 19">
            <a:extLst>
              <a:ext uri="{FF2B5EF4-FFF2-40B4-BE49-F238E27FC236}">
                <a16:creationId xmlns:a16="http://schemas.microsoft.com/office/drawing/2014/main" id="{FCA0E197-6228-4F33-8EB7-CEC01B19FA2B}"/>
              </a:ext>
            </a:extLst>
          </p:cNvPr>
          <p:cNvSpPr txBox="1"/>
          <p:nvPr/>
        </p:nvSpPr>
        <p:spPr>
          <a:xfrm>
            <a:off x="512329" y="6085840"/>
            <a:ext cx="1827597" cy="338554"/>
          </a:xfrm>
          <a:prstGeom prst="rect">
            <a:avLst/>
          </a:prstGeom>
          <a:noFill/>
          <a:ln w="9525">
            <a:solidFill>
              <a:srgbClr val="00B0F0"/>
            </a:solidFill>
            <a:prstDash val="dash"/>
          </a:ln>
        </p:spPr>
        <p:txBody>
          <a:bodyPr wrap="square" rtlCol="0">
            <a:spAutoFit/>
          </a:bodyPr>
          <a:lstStyle/>
          <a:p>
            <a:r>
              <a:rPr lang="zh-CN" altLang="en-US" sz="1600" dirty="0"/>
              <a:t>增强程序的健壮性</a:t>
            </a:r>
          </a:p>
        </p:txBody>
      </p:sp>
      <p:sp>
        <p:nvSpPr>
          <p:cNvPr id="21" name="文本框 20">
            <a:extLst>
              <a:ext uri="{FF2B5EF4-FFF2-40B4-BE49-F238E27FC236}">
                <a16:creationId xmlns:a16="http://schemas.microsoft.com/office/drawing/2014/main" id="{A7B2B349-20B7-424B-83FE-0D85ED20BE1D}"/>
              </a:ext>
            </a:extLst>
          </p:cNvPr>
          <p:cNvSpPr txBox="1"/>
          <p:nvPr/>
        </p:nvSpPr>
        <p:spPr>
          <a:xfrm>
            <a:off x="2939005" y="6089114"/>
            <a:ext cx="3729081" cy="338554"/>
          </a:xfrm>
          <a:prstGeom prst="rect">
            <a:avLst/>
          </a:prstGeom>
          <a:noFill/>
          <a:ln w="9525">
            <a:solidFill>
              <a:srgbClr val="00B0F0"/>
            </a:solidFill>
            <a:prstDash val="dash"/>
          </a:ln>
        </p:spPr>
        <p:txBody>
          <a:bodyPr wrap="square" rtlCol="0">
            <a:spAutoFit/>
          </a:bodyPr>
          <a:lstStyle/>
          <a:p>
            <a:r>
              <a:rPr lang="zh-CN" altLang="en-US" sz="1600" dirty="0"/>
              <a:t>版本升级时也可以保持非常好的兼容性</a:t>
            </a:r>
          </a:p>
        </p:txBody>
      </p:sp>
      <p:sp>
        <p:nvSpPr>
          <p:cNvPr id="22" name="文本框 21">
            <a:extLst>
              <a:ext uri="{FF2B5EF4-FFF2-40B4-BE49-F238E27FC236}">
                <a16:creationId xmlns:a16="http://schemas.microsoft.com/office/drawing/2014/main" id="{522BED0D-05D9-48F8-A435-E981481D8811}"/>
              </a:ext>
            </a:extLst>
          </p:cNvPr>
          <p:cNvSpPr txBox="1"/>
          <p:nvPr/>
        </p:nvSpPr>
        <p:spPr>
          <a:xfrm>
            <a:off x="7217928" y="6072237"/>
            <a:ext cx="2035067" cy="338554"/>
          </a:xfrm>
          <a:prstGeom prst="rect">
            <a:avLst/>
          </a:prstGeom>
          <a:noFill/>
          <a:ln w="9525">
            <a:solidFill>
              <a:srgbClr val="00B0F0"/>
            </a:solidFill>
            <a:prstDash val="dash"/>
          </a:ln>
        </p:spPr>
        <p:txBody>
          <a:bodyPr wrap="square" rtlCol="0">
            <a:spAutoFit/>
          </a:bodyPr>
          <a:lstStyle/>
          <a:p>
            <a:r>
              <a:rPr lang="zh-CN" altLang="en-US" sz="1600" dirty="0"/>
              <a:t>尽量避免子类的个性</a:t>
            </a:r>
          </a:p>
        </p:txBody>
      </p:sp>
    </p:spTree>
    <p:extLst>
      <p:ext uri="{BB962C8B-B14F-4D97-AF65-F5344CB8AC3E}">
        <p14:creationId xmlns:p14="http://schemas.microsoft.com/office/powerpoint/2010/main" val="1043571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E8F0800-03CA-43E3-848C-E615B2B498E9}"/>
              </a:ext>
            </a:extLst>
          </p:cNvPr>
          <p:cNvSpPr txBox="1"/>
          <p:nvPr/>
        </p:nvSpPr>
        <p:spPr>
          <a:xfrm>
            <a:off x="1002932" y="144830"/>
            <a:ext cx="3405050" cy="646331"/>
          </a:xfrm>
          <a:prstGeom prst="rect">
            <a:avLst/>
          </a:prstGeom>
          <a:noFill/>
        </p:spPr>
        <p:txBody>
          <a:bodyPr wrap="square">
            <a:spAutoFit/>
          </a:bodyPr>
          <a:lstStyle/>
          <a:p>
            <a:r>
              <a:rPr lang="zh-CN" altLang="en-US" sz="3600" dirty="0"/>
              <a:t>观察者</a:t>
            </a:r>
            <a:r>
              <a:rPr lang="en-US" altLang="zh-CN" sz="3600" dirty="0"/>
              <a:t>(Observer)</a:t>
            </a:r>
          </a:p>
        </p:txBody>
      </p:sp>
      <p:sp>
        <p:nvSpPr>
          <p:cNvPr id="11" name="文本框 10">
            <a:extLst>
              <a:ext uri="{FF2B5EF4-FFF2-40B4-BE49-F238E27FC236}">
                <a16:creationId xmlns:a16="http://schemas.microsoft.com/office/drawing/2014/main" id="{8998FE28-5659-44F6-B86F-3F838A11233E}"/>
              </a:ext>
            </a:extLst>
          </p:cNvPr>
          <p:cNvSpPr txBox="1"/>
          <p:nvPr/>
        </p:nvSpPr>
        <p:spPr>
          <a:xfrm>
            <a:off x="1002932" y="887105"/>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实战</a:t>
            </a:r>
          </a:p>
        </p:txBody>
      </p:sp>
      <p:pic>
        <p:nvPicPr>
          <p:cNvPr id="20" name="图片 19">
            <a:extLst>
              <a:ext uri="{FF2B5EF4-FFF2-40B4-BE49-F238E27FC236}">
                <a16:creationId xmlns:a16="http://schemas.microsoft.com/office/drawing/2014/main" id="{CDBE03AB-0AB4-4FC3-B1CF-FEBECA8822AF}"/>
              </a:ext>
            </a:extLst>
          </p:cNvPr>
          <p:cNvPicPr>
            <a:picLocks noChangeAspect="1"/>
          </p:cNvPicPr>
          <p:nvPr/>
        </p:nvPicPr>
        <p:blipFill>
          <a:blip r:embed="rId2"/>
          <a:stretch>
            <a:fillRect/>
          </a:stretch>
        </p:blipFill>
        <p:spPr>
          <a:xfrm>
            <a:off x="2078182" y="1252130"/>
            <a:ext cx="8292860" cy="5564305"/>
          </a:xfrm>
          <a:prstGeom prst="rect">
            <a:avLst/>
          </a:prstGeom>
        </p:spPr>
      </p:pic>
    </p:spTree>
    <p:extLst>
      <p:ext uri="{BB962C8B-B14F-4D97-AF65-F5344CB8AC3E}">
        <p14:creationId xmlns:p14="http://schemas.microsoft.com/office/powerpoint/2010/main" val="42289657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E8F0800-03CA-43E3-848C-E615B2B498E9}"/>
              </a:ext>
            </a:extLst>
          </p:cNvPr>
          <p:cNvSpPr txBox="1"/>
          <p:nvPr/>
        </p:nvSpPr>
        <p:spPr>
          <a:xfrm>
            <a:off x="1002932" y="144830"/>
            <a:ext cx="3405050" cy="646331"/>
          </a:xfrm>
          <a:prstGeom prst="rect">
            <a:avLst/>
          </a:prstGeom>
          <a:noFill/>
        </p:spPr>
        <p:txBody>
          <a:bodyPr wrap="square">
            <a:spAutoFit/>
          </a:bodyPr>
          <a:lstStyle/>
          <a:p>
            <a:r>
              <a:rPr lang="zh-CN" altLang="en-US" sz="3600" dirty="0"/>
              <a:t>观察者</a:t>
            </a:r>
            <a:r>
              <a:rPr lang="en-US" altLang="zh-CN" sz="3600" dirty="0"/>
              <a:t>(Observer)</a:t>
            </a:r>
          </a:p>
        </p:txBody>
      </p:sp>
      <p:sp>
        <p:nvSpPr>
          <p:cNvPr id="11" name="文本框 10">
            <a:extLst>
              <a:ext uri="{FF2B5EF4-FFF2-40B4-BE49-F238E27FC236}">
                <a16:creationId xmlns:a16="http://schemas.microsoft.com/office/drawing/2014/main" id="{8998FE28-5659-44F6-B86F-3F838A11233E}"/>
              </a:ext>
            </a:extLst>
          </p:cNvPr>
          <p:cNvSpPr txBox="1"/>
          <p:nvPr/>
        </p:nvSpPr>
        <p:spPr>
          <a:xfrm>
            <a:off x="1002932" y="887105"/>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实战</a:t>
            </a:r>
          </a:p>
        </p:txBody>
      </p:sp>
      <p:pic>
        <p:nvPicPr>
          <p:cNvPr id="10" name="图片 9">
            <a:extLst>
              <a:ext uri="{FF2B5EF4-FFF2-40B4-BE49-F238E27FC236}">
                <a16:creationId xmlns:a16="http://schemas.microsoft.com/office/drawing/2014/main" id="{664DF8A2-3F71-4ECA-A5A8-08AE3D1579C3}"/>
              </a:ext>
            </a:extLst>
          </p:cNvPr>
          <p:cNvPicPr>
            <a:picLocks noChangeAspect="1"/>
          </p:cNvPicPr>
          <p:nvPr/>
        </p:nvPicPr>
        <p:blipFill>
          <a:blip r:embed="rId2"/>
          <a:stretch>
            <a:fillRect/>
          </a:stretch>
        </p:blipFill>
        <p:spPr>
          <a:xfrm>
            <a:off x="2620651" y="1271722"/>
            <a:ext cx="6790256" cy="5586277"/>
          </a:xfrm>
          <a:prstGeom prst="rect">
            <a:avLst/>
          </a:prstGeom>
        </p:spPr>
      </p:pic>
      <p:sp>
        <p:nvSpPr>
          <p:cNvPr id="3" name="TextBox 2">
            <a:extLst>
              <a:ext uri="{FF2B5EF4-FFF2-40B4-BE49-F238E27FC236}">
                <a16:creationId xmlns:a16="http://schemas.microsoft.com/office/drawing/2014/main" id="{96C4082F-34E5-F748-9FE3-B6119F37B707}"/>
              </a:ext>
            </a:extLst>
          </p:cNvPr>
          <p:cNvSpPr txBox="1"/>
          <p:nvPr/>
        </p:nvSpPr>
        <p:spPr>
          <a:xfrm>
            <a:off x="9852212" y="6096000"/>
            <a:ext cx="1299843" cy="369332"/>
          </a:xfrm>
          <a:prstGeom prst="rect">
            <a:avLst/>
          </a:prstGeom>
          <a:noFill/>
        </p:spPr>
        <p:txBody>
          <a:bodyPr wrap="none" rtlCol="0">
            <a:spAutoFit/>
          </a:bodyPr>
          <a:lstStyle/>
          <a:p>
            <a:r>
              <a:rPr lang="en-US" dirty="0"/>
              <a:t>Push</a:t>
            </a:r>
            <a:r>
              <a:rPr lang="zh-CN" altLang="en-US" dirty="0"/>
              <a:t> </a:t>
            </a:r>
            <a:r>
              <a:rPr lang="en-US" altLang="zh-CN" dirty="0"/>
              <a:t>Vs</a:t>
            </a:r>
            <a:r>
              <a:rPr lang="zh-CN" altLang="en-US" dirty="0"/>
              <a:t> </a:t>
            </a:r>
            <a:r>
              <a:rPr lang="en-US" altLang="zh-CN" dirty="0"/>
              <a:t>Pull</a:t>
            </a:r>
            <a:endParaRPr lang="en-US" dirty="0"/>
          </a:p>
        </p:txBody>
      </p:sp>
    </p:spTree>
    <p:extLst>
      <p:ext uri="{BB962C8B-B14F-4D97-AF65-F5344CB8AC3E}">
        <p14:creationId xmlns:p14="http://schemas.microsoft.com/office/powerpoint/2010/main" val="26470167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7F89749-C7AF-465E-9FEF-C4D8D2DB7EC3}"/>
              </a:ext>
            </a:extLst>
          </p:cNvPr>
          <p:cNvSpPr txBox="1"/>
          <p:nvPr/>
        </p:nvSpPr>
        <p:spPr>
          <a:xfrm>
            <a:off x="1002931" y="144830"/>
            <a:ext cx="6468085" cy="646331"/>
          </a:xfrm>
          <a:prstGeom prst="rect">
            <a:avLst/>
          </a:prstGeom>
          <a:noFill/>
        </p:spPr>
        <p:txBody>
          <a:bodyPr wrap="square">
            <a:spAutoFit/>
          </a:bodyPr>
          <a:lstStyle/>
          <a:p>
            <a:r>
              <a:rPr lang="zh-CN" altLang="en-US" sz="3600" dirty="0"/>
              <a:t>职责链</a:t>
            </a:r>
            <a:r>
              <a:rPr lang="en-US" altLang="zh-CN" sz="3600" dirty="0"/>
              <a:t>(Chain of Responsibility)</a:t>
            </a:r>
          </a:p>
        </p:txBody>
      </p:sp>
      <p:sp>
        <p:nvSpPr>
          <p:cNvPr id="3" name="文本框 2">
            <a:extLst>
              <a:ext uri="{FF2B5EF4-FFF2-40B4-BE49-F238E27FC236}">
                <a16:creationId xmlns:a16="http://schemas.microsoft.com/office/drawing/2014/main" id="{E55A3333-1ACE-43DA-B4EF-063023514774}"/>
              </a:ext>
            </a:extLst>
          </p:cNvPr>
          <p:cNvSpPr txBox="1"/>
          <p:nvPr/>
        </p:nvSpPr>
        <p:spPr>
          <a:xfrm>
            <a:off x="996715" y="885437"/>
            <a:ext cx="10261576" cy="307777"/>
          </a:xfrm>
          <a:prstGeom prst="rect">
            <a:avLst/>
          </a:prstGeom>
          <a:noFill/>
          <a:ln>
            <a:solidFill>
              <a:srgbClr val="00B0F0"/>
            </a:solidFill>
            <a:prstDash val="dash"/>
          </a:ln>
        </p:spPr>
        <p:txBody>
          <a:bodyPr wrap="square" rtlCol="0">
            <a:spAutoFit/>
          </a:bodyPr>
          <a:lstStyle/>
          <a:p>
            <a:r>
              <a:rPr lang="zh-CN" altLang="en-US" sz="1400" dirty="0"/>
              <a:t>定义</a:t>
            </a:r>
          </a:p>
        </p:txBody>
      </p:sp>
      <p:sp>
        <p:nvSpPr>
          <p:cNvPr id="5" name="文本框 4">
            <a:extLst>
              <a:ext uri="{FF2B5EF4-FFF2-40B4-BE49-F238E27FC236}">
                <a16:creationId xmlns:a16="http://schemas.microsoft.com/office/drawing/2014/main" id="{9CBAB0BD-4C98-4B00-A059-BF647C92EAD1}"/>
              </a:ext>
            </a:extLst>
          </p:cNvPr>
          <p:cNvSpPr txBox="1"/>
          <p:nvPr/>
        </p:nvSpPr>
        <p:spPr>
          <a:xfrm>
            <a:off x="996715" y="1229826"/>
            <a:ext cx="10261576" cy="646331"/>
          </a:xfrm>
          <a:prstGeom prst="rect">
            <a:avLst/>
          </a:prstGeom>
          <a:noFill/>
        </p:spPr>
        <p:txBody>
          <a:bodyPr wrap="square" rtlCol="0">
            <a:spAutoFit/>
          </a:bodyPr>
          <a:lstStyle/>
          <a:p>
            <a:r>
              <a:rPr lang="en-US" altLang="zh-CN" dirty="0"/>
              <a:t>Avoid coupling the sender of a request to its receiver by giving more than one object a chance to handle the request. Chain the receiving objects and pass the request along the chain until an object handles it.</a:t>
            </a:r>
            <a:endParaRPr lang="zh-CN" altLang="en-US" dirty="0"/>
          </a:p>
        </p:txBody>
      </p:sp>
      <p:sp>
        <p:nvSpPr>
          <p:cNvPr id="6" name="文本框 5">
            <a:extLst>
              <a:ext uri="{FF2B5EF4-FFF2-40B4-BE49-F238E27FC236}">
                <a16:creationId xmlns:a16="http://schemas.microsoft.com/office/drawing/2014/main" id="{2E2E0053-E614-4C06-B2D1-8EF2D30643D9}"/>
              </a:ext>
            </a:extLst>
          </p:cNvPr>
          <p:cNvSpPr txBox="1"/>
          <p:nvPr/>
        </p:nvSpPr>
        <p:spPr>
          <a:xfrm>
            <a:off x="996715" y="1871541"/>
            <a:ext cx="10261576" cy="738664"/>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使多个对象都有机会处理请求，从而避免了请求的发送者和接受者之间的耦合关系。将这些对象连成一条链，并沿着这条链传递该请求，直到有对象处理它为止。</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职责链的重点在</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链</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上，由一条链去处理相似的请求在链中决定谁来处理这个请求，并返回相应的结果。</a:t>
            </a:r>
            <a:endParaRPr lang="en-US" altLang="zh-CN" sz="1400" dirty="0">
              <a:latin typeface="宋体" panose="02010600030101010101" pitchFamily="2" charset="-122"/>
              <a:ea typeface="宋体" panose="02010600030101010101" pitchFamily="2" charset="-122"/>
            </a:endParaRPr>
          </a:p>
        </p:txBody>
      </p:sp>
      <p:pic>
        <p:nvPicPr>
          <p:cNvPr id="7" name="图片 6">
            <a:extLst>
              <a:ext uri="{FF2B5EF4-FFF2-40B4-BE49-F238E27FC236}">
                <a16:creationId xmlns:a16="http://schemas.microsoft.com/office/drawing/2014/main" id="{55481B6A-86DB-49A3-8557-22140D7EDEEC}"/>
              </a:ext>
            </a:extLst>
          </p:cNvPr>
          <p:cNvPicPr>
            <a:picLocks noChangeAspect="1"/>
          </p:cNvPicPr>
          <p:nvPr/>
        </p:nvPicPr>
        <p:blipFill>
          <a:blip r:embed="rId2"/>
          <a:stretch>
            <a:fillRect/>
          </a:stretch>
        </p:blipFill>
        <p:spPr>
          <a:xfrm>
            <a:off x="2381641" y="2610205"/>
            <a:ext cx="7428717" cy="4246200"/>
          </a:xfrm>
          <a:prstGeom prst="rect">
            <a:avLst/>
          </a:prstGeom>
        </p:spPr>
      </p:pic>
    </p:spTree>
    <p:extLst>
      <p:ext uri="{BB962C8B-B14F-4D97-AF65-F5344CB8AC3E}">
        <p14:creationId xmlns:p14="http://schemas.microsoft.com/office/powerpoint/2010/main" val="2212421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7F89749-C7AF-465E-9FEF-C4D8D2DB7EC3}"/>
              </a:ext>
            </a:extLst>
          </p:cNvPr>
          <p:cNvSpPr txBox="1"/>
          <p:nvPr/>
        </p:nvSpPr>
        <p:spPr>
          <a:xfrm>
            <a:off x="1002931" y="144830"/>
            <a:ext cx="6468085" cy="646331"/>
          </a:xfrm>
          <a:prstGeom prst="rect">
            <a:avLst/>
          </a:prstGeom>
          <a:noFill/>
        </p:spPr>
        <p:txBody>
          <a:bodyPr wrap="square">
            <a:spAutoFit/>
          </a:bodyPr>
          <a:lstStyle/>
          <a:p>
            <a:r>
              <a:rPr lang="zh-CN" altLang="en-US" sz="3600" dirty="0"/>
              <a:t>职责链</a:t>
            </a:r>
            <a:r>
              <a:rPr lang="en-US" altLang="zh-CN" sz="3600" dirty="0"/>
              <a:t>(Chain of Responsibility)</a:t>
            </a:r>
          </a:p>
        </p:txBody>
      </p:sp>
      <p:sp>
        <p:nvSpPr>
          <p:cNvPr id="3" name="文本框 2">
            <a:extLst>
              <a:ext uri="{FF2B5EF4-FFF2-40B4-BE49-F238E27FC236}">
                <a16:creationId xmlns:a16="http://schemas.microsoft.com/office/drawing/2014/main" id="{53EDEB6A-53EB-4B3D-A998-4E3629E6E411}"/>
              </a:ext>
            </a:extLst>
          </p:cNvPr>
          <p:cNvSpPr txBox="1"/>
          <p:nvPr/>
        </p:nvSpPr>
        <p:spPr>
          <a:xfrm>
            <a:off x="773160" y="2510090"/>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优点</a:t>
            </a:r>
          </a:p>
        </p:txBody>
      </p:sp>
      <p:sp>
        <p:nvSpPr>
          <p:cNvPr id="5" name="文本框 4">
            <a:extLst>
              <a:ext uri="{FF2B5EF4-FFF2-40B4-BE49-F238E27FC236}">
                <a16:creationId xmlns:a16="http://schemas.microsoft.com/office/drawing/2014/main" id="{6BF7EEF8-E4DA-408D-A13E-3CE37BD59415}"/>
              </a:ext>
            </a:extLst>
          </p:cNvPr>
          <p:cNvSpPr txBox="1"/>
          <p:nvPr/>
        </p:nvSpPr>
        <p:spPr>
          <a:xfrm>
            <a:off x="773160" y="2871444"/>
            <a:ext cx="10261576" cy="738664"/>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、一个对象无需知道谁处理其请求，仅需要知道会被正确地处理；接收者和发送者都没有对方明确的信息，且链中的对象也不需要知道链的结构</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a:latin typeface="宋体" panose="02010600030101010101" pitchFamily="2" charset="-122"/>
                <a:ea typeface="宋体" panose="02010600030101010101" pitchFamily="2" charset="-122"/>
              </a:rPr>
              <a:t>、增强了给对象指派职责的灵活性</a:t>
            </a:r>
            <a:endParaRPr lang="en-US" altLang="zh-CN" sz="14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81ABCE97-DDC7-4044-A544-C25256BA5678}"/>
              </a:ext>
            </a:extLst>
          </p:cNvPr>
          <p:cNvSpPr txBox="1"/>
          <p:nvPr/>
        </p:nvSpPr>
        <p:spPr>
          <a:xfrm>
            <a:off x="773160" y="4150916"/>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缺点</a:t>
            </a:r>
          </a:p>
        </p:txBody>
      </p:sp>
      <p:sp>
        <p:nvSpPr>
          <p:cNvPr id="7" name="文本框 6">
            <a:extLst>
              <a:ext uri="{FF2B5EF4-FFF2-40B4-BE49-F238E27FC236}">
                <a16:creationId xmlns:a16="http://schemas.microsoft.com/office/drawing/2014/main" id="{3F565D8F-B72A-401A-98C9-1E9B5405EFD3}"/>
              </a:ext>
            </a:extLst>
          </p:cNvPr>
          <p:cNvSpPr txBox="1"/>
          <p:nvPr/>
        </p:nvSpPr>
        <p:spPr>
          <a:xfrm>
            <a:off x="773160" y="4594460"/>
            <a:ext cx="10261576" cy="738664"/>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、性能问题：每个请求都是从头到尾，尤其是长链路，性能很是问题</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、调试不方便</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3</a:t>
            </a:r>
            <a:r>
              <a:rPr lang="zh-CN" altLang="en-US" sz="1400" dirty="0">
                <a:latin typeface="宋体" panose="02010600030101010101" pitchFamily="2" charset="-122"/>
                <a:ea typeface="宋体" panose="02010600030101010101" pitchFamily="2" charset="-122"/>
              </a:rPr>
              <a:t>、不保证被</a:t>
            </a:r>
            <a:r>
              <a:rPr lang="zh-CN" altLang="en-US" sz="1400">
                <a:latin typeface="宋体" panose="02010600030101010101" pitchFamily="2" charset="-122"/>
                <a:ea typeface="宋体" panose="02010600030101010101" pitchFamily="2" charset="-122"/>
              </a:rPr>
              <a:t>接受：既然一个请求没有明确的接收者，该请求可能一直到末端都得不到处理</a:t>
            </a:r>
            <a:endParaRPr lang="en-US" altLang="zh-CN" sz="1400" dirty="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F3639E83-F5BE-4B64-AB0E-E484C6020D17}"/>
              </a:ext>
            </a:extLst>
          </p:cNvPr>
          <p:cNvSpPr txBox="1"/>
          <p:nvPr/>
        </p:nvSpPr>
        <p:spPr>
          <a:xfrm>
            <a:off x="773160" y="1056382"/>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使用场景</a:t>
            </a:r>
          </a:p>
        </p:txBody>
      </p:sp>
      <p:sp>
        <p:nvSpPr>
          <p:cNvPr id="9" name="文本框 8">
            <a:extLst>
              <a:ext uri="{FF2B5EF4-FFF2-40B4-BE49-F238E27FC236}">
                <a16:creationId xmlns:a16="http://schemas.microsoft.com/office/drawing/2014/main" id="{2EC4AE2C-7F51-414B-943B-EBE5B20CF624}"/>
              </a:ext>
            </a:extLst>
          </p:cNvPr>
          <p:cNvSpPr txBox="1"/>
          <p:nvPr/>
        </p:nvSpPr>
        <p:spPr>
          <a:xfrm>
            <a:off x="773160" y="1497554"/>
            <a:ext cx="10261576" cy="954107"/>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、一个对象族</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或一组没有任何关系的对象</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都有相同约束</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、一个系统要独立于它的产品的创建、组合和表示</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3</a:t>
            </a:r>
            <a:r>
              <a:rPr lang="zh-CN" altLang="en-US" sz="1400" dirty="0">
                <a:latin typeface="宋体" panose="02010600030101010101" pitchFamily="2" charset="-122"/>
                <a:ea typeface="宋体" panose="02010600030101010101" pitchFamily="2" charset="-122"/>
              </a:rPr>
              <a:t>、要强调一系列相关产品对象的设计一边进行联合使用</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4</a:t>
            </a:r>
            <a:r>
              <a:rPr lang="zh-CN" altLang="en-US" sz="1400" dirty="0">
                <a:latin typeface="宋体" panose="02010600030101010101" pitchFamily="2" charset="-122"/>
                <a:ea typeface="宋体" panose="02010600030101010101" pitchFamily="2" charset="-122"/>
              </a:rPr>
              <a:t>、提供一个产品类库，但只想显示它们的接口而不是实现</a:t>
            </a:r>
            <a:endParaRPr lang="en-US" altLang="zh-CN" sz="1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6331943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7F89749-C7AF-465E-9FEF-C4D8D2DB7EC3}"/>
              </a:ext>
            </a:extLst>
          </p:cNvPr>
          <p:cNvSpPr txBox="1"/>
          <p:nvPr/>
        </p:nvSpPr>
        <p:spPr>
          <a:xfrm>
            <a:off x="1002931" y="144830"/>
            <a:ext cx="6468085" cy="646331"/>
          </a:xfrm>
          <a:prstGeom prst="rect">
            <a:avLst/>
          </a:prstGeom>
          <a:noFill/>
        </p:spPr>
        <p:txBody>
          <a:bodyPr wrap="square">
            <a:spAutoFit/>
          </a:bodyPr>
          <a:lstStyle/>
          <a:p>
            <a:r>
              <a:rPr lang="zh-CN" altLang="en-US" sz="3600" dirty="0"/>
              <a:t>职责链</a:t>
            </a:r>
            <a:r>
              <a:rPr lang="en-US" altLang="zh-CN" sz="3600" dirty="0"/>
              <a:t>(Chain of Responsibility)</a:t>
            </a:r>
          </a:p>
        </p:txBody>
      </p:sp>
      <p:sp>
        <p:nvSpPr>
          <p:cNvPr id="8" name="文本框 7">
            <a:extLst>
              <a:ext uri="{FF2B5EF4-FFF2-40B4-BE49-F238E27FC236}">
                <a16:creationId xmlns:a16="http://schemas.microsoft.com/office/drawing/2014/main" id="{F3639E83-F5BE-4B64-AB0E-E484C6020D17}"/>
              </a:ext>
            </a:extLst>
          </p:cNvPr>
          <p:cNvSpPr txBox="1"/>
          <p:nvPr/>
        </p:nvSpPr>
        <p:spPr>
          <a:xfrm>
            <a:off x="773160" y="1056382"/>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实战</a:t>
            </a:r>
          </a:p>
        </p:txBody>
      </p:sp>
      <p:pic>
        <p:nvPicPr>
          <p:cNvPr id="18" name="图片 17">
            <a:extLst>
              <a:ext uri="{FF2B5EF4-FFF2-40B4-BE49-F238E27FC236}">
                <a16:creationId xmlns:a16="http://schemas.microsoft.com/office/drawing/2014/main" id="{9D6C9F2D-D99C-4769-BFB0-945A12079051}"/>
              </a:ext>
            </a:extLst>
          </p:cNvPr>
          <p:cNvPicPr>
            <a:picLocks noChangeAspect="1"/>
          </p:cNvPicPr>
          <p:nvPr/>
        </p:nvPicPr>
        <p:blipFill>
          <a:blip r:embed="rId2"/>
          <a:stretch>
            <a:fillRect/>
          </a:stretch>
        </p:blipFill>
        <p:spPr>
          <a:xfrm>
            <a:off x="1187045" y="2597085"/>
            <a:ext cx="9518650" cy="2292350"/>
          </a:xfrm>
          <a:prstGeom prst="rect">
            <a:avLst/>
          </a:prstGeom>
        </p:spPr>
      </p:pic>
      <p:sp>
        <p:nvSpPr>
          <p:cNvPr id="3" name="文本框 2">
            <a:extLst>
              <a:ext uri="{FF2B5EF4-FFF2-40B4-BE49-F238E27FC236}">
                <a16:creationId xmlns:a16="http://schemas.microsoft.com/office/drawing/2014/main" id="{6D03552C-7C3B-447A-86F8-DF42581A516E}"/>
              </a:ext>
            </a:extLst>
          </p:cNvPr>
          <p:cNvSpPr txBox="1"/>
          <p:nvPr/>
        </p:nvSpPr>
        <p:spPr>
          <a:xfrm>
            <a:off x="9241848" y="1854567"/>
            <a:ext cx="1915909" cy="369332"/>
          </a:xfrm>
          <a:prstGeom prst="rect">
            <a:avLst/>
          </a:prstGeom>
          <a:noFill/>
          <a:ln>
            <a:solidFill>
              <a:srgbClr val="00B0F0"/>
            </a:solidFill>
            <a:prstDash val="dash"/>
          </a:ln>
        </p:spPr>
        <p:txBody>
          <a:bodyPr wrap="none" rtlCol="0">
            <a:spAutoFit/>
          </a:bodyPr>
          <a:lstStyle/>
          <a:p>
            <a:r>
              <a:rPr lang="zh-CN" altLang="en-US" dirty="0"/>
              <a:t>工厂</a:t>
            </a:r>
            <a:r>
              <a:rPr lang="en-US" altLang="zh-CN" dirty="0"/>
              <a:t>+(</a:t>
            </a:r>
            <a:r>
              <a:rPr lang="zh-CN" altLang="en-US" dirty="0"/>
              <a:t>策略</a:t>
            </a:r>
            <a:r>
              <a:rPr lang="en-US" altLang="zh-CN" dirty="0"/>
              <a:t>/</a:t>
            </a:r>
            <a:r>
              <a:rPr lang="zh-CN" altLang="en-US" dirty="0"/>
              <a:t>模板</a:t>
            </a:r>
            <a:r>
              <a:rPr lang="en-US" altLang="zh-CN" dirty="0"/>
              <a:t>)</a:t>
            </a:r>
          </a:p>
        </p:txBody>
      </p:sp>
      <p:cxnSp>
        <p:nvCxnSpPr>
          <p:cNvPr id="6" name="直接连接符 5">
            <a:extLst>
              <a:ext uri="{FF2B5EF4-FFF2-40B4-BE49-F238E27FC236}">
                <a16:creationId xmlns:a16="http://schemas.microsoft.com/office/drawing/2014/main" id="{7E2560E7-5B5F-4E48-B195-4D4EB6E6996E}"/>
              </a:ext>
            </a:extLst>
          </p:cNvPr>
          <p:cNvCxnSpPr>
            <a:cxnSpLocks/>
            <a:stCxn id="3" idx="2"/>
          </p:cNvCxnSpPr>
          <p:nvPr/>
        </p:nvCxnSpPr>
        <p:spPr>
          <a:xfrm>
            <a:off x="10199803" y="2223899"/>
            <a:ext cx="0" cy="373186"/>
          </a:xfrm>
          <a:prstGeom prst="line">
            <a:avLst/>
          </a:prstGeom>
          <a:ln>
            <a:solidFill>
              <a:srgbClr val="00B0F0"/>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6FA25581-559E-4452-82CB-C4C14D15778D}"/>
              </a:ext>
            </a:extLst>
          </p:cNvPr>
          <p:cNvSpPr txBox="1"/>
          <p:nvPr/>
        </p:nvSpPr>
        <p:spPr>
          <a:xfrm>
            <a:off x="9313683" y="5441713"/>
            <a:ext cx="2643159" cy="369332"/>
          </a:xfrm>
          <a:prstGeom prst="rect">
            <a:avLst/>
          </a:prstGeom>
          <a:noFill/>
          <a:ln>
            <a:solidFill>
              <a:srgbClr val="00B0F0"/>
            </a:solidFill>
            <a:prstDash val="dash"/>
          </a:ln>
        </p:spPr>
        <p:txBody>
          <a:bodyPr wrap="none" rtlCol="0">
            <a:spAutoFit/>
          </a:bodyPr>
          <a:lstStyle/>
          <a:p>
            <a:r>
              <a:rPr lang="en-US" altLang="zh-CN" dirty="0" err="1"/>
              <a:t>MyBatis</a:t>
            </a:r>
            <a:r>
              <a:rPr lang="zh-CN" altLang="en-US" dirty="0"/>
              <a:t>的</a:t>
            </a:r>
            <a:r>
              <a:rPr lang="en-US" altLang="zh-CN" dirty="0"/>
              <a:t>namespace</a:t>
            </a:r>
            <a:r>
              <a:rPr lang="zh-CN" altLang="en-US" dirty="0"/>
              <a:t>和</a:t>
            </a:r>
            <a:r>
              <a:rPr lang="en-US" altLang="zh-CN" dirty="0"/>
              <a:t>id</a:t>
            </a:r>
            <a:endParaRPr lang="zh-CN" altLang="en-US" dirty="0"/>
          </a:p>
        </p:txBody>
      </p:sp>
      <p:cxnSp>
        <p:nvCxnSpPr>
          <p:cNvPr id="12" name="直接连接符 11">
            <a:extLst>
              <a:ext uri="{FF2B5EF4-FFF2-40B4-BE49-F238E27FC236}">
                <a16:creationId xmlns:a16="http://schemas.microsoft.com/office/drawing/2014/main" id="{52049ED7-82B7-423E-BD00-2B9E28079890}"/>
              </a:ext>
            </a:extLst>
          </p:cNvPr>
          <p:cNvCxnSpPr>
            <a:cxnSpLocks/>
          </p:cNvCxnSpPr>
          <p:nvPr/>
        </p:nvCxnSpPr>
        <p:spPr>
          <a:xfrm flipH="1" flipV="1">
            <a:off x="5946370" y="4647415"/>
            <a:ext cx="3362599" cy="1051088"/>
          </a:xfrm>
          <a:prstGeom prst="line">
            <a:avLst/>
          </a:prstGeom>
          <a:ln>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BC1EC05D-31A7-41EC-80D3-88D2D4E25C24}"/>
              </a:ext>
            </a:extLst>
          </p:cNvPr>
          <p:cNvCxnSpPr>
            <a:cxnSpLocks/>
            <a:stCxn id="10" idx="0"/>
          </p:cNvCxnSpPr>
          <p:nvPr/>
        </p:nvCxnSpPr>
        <p:spPr>
          <a:xfrm flipH="1" flipV="1">
            <a:off x="10393052" y="3327662"/>
            <a:ext cx="242211" cy="2114051"/>
          </a:xfrm>
          <a:prstGeom prst="line">
            <a:avLst/>
          </a:prstGeom>
          <a:ln>
            <a:solidFill>
              <a:srgbClr val="00B0F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22287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7F89749-C7AF-465E-9FEF-C4D8D2DB7EC3}"/>
              </a:ext>
            </a:extLst>
          </p:cNvPr>
          <p:cNvSpPr txBox="1"/>
          <p:nvPr/>
        </p:nvSpPr>
        <p:spPr>
          <a:xfrm>
            <a:off x="1002931" y="144830"/>
            <a:ext cx="6468085" cy="646331"/>
          </a:xfrm>
          <a:prstGeom prst="rect">
            <a:avLst/>
          </a:prstGeom>
          <a:noFill/>
        </p:spPr>
        <p:txBody>
          <a:bodyPr wrap="square">
            <a:spAutoFit/>
          </a:bodyPr>
          <a:lstStyle/>
          <a:p>
            <a:r>
              <a:rPr lang="zh-CN" altLang="en-US" sz="3600" dirty="0"/>
              <a:t>职责链</a:t>
            </a:r>
            <a:r>
              <a:rPr lang="en-US" altLang="zh-CN" sz="3600" dirty="0"/>
              <a:t>(Chain of Responsibility)</a:t>
            </a:r>
          </a:p>
        </p:txBody>
      </p:sp>
      <p:sp>
        <p:nvSpPr>
          <p:cNvPr id="8" name="文本框 7">
            <a:extLst>
              <a:ext uri="{FF2B5EF4-FFF2-40B4-BE49-F238E27FC236}">
                <a16:creationId xmlns:a16="http://schemas.microsoft.com/office/drawing/2014/main" id="{F3639E83-F5BE-4B64-AB0E-E484C6020D17}"/>
              </a:ext>
            </a:extLst>
          </p:cNvPr>
          <p:cNvSpPr txBox="1"/>
          <p:nvPr/>
        </p:nvSpPr>
        <p:spPr>
          <a:xfrm>
            <a:off x="773160" y="1056382"/>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实战</a:t>
            </a:r>
          </a:p>
        </p:txBody>
      </p:sp>
      <p:pic>
        <p:nvPicPr>
          <p:cNvPr id="3" name="图片 2">
            <a:extLst>
              <a:ext uri="{FF2B5EF4-FFF2-40B4-BE49-F238E27FC236}">
                <a16:creationId xmlns:a16="http://schemas.microsoft.com/office/drawing/2014/main" id="{F331819A-B395-4CB3-B53E-7ED19707611C}"/>
              </a:ext>
            </a:extLst>
          </p:cNvPr>
          <p:cNvPicPr>
            <a:picLocks noChangeAspect="1"/>
          </p:cNvPicPr>
          <p:nvPr/>
        </p:nvPicPr>
        <p:blipFill>
          <a:blip r:embed="rId2"/>
          <a:stretch>
            <a:fillRect/>
          </a:stretch>
        </p:blipFill>
        <p:spPr>
          <a:xfrm>
            <a:off x="835429" y="2752130"/>
            <a:ext cx="7600139" cy="4105869"/>
          </a:xfrm>
          <a:prstGeom prst="rect">
            <a:avLst/>
          </a:prstGeom>
        </p:spPr>
      </p:pic>
      <p:pic>
        <p:nvPicPr>
          <p:cNvPr id="6" name="图片 5">
            <a:extLst>
              <a:ext uri="{FF2B5EF4-FFF2-40B4-BE49-F238E27FC236}">
                <a16:creationId xmlns:a16="http://schemas.microsoft.com/office/drawing/2014/main" id="{7F066277-ABA8-4C67-A959-0CA4A929E241}"/>
              </a:ext>
            </a:extLst>
          </p:cNvPr>
          <p:cNvPicPr>
            <a:picLocks noChangeAspect="1"/>
          </p:cNvPicPr>
          <p:nvPr/>
        </p:nvPicPr>
        <p:blipFill>
          <a:blip r:embed="rId3"/>
          <a:stretch>
            <a:fillRect/>
          </a:stretch>
        </p:blipFill>
        <p:spPr>
          <a:xfrm>
            <a:off x="6961794" y="1772202"/>
            <a:ext cx="3700664" cy="675598"/>
          </a:xfrm>
          <a:prstGeom prst="rect">
            <a:avLst/>
          </a:prstGeom>
        </p:spPr>
      </p:pic>
      <p:pic>
        <p:nvPicPr>
          <p:cNvPr id="9" name="图片 8">
            <a:extLst>
              <a:ext uri="{FF2B5EF4-FFF2-40B4-BE49-F238E27FC236}">
                <a16:creationId xmlns:a16="http://schemas.microsoft.com/office/drawing/2014/main" id="{B5E80A55-A718-47F7-9FC1-8A942B2E777F}"/>
              </a:ext>
            </a:extLst>
          </p:cNvPr>
          <p:cNvPicPr>
            <a:picLocks noChangeAspect="1"/>
          </p:cNvPicPr>
          <p:nvPr/>
        </p:nvPicPr>
        <p:blipFill>
          <a:blip r:embed="rId4"/>
          <a:stretch>
            <a:fillRect/>
          </a:stretch>
        </p:blipFill>
        <p:spPr>
          <a:xfrm>
            <a:off x="835429" y="1467872"/>
            <a:ext cx="5302211" cy="1284258"/>
          </a:xfrm>
          <a:prstGeom prst="rect">
            <a:avLst/>
          </a:prstGeom>
        </p:spPr>
      </p:pic>
    </p:spTree>
    <p:extLst>
      <p:ext uri="{BB962C8B-B14F-4D97-AF65-F5344CB8AC3E}">
        <p14:creationId xmlns:p14="http://schemas.microsoft.com/office/powerpoint/2010/main" val="8681729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31604BE-A24A-4107-BDC4-F0B871893F59}"/>
              </a:ext>
            </a:extLst>
          </p:cNvPr>
          <p:cNvSpPr txBox="1"/>
          <p:nvPr/>
        </p:nvSpPr>
        <p:spPr>
          <a:xfrm>
            <a:off x="1002932" y="144830"/>
            <a:ext cx="3405050" cy="646331"/>
          </a:xfrm>
          <a:prstGeom prst="rect">
            <a:avLst/>
          </a:prstGeom>
          <a:noFill/>
        </p:spPr>
        <p:txBody>
          <a:bodyPr wrap="square">
            <a:spAutoFit/>
          </a:bodyPr>
          <a:lstStyle/>
          <a:p>
            <a:r>
              <a:rPr lang="zh-CN" altLang="en-US" sz="3600" dirty="0"/>
              <a:t>迭代器</a:t>
            </a:r>
            <a:r>
              <a:rPr lang="en-US" altLang="zh-CN" sz="3600" dirty="0"/>
              <a:t>(Iterator)</a:t>
            </a:r>
          </a:p>
        </p:txBody>
      </p:sp>
      <p:sp>
        <p:nvSpPr>
          <p:cNvPr id="3" name="文本框 2">
            <a:extLst>
              <a:ext uri="{FF2B5EF4-FFF2-40B4-BE49-F238E27FC236}">
                <a16:creationId xmlns:a16="http://schemas.microsoft.com/office/drawing/2014/main" id="{4E58FE16-6459-4647-A06C-1959514C05B9}"/>
              </a:ext>
            </a:extLst>
          </p:cNvPr>
          <p:cNvSpPr txBox="1"/>
          <p:nvPr/>
        </p:nvSpPr>
        <p:spPr>
          <a:xfrm>
            <a:off x="996715" y="885437"/>
            <a:ext cx="10261576" cy="307777"/>
          </a:xfrm>
          <a:prstGeom prst="rect">
            <a:avLst/>
          </a:prstGeom>
          <a:noFill/>
          <a:ln>
            <a:solidFill>
              <a:srgbClr val="00B0F0"/>
            </a:solidFill>
            <a:prstDash val="dash"/>
          </a:ln>
        </p:spPr>
        <p:txBody>
          <a:bodyPr wrap="square" rtlCol="0">
            <a:spAutoFit/>
          </a:bodyPr>
          <a:lstStyle/>
          <a:p>
            <a:r>
              <a:rPr lang="zh-CN" altLang="en-US" sz="1400" dirty="0"/>
              <a:t>定义</a:t>
            </a:r>
          </a:p>
        </p:txBody>
      </p:sp>
      <p:sp>
        <p:nvSpPr>
          <p:cNvPr id="5" name="文本框 4">
            <a:extLst>
              <a:ext uri="{FF2B5EF4-FFF2-40B4-BE49-F238E27FC236}">
                <a16:creationId xmlns:a16="http://schemas.microsoft.com/office/drawing/2014/main" id="{B77462DF-8511-493F-B78F-C6388CC6FC6C}"/>
              </a:ext>
            </a:extLst>
          </p:cNvPr>
          <p:cNvSpPr txBox="1"/>
          <p:nvPr/>
        </p:nvSpPr>
        <p:spPr>
          <a:xfrm>
            <a:off x="996715" y="1229826"/>
            <a:ext cx="10261576" cy="646331"/>
          </a:xfrm>
          <a:prstGeom prst="rect">
            <a:avLst/>
          </a:prstGeom>
          <a:noFill/>
        </p:spPr>
        <p:txBody>
          <a:bodyPr wrap="square" rtlCol="0">
            <a:spAutoFit/>
          </a:bodyPr>
          <a:lstStyle/>
          <a:p>
            <a:r>
              <a:rPr lang="en-US" altLang="zh-CN" dirty="0"/>
              <a:t>Provide a way to access the elements of an aggregate object sequentially without exposing its underlying representation.</a:t>
            </a:r>
            <a:endParaRPr lang="zh-CN" altLang="en-US" dirty="0"/>
          </a:p>
        </p:txBody>
      </p:sp>
      <p:sp>
        <p:nvSpPr>
          <p:cNvPr id="6" name="文本框 5">
            <a:extLst>
              <a:ext uri="{FF2B5EF4-FFF2-40B4-BE49-F238E27FC236}">
                <a16:creationId xmlns:a16="http://schemas.microsoft.com/office/drawing/2014/main" id="{CB9843FE-7881-4364-AE45-042B489BFCE0}"/>
              </a:ext>
            </a:extLst>
          </p:cNvPr>
          <p:cNvSpPr txBox="1"/>
          <p:nvPr/>
        </p:nvSpPr>
        <p:spPr>
          <a:xfrm>
            <a:off x="996715" y="1871541"/>
            <a:ext cx="10261576" cy="523220"/>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它提供一种方法访问一个容器对象中各个元素，而又不暴露该对象的内部细节</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别名 </a:t>
            </a:r>
            <a:r>
              <a:rPr lang="en-US" altLang="zh-CN" sz="1400" dirty="0">
                <a:latin typeface="宋体" panose="02010600030101010101" pitchFamily="2" charset="-122"/>
                <a:ea typeface="宋体" panose="02010600030101010101" pitchFamily="2" charset="-122"/>
              </a:rPr>
              <a:t>cursor</a:t>
            </a:r>
            <a:endParaRPr lang="zh-CN" altLang="en-US" sz="1400" dirty="0">
              <a:latin typeface="宋体" panose="02010600030101010101" pitchFamily="2" charset="-122"/>
              <a:ea typeface="宋体" panose="02010600030101010101" pitchFamily="2" charset="-122"/>
            </a:endParaRPr>
          </a:p>
        </p:txBody>
      </p:sp>
      <p:pic>
        <p:nvPicPr>
          <p:cNvPr id="9" name="图片 8">
            <a:extLst>
              <a:ext uri="{FF2B5EF4-FFF2-40B4-BE49-F238E27FC236}">
                <a16:creationId xmlns:a16="http://schemas.microsoft.com/office/drawing/2014/main" id="{54D0DFA4-A484-436D-86A7-46FC4DE7E25D}"/>
              </a:ext>
            </a:extLst>
          </p:cNvPr>
          <p:cNvPicPr>
            <a:picLocks noChangeAspect="1"/>
          </p:cNvPicPr>
          <p:nvPr/>
        </p:nvPicPr>
        <p:blipFill>
          <a:blip r:embed="rId2"/>
          <a:stretch>
            <a:fillRect/>
          </a:stretch>
        </p:blipFill>
        <p:spPr>
          <a:xfrm>
            <a:off x="2908703" y="2125997"/>
            <a:ext cx="6806808" cy="4674486"/>
          </a:xfrm>
          <a:prstGeom prst="rect">
            <a:avLst/>
          </a:prstGeom>
        </p:spPr>
      </p:pic>
    </p:spTree>
    <p:extLst>
      <p:ext uri="{BB962C8B-B14F-4D97-AF65-F5344CB8AC3E}">
        <p14:creationId xmlns:p14="http://schemas.microsoft.com/office/powerpoint/2010/main" val="12157604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31604BE-A24A-4107-BDC4-F0B871893F59}"/>
              </a:ext>
            </a:extLst>
          </p:cNvPr>
          <p:cNvSpPr txBox="1"/>
          <p:nvPr/>
        </p:nvSpPr>
        <p:spPr>
          <a:xfrm>
            <a:off x="1002932" y="144830"/>
            <a:ext cx="3405050" cy="646331"/>
          </a:xfrm>
          <a:prstGeom prst="rect">
            <a:avLst/>
          </a:prstGeom>
          <a:noFill/>
        </p:spPr>
        <p:txBody>
          <a:bodyPr wrap="square">
            <a:spAutoFit/>
          </a:bodyPr>
          <a:lstStyle/>
          <a:p>
            <a:r>
              <a:rPr lang="zh-CN" altLang="en-US" sz="3600" dirty="0"/>
              <a:t>迭代器</a:t>
            </a:r>
            <a:r>
              <a:rPr lang="en-US" altLang="zh-CN" sz="3600" dirty="0"/>
              <a:t>(Iterator)</a:t>
            </a:r>
          </a:p>
        </p:txBody>
      </p:sp>
      <p:sp>
        <p:nvSpPr>
          <p:cNvPr id="3" name="文本框 2">
            <a:extLst>
              <a:ext uri="{FF2B5EF4-FFF2-40B4-BE49-F238E27FC236}">
                <a16:creationId xmlns:a16="http://schemas.microsoft.com/office/drawing/2014/main" id="{681A3E2C-F849-4CAA-9CDE-81F0EA3AF4BA}"/>
              </a:ext>
            </a:extLst>
          </p:cNvPr>
          <p:cNvSpPr txBox="1"/>
          <p:nvPr/>
        </p:nvSpPr>
        <p:spPr>
          <a:xfrm>
            <a:off x="773160" y="2510090"/>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优点</a:t>
            </a:r>
          </a:p>
        </p:txBody>
      </p:sp>
      <p:sp>
        <p:nvSpPr>
          <p:cNvPr id="5" name="文本框 4">
            <a:extLst>
              <a:ext uri="{FF2B5EF4-FFF2-40B4-BE49-F238E27FC236}">
                <a16:creationId xmlns:a16="http://schemas.microsoft.com/office/drawing/2014/main" id="{B94653E2-288A-49CC-8757-AE5F843A4939}"/>
              </a:ext>
            </a:extLst>
          </p:cNvPr>
          <p:cNvSpPr txBox="1"/>
          <p:nvPr/>
        </p:nvSpPr>
        <p:spPr>
          <a:xfrm>
            <a:off x="773160" y="2871444"/>
            <a:ext cx="10261576" cy="523220"/>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、支持以不同的方式遍历一个聚合</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、简化了聚合的接口</a:t>
            </a:r>
            <a:endParaRPr lang="en-US" altLang="zh-CN" sz="14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7D475BD0-FECB-4EEC-B888-A8A804D510EC}"/>
              </a:ext>
            </a:extLst>
          </p:cNvPr>
          <p:cNvSpPr txBox="1"/>
          <p:nvPr/>
        </p:nvSpPr>
        <p:spPr>
          <a:xfrm>
            <a:off x="773160" y="4150916"/>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缺点</a:t>
            </a:r>
          </a:p>
        </p:txBody>
      </p:sp>
      <p:sp>
        <p:nvSpPr>
          <p:cNvPr id="7" name="文本框 6">
            <a:extLst>
              <a:ext uri="{FF2B5EF4-FFF2-40B4-BE49-F238E27FC236}">
                <a16:creationId xmlns:a16="http://schemas.microsoft.com/office/drawing/2014/main" id="{48369AD5-F059-4FDE-88CE-48D333B89E51}"/>
              </a:ext>
            </a:extLst>
          </p:cNvPr>
          <p:cNvSpPr txBox="1"/>
          <p:nvPr/>
        </p:nvSpPr>
        <p:spPr>
          <a:xfrm>
            <a:off x="773160" y="4594460"/>
            <a:ext cx="10261576"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应用太广泛，</a:t>
            </a:r>
            <a:r>
              <a:rPr lang="en-US" altLang="zh-CN" sz="1400" dirty="0">
                <a:latin typeface="宋体" panose="02010600030101010101" pitchFamily="2" charset="-122"/>
                <a:ea typeface="宋体" panose="02010600030101010101" pitchFamily="2" charset="-122"/>
              </a:rPr>
              <a:t>Java</a:t>
            </a:r>
            <a:r>
              <a:rPr lang="zh-CN" altLang="en-US" sz="1400" dirty="0">
                <a:latin typeface="宋体" panose="02010600030101010101" pitchFamily="2" charset="-122"/>
                <a:ea typeface="宋体" panose="02010600030101010101" pitchFamily="2" charset="-122"/>
              </a:rPr>
              <a:t>自带的</a:t>
            </a:r>
            <a:r>
              <a:rPr lang="en-US" altLang="zh-CN" sz="1400" dirty="0">
                <a:latin typeface="宋体" panose="02010600030101010101" pitchFamily="2" charset="-122"/>
                <a:ea typeface="宋体" panose="02010600030101010101" pitchFamily="2" charset="-122"/>
              </a:rPr>
              <a:t>Iterator</a:t>
            </a:r>
            <a:r>
              <a:rPr lang="zh-CN" altLang="en-US" sz="1400" dirty="0">
                <a:latin typeface="宋体" panose="02010600030101010101" pitchFamily="2" charset="-122"/>
                <a:ea typeface="宋体" panose="02010600030101010101" pitchFamily="2" charset="-122"/>
              </a:rPr>
              <a:t>满足几乎所有需求</a:t>
            </a:r>
            <a:endParaRPr lang="en-US" altLang="zh-CN" sz="1400" dirty="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27219685-69F5-4803-84AF-8E891DA42FCF}"/>
              </a:ext>
            </a:extLst>
          </p:cNvPr>
          <p:cNvSpPr txBox="1"/>
          <p:nvPr/>
        </p:nvSpPr>
        <p:spPr>
          <a:xfrm>
            <a:off x="773160" y="1056382"/>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使用场景</a:t>
            </a:r>
          </a:p>
        </p:txBody>
      </p:sp>
      <p:sp>
        <p:nvSpPr>
          <p:cNvPr id="9" name="文本框 8">
            <a:extLst>
              <a:ext uri="{FF2B5EF4-FFF2-40B4-BE49-F238E27FC236}">
                <a16:creationId xmlns:a16="http://schemas.microsoft.com/office/drawing/2014/main" id="{42B9FBCB-5F6D-435A-9BC5-A9D6FBAF1405}"/>
              </a:ext>
            </a:extLst>
          </p:cNvPr>
          <p:cNvSpPr txBox="1"/>
          <p:nvPr/>
        </p:nvSpPr>
        <p:spPr>
          <a:xfrm>
            <a:off x="773160" y="1497554"/>
            <a:ext cx="10261576" cy="738664"/>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、访问一个聚合对象的内容而无需暴露它的内部表示</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、支持对聚合对象的多种遍历</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3</a:t>
            </a:r>
            <a:r>
              <a:rPr lang="zh-CN" altLang="en-US" sz="1400" dirty="0">
                <a:latin typeface="宋体" panose="02010600030101010101" pitchFamily="2" charset="-122"/>
                <a:ea typeface="宋体" panose="02010600030101010101" pitchFamily="2" charset="-122"/>
              </a:rPr>
              <a:t>、为遍历不同的聚合结构提供一个统一的接口</a:t>
            </a:r>
            <a:endParaRPr lang="en-US" altLang="zh-CN" sz="1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779500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03DC087-4041-4435-9182-9D17B868DDDB}"/>
              </a:ext>
            </a:extLst>
          </p:cNvPr>
          <p:cNvSpPr txBox="1"/>
          <p:nvPr/>
        </p:nvSpPr>
        <p:spPr>
          <a:xfrm>
            <a:off x="1002932" y="144830"/>
            <a:ext cx="3405050" cy="646331"/>
          </a:xfrm>
          <a:prstGeom prst="rect">
            <a:avLst/>
          </a:prstGeom>
          <a:noFill/>
        </p:spPr>
        <p:txBody>
          <a:bodyPr wrap="square">
            <a:spAutoFit/>
          </a:bodyPr>
          <a:lstStyle/>
          <a:p>
            <a:r>
              <a:rPr lang="zh-CN" altLang="en-US" sz="3600" dirty="0"/>
              <a:t>原型</a:t>
            </a:r>
            <a:r>
              <a:rPr lang="en-US" altLang="zh-CN" sz="3600" dirty="0"/>
              <a:t>(Prototype)</a:t>
            </a:r>
          </a:p>
        </p:txBody>
      </p:sp>
      <p:sp>
        <p:nvSpPr>
          <p:cNvPr id="4" name="文本框 3">
            <a:extLst>
              <a:ext uri="{FF2B5EF4-FFF2-40B4-BE49-F238E27FC236}">
                <a16:creationId xmlns:a16="http://schemas.microsoft.com/office/drawing/2014/main" id="{B5D56676-B389-4857-B660-8435F0FAB7AF}"/>
              </a:ext>
            </a:extLst>
          </p:cNvPr>
          <p:cNvSpPr txBox="1"/>
          <p:nvPr/>
        </p:nvSpPr>
        <p:spPr>
          <a:xfrm>
            <a:off x="996715" y="885437"/>
            <a:ext cx="10261576" cy="307777"/>
          </a:xfrm>
          <a:prstGeom prst="rect">
            <a:avLst/>
          </a:prstGeom>
          <a:noFill/>
          <a:ln>
            <a:solidFill>
              <a:srgbClr val="00B0F0"/>
            </a:solidFill>
            <a:prstDash val="dash"/>
          </a:ln>
        </p:spPr>
        <p:txBody>
          <a:bodyPr wrap="square" rtlCol="0">
            <a:spAutoFit/>
          </a:bodyPr>
          <a:lstStyle/>
          <a:p>
            <a:r>
              <a:rPr lang="zh-CN" altLang="en-US" sz="1400" dirty="0"/>
              <a:t>定义</a:t>
            </a:r>
          </a:p>
        </p:txBody>
      </p:sp>
      <p:sp>
        <p:nvSpPr>
          <p:cNvPr id="5" name="文本框 4">
            <a:extLst>
              <a:ext uri="{FF2B5EF4-FFF2-40B4-BE49-F238E27FC236}">
                <a16:creationId xmlns:a16="http://schemas.microsoft.com/office/drawing/2014/main" id="{DEEF7B7A-052E-4BD5-BBA4-AF2AD92B4BDF}"/>
              </a:ext>
            </a:extLst>
          </p:cNvPr>
          <p:cNvSpPr txBox="1"/>
          <p:nvPr/>
        </p:nvSpPr>
        <p:spPr>
          <a:xfrm>
            <a:off x="996715" y="1229826"/>
            <a:ext cx="10261576" cy="646331"/>
          </a:xfrm>
          <a:prstGeom prst="rect">
            <a:avLst/>
          </a:prstGeom>
          <a:noFill/>
        </p:spPr>
        <p:txBody>
          <a:bodyPr wrap="square" rtlCol="0">
            <a:spAutoFit/>
          </a:bodyPr>
          <a:lstStyle/>
          <a:p>
            <a:r>
              <a:rPr lang="en-US" altLang="zh-CN" dirty="0"/>
              <a:t>Specify the kinds of objects to create using a prototypical instance, and create new objects by copying this prototype. </a:t>
            </a:r>
            <a:endParaRPr lang="zh-CN" altLang="en-US" dirty="0"/>
          </a:p>
        </p:txBody>
      </p:sp>
      <p:sp>
        <p:nvSpPr>
          <p:cNvPr id="6" name="文本框 5">
            <a:extLst>
              <a:ext uri="{FF2B5EF4-FFF2-40B4-BE49-F238E27FC236}">
                <a16:creationId xmlns:a16="http://schemas.microsoft.com/office/drawing/2014/main" id="{BC11D0F5-2355-4949-B6B3-F6B067E03F43}"/>
              </a:ext>
            </a:extLst>
          </p:cNvPr>
          <p:cNvSpPr txBox="1"/>
          <p:nvPr/>
        </p:nvSpPr>
        <p:spPr>
          <a:xfrm>
            <a:off x="996715" y="1871541"/>
            <a:ext cx="10261576" cy="523220"/>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用原型实例指定创建对象的种类，并且通过拷贝这些原型创建新的对象。</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Java</a:t>
            </a:r>
            <a:r>
              <a:rPr lang="zh-CN" altLang="en-US" sz="1400" dirty="0">
                <a:latin typeface="宋体" panose="02010600030101010101" pitchFamily="2" charset="-122"/>
                <a:ea typeface="宋体" panose="02010600030101010101" pitchFamily="2" charset="-122"/>
              </a:rPr>
              <a:t>中，</a:t>
            </a:r>
            <a:r>
              <a:rPr lang="en-US" altLang="zh-CN" sz="1400" dirty="0">
                <a:latin typeface="宋体" panose="02010600030101010101" pitchFamily="2" charset="-122"/>
                <a:ea typeface="宋体" panose="02010600030101010101" pitchFamily="2" charset="-122"/>
              </a:rPr>
              <a:t>Prototype</a:t>
            </a:r>
            <a:r>
              <a:rPr lang="zh-CN" altLang="en-US" sz="1400" dirty="0">
                <a:latin typeface="宋体" panose="02010600030101010101" pitchFamily="2" charset="-122"/>
                <a:ea typeface="宋体" panose="02010600030101010101" pitchFamily="2" charset="-122"/>
              </a:rPr>
              <a:t>核心是</a:t>
            </a:r>
            <a:r>
              <a:rPr lang="en-US" altLang="zh-CN" sz="1400" dirty="0">
                <a:latin typeface="宋体" panose="02010600030101010101" pitchFamily="2" charset="-122"/>
                <a:ea typeface="宋体" panose="02010600030101010101" pitchFamily="2" charset="-122"/>
              </a:rPr>
              <a:t>clone()</a:t>
            </a:r>
            <a:r>
              <a:rPr lang="zh-CN" altLang="en-US" sz="1400" dirty="0">
                <a:latin typeface="宋体" panose="02010600030101010101" pitchFamily="2" charset="-122"/>
                <a:ea typeface="宋体" panose="02010600030101010101" pitchFamily="2" charset="-122"/>
              </a:rPr>
              <a:t>方法</a:t>
            </a:r>
          </a:p>
        </p:txBody>
      </p:sp>
      <p:pic>
        <p:nvPicPr>
          <p:cNvPr id="7" name="图片 6">
            <a:extLst>
              <a:ext uri="{FF2B5EF4-FFF2-40B4-BE49-F238E27FC236}">
                <a16:creationId xmlns:a16="http://schemas.microsoft.com/office/drawing/2014/main" id="{243883A0-7BA9-452B-BA1A-4A266F078F28}"/>
              </a:ext>
            </a:extLst>
          </p:cNvPr>
          <p:cNvPicPr>
            <a:picLocks noChangeAspect="1"/>
          </p:cNvPicPr>
          <p:nvPr/>
        </p:nvPicPr>
        <p:blipFill>
          <a:blip r:embed="rId2"/>
          <a:stretch>
            <a:fillRect/>
          </a:stretch>
        </p:blipFill>
        <p:spPr>
          <a:xfrm>
            <a:off x="4580274" y="2163773"/>
            <a:ext cx="5316599" cy="4694227"/>
          </a:xfrm>
          <a:prstGeom prst="rect">
            <a:avLst/>
          </a:prstGeom>
        </p:spPr>
      </p:pic>
    </p:spTree>
    <p:extLst>
      <p:ext uri="{BB962C8B-B14F-4D97-AF65-F5344CB8AC3E}">
        <p14:creationId xmlns:p14="http://schemas.microsoft.com/office/powerpoint/2010/main" val="3435732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03DC087-4041-4435-9182-9D17B868DDDB}"/>
              </a:ext>
            </a:extLst>
          </p:cNvPr>
          <p:cNvSpPr txBox="1"/>
          <p:nvPr/>
        </p:nvSpPr>
        <p:spPr>
          <a:xfrm>
            <a:off x="1002932" y="144830"/>
            <a:ext cx="3405050" cy="646331"/>
          </a:xfrm>
          <a:prstGeom prst="rect">
            <a:avLst/>
          </a:prstGeom>
          <a:noFill/>
        </p:spPr>
        <p:txBody>
          <a:bodyPr wrap="square">
            <a:spAutoFit/>
          </a:bodyPr>
          <a:lstStyle/>
          <a:p>
            <a:r>
              <a:rPr lang="zh-CN" altLang="en-US" sz="3600" dirty="0"/>
              <a:t>原型</a:t>
            </a:r>
            <a:r>
              <a:rPr lang="en-US" altLang="zh-CN" sz="3600" dirty="0"/>
              <a:t>(Prototype)</a:t>
            </a:r>
          </a:p>
        </p:txBody>
      </p:sp>
      <p:sp>
        <p:nvSpPr>
          <p:cNvPr id="4" name="文本框 3">
            <a:extLst>
              <a:ext uri="{FF2B5EF4-FFF2-40B4-BE49-F238E27FC236}">
                <a16:creationId xmlns:a16="http://schemas.microsoft.com/office/drawing/2014/main" id="{B75453BA-6532-45CB-8BC1-B947B9BB4F8F}"/>
              </a:ext>
            </a:extLst>
          </p:cNvPr>
          <p:cNvSpPr txBox="1"/>
          <p:nvPr/>
        </p:nvSpPr>
        <p:spPr>
          <a:xfrm>
            <a:off x="773160" y="2510090"/>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优点</a:t>
            </a:r>
          </a:p>
        </p:txBody>
      </p:sp>
      <p:sp>
        <p:nvSpPr>
          <p:cNvPr id="5" name="文本框 4">
            <a:extLst>
              <a:ext uri="{FF2B5EF4-FFF2-40B4-BE49-F238E27FC236}">
                <a16:creationId xmlns:a16="http://schemas.microsoft.com/office/drawing/2014/main" id="{4EEB2269-C5C9-4CE3-99F4-339CF9654D57}"/>
              </a:ext>
            </a:extLst>
          </p:cNvPr>
          <p:cNvSpPr txBox="1"/>
          <p:nvPr/>
        </p:nvSpPr>
        <p:spPr>
          <a:xfrm>
            <a:off x="773160" y="2871444"/>
            <a:ext cx="10261576" cy="523220"/>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、性能优良：原型模式时在内存中二进制流的拷贝，比</a:t>
            </a:r>
            <a:r>
              <a:rPr lang="en-US" altLang="zh-CN" sz="1400" dirty="0">
                <a:latin typeface="宋体" panose="02010600030101010101" pitchFamily="2" charset="-122"/>
                <a:ea typeface="宋体" panose="02010600030101010101" pitchFamily="2" charset="-122"/>
              </a:rPr>
              <a:t>new</a:t>
            </a:r>
            <a:r>
              <a:rPr lang="zh-CN" altLang="en-US" sz="1400" dirty="0">
                <a:latin typeface="宋体" panose="02010600030101010101" pitchFamily="2" charset="-122"/>
                <a:ea typeface="宋体" panose="02010600030101010101" pitchFamily="2" charset="-122"/>
              </a:rPr>
              <a:t>的性能好</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、避免构造函数的约束：直接在内存中</a:t>
            </a:r>
            <a:r>
              <a:rPr lang="en-US" altLang="zh-CN" sz="1400" dirty="0">
                <a:latin typeface="宋体" panose="02010600030101010101" pitchFamily="2" charset="-122"/>
                <a:ea typeface="宋体" panose="02010600030101010101" pitchFamily="2" charset="-122"/>
              </a:rPr>
              <a:t>copy</a:t>
            </a:r>
            <a:r>
              <a:rPr lang="zh-CN" altLang="en-US" sz="1400" dirty="0">
                <a:latin typeface="宋体" panose="02010600030101010101" pitchFamily="2" charset="-122"/>
                <a:ea typeface="宋体" panose="02010600030101010101" pitchFamily="2" charset="-122"/>
              </a:rPr>
              <a:t>，构造函数不会执行。</a:t>
            </a:r>
            <a:endParaRPr lang="en-US" altLang="zh-CN" sz="14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0091D4EE-6239-49BD-8B77-A61B214A56D8}"/>
              </a:ext>
            </a:extLst>
          </p:cNvPr>
          <p:cNvSpPr txBox="1"/>
          <p:nvPr/>
        </p:nvSpPr>
        <p:spPr>
          <a:xfrm>
            <a:off x="773160" y="4150916"/>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缺点</a:t>
            </a:r>
          </a:p>
        </p:txBody>
      </p:sp>
      <p:sp>
        <p:nvSpPr>
          <p:cNvPr id="7" name="文本框 6">
            <a:extLst>
              <a:ext uri="{FF2B5EF4-FFF2-40B4-BE49-F238E27FC236}">
                <a16:creationId xmlns:a16="http://schemas.microsoft.com/office/drawing/2014/main" id="{8076A936-7E17-4CC7-8739-98D7BB0848A5}"/>
              </a:ext>
            </a:extLst>
          </p:cNvPr>
          <p:cNvSpPr txBox="1"/>
          <p:nvPr/>
        </p:nvSpPr>
        <p:spPr>
          <a:xfrm>
            <a:off x="773160" y="4554349"/>
            <a:ext cx="10261576" cy="738664"/>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、对象的构造函数不执行，减少了约束</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、每个</a:t>
            </a:r>
            <a:r>
              <a:rPr lang="en-US" altLang="zh-CN" sz="1400" dirty="0">
                <a:latin typeface="宋体" panose="02010600030101010101" pitchFamily="2" charset="-122"/>
                <a:ea typeface="宋体" panose="02010600030101010101" pitchFamily="2" charset="-122"/>
              </a:rPr>
              <a:t>Prototype</a:t>
            </a:r>
            <a:r>
              <a:rPr lang="zh-CN" altLang="en-US" sz="1400" dirty="0">
                <a:latin typeface="宋体" panose="02010600030101010101" pitchFamily="2" charset="-122"/>
                <a:ea typeface="宋体" panose="02010600030101010101" pitchFamily="2" charset="-122"/>
              </a:rPr>
              <a:t>的子类，必须实现</a:t>
            </a:r>
            <a:r>
              <a:rPr lang="en-US" altLang="zh-CN" sz="1400" dirty="0">
                <a:latin typeface="宋体" panose="02010600030101010101" pitchFamily="2" charset="-122"/>
                <a:ea typeface="宋体" panose="02010600030101010101" pitchFamily="2" charset="-122"/>
              </a:rPr>
              <a:t>clone</a:t>
            </a:r>
            <a:r>
              <a:rPr lang="zh-CN" altLang="en-US" sz="1400" dirty="0">
                <a:latin typeface="宋体" panose="02010600030101010101" pitchFamily="2" charset="-122"/>
                <a:ea typeface="宋体" panose="02010600030101010101" pitchFamily="2" charset="-122"/>
              </a:rPr>
              <a:t>操作</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3</a:t>
            </a:r>
            <a:r>
              <a:rPr lang="zh-CN" altLang="en-US" sz="1400" dirty="0">
                <a:latin typeface="宋体" panose="02010600030101010101" pitchFamily="2" charset="-122"/>
                <a:ea typeface="宋体" panose="02010600030101010101" pitchFamily="2" charset="-122"/>
              </a:rPr>
              <a:t>、当内部包括一些不支持拷贝或有循环引用对象时，实现克隆可能也会很困难，比如</a:t>
            </a:r>
            <a:r>
              <a:rPr lang="en-US" altLang="zh-CN" sz="1400" dirty="0">
                <a:latin typeface="宋体" panose="02010600030101010101" pitchFamily="2" charset="-122"/>
                <a:ea typeface="宋体" panose="02010600030101010101" pitchFamily="2" charset="-122"/>
              </a:rPr>
              <a:t>final</a:t>
            </a:r>
            <a:r>
              <a:rPr lang="zh-CN" altLang="en-US" sz="1400" dirty="0">
                <a:latin typeface="宋体" panose="02010600030101010101" pitchFamily="2" charset="-122"/>
                <a:ea typeface="宋体" panose="02010600030101010101" pitchFamily="2" charset="-122"/>
              </a:rPr>
              <a:t>关键字修饰的成员变量</a:t>
            </a:r>
            <a:endParaRPr lang="en-US" altLang="zh-CN" sz="1400" dirty="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C6315BE6-1511-4422-A6BB-3A7D1F2C0DD2}"/>
              </a:ext>
            </a:extLst>
          </p:cNvPr>
          <p:cNvSpPr txBox="1"/>
          <p:nvPr/>
        </p:nvSpPr>
        <p:spPr>
          <a:xfrm>
            <a:off x="773160" y="1056382"/>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使用场景</a:t>
            </a:r>
          </a:p>
        </p:txBody>
      </p:sp>
      <p:sp>
        <p:nvSpPr>
          <p:cNvPr id="9" name="文本框 8">
            <a:extLst>
              <a:ext uri="{FF2B5EF4-FFF2-40B4-BE49-F238E27FC236}">
                <a16:creationId xmlns:a16="http://schemas.microsoft.com/office/drawing/2014/main" id="{D70B545D-C512-4A63-AB1E-825DC3D1F18A}"/>
              </a:ext>
            </a:extLst>
          </p:cNvPr>
          <p:cNvSpPr txBox="1"/>
          <p:nvPr/>
        </p:nvSpPr>
        <p:spPr>
          <a:xfrm>
            <a:off x="773160" y="1497554"/>
            <a:ext cx="10261576" cy="738664"/>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、资源优化场景：类初始化需要消化非常多的资源。</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、性能和安全要求的场景</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3</a:t>
            </a:r>
            <a:r>
              <a:rPr lang="zh-CN" altLang="en-US" sz="1400" dirty="0">
                <a:latin typeface="宋体" panose="02010600030101010101" pitchFamily="2" charset="-122"/>
                <a:ea typeface="宋体" panose="02010600030101010101" pitchFamily="2" charset="-122"/>
              </a:rPr>
              <a:t>、一个对象多个修改者：一个对象需要提供给其他对象访问，而且各个调用者可能需都需要修改其值时</a:t>
            </a:r>
            <a:endParaRPr lang="en-US" altLang="zh-CN" sz="1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468352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A0CE1B5-A4C5-4F20-90FE-A19552AA9998}"/>
              </a:ext>
            </a:extLst>
          </p:cNvPr>
          <p:cNvSpPr txBox="1"/>
          <p:nvPr/>
        </p:nvSpPr>
        <p:spPr>
          <a:xfrm>
            <a:off x="1002932" y="152457"/>
            <a:ext cx="2561757" cy="646331"/>
          </a:xfrm>
          <a:prstGeom prst="rect">
            <a:avLst/>
          </a:prstGeom>
          <a:noFill/>
        </p:spPr>
        <p:txBody>
          <a:bodyPr wrap="square">
            <a:spAutoFit/>
          </a:bodyPr>
          <a:lstStyle/>
          <a:p>
            <a:r>
              <a:rPr lang="zh-CN" altLang="en-US" sz="3600" dirty="0"/>
              <a:t>设计原则</a:t>
            </a:r>
          </a:p>
        </p:txBody>
      </p:sp>
      <p:sp>
        <p:nvSpPr>
          <p:cNvPr id="3" name="文本框 2">
            <a:extLst>
              <a:ext uri="{FF2B5EF4-FFF2-40B4-BE49-F238E27FC236}">
                <a16:creationId xmlns:a16="http://schemas.microsoft.com/office/drawing/2014/main" id="{DC0CAD84-E7DE-4F47-A8A1-7E4AC1EA922F}"/>
              </a:ext>
            </a:extLst>
          </p:cNvPr>
          <p:cNvSpPr txBox="1"/>
          <p:nvPr/>
        </p:nvSpPr>
        <p:spPr>
          <a:xfrm>
            <a:off x="3010569" y="197485"/>
            <a:ext cx="1593673" cy="369332"/>
          </a:xfrm>
          <a:prstGeom prst="rect">
            <a:avLst/>
          </a:prstGeom>
          <a:noFill/>
          <a:ln>
            <a:noFill/>
          </a:ln>
        </p:spPr>
        <p:txBody>
          <a:bodyPr wrap="square" rtlCol="0">
            <a:spAutoFit/>
          </a:bodyPr>
          <a:lstStyle/>
          <a:p>
            <a:r>
              <a:rPr lang="zh-CN" altLang="en-US" dirty="0"/>
              <a:t>依赖倒置原则</a:t>
            </a:r>
          </a:p>
        </p:txBody>
      </p:sp>
      <p:sp>
        <p:nvSpPr>
          <p:cNvPr id="7" name="文本框 6">
            <a:extLst>
              <a:ext uri="{FF2B5EF4-FFF2-40B4-BE49-F238E27FC236}">
                <a16:creationId xmlns:a16="http://schemas.microsoft.com/office/drawing/2014/main" id="{2CFAC8A5-651F-4BA5-9601-3F313DC6C96E}"/>
              </a:ext>
            </a:extLst>
          </p:cNvPr>
          <p:cNvSpPr txBox="1"/>
          <p:nvPr/>
        </p:nvSpPr>
        <p:spPr>
          <a:xfrm>
            <a:off x="3010569" y="545442"/>
            <a:ext cx="2016899" cy="246221"/>
          </a:xfrm>
          <a:prstGeom prst="rect">
            <a:avLst/>
          </a:prstGeom>
          <a:noFill/>
        </p:spPr>
        <p:txBody>
          <a:bodyPr wrap="none" rtlCol="0">
            <a:spAutoFit/>
          </a:bodyPr>
          <a:lstStyle/>
          <a:p>
            <a:r>
              <a:rPr lang="en-US" altLang="zh-CN" sz="1000" dirty="0"/>
              <a:t>DIP(</a:t>
            </a:r>
            <a:r>
              <a:rPr lang="en-US" altLang="zh-CN" sz="1000" dirty="0" err="1"/>
              <a:t>Depedence</a:t>
            </a:r>
            <a:r>
              <a:rPr lang="en-US" altLang="zh-CN" sz="1000" dirty="0"/>
              <a:t> Inversion Principle)</a:t>
            </a:r>
            <a:endParaRPr lang="zh-CN" altLang="en-US" sz="1000" dirty="0"/>
          </a:p>
        </p:txBody>
      </p:sp>
      <p:sp>
        <p:nvSpPr>
          <p:cNvPr id="2" name="文本框 1">
            <a:extLst>
              <a:ext uri="{FF2B5EF4-FFF2-40B4-BE49-F238E27FC236}">
                <a16:creationId xmlns:a16="http://schemas.microsoft.com/office/drawing/2014/main" id="{8F5B1183-BB62-4904-84F8-15CF142E9695}"/>
              </a:ext>
            </a:extLst>
          </p:cNvPr>
          <p:cNvSpPr txBox="1"/>
          <p:nvPr/>
        </p:nvSpPr>
        <p:spPr>
          <a:xfrm>
            <a:off x="1045867" y="954954"/>
            <a:ext cx="10302071" cy="646331"/>
          </a:xfrm>
          <a:prstGeom prst="rect">
            <a:avLst/>
          </a:prstGeom>
          <a:noFill/>
        </p:spPr>
        <p:txBody>
          <a:bodyPr wrap="square" rtlCol="0">
            <a:spAutoFit/>
          </a:bodyPr>
          <a:lstStyle/>
          <a:p>
            <a:r>
              <a:rPr lang="en-US" altLang="zh-CN" dirty="0"/>
              <a:t>High Level module should not depend upon low level module. Both should upon abstractions. Abstractions should not depend upon details. Details should depend upon abstractions.</a:t>
            </a:r>
            <a:endParaRPr lang="zh-CN" altLang="en-US" dirty="0"/>
          </a:p>
        </p:txBody>
      </p:sp>
      <p:sp>
        <p:nvSpPr>
          <p:cNvPr id="4" name="文本框 3">
            <a:extLst>
              <a:ext uri="{FF2B5EF4-FFF2-40B4-BE49-F238E27FC236}">
                <a16:creationId xmlns:a16="http://schemas.microsoft.com/office/drawing/2014/main" id="{43E9DD7E-5EE3-4FA1-9D34-FC9AA77FAFE8}"/>
              </a:ext>
            </a:extLst>
          </p:cNvPr>
          <p:cNvSpPr txBox="1"/>
          <p:nvPr/>
        </p:nvSpPr>
        <p:spPr>
          <a:xfrm>
            <a:off x="1002932" y="2130824"/>
            <a:ext cx="7904728" cy="307777"/>
          </a:xfrm>
          <a:prstGeom prst="rect">
            <a:avLst/>
          </a:prstGeom>
          <a:noFill/>
        </p:spPr>
        <p:txBody>
          <a:bodyPr wrap="none" rtlCol="0">
            <a:spAutoFit/>
          </a:bodyPr>
          <a:lstStyle/>
          <a:p>
            <a:r>
              <a:rPr lang="zh-CN" altLang="en-US" sz="1400" dirty="0"/>
              <a:t>高层模块不应该依赖低层模块，两者都应该依赖其抽象；抽象不应该依赖细节；细节应该依赖抽象</a:t>
            </a:r>
          </a:p>
        </p:txBody>
      </p:sp>
      <p:sp>
        <p:nvSpPr>
          <p:cNvPr id="8" name="文本框 7">
            <a:extLst>
              <a:ext uri="{FF2B5EF4-FFF2-40B4-BE49-F238E27FC236}">
                <a16:creationId xmlns:a16="http://schemas.microsoft.com/office/drawing/2014/main" id="{062B92BA-AD58-4F9C-A377-CFFC03DB0369}"/>
              </a:ext>
            </a:extLst>
          </p:cNvPr>
          <p:cNvSpPr txBox="1"/>
          <p:nvPr/>
        </p:nvSpPr>
        <p:spPr>
          <a:xfrm>
            <a:off x="3034806" y="1554809"/>
            <a:ext cx="1323994" cy="461665"/>
          </a:xfrm>
          <a:prstGeom prst="rect">
            <a:avLst/>
          </a:prstGeom>
          <a:noFill/>
          <a:ln w="9525" cap="flat">
            <a:solidFill>
              <a:srgbClr val="00B0F0"/>
            </a:solidFill>
            <a:prstDash val="dash"/>
          </a:ln>
        </p:spPr>
        <p:txBody>
          <a:bodyPr wrap="square" rtlCol="0">
            <a:spAutoFit/>
          </a:bodyPr>
          <a:lstStyle/>
          <a:p>
            <a:r>
              <a:rPr lang="zh-CN" altLang="en-US" sz="800" dirty="0"/>
              <a:t>每个逻辑的实现都是由原子逻辑组成，不可分割的原子逻辑就是底层模块</a:t>
            </a:r>
          </a:p>
        </p:txBody>
      </p:sp>
      <p:sp>
        <p:nvSpPr>
          <p:cNvPr id="9" name="文本框 8">
            <a:extLst>
              <a:ext uri="{FF2B5EF4-FFF2-40B4-BE49-F238E27FC236}">
                <a16:creationId xmlns:a16="http://schemas.microsoft.com/office/drawing/2014/main" id="{6D7BA06C-9FF1-43D2-942F-8698A2F9F177}"/>
              </a:ext>
            </a:extLst>
          </p:cNvPr>
          <p:cNvSpPr txBox="1"/>
          <p:nvPr/>
        </p:nvSpPr>
        <p:spPr>
          <a:xfrm>
            <a:off x="1765805" y="1581436"/>
            <a:ext cx="804936" cy="461665"/>
          </a:xfrm>
          <a:prstGeom prst="rect">
            <a:avLst/>
          </a:prstGeom>
          <a:noFill/>
          <a:ln w="9525" cap="flat">
            <a:solidFill>
              <a:srgbClr val="00B0F0"/>
            </a:solidFill>
            <a:prstDash val="dash"/>
          </a:ln>
        </p:spPr>
        <p:txBody>
          <a:bodyPr wrap="square" rtlCol="0">
            <a:spAutoFit/>
          </a:bodyPr>
          <a:lstStyle/>
          <a:p>
            <a:r>
              <a:rPr lang="zh-CN" altLang="en-US" sz="800" dirty="0"/>
              <a:t>原子逻辑的再组装就是高层模块</a:t>
            </a:r>
          </a:p>
        </p:txBody>
      </p:sp>
      <p:cxnSp>
        <p:nvCxnSpPr>
          <p:cNvPr id="10" name="直接连接符 9">
            <a:extLst>
              <a:ext uri="{FF2B5EF4-FFF2-40B4-BE49-F238E27FC236}">
                <a16:creationId xmlns:a16="http://schemas.microsoft.com/office/drawing/2014/main" id="{5227AB61-81CA-4F98-9F2F-3D3A7B3770B2}"/>
              </a:ext>
            </a:extLst>
          </p:cNvPr>
          <p:cNvCxnSpPr>
            <a:cxnSpLocks/>
            <a:stCxn id="9" idx="2"/>
          </p:cNvCxnSpPr>
          <p:nvPr/>
        </p:nvCxnSpPr>
        <p:spPr>
          <a:xfrm flipH="1">
            <a:off x="1542757" y="2043101"/>
            <a:ext cx="625516" cy="1675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3FFB1414-F7BA-483F-A92E-05EE8E940041}"/>
              </a:ext>
            </a:extLst>
          </p:cNvPr>
          <p:cNvCxnSpPr>
            <a:cxnSpLocks/>
            <a:stCxn id="8" idx="2"/>
          </p:cNvCxnSpPr>
          <p:nvPr/>
        </p:nvCxnSpPr>
        <p:spPr>
          <a:xfrm flipH="1">
            <a:off x="2969642" y="2016474"/>
            <a:ext cx="727161" cy="167536"/>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3B986722-B7EF-48E1-8753-A45D52E31E68}"/>
              </a:ext>
            </a:extLst>
          </p:cNvPr>
          <p:cNvSpPr txBox="1"/>
          <p:nvPr/>
        </p:nvSpPr>
        <p:spPr>
          <a:xfrm>
            <a:off x="446679" y="5494068"/>
            <a:ext cx="4091913" cy="338554"/>
          </a:xfrm>
          <a:prstGeom prst="rect">
            <a:avLst/>
          </a:prstGeom>
          <a:noFill/>
          <a:ln w="9525">
            <a:solidFill>
              <a:srgbClr val="00B0F0"/>
            </a:solidFill>
            <a:prstDash val="dash"/>
          </a:ln>
        </p:spPr>
        <p:txBody>
          <a:bodyPr wrap="square" rtlCol="0">
            <a:spAutoFit/>
          </a:bodyPr>
          <a:lstStyle/>
          <a:p>
            <a:r>
              <a:rPr lang="zh-CN" altLang="en-US" sz="1600" dirty="0"/>
              <a:t>面向接口编程</a:t>
            </a:r>
            <a:r>
              <a:rPr lang="en-US" altLang="zh-CN" sz="1600" dirty="0"/>
              <a:t>(</a:t>
            </a:r>
            <a:r>
              <a:rPr lang="en-US" altLang="zh-CN" sz="1600" dirty="0" err="1"/>
              <a:t>OOD,Object</a:t>
            </a:r>
            <a:r>
              <a:rPr lang="en-US" altLang="zh-CN" sz="1600" dirty="0"/>
              <a:t>-oriented Design)</a:t>
            </a:r>
            <a:endParaRPr lang="zh-CN" altLang="en-US" sz="1600" dirty="0"/>
          </a:p>
        </p:txBody>
      </p:sp>
      <p:sp>
        <p:nvSpPr>
          <p:cNvPr id="23" name="文本框 22">
            <a:extLst>
              <a:ext uri="{FF2B5EF4-FFF2-40B4-BE49-F238E27FC236}">
                <a16:creationId xmlns:a16="http://schemas.microsoft.com/office/drawing/2014/main" id="{A533D6CD-E91F-4FE9-991D-9A043AE98DEB}"/>
              </a:ext>
            </a:extLst>
          </p:cNvPr>
          <p:cNvSpPr txBox="1"/>
          <p:nvPr/>
        </p:nvSpPr>
        <p:spPr>
          <a:xfrm>
            <a:off x="5124187" y="5494068"/>
            <a:ext cx="1876835" cy="338554"/>
          </a:xfrm>
          <a:prstGeom prst="rect">
            <a:avLst/>
          </a:prstGeom>
          <a:noFill/>
          <a:ln w="9525">
            <a:solidFill>
              <a:srgbClr val="00B0F0"/>
            </a:solidFill>
            <a:prstDash val="dash"/>
          </a:ln>
        </p:spPr>
        <p:txBody>
          <a:bodyPr wrap="square" rtlCol="0">
            <a:spAutoFit/>
          </a:bodyPr>
          <a:lstStyle/>
          <a:p>
            <a:r>
              <a:rPr lang="zh-CN" altLang="en-US" sz="1600" dirty="0"/>
              <a:t>减少类间的耦合性</a:t>
            </a:r>
          </a:p>
        </p:txBody>
      </p:sp>
      <p:sp>
        <p:nvSpPr>
          <p:cNvPr id="24" name="文本框 23">
            <a:extLst>
              <a:ext uri="{FF2B5EF4-FFF2-40B4-BE49-F238E27FC236}">
                <a16:creationId xmlns:a16="http://schemas.microsoft.com/office/drawing/2014/main" id="{E8F688F4-9F4D-4ABD-8FAE-F778FABAEA60}"/>
              </a:ext>
            </a:extLst>
          </p:cNvPr>
          <p:cNvSpPr txBox="1"/>
          <p:nvPr/>
        </p:nvSpPr>
        <p:spPr>
          <a:xfrm>
            <a:off x="7747812" y="5494068"/>
            <a:ext cx="1876835" cy="338554"/>
          </a:xfrm>
          <a:prstGeom prst="rect">
            <a:avLst/>
          </a:prstGeom>
          <a:noFill/>
          <a:ln w="9525">
            <a:solidFill>
              <a:srgbClr val="00B0F0"/>
            </a:solidFill>
            <a:prstDash val="dash"/>
          </a:ln>
        </p:spPr>
        <p:txBody>
          <a:bodyPr wrap="square" rtlCol="0">
            <a:spAutoFit/>
          </a:bodyPr>
          <a:lstStyle/>
          <a:p>
            <a:r>
              <a:rPr lang="zh-CN" altLang="en-US" sz="1600" dirty="0"/>
              <a:t>提高系统的稳定性</a:t>
            </a:r>
          </a:p>
        </p:txBody>
      </p:sp>
      <p:sp>
        <p:nvSpPr>
          <p:cNvPr id="25" name="文本框 24">
            <a:extLst>
              <a:ext uri="{FF2B5EF4-FFF2-40B4-BE49-F238E27FC236}">
                <a16:creationId xmlns:a16="http://schemas.microsoft.com/office/drawing/2014/main" id="{CE3F6AE0-3D3C-4169-AC9C-01C1309440A0}"/>
              </a:ext>
            </a:extLst>
          </p:cNvPr>
          <p:cNvSpPr txBox="1"/>
          <p:nvPr/>
        </p:nvSpPr>
        <p:spPr>
          <a:xfrm>
            <a:off x="446679" y="6000158"/>
            <a:ext cx="2563890" cy="338554"/>
          </a:xfrm>
          <a:prstGeom prst="rect">
            <a:avLst/>
          </a:prstGeom>
          <a:noFill/>
          <a:ln w="9525">
            <a:solidFill>
              <a:srgbClr val="00B0F0"/>
            </a:solidFill>
            <a:prstDash val="dash"/>
          </a:ln>
        </p:spPr>
        <p:txBody>
          <a:bodyPr wrap="square" rtlCol="0">
            <a:spAutoFit/>
          </a:bodyPr>
          <a:lstStyle/>
          <a:p>
            <a:r>
              <a:rPr lang="zh-CN" altLang="en-US" sz="1600" dirty="0"/>
              <a:t>降低并行开发引起的风险</a:t>
            </a:r>
          </a:p>
        </p:txBody>
      </p:sp>
      <p:sp>
        <p:nvSpPr>
          <p:cNvPr id="26" name="文本框 25">
            <a:extLst>
              <a:ext uri="{FF2B5EF4-FFF2-40B4-BE49-F238E27FC236}">
                <a16:creationId xmlns:a16="http://schemas.microsoft.com/office/drawing/2014/main" id="{57363CDC-E841-4BE7-9FD3-25BAAD49D4C9}"/>
              </a:ext>
            </a:extLst>
          </p:cNvPr>
          <p:cNvSpPr txBox="1"/>
          <p:nvPr/>
        </p:nvSpPr>
        <p:spPr>
          <a:xfrm>
            <a:off x="3322297" y="6000158"/>
            <a:ext cx="3012854" cy="338554"/>
          </a:xfrm>
          <a:prstGeom prst="rect">
            <a:avLst/>
          </a:prstGeom>
          <a:noFill/>
          <a:ln w="9525">
            <a:solidFill>
              <a:srgbClr val="00B0F0"/>
            </a:solidFill>
            <a:prstDash val="dash"/>
          </a:ln>
        </p:spPr>
        <p:txBody>
          <a:bodyPr wrap="square" rtlCol="0">
            <a:spAutoFit/>
          </a:bodyPr>
          <a:lstStyle/>
          <a:p>
            <a:r>
              <a:rPr lang="zh-CN" altLang="en-US" sz="1600" dirty="0"/>
              <a:t>提高代码的可读性和可维护性</a:t>
            </a:r>
          </a:p>
        </p:txBody>
      </p:sp>
      <p:sp>
        <p:nvSpPr>
          <p:cNvPr id="35" name="文本框 34">
            <a:extLst>
              <a:ext uri="{FF2B5EF4-FFF2-40B4-BE49-F238E27FC236}">
                <a16:creationId xmlns:a16="http://schemas.microsoft.com/office/drawing/2014/main" id="{CE8F9D2D-08E2-47FD-B3C9-20FACC473C4F}"/>
              </a:ext>
            </a:extLst>
          </p:cNvPr>
          <p:cNvSpPr txBox="1"/>
          <p:nvPr/>
        </p:nvSpPr>
        <p:spPr>
          <a:xfrm>
            <a:off x="1002932" y="2376033"/>
            <a:ext cx="8203556" cy="215444"/>
          </a:xfrm>
          <a:prstGeom prst="rect">
            <a:avLst/>
          </a:prstGeom>
          <a:noFill/>
          <a:ln w="9525" cap="flat">
            <a:noFill/>
            <a:prstDash val="dash"/>
          </a:ln>
        </p:spPr>
        <p:txBody>
          <a:bodyPr wrap="square" rtlCol="0">
            <a:spAutoFit/>
          </a:bodyPr>
          <a:lstStyle/>
          <a:p>
            <a:r>
              <a:rPr lang="en-US" altLang="zh-CN" sz="800" dirty="0"/>
              <a:t>IN JAVA</a:t>
            </a:r>
            <a:r>
              <a:rPr lang="zh-CN" altLang="en-US" sz="800" dirty="0"/>
              <a:t>：模块间的依赖通过抽象发生，实现类之间不发生直接的依赖关系，其依赖关系时通过接口或抽象产生的；接口或抽象类不依赖于实现类；实现类依赖接口或抽象类</a:t>
            </a:r>
          </a:p>
        </p:txBody>
      </p:sp>
      <p:pic>
        <p:nvPicPr>
          <p:cNvPr id="37" name="图片 36">
            <a:extLst>
              <a:ext uri="{FF2B5EF4-FFF2-40B4-BE49-F238E27FC236}">
                <a16:creationId xmlns:a16="http://schemas.microsoft.com/office/drawing/2014/main" id="{F1F131AE-6FE2-4869-8AF4-66A17E282B75}"/>
              </a:ext>
            </a:extLst>
          </p:cNvPr>
          <p:cNvPicPr>
            <a:picLocks noChangeAspect="1"/>
          </p:cNvPicPr>
          <p:nvPr/>
        </p:nvPicPr>
        <p:blipFill>
          <a:blip r:embed="rId2"/>
          <a:stretch>
            <a:fillRect/>
          </a:stretch>
        </p:blipFill>
        <p:spPr>
          <a:xfrm>
            <a:off x="2168273" y="2661828"/>
            <a:ext cx="5358570" cy="2612245"/>
          </a:xfrm>
          <a:prstGeom prst="rect">
            <a:avLst/>
          </a:prstGeom>
        </p:spPr>
      </p:pic>
    </p:spTree>
    <p:extLst>
      <p:ext uri="{BB962C8B-B14F-4D97-AF65-F5344CB8AC3E}">
        <p14:creationId xmlns:p14="http://schemas.microsoft.com/office/powerpoint/2010/main" val="39348856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E6193D1-C9C7-4BA9-8477-3E7EE3AD56BC}"/>
              </a:ext>
            </a:extLst>
          </p:cNvPr>
          <p:cNvSpPr txBox="1"/>
          <p:nvPr/>
        </p:nvSpPr>
        <p:spPr>
          <a:xfrm>
            <a:off x="1002932" y="144830"/>
            <a:ext cx="3405050" cy="646331"/>
          </a:xfrm>
          <a:prstGeom prst="rect">
            <a:avLst/>
          </a:prstGeom>
          <a:noFill/>
        </p:spPr>
        <p:txBody>
          <a:bodyPr wrap="square">
            <a:spAutoFit/>
          </a:bodyPr>
          <a:lstStyle/>
          <a:p>
            <a:r>
              <a:rPr lang="zh-CN" altLang="en-US" sz="3600" dirty="0"/>
              <a:t>外观</a:t>
            </a:r>
            <a:r>
              <a:rPr lang="en-US" altLang="zh-CN" sz="3600" dirty="0"/>
              <a:t>(Facade)</a:t>
            </a:r>
          </a:p>
        </p:txBody>
      </p:sp>
      <p:sp>
        <p:nvSpPr>
          <p:cNvPr id="3" name="文本框 2">
            <a:extLst>
              <a:ext uri="{FF2B5EF4-FFF2-40B4-BE49-F238E27FC236}">
                <a16:creationId xmlns:a16="http://schemas.microsoft.com/office/drawing/2014/main" id="{6A49964A-823E-403A-80B8-101FADC00210}"/>
              </a:ext>
            </a:extLst>
          </p:cNvPr>
          <p:cNvSpPr txBox="1"/>
          <p:nvPr/>
        </p:nvSpPr>
        <p:spPr>
          <a:xfrm>
            <a:off x="996715" y="885437"/>
            <a:ext cx="10261576" cy="307777"/>
          </a:xfrm>
          <a:prstGeom prst="rect">
            <a:avLst/>
          </a:prstGeom>
          <a:noFill/>
          <a:ln>
            <a:solidFill>
              <a:srgbClr val="00B0F0"/>
            </a:solidFill>
            <a:prstDash val="dash"/>
          </a:ln>
        </p:spPr>
        <p:txBody>
          <a:bodyPr wrap="square" rtlCol="0">
            <a:spAutoFit/>
          </a:bodyPr>
          <a:lstStyle/>
          <a:p>
            <a:r>
              <a:rPr lang="zh-CN" altLang="en-US" sz="1400" dirty="0"/>
              <a:t>定义</a:t>
            </a:r>
          </a:p>
        </p:txBody>
      </p:sp>
      <p:sp>
        <p:nvSpPr>
          <p:cNvPr id="5" name="文本框 4">
            <a:extLst>
              <a:ext uri="{FF2B5EF4-FFF2-40B4-BE49-F238E27FC236}">
                <a16:creationId xmlns:a16="http://schemas.microsoft.com/office/drawing/2014/main" id="{5FAE79E2-2576-4CCA-B9F3-97113FF8F126}"/>
              </a:ext>
            </a:extLst>
          </p:cNvPr>
          <p:cNvSpPr txBox="1"/>
          <p:nvPr/>
        </p:nvSpPr>
        <p:spPr>
          <a:xfrm>
            <a:off x="996715" y="1229826"/>
            <a:ext cx="10261576" cy="646331"/>
          </a:xfrm>
          <a:prstGeom prst="rect">
            <a:avLst/>
          </a:prstGeom>
          <a:noFill/>
        </p:spPr>
        <p:txBody>
          <a:bodyPr wrap="square" rtlCol="0">
            <a:spAutoFit/>
          </a:bodyPr>
          <a:lstStyle/>
          <a:p>
            <a:r>
              <a:rPr lang="en-US" altLang="zh-CN" dirty="0"/>
              <a:t>Provide a unified interface to set of interfaces in a subsystem. Façade defines a higher-level interface that makes the subsystem easier to use</a:t>
            </a:r>
            <a:endParaRPr lang="zh-CN" altLang="en-US" dirty="0"/>
          </a:p>
        </p:txBody>
      </p:sp>
      <p:sp>
        <p:nvSpPr>
          <p:cNvPr id="6" name="文本框 5">
            <a:extLst>
              <a:ext uri="{FF2B5EF4-FFF2-40B4-BE49-F238E27FC236}">
                <a16:creationId xmlns:a16="http://schemas.microsoft.com/office/drawing/2014/main" id="{F464623F-00FE-4936-9A8E-ADFCB8E6E963}"/>
              </a:ext>
            </a:extLst>
          </p:cNvPr>
          <p:cNvSpPr txBox="1"/>
          <p:nvPr/>
        </p:nvSpPr>
        <p:spPr>
          <a:xfrm>
            <a:off x="996715" y="1871541"/>
            <a:ext cx="10261576" cy="95410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要求一个子系统的外部与其内部的通信必须通过一个统一的对象进行。门面模式提供一个高层次的接口，使得子系统更易于使用。</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门面模式又名外观模式，注重统一的对象，也就是提供一个访问子系统的接口，除了这个接口不允许有任何访问子系统的行为发生。</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即门面对象是外界访问系统内部的唯一通道，不管系统内部多么乱，只要门面对象存在，就可以做到 金玉其外，败絮其中</a:t>
            </a:r>
          </a:p>
        </p:txBody>
      </p:sp>
      <p:pic>
        <p:nvPicPr>
          <p:cNvPr id="7" name="图片 6">
            <a:extLst>
              <a:ext uri="{FF2B5EF4-FFF2-40B4-BE49-F238E27FC236}">
                <a16:creationId xmlns:a16="http://schemas.microsoft.com/office/drawing/2014/main" id="{85B67F60-7CC9-4712-B8D4-B37F1701B7F2}"/>
              </a:ext>
            </a:extLst>
          </p:cNvPr>
          <p:cNvPicPr>
            <a:picLocks noChangeAspect="1"/>
          </p:cNvPicPr>
          <p:nvPr/>
        </p:nvPicPr>
        <p:blipFill>
          <a:blip r:embed="rId2"/>
          <a:stretch>
            <a:fillRect/>
          </a:stretch>
        </p:blipFill>
        <p:spPr>
          <a:xfrm>
            <a:off x="2826274" y="2825649"/>
            <a:ext cx="5855712" cy="4032352"/>
          </a:xfrm>
          <a:prstGeom prst="rect">
            <a:avLst/>
          </a:prstGeom>
        </p:spPr>
      </p:pic>
    </p:spTree>
    <p:extLst>
      <p:ext uri="{BB962C8B-B14F-4D97-AF65-F5344CB8AC3E}">
        <p14:creationId xmlns:p14="http://schemas.microsoft.com/office/powerpoint/2010/main" val="33861551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E6193D1-C9C7-4BA9-8477-3E7EE3AD56BC}"/>
              </a:ext>
            </a:extLst>
          </p:cNvPr>
          <p:cNvSpPr txBox="1"/>
          <p:nvPr/>
        </p:nvSpPr>
        <p:spPr>
          <a:xfrm>
            <a:off x="1002932" y="144830"/>
            <a:ext cx="3405050" cy="646331"/>
          </a:xfrm>
          <a:prstGeom prst="rect">
            <a:avLst/>
          </a:prstGeom>
          <a:noFill/>
        </p:spPr>
        <p:txBody>
          <a:bodyPr wrap="square">
            <a:spAutoFit/>
          </a:bodyPr>
          <a:lstStyle/>
          <a:p>
            <a:r>
              <a:rPr lang="zh-CN" altLang="en-US" sz="3600" dirty="0"/>
              <a:t>外观</a:t>
            </a:r>
            <a:r>
              <a:rPr lang="en-US" altLang="zh-CN" sz="3600" dirty="0"/>
              <a:t>(Facade)</a:t>
            </a:r>
          </a:p>
        </p:txBody>
      </p:sp>
      <p:sp>
        <p:nvSpPr>
          <p:cNvPr id="3" name="文本框 2">
            <a:extLst>
              <a:ext uri="{FF2B5EF4-FFF2-40B4-BE49-F238E27FC236}">
                <a16:creationId xmlns:a16="http://schemas.microsoft.com/office/drawing/2014/main" id="{1B9D9F92-9243-4574-A881-1BC2A2ED6F26}"/>
              </a:ext>
            </a:extLst>
          </p:cNvPr>
          <p:cNvSpPr txBox="1"/>
          <p:nvPr/>
        </p:nvSpPr>
        <p:spPr>
          <a:xfrm>
            <a:off x="773160" y="2510090"/>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优点</a:t>
            </a:r>
          </a:p>
        </p:txBody>
      </p:sp>
      <p:sp>
        <p:nvSpPr>
          <p:cNvPr id="5" name="文本框 4">
            <a:extLst>
              <a:ext uri="{FF2B5EF4-FFF2-40B4-BE49-F238E27FC236}">
                <a16:creationId xmlns:a16="http://schemas.microsoft.com/office/drawing/2014/main" id="{EA6EC26A-B06A-49AA-93DA-AD92ACED31BB}"/>
              </a:ext>
            </a:extLst>
          </p:cNvPr>
          <p:cNvSpPr txBox="1"/>
          <p:nvPr/>
        </p:nvSpPr>
        <p:spPr>
          <a:xfrm>
            <a:off x="773160" y="2871444"/>
            <a:ext cx="10261576" cy="523220"/>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、减少系统的相互依赖</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、提高安全性，对客户屏蔽了子系统组件</a:t>
            </a:r>
            <a:endParaRPr lang="en-US" altLang="zh-CN" sz="14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DADAD483-5842-4D58-89AC-5A07CC915C19}"/>
              </a:ext>
            </a:extLst>
          </p:cNvPr>
          <p:cNvSpPr txBox="1"/>
          <p:nvPr/>
        </p:nvSpPr>
        <p:spPr>
          <a:xfrm>
            <a:off x="773160" y="4150916"/>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注意</a:t>
            </a:r>
          </a:p>
        </p:txBody>
      </p:sp>
      <p:sp>
        <p:nvSpPr>
          <p:cNvPr id="7" name="文本框 6">
            <a:extLst>
              <a:ext uri="{FF2B5EF4-FFF2-40B4-BE49-F238E27FC236}">
                <a16:creationId xmlns:a16="http://schemas.microsoft.com/office/drawing/2014/main" id="{C691EE35-1515-4C96-A6EA-9C0705C7545D}"/>
              </a:ext>
            </a:extLst>
          </p:cNvPr>
          <p:cNvSpPr txBox="1"/>
          <p:nvPr/>
        </p:nvSpPr>
        <p:spPr>
          <a:xfrm>
            <a:off x="773160" y="4594460"/>
            <a:ext cx="10261576" cy="954107"/>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、门面不参与子系统内的业务逻辑</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、一个子系统可以有多个门面</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2.1 </a:t>
            </a:r>
            <a:r>
              <a:rPr lang="zh-CN" altLang="en-US" sz="1400" dirty="0">
                <a:latin typeface="宋体" panose="02010600030101010101" pitchFamily="2" charset="-122"/>
                <a:ea typeface="宋体" panose="02010600030101010101" pitchFamily="2" charset="-122"/>
              </a:rPr>
              <a:t>门面已经庞大到不能忍的程度</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2.2 </a:t>
            </a:r>
            <a:r>
              <a:rPr lang="zh-CN" altLang="en-US" sz="1400" dirty="0">
                <a:latin typeface="宋体" panose="02010600030101010101" pitchFamily="2" charset="-122"/>
                <a:ea typeface="宋体" panose="02010600030101010101" pitchFamily="2" charset="-122"/>
              </a:rPr>
              <a:t>子系统可以提供不同访问路径</a:t>
            </a:r>
            <a:endParaRPr lang="en-US" altLang="zh-CN" sz="1400" dirty="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7525B24B-DC1A-498F-87F0-30439A579C5A}"/>
              </a:ext>
            </a:extLst>
          </p:cNvPr>
          <p:cNvSpPr txBox="1"/>
          <p:nvPr/>
        </p:nvSpPr>
        <p:spPr>
          <a:xfrm>
            <a:off x="773160" y="1056382"/>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使用场景</a:t>
            </a:r>
          </a:p>
        </p:txBody>
      </p:sp>
      <p:sp>
        <p:nvSpPr>
          <p:cNvPr id="9" name="文本框 8">
            <a:extLst>
              <a:ext uri="{FF2B5EF4-FFF2-40B4-BE49-F238E27FC236}">
                <a16:creationId xmlns:a16="http://schemas.microsoft.com/office/drawing/2014/main" id="{5AF69E72-49F7-4CD1-A651-A411241982C4}"/>
              </a:ext>
            </a:extLst>
          </p:cNvPr>
          <p:cNvSpPr txBox="1"/>
          <p:nvPr/>
        </p:nvSpPr>
        <p:spPr>
          <a:xfrm>
            <a:off x="773160" y="1497554"/>
            <a:ext cx="10261576" cy="954107"/>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、为外界提供访问一个复杂的模块或系统的统一接口</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、当需要构建一个层次结构的子系统是</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3</a:t>
            </a:r>
            <a:r>
              <a:rPr lang="zh-CN" altLang="en-US" sz="1400" dirty="0">
                <a:latin typeface="宋体" panose="02010600030101010101" pitchFamily="2" charset="-122"/>
                <a:ea typeface="宋体" panose="02010600030101010101" pitchFamily="2" charset="-122"/>
              </a:rPr>
              <a:t>、客户程序与抽象类的实现部分之间存在很大的依赖</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4</a:t>
            </a:r>
            <a:r>
              <a:rPr lang="zh-CN" altLang="en-US" sz="1400" dirty="0">
                <a:latin typeface="宋体" panose="02010600030101010101" pitchFamily="2" charset="-122"/>
                <a:ea typeface="宋体" panose="02010600030101010101" pitchFamily="2" charset="-122"/>
              </a:rPr>
              <a:t>、子系统相对独立</a:t>
            </a:r>
            <a:endParaRPr lang="en-US" altLang="zh-CN" sz="1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139919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E98A752-5675-4DDF-B16C-039265C6F622}"/>
              </a:ext>
            </a:extLst>
          </p:cNvPr>
          <p:cNvSpPr txBox="1"/>
          <p:nvPr/>
        </p:nvSpPr>
        <p:spPr>
          <a:xfrm>
            <a:off x="1002931" y="144830"/>
            <a:ext cx="3958611" cy="646331"/>
          </a:xfrm>
          <a:prstGeom prst="rect">
            <a:avLst/>
          </a:prstGeom>
          <a:noFill/>
        </p:spPr>
        <p:txBody>
          <a:bodyPr wrap="square">
            <a:spAutoFit/>
          </a:bodyPr>
          <a:lstStyle/>
          <a:p>
            <a:r>
              <a:rPr lang="zh-CN" altLang="en-US" sz="3600" dirty="0"/>
              <a:t>外观</a:t>
            </a:r>
            <a:r>
              <a:rPr lang="en-US" altLang="zh-CN" sz="3600" dirty="0"/>
              <a:t>&amp;</a:t>
            </a:r>
            <a:r>
              <a:rPr lang="zh-CN" altLang="en-US" sz="3600" dirty="0"/>
              <a:t>代理</a:t>
            </a:r>
            <a:endParaRPr lang="en-US" altLang="zh-CN" sz="3600" dirty="0"/>
          </a:p>
        </p:txBody>
      </p:sp>
      <p:sp>
        <p:nvSpPr>
          <p:cNvPr id="3" name="文本框 2">
            <a:extLst>
              <a:ext uri="{FF2B5EF4-FFF2-40B4-BE49-F238E27FC236}">
                <a16:creationId xmlns:a16="http://schemas.microsoft.com/office/drawing/2014/main" id="{74C38546-720A-430E-AC61-EDF7DAF5ECC0}"/>
              </a:ext>
            </a:extLst>
          </p:cNvPr>
          <p:cNvSpPr txBox="1"/>
          <p:nvPr/>
        </p:nvSpPr>
        <p:spPr>
          <a:xfrm>
            <a:off x="773160" y="1056382"/>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外观</a:t>
            </a:r>
          </a:p>
        </p:txBody>
      </p:sp>
      <p:sp>
        <p:nvSpPr>
          <p:cNvPr id="5" name="文本框 4">
            <a:extLst>
              <a:ext uri="{FF2B5EF4-FFF2-40B4-BE49-F238E27FC236}">
                <a16:creationId xmlns:a16="http://schemas.microsoft.com/office/drawing/2014/main" id="{375AF2F6-B98C-4A93-A0A9-5F3BCE262BFE}"/>
              </a:ext>
            </a:extLst>
          </p:cNvPr>
          <p:cNvSpPr txBox="1"/>
          <p:nvPr/>
        </p:nvSpPr>
        <p:spPr>
          <a:xfrm>
            <a:off x="773160" y="1497554"/>
            <a:ext cx="10261576" cy="1169551"/>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为负责的子系统提供一个统一的访问界面</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以封装和隔离为主要任务</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定义一个高层接口，使得子系统更加容易使用，斌面外部模块深入到子系统内部而产生与子系统内部细节耦合</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对子系统来说没有增加任何的功能，子系统对门面无感知</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只是一种简单的封装，所有请求处理都委托给子系统完成</a:t>
            </a:r>
            <a:endParaRPr lang="en-US" altLang="zh-CN" sz="1400" dirty="0">
              <a:latin typeface="宋体" panose="02010600030101010101" pitchFamily="2" charset="-122"/>
              <a:ea typeface="宋体" panose="02010600030101010101" pitchFamily="2" charset="-122"/>
            </a:endParaRPr>
          </a:p>
        </p:txBody>
      </p:sp>
      <p:sp>
        <p:nvSpPr>
          <p:cNvPr id="11" name="文本框 10">
            <a:extLst>
              <a:ext uri="{FF2B5EF4-FFF2-40B4-BE49-F238E27FC236}">
                <a16:creationId xmlns:a16="http://schemas.microsoft.com/office/drawing/2014/main" id="{55F0DBF3-7A3C-4C2F-B803-B9B5BF30BFDB}"/>
              </a:ext>
            </a:extLst>
          </p:cNvPr>
          <p:cNvSpPr txBox="1"/>
          <p:nvPr/>
        </p:nvSpPr>
        <p:spPr>
          <a:xfrm>
            <a:off x="824642" y="2938488"/>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代理</a:t>
            </a:r>
          </a:p>
        </p:txBody>
      </p:sp>
      <p:sp>
        <p:nvSpPr>
          <p:cNvPr id="12" name="文本框 11">
            <a:extLst>
              <a:ext uri="{FF2B5EF4-FFF2-40B4-BE49-F238E27FC236}">
                <a16:creationId xmlns:a16="http://schemas.microsoft.com/office/drawing/2014/main" id="{2B3AFA29-8E3F-4A06-8D27-4A5136874EA2}"/>
              </a:ext>
            </a:extLst>
          </p:cNvPr>
          <p:cNvSpPr txBox="1"/>
          <p:nvPr/>
        </p:nvSpPr>
        <p:spPr>
          <a:xfrm>
            <a:off x="773160" y="3421353"/>
            <a:ext cx="10261576" cy="1169551"/>
          </a:xfrm>
          <a:prstGeom prst="rect">
            <a:avLst/>
          </a:prstGeom>
          <a:noFill/>
        </p:spPr>
        <p:txBody>
          <a:bodyPr wrap="square" rtlCol="0">
            <a:spAutoFit/>
          </a:bodyPr>
          <a:lstStyle/>
          <a:p>
            <a:r>
              <a:rPr lang="zh-CN" altLang="en-US" sz="1400" dirty="0"/>
              <a:t>用于不希望展示一个对象的内部细节的场景</a:t>
            </a:r>
            <a:endParaRPr lang="en-US" altLang="zh-CN" sz="1400" dirty="0"/>
          </a:p>
          <a:p>
            <a:r>
              <a:rPr lang="zh-CN" altLang="en-US" sz="1400"/>
              <a:t>用于对象的访问控制</a:t>
            </a:r>
            <a:endParaRPr lang="en-US" altLang="zh-CN" sz="1400"/>
          </a:p>
          <a:p>
            <a:r>
              <a:rPr lang="zh-CN" altLang="en-US" sz="1400" dirty="0"/>
              <a:t>着重于对代理过程的控制</a:t>
            </a:r>
            <a:endParaRPr lang="en-US" altLang="zh-CN" sz="1400" dirty="0"/>
          </a:p>
          <a:p>
            <a:r>
              <a:rPr lang="zh-CN" altLang="en-US" sz="1400" dirty="0"/>
              <a:t>把当前行为或功能委托给其他对象执行，代理负责接口限定</a:t>
            </a:r>
            <a:endParaRPr lang="en-US" altLang="zh-CN" sz="1400" dirty="0"/>
          </a:p>
          <a:p>
            <a:r>
              <a:rPr lang="zh-CN" altLang="en-US" sz="1400" dirty="0"/>
              <a:t>不对被代理的功能做任何处理</a:t>
            </a:r>
            <a:endParaRPr lang="en-US" altLang="zh-CN" sz="1400" dirty="0"/>
          </a:p>
        </p:txBody>
      </p:sp>
    </p:spTree>
    <p:extLst>
      <p:ext uri="{BB962C8B-B14F-4D97-AF65-F5344CB8AC3E}">
        <p14:creationId xmlns:p14="http://schemas.microsoft.com/office/powerpoint/2010/main" val="9223817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5B0C061-9B91-434C-A558-DAB11A22F9C2}"/>
              </a:ext>
            </a:extLst>
          </p:cNvPr>
          <p:cNvSpPr txBox="1"/>
          <p:nvPr/>
        </p:nvSpPr>
        <p:spPr>
          <a:xfrm>
            <a:off x="1002932" y="144830"/>
            <a:ext cx="3405050" cy="646331"/>
          </a:xfrm>
          <a:prstGeom prst="rect">
            <a:avLst/>
          </a:prstGeom>
          <a:noFill/>
        </p:spPr>
        <p:txBody>
          <a:bodyPr wrap="square">
            <a:spAutoFit/>
          </a:bodyPr>
          <a:lstStyle/>
          <a:p>
            <a:r>
              <a:rPr lang="zh-CN" altLang="en-US" sz="3600" dirty="0"/>
              <a:t>享元</a:t>
            </a:r>
            <a:r>
              <a:rPr lang="en-US" altLang="zh-CN" sz="3600" dirty="0"/>
              <a:t>(Flyweight)</a:t>
            </a:r>
          </a:p>
        </p:txBody>
      </p:sp>
      <p:sp>
        <p:nvSpPr>
          <p:cNvPr id="3" name="文本框 2">
            <a:extLst>
              <a:ext uri="{FF2B5EF4-FFF2-40B4-BE49-F238E27FC236}">
                <a16:creationId xmlns:a16="http://schemas.microsoft.com/office/drawing/2014/main" id="{5E89BACD-4994-4C3A-BF48-517A4362B4FF}"/>
              </a:ext>
            </a:extLst>
          </p:cNvPr>
          <p:cNvSpPr txBox="1"/>
          <p:nvPr/>
        </p:nvSpPr>
        <p:spPr>
          <a:xfrm>
            <a:off x="996715" y="885437"/>
            <a:ext cx="10261576" cy="307777"/>
          </a:xfrm>
          <a:prstGeom prst="rect">
            <a:avLst/>
          </a:prstGeom>
          <a:noFill/>
          <a:ln>
            <a:solidFill>
              <a:srgbClr val="00B0F0"/>
            </a:solidFill>
            <a:prstDash val="dash"/>
          </a:ln>
        </p:spPr>
        <p:txBody>
          <a:bodyPr wrap="square" rtlCol="0">
            <a:spAutoFit/>
          </a:bodyPr>
          <a:lstStyle/>
          <a:p>
            <a:r>
              <a:rPr lang="zh-CN" altLang="en-US" sz="1400" dirty="0"/>
              <a:t>定义</a:t>
            </a:r>
          </a:p>
        </p:txBody>
      </p:sp>
      <p:sp>
        <p:nvSpPr>
          <p:cNvPr id="6" name="文本框 5">
            <a:extLst>
              <a:ext uri="{FF2B5EF4-FFF2-40B4-BE49-F238E27FC236}">
                <a16:creationId xmlns:a16="http://schemas.microsoft.com/office/drawing/2014/main" id="{D890A324-3F10-473A-800A-D6399BBFE00E}"/>
              </a:ext>
            </a:extLst>
          </p:cNvPr>
          <p:cNvSpPr txBox="1"/>
          <p:nvPr/>
        </p:nvSpPr>
        <p:spPr>
          <a:xfrm>
            <a:off x="996715" y="1614900"/>
            <a:ext cx="10261576"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使用共享对象可有效地支持大量的细粒度的对象</a:t>
            </a:r>
          </a:p>
        </p:txBody>
      </p:sp>
      <p:sp>
        <p:nvSpPr>
          <p:cNvPr id="7" name="文本框 6">
            <a:extLst>
              <a:ext uri="{FF2B5EF4-FFF2-40B4-BE49-F238E27FC236}">
                <a16:creationId xmlns:a16="http://schemas.microsoft.com/office/drawing/2014/main" id="{EC400BE4-50E5-4087-B7B9-85AC5F500FD0}"/>
              </a:ext>
            </a:extLst>
          </p:cNvPr>
          <p:cNvSpPr txBox="1"/>
          <p:nvPr/>
        </p:nvSpPr>
        <p:spPr>
          <a:xfrm>
            <a:off x="1002932" y="1249417"/>
            <a:ext cx="10261576" cy="369332"/>
          </a:xfrm>
          <a:prstGeom prst="rect">
            <a:avLst/>
          </a:prstGeom>
          <a:noFill/>
        </p:spPr>
        <p:txBody>
          <a:bodyPr wrap="square">
            <a:spAutoFit/>
          </a:bodyPr>
          <a:lstStyle/>
          <a:p>
            <a:r>
              <a:rPr lang="en-US" altLang="zh-CN" dirty="0"/>
              <a:t>Use sharing to support large numbers of fine-grained objects efficiently.</a:t>
            </a:r>
            <a:endParaRPr lang="zh-CN" altLang="en-US" dirty="0"/>
          </a:p>
        </p:txBody>
      </p:sp>
      <p:pic>
        <p:nvPicPr>
          <p:cNvPr id="9" name="图片 8">
            <a:extLst>
              <a:ext uri="{FF2B5EF4-FFF2-40B4-BE49-F238E27FC236}">
                <a16:creationId xmlns:a16="http://schemas.microsoft.com/office/drawing/2014/main" id="{1D23E7E7-9692-43DC-9610-1EFAB59668CC}"/>
              </a:ext>
            </a:extLst>
          </p:cNvPr>
          <p:cNvPicPr>
            <a:picLocks noChangeAspect="1"/>
          </p:cNvPicPr>
          <p:nvPr/>
        </p:nvPicPr>
        <p:blipFill>
          <a:blip r:embed="rId2"/>
          <a:stretch>
            <a:fillRect/>
          </a:stretch>
        </p:blipFill>
        <p:spPr>
          <a:xfrm>
            <a:off x="1951674" y="1810352"/>
            <a:ext cx="8885921" cy="5047648"/>
          </a:xfrm>
          <a:prstGeom prst="rect">
            <a:avLst/>
          </a:prstGeom>
        </p:spPr>
      </p:pic>
    </p:spTree>
    <p:extLst>
      <p:ext uri="{BB962C8B-B14F-4D97-AF65-F5344CB8AC3E}">
        <p14:creationId xmlns:p14="http://schemas.microsoft.com/office/powerpoint/2010/main" val="4625363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5B0C061-9B91-434C-A558-DAB11A22F9C2}"/>
              </a:ext>
            </a:extLst>
          </p:cNvPr>
          <p:cNvSpPr txBox="1"/>
          <p:nvPr/>
        </p:nvSpPr>
        <p:spPr>
          <a:xfrm>
            <a:off x="1002932" y="144830"/>
            <a:ext cx="3405050" cy="646331"/>
          </a:xfrm>
          <a:prstGeom prst="rect">
            <a:avLst/>
          </a:prstGeom>
          <a:noFill/>
        </p:spPr>
        <p:txBody>
          <a:bodyPr wrap="square">
            <a:spAutoFit/>
          </a:bodyPr>
          <a:lstStyle/>
          <a:p>
            <a:r>
              <a:rPr lang="zh-CN" altLang="en-US" sz="3600" dirty="0"/>
              <a:t>享元</a:t>
            </a:r>
            <a:r>
              <a:rPr lang="en-US" altLang="zh-CN" sz="3600" dirty="0"/>
              <a:t>(Flyweight)</a:t>
            </a:r>
          </a:p>
        </p:txBody>
      </p:sp>
      <p:sp>
        <p:nvSpPr>
          <p:cNvPr id="3" name="文本框 2">
            <a:extLst>
              <a:ext uri="{FF2B5EF4-FFF2-40B4-BE49-F238E27FC236}">
                <a16:creationId xmlns:a16="http://schemas.microsoft.com/office/drawing/2014/main" id="{4F4054C0-0C61-4923-B9F6-F44E8FDCF0D6}"/>
              </a:ext>
            </a:extLst>
          </p:cNvPr>
          <p:cNvSpPr txBox="1"/>
          <p:nvPr/>
        </p:nvSpPr>
        <p:spPr>
          <a:xfrm>
            <a:off x="773160" y="2510090"/>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优点</a:t>
            </a:r>
          </a:p>
        </p:txBody>
      </p:sp>
      <p:sp>
        <p:nvSpPr>
          <p:cNvPr id="5" name="文本框 4">
            <a:extLst>
              <a:ext uri="{FF2B5EF4-FFF2-40B4-BE49-F238E27FC236}">
                <a16:creationId xmlns:a16="http://schemas.microsoft.com/office/drawing/2014/main" id="{FA66F50D-BF41-444B-A5D1-F5BD3795304B}"/>
              </a:ext>
            </a:extLst>
          </p:cNvPr>
          <p:cNvSpPr txBox="1"/>
          <p:nvPr/>
        </p:nvSpPr>
        <p:spPr>
          <a:xfrm>
            <a:off x="773160" y="2871444"/>
            <a:ext cx="10261576"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可以大大减少应用程序创建的对象，降低程序内存的占用，增强程序的性能</a:t>
            </a:r>
            <a:endParaRPr lang="en-US" altLang="zh-CN" sz="14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B4E29B4C-5009-4526-B354-CC2CAC8B4E26}"/>
              </a:ext>
            </a:extLst>
          </p:cNvPr>
          <p:cNvSpPr txBox="1"/>
          <p:nvPr/>
        </p:nvSpPr>
        <p:spPr>
          <a:xfrm>
            <a:off x="773160" y="4150916"/>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缺点</a:t>
            </a:r>
          </a:p>
        </p:txBody>
      </p:sp>
      <p:sp>
        <p:nvSpPr>
          <p:cNvPr id="7" name="文本框 6">
            <a:extLst>
              <a:ext uri="{FF2B5EF4-FFF2-40B4-BE49-F238E27FC236}">
                <a16:creationId xmlns:a16="http://schemas.microsoft.com/office/drawing/2014/main" id="{46D57016-94D2-4B65-9879-3E6B0C2F5B72}"/>
              </a:ext>
            </a:extLst>
          </p:cNvPr>
          <p:cNvSpPr txBox="1"/>
          <p:nvPr/>
        </p:nvSpPr>
        <p:spPr>
          <a:xfrm>
            <a:off x="773160" y="4594460"/>
            <a:ext cx="10261576"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提高了系统复杂性，单个对象实例会很大</a:t>
            </a:r>
            <a:endParaRPr lang="en-US" altLang="zh-CN" sz="1400" dirty="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84EE04BD-2A0F-41B4-B4B6-013B0B33EC35}"/>
              </a:ext>
            </a:extLst>
          </p:cNvPr>
          <p:cNvSpPr txBox="1"/>
          <p:nvPr/>
        </p:nvSpPr>
        <p:spPr>
          <a:xfrm>
            <a:off x="773160" y="1056382"/>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使用场景</a:t>
            </a:r>
          </a:p>
        </p:txBody>
      </p:sp>
      <p:sp>
        <p:nvSpPr>
          <p:cNvPr id="9" name="文本框 8">
            <a:extLst>
              <a:ext uri="{FF2B5EF4-FFF2-40B4-BE49-F238E27FC236}">
                <a16:creationId xmlns:a16="http://schemas.microsoft.com/office/drawing/2014/main" id="{6342053D-F233-4871-B0DE-B62656A40CBC}"/>
              </a:ext>
            </a:extLst>
          </p:cNvPr>
          <p:cNvSpPr txBox="1"/>
          <p:nvPr/>
        </p:nvSpPr>
        <p:spPr>
          <a:xfrm>
            <a:off x="773160" y="1412887"/>
            <a:ext cx="10261576" cy="738664"/>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、系统存在大量的相似对象</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、细粒度的对象都具备接近的外部状态，而且内部状体与环境无关，也就是对象没有特定身份</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3</a:t>
            </a:r>
            <a:r>
              <a:rPr lang="zh-CN" altLang="en-US" sz="1400" dirty="0">
                <a:latin typeface="宋体" panose="02010600030101010101" pitchFamily="2" charset="-122"/>
                <a:ea typeface="宋体" panose="02010600030101010101" pitchFamily="2" charset="-122"/>
              </a:rPr>
              <a:t>、需要缓冲池</a:t>
            </a:r>
            <a:endParaRPr lang="en-US" altLang="zh-CN" sz="1400" dirty="0">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C09E051B-7597-4DCD-BA33-1BAE31D39C9F}"/>
              </a:ext>
            </a:extLst>
          </p:cNvPr>
          <p:cNvSpPr txBox="1"/>
          <p:nvPr/>
        </p:nvSpPr>
        <p:spPr>
          <a:xfrm>
            <a:off x="0" y="6519446"/>
            <a:ext cx="3877985" cy="338554"/>
          </a:xfrm>
          <a:prstGeom prst="rect">
            <a:avLst/>
          </a:prstGeom>
          <a:noFill/>
        </p:spPr>
        <p:txBody>
          <a:bodyPr wrap="none" rtlCol="0">
            <a:spAutoFit/>
          </a:bodyPr>
          <a:lstStyle/>
          <a:p>
            <a:r>
              <a:rPr lang="zh-CN" altLang="en-US" sz="800" dirty="0"/>
              <a:t>内部状态：是对象可以共享出来的信息，存储在对象内部并不会随环境改变而改变</a:t>
            </a:r>
            <a:endParaRPr lang="en-US" altLang="zh-CN" sz="800" dirty="0"/>
          </a:p>
          <a:p>
            <a:r>
              <a:rPr lang="zh-CN" altLang="en-US" sz="800" dirty="0"/>
              <a:t>外部状态：对象得以依赖的一个标记，是随环境改变而改变的、不可共享的状态</a:t>
            </a:r>
          </a:p>
        </p:txBody>
      </p:sp>
    </p:spTree>
    <p:extLst>
      <p:ext uri="{BB962C8B-B14F-4D97-AF65-F5344CB8AC3E}">
        <p14:creationId xmlns:p14="http://schemas.microsoft.com/office/powerpoint/2010/main" val="31466266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5B0C061-9B91-434C-A558-DAB11A22F9C2}"/>
              </a:ext>
            </a:extLst>
          </p:cNvPr>
          <p:cNvSpPr txBox="1"/>
          <p:nvPr/>
        </p:nvSpPr>
        <p:spPr>
          <a:xfrm>
            <a:off x="1002932" y="144830"/>
            <a:ext cx="3405050" cy="646331"/>
          </a:xfrm>
          <a:prstGeom prst="rect">
            <a:avLst/>
          </a:prstGeom>
          <a:noFill/>
        </p:spPr>
        <p:txBody>
          <a:bodyPr wrap="square">
            <a:spAutoFit/>
          </a:bodyPr>
          <a:lstStyle/>
          <a:p>
            <a:r>
              <a:rPr lang="zh-CN" altLang="en-US" sz="3600" dirty="0"/>
              <a:t>享元</a:t>
            </a:r>
            <a:r>
              <a:rPr lang="en-US" altLang="zh-CN" sz="3600" dirty="0"/>
              <a:t>(Flyweight)</a:t>
            </a:r>
          </a:p>
        </p:txBody>
      </p:sp>
      <p:sp>
        <p:nvSpPr>
          <p:cNvPr id="8" name="文本框 7">
            <a:extLst>
              <a:ext uri="{FF2B5EF4-FFF2-40B4-BE49-F238E27FC236}">
                <a16:creationId xmlns:a16="http://schemas.microsoft.com/office/drawing/2014/main" id="{84EE04BD-2A0F-41B4-B4B6-013B0B33EC35}"/>
              </a:ext>
            </a:extLst>
          </p:cNvPr>
          <p:cNvSpPr txBox="1"/>
          <p:nvPr/>
        </p:nvSpPr>
        <p:spPr>
          <a:xfrm>
            <a:off x="1002932" y="887105"/>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实战</a:t>
            </a:r>
          </a:p>
        </p:txBody>
      </p:sp>
      <p:pic>
        <p:nvPicPr>
          <p:cNvPr id="11" name="图片 10">
            <a:extLst>
              <a:ext uri="{FF2B5EF4-FFF2-40B4-BE49-F238E27FC236}">
                <a16:creationId xmlns:a16="http://schemas.microsoft.com/office/drawing/2014/main" id="{DF2F6424-8272-47B0-9113-CB399242AB81}"/>
              </a:ext>
            </a:extLst>
          </p:cNvPr>
          <p:cNvPicPr>
            <a:picLocks noChangeAspect="1"/>
          </p:cNvPicPr>
          <p:nvPr/>
        </p:nvPicPr>
        <p:blipFill>
          <a:blip r:embed="rId3"/>
          <a:stretch>
            <a:fillRect/>
          </a:stretch>
        </p:blipFill>
        <p:spPr>
          <a:xfrm>
            <a:off x="569999" y="1493924"/>
            <a:ext cx="5041900" cy="3346450"/>
          </a:xfrm>
          <a:prstGeom prst="rect">
            <a:avLst/>
          </a:prstGeom>
        </p:spPr>
      </p:pic>
      <p:pic>
        <p:nvPicPr>
          <p:cNvPr id="15" name="图片 14">
            <a:extLst>
              <a:ext uri="{FF2B5EF4-FFF2-40B4-BE49-F238E27FC236}">
                <a16:creationId xmlns:a16="http://schemas.microsoft.com/office/drawing/2014/main" id="{C15B81AA-878A-47A7-ACA4-62E14C326BA8}"/>
              </a:ext>
            </a:extLst>
          </p:cNvPr>
          <p:cNvPicPr>
            <a:picLocks noChangeAspect="1"/>
          </p:cNvPicPr>
          <p:nvPr/>
        </p:nvPicPr>
        <p:blipFill>
          <a:blip r:embed="rId4"/>
          <a:stretch>
            <a:fillRect/>
          </a:stretch>
        </p:blipFill>
        <p:spPr>
          <a:xfrm>
            <a:off x="5755409" y="2954193"/>
            <a:ext cx="6375400" cy="3194050"/>
          </a:xfrm>
          <a:prstGeom prst="rect">
            <a:avLst/>
          </a:prstGeom>
        </p:spPr>
      </p:pic>
      <p:sp>
        <p:nvSpPr>
          <p:cNvPr id="3" name="文本框 2">
            <a:extLst>
              <a:ext uri="{FF2B5EF4-FFF2-40B4-BE49-F238E27FC236}">
                <a16:creationId xmlns:a16="http://schemas.microsoft.com/office/drawing/2014/main" id="{4DE7C934-D73B-4375-93DA-1ADDE93C6B39}"/>
              </a:ext>
            </a:extLst>
          </p:cNvPr>
          <p:cNvSpPr txBox="1"/>
          <p:nvPr/>
        </p:nvSpPr>
        <p:spPr>
          <a:xfrm>
            <a:off x="1300023" y="2705587"/>
            <a:ext cx="3685624" cy="307777"/>
          </a:xfrm>
          <a:prstGeom prst="rect">
            <a:avLst/>
          </a:prstGeom>
          <a:noFill/>
        </p:spPr>
        <p:txBody>
          <a:bodyPr wrap="none" rtlCol="0">
            <a:spAutoFit/>
          </a:bodyPr>
          <a:lstStyle/>
          <a:p>
            <a:r>
              <a:rPr lang="en-US" altLang="zh-CN" sz="1400" dirty="0" err="1">
                <a:latin typeface="宋体" panose="02010600030101010101" pitchFamily="2" charset="-122"/>
                <a:ea typeface="宋体" panose="02010600030101010101" pitchFamily="2" charset="-122"/>
              </a:rPr>
              <a:t>redis</a:t>
            </a:r>
            <a:r>
              <a:rPr lang="zh-CN" altLang="en-US" sz="1400" dirty="0">
                <a:latin typeface="宋体" panose="02010600030101010101" pitchFamily="2" charset="-122"/>
                <a:ea typeface="宋体" panose="02010600030101010101" pitchFamily="2" charset="-122"/>
              </a:rPr>
              <a:t>，惰性删除、定期删除、</a:t>
            </a:r>
            <a:r>
              <a:rPr lang="zh-CN" altLang="en-US" sz="1400" i="0" dirty="0">
                <a:solidFill>
                  <a:srgbClr val="333333"/>
                </a:solidFill>
                <a:effectLst/>
                <a:latin typeface="宋体" panose="02010600030101010101" pitchFamily="2" charset="-122"/>
                <a:ea typeface="宋体" panose="02010600030101010101" pitchFamily="2" charset="-122"/>
              </a:rPr>
              <a:t>内存淘汰机制</a:t>
            </a:r>
            <a:endParaRPr lang="zh-CN" altLang="en-US" sz="1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3265259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6BB3223-05AA-4FF0-A960-A66743CB6BDC}"/>
              </a:ext>
            </a:extLst>
          </p:cNvPr>
          <p:cNvSpPr txBox="1"/>
          <p:nvPr/>
        </p:nvSpPr>
        <p:spPr>
          <a:xfrm>
            <a:off x="1002932" y="144830"/>
            <a:ext cx="3405050" cy="646331"/>
          </a:xfrm>
          <a:prstGeom prst="rect">
            <a:avLst/>
          </a:prstGeom>
          <a:noFill/>
        </p:spPr>
        <p:txBody>
          <a:bodyPr wrap="square">
            <a:spAutoFit/>
          </a:bodyPr>
          <a:lstStyle/>
          <a:p>
            <a:r>
              <a:rPr lang="zh-CN" altLang="en-US" sz="3600" dirty="0"/>
              <a:t>适配器</a:t>
            </a:r>
            <a:r>
              <a:rPr lang="en-US" altLang="zh-CN" sz="3600" dirty="0"/>
              <a:t>(Adapter)</a:t>
            </a:r>
          </a:p>
        </p:txBody>
      </p:sp>
      <p:sp>
        <p:nvSpPr>
          <p:cNvPr id="3" name="文本框 2">
            <a:extLst>
              <a:ext uri="{FF2B5EF4-FFF2-40B4-BE49-F238E27FC236}">
                <a16:creationId xmlns:a16="http://schemas.microsoft.com/office/drawing/2014/main" id="{747AF955-B08B-4BBB-A9CD-058B3B7AB9A7}"/>
              </a:ext>
            </a:extLst>
          </p:cNvPr>
          <p:cNvSpPr txBox="1"/>
          <p:nvPr/>
        </p:nvSpPr>
        <p:spPr>
          <a:xfrm>
            <a:off x="996715" y="885437"/>
            <a:ext cx="10261576" cy="307777"/>
          </a:xfrm>
          <a:prstGeom prst="rect">
            <a:avLst/>
          </a:prstGeom>
          <a:noFill/>
          <a:ln>
            <a:solidFill>
              <a:srgbClr val="00B0F0"/>
            </a:solidFill>
            <a:prstDash val="dash"/>
          </a:ln>
        </p:spPr>
        <p:txBody>
          <a:bodyPr wrap="square" rtlCol="0">
            <a:spAutoFit/>
          </a:bodyPr>
          <a:lstStyle/>
          <a:p>
            <a:r>
              <a:rPr lang="zh-CN" altLang="en-US" sz="1400" dirty="0"/>
              <a:t>定义</a:t>
            </a:r>
          </a:p>
        </p:txBody>
      </p:sp>
      <p:sp>
        <p:nvSpPr>
          <p:cNvPr id="5" name="文本框 4">
            <a:extLst>
              <a:ext uri="{FF2B5EF4-FFF2-40B4-BE49-F238E27FC236}">
                <a16:creationId xmlns:a16="http://schemas.microsoft.com/office/drawing/2014/main" id="{7A9D6100-5DE1-45AE-B0FB-D65431A6241D}"/>
              </a:ext>
            </a:extLst>
          </p:cNvPr>
          <p:cNvSpPr txBox="1"/>
          <p:nvPr/>
        </p:nvSpPr>
        <p:spPr>
          <a:xfrm>
            <a:off x="996715" y="1229826"/>
            <a:ext cx="10261576" cy="646331"/>
          </a:xfrm>
          <a:prstGeom prst="rect">
            <a:avLst/>
          </a:prstGeom>
          <a:noFill/>
        </p:spPr>
        <p:txBody>
          <a:bodyPr wrap="square" rtlCol="0">
            <a:spAutoFit/>
          </a:bodyPr>
          <a:lstStyle/>
          <a:p>
            <a:r>
              <a:rPr lang="en-US" altLang="zh-CN" dirty="0"/>
              <a:t>Covert the interface of a class into another interface clients expect.</a:t>
            </a:r>
            <a:r>
              <a:rPr lang="zh-CN" altLang="en-US" dirty="0"/>
              <a:t> </a:t>
            </a:r>
            <a:r>
              <a:rPr lang="en-US" altLang="zh-CN" dirty="0"/>
              <a:t>Adapter</a:t>
            </a:r>
            <a:r>
              <a:rPr lang="zh-CN" altLang="en-US" dirty="0"/>
              <a:t> </a:t>
            </a:r>
            <a:r>
              <a:rPr lang="en-US" altLang="zh-CN" dirty="0"/>
              <a:t>lets classes work together that couldn’t otherwise because of incompatible interface.</a:t>
            </a:r>
          </a:p>
        </p:txBody>
      </p:sp>
      <p:sp>
        <p:nvSpPr>
          <p:cNvPr id="6" name="文本框 5">
            <a:extLst>
              <a:ext uri="{FF2B5EF4-FFF2-40B4-BE49-F238E27FC236}">
                <a16:creationId xmlns:a16="http://schemas.microsoft.com/office/drawing/2014/main" id="{648D61EA-EAA5-45C5-BABB-5B930D84A2EE}"/>
              </a:ext>
            </a:extLst>
          </p:cNvPr>
          <p:cNvSpPr txBox="1"/>
          <p:nvPr/>
        </p:nvSpPr>
        <p:spPr>
          <a:xfrm>
            <a:off x="996715" y="1871541"/>
            <a:ext cx="10261576" cy="523220"/>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将一个类的接口变换成客户端所期待的另一种接口，从而使原本因接口不匹配而无法在一起工作的两个类能够在一起工作。</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别名 </a:t>
            </a:r>
            <a:r>
              <a:rPr lang="en-US" altLang="zh-CN" sz="1400" dirty="0">
                <a:latin typeface="宋体" panose="02010600030101010101" pitchFamily="2" charset="-122"/>
                <a:ea typeface="宋体" panose="02010600030101010101" pitchFamily="2" charset="-122"/>
              </a:rPr>
              <a:t>wrapper</a:t>
            </a:r>
            <a:endParaRPr lang="zh-CN" altLang="en-US" sz="1400" dirty="0">
              <a:latin typeface="宋体" panose="02010600030101010101" pitchFamily="2" charset="-122"/>
              <a:ea typeface="宋体" panose="02010600030101010101" pitchFamily="2" charset="-122"/>
            </a:endParaRPr>
          </a:p>
        </p:txBody>
      </p:sp>
      <p:pic>
        <p:nvPicPr>
          <p:cNvPr id="7" name="图片 6">
            <a:extLst>
              <a:ext uri="{FF2B5EF4-FFF2-40B4-BE49-F238E27FC236}">
                <a16:creationId xmlns:a16="http://schemas.microsoft.com/office/drawing/2014/main" id="{EDB97AD4-022B-4819-B39C-A97792477A21}"/>
              </a:ext>
            </a:extLst>
          </p:cNvPr>
          <p:cNvPicPr>
            <a:picLocks noChangeAspect="1"/>
          </p:cNvPicPr>
          <p:nvPr/>
        </p:nvPicPr>
        <p:blipFill>
          <a:blip r:embed="rId2"/>
          <a:stretch>
            <a:fillRect/>
          </a:stretch>
        </p:blipFill>
        <p:spPr>
          <a:xfrm>
            <a:off x="2557010" y="2252336"/>
            <a:ext cx="6451055" cy="4605663"/>
          </a:xfrm>
          <a:prstGeom prst="rect">
            <a:avLst/>
          </a:prstGeom>
        </p:spPr>
      </p:pic>
    </p:spTree>
    <p:extLst>
      <p:ext uri="{BB962C8B-B14F-4D97-AF65-F5344CB8AC3E}">
        <p14:creationId xmlns:p14="http://schemas.microsoft.com/office/powerpoint/2010/main" val="25851601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6BB3223-05AA-4FF0-A960-A66743CB6BDC}"/>
              </a:ext>
            </a:extLst>
          </p:cNvPr>
          <p:cNvSpPr txBox="1"/>
          <p:nvPr/>
        </p:nvSpPr>
        <p:spPr>
          <a:xfrm>
            <a:off x="1002932" y="144830"/>
            <a:ext cx="3405050" cy="646331"/>
          </a:xfrm>
          <a:prstGeom prst="rect">
            <a:avLst/>
          </a:prstGeom>
          <a:noFill/>
        </p:spPr>
        <p:txBody>
          <a:bodyPr wrap="square">
            <a:spAutoFit/>
          </a:bodyPr>
          <a:lstStyle/>
          <a:p>
            <a:r>
              <a:rPr lang="zh-CN" altLang="en-US" sz="3600" dirty="0"/>
              <a:t>适配器</a:t>
            </a:r>
            <a:r>
              <a:rPr lang="en-US" altLang="zh-CN" sz="3600" dirty="0"/>
              <a:t>(Adapter)</a:t>
            </a:r>
          </a:p>
        </p:txBody>
      </p:sp>
      <p:sp>
        <p:nvSpPr>
          <p:cNvPr id="3" name="文本框 2">
            <a:extLst>
              <a:ext uri="{FF2B5EF4-FFF2-40B4-BE49-F238E27FC236}">
                <a16:creationId xmlns:a16="http://schemas.microsoft.com/office/drawing/2014/main" id="{6A0A9B50-E48F-4A92-9F42-45B8AB2A626A}"/>
              </a:ext>
            </a:extLst>
          </p:cNvPr>
          <p:cNvSpPr txBox="1"/>
          <p:nvPr/>
        </p:nvSpPr>
        <p:spPr>
          <a:xfrm>
            <a:off x="773160" y="2510090"/>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优点</a:t>
            </a:r>
          </a:p>
        </p:txBody>
      </p:sp>
      <p:sp>
        <p:nvSpPr>
          <p:cNvPr id="5" name="文本框 4">
            <a:extLst>
              <a:ext uri="{FF2B5EF4-FFF2-40B4-BE49-F238E27FC236}">
                <a16:creationId xmlns:a16="http://schemas.microsoft.com/office/drawing/2014/main" id="{D9EBF7C6-9686-4ED8-B133-0E0ECEE8AFC8}"/>
              </a:ext>
            </a:extLst>
          </p:cNvPr>
          <p:cNvSpPr txBox="1"/>
          <p:nvPr/>
        </p:nvSpPr>
        <p:spPr>
          <a:xfrm>
            <a:off x="773160" y="2871444"/>
            <a:ext cx="10261576" cy="738664"/>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、可以让两个没有任何关系的类在一起运行，只要适配器这个角色能搞定</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、增加了类的透明性</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3</a:t>
            </a:r>
            <a:r>
              <a:rPr lang="zh-CN" altLang="en-US" sz="1400" dirty="0">
                <a:latin typeface="宋体" panose="02010600030101010101" pitchFamily="2" charset="-122"/>
                <a:ea typeface="宋体" panose="02010600030101010101" pitchFamily="2" charset="-122"/>
              </a:rPr>
              <a:t>、提高的类的复用度</a:t>
            </a:r>
            <a:endParaRPr lang="en-US" altLang="zh-CN" sz="14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714F1DE3-0786-43DE-BDF9-8B5C242963E6}"/>
              </a:ext>
            </a:extLst>
          </p:cNvPr>
          <p:cNvSpPr txBox="1"/>
          <p:nvPr/>
        </p:nvSpPr>
        <p:spPr>
          <a:xfrm>
            <a:off x="773160" y="4150916"/>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注意</a:t>
            </a:r>
          </a:p>
        </p:txBody>
      </p:sp>
      <p:sp>
        <p:nvSpPr>
          <p:cNvPr id="7" name="文本框 6">
            <a:extLst>
              <a:ext uri="{FF2B5EF4-FFF2-40B4-BE49-F238E27FC236}">
                <a16:creationId xmlns:a16="http://schemas.microsoft.com/office/drawing/2014/main" id="{0FB552DD-86C4-47B3-8631-5CCD82DDF4C9}"/>
              </a:ext>
            </a:extLst>
          </p:cNvPr>
          <p:cNvSpPr txBox="1"/>
          <p:nvPr/>
        </p:nvSpPr>
        <p:spPr>
          <a:xfrm>
            <a:off x="773160" y="4594460"/>
            <a:ext cx="10261576"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它不是为了解决开发阶段的问题，而是解决正在服役的项目问题。</a:t>
            </a:r>
            <a:endParaRPr lang="en-US" altLang="zh-CN" sz="1400" dirty="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DB3E7A7C-CAAD-46FC-A3C8-B7A23DCB834D}"/>
              </a:ext>
            </a:extLst>
          </p:cNvPr>
          <p:cNvSpPr txBox="1"/>
          <p:nvPr/>
        </p:nvSpPr>
        <p:spPr>
          <a:xfrm>
            <a:off x="773160" y="1056382"/>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使用场景</a:t>
            </a:r>
          </a:p>
        </p:txBody>
      </p:sp>
      <p:sp>
        <p:nvSpPr>
          <p:cNvPr id="9" name="文本框 8">
            <a:extLst>
              <a:ext uri="{FF2B5EF4-FFF2-40B4-BE49-F238E27FC236}">
                <a16:creationId xmlns:a16="http://schemas.microsoft.com/office/drawing/2014/main" id="{0C15D780-2B0E-4BBB-A9F0-081C95A2D725}"/>
              </a:ext>
            </a:extLst>
          </p:cNvPr>
          <p:cNvSpPr txBox="1"/>
          <p:nvPr/>
        </p:nvSpPr>
        <p:spPr>
          <a:xfrm>
            <a:off x="773160" y="1497554"/>
            <a:ext cx="10261576"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有动机修改一个已经投产中的接口时</a:t>
            </a:r>
            <a:endParaRPr lang="en-US" altLang="zh-CN" sz="1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8063306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6BB3223-05AA-4FF0-A960-A66743CB6BDC}"/>
              </a:ext>
            </a:extLst>
          </p:cNvPr>
          <p:cNvSpPr txBox="1"/>
          <p:nvPr/>
        </p:nvSpPr>
        <p:spPr>
          <a:xfrm>
            <a:off x="1002932" y="144830"/>
            <a:ext cx="3405050" cy="646331"/>
          </a:xfrm>
          <a:prstGeom prst="rect">
            <a:avLst/>
          </a:prstGeom>
          <a:noFill/>
        </p:spPr>
        <p:txBody>
          <a:bodyPr wrap="square">
            <a:spAutoFit/>
          </a:bodyPr>
          <a:lstStyle/>
          <a:p>
            <a:r>
              <a:rPr lang="zh-CN" altLang="en-US" sz="3600" dirty="0"/>
              <a:t>适配器</a:t>
            </a:r>
            <a:r>
              <a:rPr lang="en-US" altLang="zh-CN" sz="3600" dirty="0"/>
              <a:t>(Adapter)</a:t>
            </a:r>
          </a:p>
        </p:txBody>
      </p:sp>
      <p:sp>
        <p:nvSpPr>
          <p:cNvPr id="8" name="文本框 7">
            <a:extLst>
              <a:ext uri="{FF2B5EF4-FFF2-40B4-BE49-F238E27FC236}">
                <a16:creationId xmlns:a16="http://schemas.microsoft.com/office/drawing/2014/main" id="{DB3E7A7C-CAAD-46FC-A3C8-B7A23DCB834D}"/>
              </a:ext>
            </a:extLst>
          </p:cNvPr>
          <p:cNvSpPr txBox="1"/>
          <p:nvPr/>
        </p:nvSpPr>
        <p:spPr>
          <a:xfrm>
            <a:off x="1002932" y="887105"/>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实战</a:t>
            </a:r>
          </a:p>
        </p:txBody>
      </p:sp>
      <p:pic>
        <p:nvPicPr>
          <p:cNvPr id="10" name="图片 9">
            <a:extLst>
              <a:ext uri="{FF2B5EF4-FFF2-40B4-BE49-F238E27FC236}">
                <a16:creationId xmlns:a16="http://schemas.microsoft.com/office/drawing/2014/main" id="{CF2540B9-BAF8-447D-B90B-C736403DB848}"/>
              </a:ext>
            </a:extLst>
          </p:cNvPr>
          <p:cNvPicPr>
            <a:picLocks noChangeAspect="1"/>
          </p:cNvPicPr>
          <p:nvPr/>
        </p:nvPicPr>
        <p:blipFill>
          <a:blip r:embed="rId2"/>
          <a:stretch>
            <a:fillRect/>
          </a:stretch>
        </p:blipFill>
        <p:spPr>
          <a:xfrm>
            <a:off x="2936817" y="1321603"/>
            <a:ext cx="6210300" cy="3117850"/>
          </a:xfrm>
          <a:prstGeom prst="rect">
            <a:avLst/>
          </a:prstGeom>
        </p:spPr>
      </p:pic>
    </p:spTree>
    <p:extLst>
      <p:ext uri="{BB962C8B-B14F-4D97-AF65-F5344CB8AC3E}">
        <p14:creationId xmlns:p14="http://schemas.microsoft.com/office/powerpoint/2010/main" val="11030352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F7FC0B8-FF2D-4327-8F8A-9F003E5A14C2}"/>
              </a:ext>
            </a:extLst>
          </p:cNvPr>
          <p:cNvSpPr txBox="1"/>
          <p:nvPr/>
        </p:nvSpPr>
        <p:spPr>
          <a:xfrm>
            <a:off x="1002932" y="148930"/>
            <a:ext cx="3405050" cy="646331"/>
          </a:xfrm>
          <a:prstGeom prst="rect">
            <a:avLst/>
          </a:prstGeom>
          <a:noFill/>
        </p:spPr>
        <p:txBody>
          <a:bodyPr wrap="square">
            <a:spAutoFit/>
          </a:bodyPr>
          <a:lstStyle/>
          <a:p>
            <a:r>
              <a:rPr lang="zh-CN" altLang="en-US" sz="3600" dirty="0"/>
              <a:t>桥接</a:t>
            </a:r>
            <a:r>
              <a:rPr lang="en-US" altLang="zh-CN" sz="3600" dirty="0"/>
              <a:t>(Bridge)</a:t>
            </a:r>
          </a:p>
        </p:txBody>
      </p:sp>
      <p:sp>
        <p:nvSpPr>
          <p:cNvPr id="3" name="文本框 2">
            <a:extLst>
              <a:ext uri="{FF2B5EF4-FFF2-40B4-BE49-F238E27FC236}">
                <a16:creationId xmlns:a16="http://schemas.microsoft.com/office/drawing/2014/main" id="{C304411C-A60F-4528-A81B-415A4C8C5A80}"/>
              </a:ext>
            </a:extLst>
          </p:cNvPr>
          <p:cNvSpPr txBox="1"/>
          <p:nvPr/>
        </p:nvSpPr>
        <p:spPr>
          <a:xfrm>
            <a:off x="996715" y="885437"/>
            <a:ext cx="10261576" cy="307777"/>
          </a:xfrm>
          <a:prstGeom prst="rect">
            <a:avLst/>
          </a:prstGeom>
          <a:noFill/>
          <a:ln>
            <a:solidFill>
              <a:srgbClr val="00B0F0"/>
            </a:solidFill>
            <a:prstDash val="dash"/>
          </a:ln>
        </p:spPr>
        <p:txBody>
          <a:bodyPr wrap="square" rtlCol="0">
            <a:spAutoFit/>
          </a:bodyPr>
          <a:lstStyle/>
          <a:p>
            <a:r>
              <a:rPr lang="zh-CN" altLang="en-US" sz="1400" dirty="0"/>
              <a:t>定义</a:t>
            </a:r>
          </a:p>
        </p:txBody>
      </p:sp>
      <p:sp>
        <p:nvSpPr>
          <p:cNvPr id="5" name="文本框 4">
            <a:extLst>
              <a:ext uri="{FF2B5EF4-FFF2-40B4-BE49-F238E27FC236}">
                <a16:creationId xmlns:a16="http://schemas.microsoft.com/office/drawing/2014/main" id="{A78C9682-F7B9-4DB6-9094-9F521E6F989E}"/>
              </a:ext>
            </a:extLst>
          </p:cNvPr>
          <p:cNvSpPr txBox="1"/>
          <p:nvPr/>
        </p:nvSpPr>
        <p:spPr>
          <a:xfrm>
            <a:off x="996715" y="1229826"/>
            <a:ext cx="10261576" cy="369332"/>
          </a:xfrm>
          <a:prstGeom prst="rect">
            <a:avLst/>
          </a:prstGeom>
          <a:noFill/>
        </p:spPr>
        <p:txBody>
          <a:bodyPr wrap="square" rtlCol="0">
            <a:spAutoFit/>
          </a:bodyPr>
          <a:lstStyle/>
          <a:p>
            <a:r>
              <a:rPr lang="en-US" altLang="zh-CN" dirty="0"/>
              <a:t>Decouple an abstraction from its implementation so that the two can vary independently</a:t>
            </a:r>
            <a:r>
              <a:rPr lang="zh-CN" altLang="en-US" dirty="0"/>
              <a:t>。</a:t>
            </a:r>
          </a:p>
        </p:txBody>
      </p:sp>
      <p:sp>
        <p:nvSpPr>
          <p:cNvPr id="6" name="文本框 5">
            <a:extLst>
              <a:ext uri="{FF2B5EF4-FFF2-40B4-BE49-F238E27FC236}">
                <a16:creationId xmlns:a16="http://schemas.microsoft.com/office/drawing/2014/main" id="{B9EA1D32-FD6C-4562-92C0-29ABFA27EDD4}"/>
              </a:ext>
            </a:extLst>
          </p:cNvPr>
          <p:cNvSpPr txBox="1"/>
          <p:nvPr/>
        </p:nvSpPr>
        <p:spPr>
          <a:xfrm>
            <a:off x="996715" y="1599158"/>
            <a:ext cx="10261576"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将抽象和实现</a:t>
            </a:r>
            <a:r>
              <a:rPr lang="zh-CN" altLang="en-US" sz="1400" b="1" dirty="0">
                <a:latin typeface="宋体" panose="02010600030101010101" pitchFamily="2" charset="-122"/>
                <a:ea typeface="宋体" panose="02010600030101010101" pitchFamily="2" charset="-122"/>
              </a:rPr>
              <a:t>解耦</a:t>
            </a:r>
            <a:r>
              <a:rPr lang="zh-CN" altLang="en-US" sz="1400" dirty="0">
                <a:latin typeface="宋体" panose="02010600030101010101" pitchFamily="2" charset="-122"/>
                <a:ea typeface="宋体" panose="02010600030101010101" pitchFamily="2" charset="-122"/>
              </a:rPr>
              <a:t>，使得两者可以独立变化</a:t>
            </a:r>
          </a:p>
        </p:txBody>
      </p:sp>
      <p:pic>
        <p:nvPicPr>
          <p:cNvPr id="9" name="图片 8">
            <a:extLst>
              <a:ext uri="{FF2B5EF4-FFF2-40B4-BE49-F238E27FC236}">
                <a16:creationId xmlns:a16="http://schemas.microsoft.com/office/drawing/2014/main" id="{18A23A78-340B-4FCD-8C84-29025C746E95}"/>
              </a:ext>
            </a:extLst>
          </p:cNvPr>
          <p:cNvPicPr>
            <a:picLocks noChangeAspect="1"/>
          </p:cNvPicPr>
          <p:nvPr/>
        </p:nvPicPr>
        <p:blipFill>
          <a:blip r:embed="rId2"/>
          <a:stretch>
            <a:fillRect/>
          </a:stretch>
        </p:blipFill>
        <p:spPr>
          <a:xfrm>
            <a:off x="2379095" y="2017356"/>
            <a:ext cx="8006774" cy="4840644"/>
          </a:xfrm>
          <a:prstGeom prst="rect">
            <a:avLst/>
          </a:prstGeom>
        </p:spPr>
      </p:pic>
    </p:spTree>
    <p:extLst>
      <p:ext uri="{BB962C8B-B14F-4D97-AF65-F5344CB8AC3E}">
        <p14:creationId xmlns:p14="http://schemas.microsoft.com/office/powerpoint/2010/main" val="572105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A0CE1B5-A4C5-4F20-90FE-A19552AA9998}"/>
              </a:ext>
            </a:extLst>
          </p:cNvPr>
          <p:cNvSpPr txBox="1"/>
          <p:nvPr/>
        </p:nvSpPr>
        <p:spPr>
          <a:xfrm>
            <a:off x="1002932" y="153106"/>
            <a:ext cx="2561757" cy="646331"/>
          </a:xfrm>
          <a:prstGeom prst="rect">
            <a:avLst/>
          </a:prstGeom>
          <a:noFill/>
        </p:spPr>
        <p:txBody>
          <a:bodyPr wrap="square">
            <a:spAutoFit/>
          </a:bodyPr>
          <a:lstStyle/>
          <a:p>
            <a:r>
              <a:rPr lang="zh-CN" altLang="en-US" sz="3600" dirty="0"/>
              <a:t>设计原则</a:t>
            </a:r>
          </a:p>
        </p:txBody>
      </p:sp>
      <p:sp>
        <p:nvSpPr>
          <p:cNvPr id="3" name="文本框 2">
            <a:extLst>
              <a:ext uri="{FF2B5EF4-FFF2-40B4-BE49-F238E27FC236}">
                <a16:creationId xmlns:a16="http://schemas.microsoft.com/office/drawing/2014/main" id="{DC0CAD84-E7DE-4F47-A8A1-7E4AC1EA922F}"/>
              </a:ext>
            </a:extLst>
          </p:cNvPr>
          <p:cNvSpPr txBox="1"/>
          <p:nvPr/>
        </p:nvSpPr>
        <p:spPr>
          <a:xfrm>
            <a:off x="3010569" y="198134"/>
            <a:ext cx="1593673" cy="369332"/>
          </a:xfrm>
          <a:prstGeom prst="rect">
            <a:avLst/>
          </a:prstGeom>
          <a:noFill/>
          <a:ln>
            <a:noFill/>
          </a:ln>
        </p:spPr>
        <p:txBody>
          <a:bodyPr wrap="square" rtlCol="0">
            <a:spAutoFit/>
          </a:bodyPr>
          <a:lstStyle/>
          <a:p>
            <a:r>
              <a:rPr lang="zh-CN" altLang="en-US" dirty="0"/>
              <a:t>接口隔离原则</a:t>
            </a:r>
          </a:p>
        </p:txBody>
      </p:sp>
      <p:sp>
        <p:nvSpPr>
          <p:cNvPr id="7" name="文本框 6">
            <a:extLst>
              <a:ext uri="{FF2B5EF4-FFF2-40B4-BE49-F238E27FC236}">
                <a16:creationId xmlns:a16="http://schemas.microsoft.com/office/drawing/2014/main" id="{2CFAC8A5-651F-4BA5-9601-3F313DC6C96E}"/>
              </a:ext>
            </a:extLst>
          </p:cNvPr>
          <p:cNvSpPr txBox="1"/>
          <p:nvPr/>
        </p:nvSpPr>
        <p:spPr>
          <a:xfrm>
            <a:off x="3010569" y="546091"/>
            <a:ext cx="2282997" cy="246221"/>
          </a:xfrm>
          <a:prstGeom prst="rect">
            <a:avLst/>
          </a:prstGeom>
          <a:noFill/>
        </p:spPr>
        <p:txBody>
          <a:bodyPr wrap="none" rtlCol="0">
            <a:spAutoFit/>
          </a:bodyPr>
          <a:lstStyle/>
          <a:p>
            <a:r>
              <a:rPr lang="en-US" altLang="zh-CN" sz="1000" dirty="0">
                <a:solidFill>
                  <a:srgbClr val="202122"/>
                </a:solidFill>
                <a:latin typeface="Arial" panose="020B0604020202020204" pitchFamily="34" charset="0"/>
              </a:rPr>
              <a:t>ISP(I</a:t>
            </a:r>
            <a:r>
              <a:rPr lang="en-US" altLang="zh-CN" sz="1000" b="0" i="0" dirty="0">
                <a:solidFill>
                  <a:srgbClr val="202122"/>
                </a:solidFill>
                <a:effectLst/>
                <a:latin typeface="Arial" panose="020B0604020202020204" pitchFamily="34" charset="0"/>
              </a:rPr>
              <a:t>nterface-segregation principles)</a:t>
            </a:r>
            <a:endParaRPr lang="zh-CN" altLang="en-US" sz="1000" dirty="0"/>
          </a:p>
        </p:txBody>
      </p:sp>
      <p:sp>
        <p:nvSpPr>
          <p:cNvPr id="2" name="文本框 1">
            <a:extLst>
              <a:ext uri="{FF2B5EF4-FFF2-40B4-BE49-F238E27FC236}">
                <a16:creationId xmlns:a16="http://schemas.microsoft.com/office/drawing/2014/main" id="{B9EC173A-EC15-4450-82F2-37EC015983F8}"/>
              </a:ext>
            </a:extLst>
          </p:cNvPr>
          <p:cNvSpPr txBox="1"/>
          <p:nvPr/>
        </p:nvSpPr>
        <p:spPr>
          <a:xfrm>
            <a:off x="1002932" y="1186636"/>
            <a:ext cx="9003299" cy="369332"/>
          </a:xfrm>
          <a:prstGeom prst="rect">
            <a:avLst/>
          </a:prstGeom>
          <a:noFill/>
        </p:spPr>
        <p:txBody>
          <a:bodyPr wrap="none" rtlCol="0">
            <a:spAutoFit/>
          </a:bodyPr>
          <a:lstStyle/>
          <a:p>
            <a:r>
              <a:rPr lang="en-US" altLang="zh-CN" dirty="0"/>
              <a:t>The dependency of one class to another one should depend on the smallest possible interface.</a:t>
            </a:r>
            <a:endParaRPr lang="zh-CN" altLang="en-US" dirty="0"/>
          </a:p>
        </p:txBody>
      </p:sp>
      <p:sp>
        <p:nvSpPr>
          <p:cNvPr id="8" name="文本框 7">
            <a:extLst>
              <a:ext uri="{FF2B5EF4-FFF2-40B4-BE49-F238E27FC236}">
                <a16:creationId xmlns:a16="http://schemas.microsoft.com/office/drawing/2014/main" id="{2EFC66A1-DA94-4A9C-8CD6-06D04C4D64CF}"/>
              </a:ext>
            </a:extLst>
          </p:cNvPr>
          <p:cNvSpPr txBox="1"/>
          <p:nvPr/>
        </p:nvSpPr>
        <p:spPr>
          <a:xfrm>
            <a:off x="1002931" y="933031"/>
            <a:ext cx="7100342" cy="369332"/>
          </a:xfrm>
          <a:prstGeom prst="rect">
            <a:avLst/>
          </a:prstGeom>
          <a:noFill/>
        </p:spPr>
        <p:txBody>
          <a:bodyPr wrap="none" rtlCol="0">
            <a:spAutoFit/>
          </a:bodyPr>
          <a:lstStyle/>
          <a:p>
            <a:r>
              <a:rPr lang="en-US" altLang="zh-CN" dirty="0"/>
              <a:t>Clients should not be forced to depend upon interface that they don’t use.</a:t>
            </a:r>
            <a:endParaRPr lang="zh-CN" altLang="en-US" dirty="0"/>
          </a:p>
        </p:txBody>
      </p:sp>
      <p:sp>
        <p:nvSpPr>
          <p:cNvPr id="6" name="文本框 5">
            <a:extLst>
              <a:ext uri="{FF2B5EF4-FFF2-40B4-BE49-F238E27FC236}">
                <a16:creationId xmlns:a16="http://schemas.microsoft.com/office/drawing/2014/main" id="{061A86B7-06E9-4DDE-8EE0-791C0EB73591}"/>
              </a:ext>
            </a:extLst>
          </p:cNvPr>
          <p:cNvSpPr txBox="1"/>
          <p:nvPr/>
        </p:nvSpPr>
        <p:spPr>
          <a:xfrm>
            <a:off x="1002931" y="1555968"/>
            <a:ext cx="3595856" cy="307777"/>
          </a:xfrm>
          <a:prstGeom prst="rect">
            <a:avLst/>
          </a:prstGeom>
          <a:noFill/>
        </p:spPr>
        <p:txBody>
          <a:bodyPr wrap="none" rtlCol="0">
            <a:spAutoFit/>
          </a:bodyPr>
          <a:lstStyle/>
          <a:p>
            <a:r>
              <a:rPr lang="zh-CN" altLang="en-US" sz="1400" dirty="0"/>
              <a:t>接口尽量细化，同时接口中的方法尽量最少</a:t>
            </a:r>
          </a:p>
        </p:txBody>
      </p:sp>
      <p:pic>
        <p:nvPicPr>
          <p:cNvPr id="10" name="图片 9">
            <a:extLst>
              <a:ext uri="{FF2B5EF4-FFF2-40B4-BE49-F238E27FC236}">
                <a16:creationId xmlns:a16="http://schemas.microsoft.com/office/drawing/2014/main" id="{014F18EA-C758-4F47-88F8-DD1CA1E5B468}"/>
              </a:ext>
            </a:extLst>
          </p:cNvPr>
          <p:cNvPicPr>
            <a:picLocks noChangeAspect="1"/>
          </p:cNvPicPr>
          <p:nvPr/>
        </p:nvPicPr>
        <p:blipFill>
          <a:blip r:embed="rId2"/>
          <a:stretch>
            <a:fillRect/>
          </a:stretch>
        </p:blipFill>
        <p:spPr>
          <a:xfrm>
            <a:off x="1787471" y="1899193"/>
            <a:ext cx="7398586" cy="3827188"/>
          </a:xfrm>
          <a:prstGeom prst="rect">
            <a:avLst/>
          </a:prstGeom>
        </p:spPr>
      </p:pic>
      <p:sp>
        <p:nvSpPr>
          <p:cNvPr id="12" name="文本框 11">
            <a:extLst>
              <a:ext uri="{FF2B5EF4-FFF2-40B4-BE49-F238E27FC236}">
                <a16:creationId xmlns:a16="http://schemas.microsoft.com/office/drawing/2014/main" id="{C377BEE6-7CBB-48D4-B812-247C7F28275F}"/>
              </a:ext>
            </a:extLst>
          </p:cNvPr>
          <p:cNvSpPr txBox="1"/>
          <p:nvPr/>
        </p:nvSpPr>
        <p:spPr>
          <a:xfrm>
            <a:off x="776378" y="1979804"/>
            <a:ext cx="804936" cy="338554"/>
          </a:xfrm>
          <a:prstGeom prst="rect">
            <a:avLst/>
          </a:prstGeom>
          <a:noFill/>
          <a:ln w="9525" cap="flat">
            <a:solidFill>
              <a:srgbClr val="00B0F0"/>
            </a:solidFill>
            <a:prstDash val="dash"/>
          </a:ln>
        </p:spPr>
        <p:txBody>
          <a:bodyPr wrap="square" rtlCol="0">
            <a:spAutoFit/>
          </a:bodyPr>
          <a:lstStyle/>
          <a:p>
            <a:r>
              <a:rPr lang="zh-CN" altLang="en-US" sz="800" dirty="0"/>
              <a:t>实例接口、类接口</a:t>
            </a:r>
          </a:p>
        </p:txBody>
      </p:sp>
      <p:cxnSp>
        <p:nvCxnSpPr>
          <p:cNvPr id="13" name="直接连接符 12">
            <a:extLst>
              <a:ext uri="{FF2B5EF4-FFF2-40B4-BE49-F238E27FC236}">
                <a16:creationId xmlns:a16="http://schemas.microsoft.com/office/drawing/2014/main" id="{47EB6E92-7FDB-4016-B055-643630E9A02B}"/>
              </a:ext>
            </a:extLst>
          </p:cNvPr>
          <p:cNvCxnSpPr>
            <a:cxnSpLocks/>
            <a:stCxn id="12" idx="0"/>
          </p:cNvCxnSpPr>
          <p:nvPr/>
        </p:nvCxnSpPr>
        <p:spPr>
          <a:xfrm flipV="1">
            <a:off x="1178846" y="1776452"/>
            <a:ext cx="63800" cy="2033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74888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F7FC0B8-FF2D-4327-8F8A-9F003E5A14C2}"/>
              </a:ext>
            </a:extLst>
          </p:cNvPr>
          <p:cNvSpPr txBox="1"/>
          <p:nvPr/>
        </p:nvSpPr>
        <p:spPr>
          <a:xfrm>
            <a:off x="1002932" y="148930"/>
            <a:ext cx="3405050" cy="646331"/>
          </a:xfrm>
          <a:prstGeom prst="rect">
            <a:avLst/>
          </a:prstGeom>
          <a:noFill/>
        </p:spPr>
        <p:txBody>
          <a:bodyPr wrap="square">
            <a:spAutoFit/>
          </a:bodyPr>
          <a:lstStyle/>
          <a:p>
            <a:r>
              <a:rPr lang="zh-CN" altLang="en-US" sz="3600" dirty="0"/>
              <a:t>桥接</a:t>
            </a:r>
            <a:r>
              <a:rPr lang="en-US" altLang="zh-CN" sz="3600" dirty="0"/>
              <a:t>(Bridge)</a:t>
            </a:r>
          </a:p>
        </p:txBody>
      </p:sp>
      <p:sp>
        <p:nvSpPr>
          <p:cNvPr id="3" name="文本框 2">
            <a:extLst>
              <a:ext uri="{FF2B5EF4-FFF2-40B4-BE49-F238E27FC236}">
                <a16:creationId xmlns:a16="http://schemas.microsoft.com/office/drawing/2014/main" id="{358885DA-4C63-4AE3-9A18-2A6ECC214F8D}"/>
              </a:ext>
            </a:extLst>
          </p:cNvPr>
          <p:cNvSpPr txBox="1"/>
          <p:nvPr/>
        </p:nvSpPr>
        <p:spPr>
          <a:xfrm>
            <a:off x="773160" y="2510090"/>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优点</a:t>
            </a:r>
          </a:p>
        </p:txBody>
      </p:sp>
      <p:sp>
        <p:nvSpPr>
          <p:cNvPr id="5" name="文本框 4">
            <a:extLst>
              <a:ext uri="{FF2B5EF4-FFF2-40B4-BE49-F238E27FC236}">
                <a16:creationId xmlns:a16="http://schemas.microsoft.com/office/drawing/2014/main" id="{24595F6C-3039-49C1-9FF3-E92867413573}"/>
              </a:ext>
            </a:extLst>
          </p:cNvPr>
          <p:cNvSpPr txBox="1"/>
          <p:nvPr/>
        </p:nvSpPr>
        <p:spPr>
          <a:xfrm>
            <a:off x="773160" y="2871444"/>
            <a:ext cx="10261576" cy="523220"/>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、抽象和实现分离</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、细节对客户透明</a:t>
            </a:r>
            <a:endParaRPr lang="en-US" altLang="zh-CN" sz="14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F459CCF0-4DD7-421E-B121-25B7E8BB238B}"/>
              </a:ext>
            </a:extLst>
          </p:cNvPr>
          <p:cNvSpPr txBox="1"/>
          <p:nvPr/>
        </p:nvSpPr>
        <p:spPr>
          <a:xfrm>
            <a:off x="773160" y="4150916"/>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注意</a:t>
            </a:r>
          </a:p>
        </p:txBody>
      </p:sp>
      <p:sp>
        <p:nvSpPr>
          <p:cNvPr id="7" name="文本框 6">
            <a:extLst>
              <a:ext uri="{FF2B5EF4-FFF2-40B4-BE49-F238E27FC236}">
                <a16:creationId xmlns:a16="http://schemas.microsoft.com/office/drawing/2014/main" id="{BF02304A-2807-41AD-8CB5-C67EB3689F16}"/>
              </a:ext>
            </a:extLst>
          </p:cNvPr>
          <p:cNvSpPr txBox="1"/>
          <p:nvPr/>
        </p:nvSpPr>
        <p:spPr>
          <a:xfrm>
            <a:off x="773160" y="4594460"/>
            <a:ext cx="10261576" cy="738664"/>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、使用该模式时，主要考虑如何拆分抽象和实现。</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、其意图还是对变化的封装，尽量把可能变化的因素封装到最细最小的逻辑单元，避免风险扩散</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3</a:t>
            </a:r>
            <a:r>
              <a:rPr lang="zh-CN" altLang="en-US" sz="1400" dirty="0">
                <a:latin typeface="宋体" panose="02010600030101010101" pitchFamily="2" charset="-122"/>
                <a:ea typeface="宋体" panose="02010600030101010101" pitchFamily="2" charset="-122"/>
              </a:rPr>
              <a:t>、发现类的继承有</a:t>
            </a:r>
            <a:r>
              <a:rPr lang="en-US" altLang="zh-CN" sz="1400" dirty="0">
                <a:latin typeface="宋体" panose="02010600030101010101" pitchFamily="2" charset="-122"/>
                <a:ea typeface="宋体" panose="02010600030101010101" pitchFamily="2" charset="-122"/>
              </a:rPr>
              <a:t>N</a:t>
            </a:r>
            <a:r>
              <a:rPr lang="zh-CN" altLang="en-US" sz="1400" dirty="0">
                <a:latin typeface="宋体" panose="02010600030101010101" pitchFamily="2" charset="-122"/>
                <a:ea typeface="宋体" panose="02010600030101010101" pitchFamily="2" charset="-122"/>
              </a:rPr>
              <a:t>层时，可以考虑使用此模式</a:t>
            </a:r>
            <a:endParaRPr lang="en-US" altLang="zh-CN" sz="1400" dirty="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AEA32678-E6F6-4BC2-9812-986ABFF68149}"/>
              </a:ext>
            </a:extLst>
          </p:cNvPr>
          <p:cNvSpPr txBox="1"/>
          <p:nvPr/>
        </p:nvSpPr>
        <p:spPr>
          <a:xfrm>
            <a:off x="773160" y="1056382"/>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使用场景</a:t>
            </a:r>
          </a:p>
        </p:txBody>
      </p:sp>
      <p:sp>
        <p:nvSpPr>
          <p:cNvPr id="9" name="文本框 8">
            <a:extLst>
              <a:ext uri="{FF2B5EF4-FFF2-40B4-BE49-F238E27FC236}">
                <a16:creationId xmlns:a16="http://schemas.microsoft.com/office/drawing/2014/main" id="{327A1010-9E9F-4038-AF9C-CD14A306B036}"/>
              </a:ext>
            </a:extLst>
          </p:cNvPr>
          <p:cNvSpPr txBox="1"/>
          <p:nvPr/>
        </p:nvSpPr>
        <p:spPr>
          <a:xfrm>
            <a:off x="773160" y="1497554"/>
            <a:ext cx="10261576" cy="738664"/>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、不希望或不适用使用继承的场景</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、接口或抽象不稳定的场景</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3</a:t>
            </a:r>
            <a:r>
              <a:rPr lang="zh-CN" altLang="en-US" sz="1400" dirty="0">
                <a:latin typeface="宋体" panose="02010600030101010101" pitchFamily="2" charset="-122"/>
                <a:ea typeface="宋体" panose="02010600030101010101" pitchFamily="2" charset="-122"/>
              </a:rPr>
              <a:t>、多个对象间共享实现，但同时要求调用者不知道这一点</a:t>
            </a:r>
            <a:endParaRPr lang="en-US" altLang="zh-CN" sz="1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540440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1DE8E21-9B89-49F6-BAD1-90CE1F865D20}"/>
              </a:ext>
            </a:extLst>
          </p:cNvPr>
          <p:cNvSpPr txBox="1"/>
          <p:nvPr/>
        </p:nvSpPr>
        <p:spPr>
          <a:xfrm>
            <a:off x="1002932" y="144830"/>
            <a:ext cx="3405050" cy="646331"/>
          </a:xfrm>
          <a:prstGeom prst="rect">
            <a:avLst/>
          </a:prstGeom>
          <a:noFill/>
        </p:spPr>
        <p:txBody>
          <a:bodyPr wrap="square">
            <a:spAutoFit/>
          </a:bodyPr>
          <a:lstStyle/>
          <a:p>
            <a:r>
              <a:rPr lang="zh-CN" altLang="en-US" sz="3600" dirty="0"/>
              <a:t>策略</a:t>
            </a:r>
            <a:r>
              <a:rPr lang="en-US" altLang="zh-CN" sz="3600" dirty="0"/>
              <a:t>&amp;</a:t>
            </a:r>
            <a:r>
              <a:rPr lang="zh-CN" altLang="en-US" sz="3600" dirty="0"/>
              <a:t>桥接</a:t>
            </a:r>
            <a:endParaRPr lang="en-US" altLang="zh-CN" sz="3600" dirty="0"/>
          </a:p>
        </p:txBody>
      </p:sp>
      <p:sp>
        <p:nvSpPr>
          <p:cNvPr id="3" name="文本框 2">
            <a:extLst>
              <a:ext uri="{FF2B5EF4-FFF2-40B4-BE49-F238E27FC236}">
                <a16:creationId xmlns:a16="http://schemas.microsoft.com/office/drawing/2014/main" id="{B898CAC7-3017-4AFB-B7F4-17A7D27E52D1}"/>
              </a:ext>
            </a:extLst>
          </p:cNvPr>
          <p:cNvSpPr txBox="1"/>
          <p:nvPr/>
        </p:nvSpPr>
        <p:spPr>
          <a:xfrm>
            <a:off x="773160" y="1056382"/>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策略</a:t>
            </a:r>
          </a:p>
        </p:txBody>
      </p:sp>
      <p:sp>
        <p:nvSpPr>
          <p:cNvPr id="5" name="文本框 4">
            <a:extLst>
              <a:ext uri="{FF2B5EF4-FFF2-40B4-BE49-F238E27FC236}">
                <a16:creationId xmlns:a16="http://schemas.microsoft.com/office/drawing/2014/main" id="{FBF26807-FBC2-4AC8-BF44-520A1B3B144B}"/>
              </a:ext>
            </a:extLst>
          </p:cNvPr>
          <p:cNvSpPr txBox="1"/>
          <p:nvPr/>
        </p:nvSpPr>
        <p:spPr>
          <a:xfrm>
            <a:off x="773160" y="1497554"/>
            <a:ext cx="10261576" cy="1169551"/>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关注算法的完整性、封装性</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封装算法，认为算法已经是一个完整的，不可拆分的原子业务</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具体的算法是负责一个完整算法逻辑，是不可再拆分的原子业务单元，一旦变更就是对算法的整体变更</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让算法独立，并且可以互相替换，让行为的变化独立于拥有行为的客户</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降低算法内部的改变对外界的影响</a:t>
            </a:r>
            <a:endParaRPr lang="en-US" altLang="zh-CN" sz="14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5D1DC569-0AC8-4E82-845D-5A010770CF6B}"/>
              </a:ext>
            </a:extLst>
          </p:cNvPr>
          <p:cNvSpPr txBox="1"/>
          <p:nvPr/>
        </p:nvSpPr>
        <p:spPr>
          <a:xfrm>
            <a:off x="724638" y="2939171"/>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桥接</a:t>
            </a:r>
          </a:p>
        </p:txBody>
      </p:sp>
      <p:sp>
        <p:nvSpPr>
          <p:cNvPr id="7" name="文本框 6">
            <a:extLst>
              <a:ext uri="{FF2B5EF4-FFF2-40B4-BE49-F238E27FC236}">
                <a16:creationId xmlns:a16="http://schemas.microsoft.com/office/drawing/2014/main" id="{E1E1EE6A-B53A-4055-9062-2289AB17E93B}"/>
              </a:ext>
            </a:extLst>
          </p:cNvPr>
          <p:cNvSpPr txBox="1"/>
          <p:nvPr/>
        </p:nvSpPr>
        <p:spPr>
          <a:xfrm>
            <a:off x="724638" y="3380343"/>
            <a:ext cx="10261576"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解决在不破坏封装的情况下如何抽取出对象的抽象部分和实现部分，即让抽象和实现都可以独立的变化</a:t>
            </a:r>
            <a:endParaRPr lang="en-US" altLang="zh-CN" sz="1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4827121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1DE8E21-9B89-49F6-BAD1-90CE1F865D20}"/>
              </a:ext>
            </a:extLst>
          </p:cNvPr>
          <p:cNvSpPr txBox="1"/>
          <p:nvPr/>
        </p:nvSpPr>
        <p:spPr>
          <a:xfrm>
            <a:off x="1002932" y="144830"/>
            <a:ext cx="3405050" cy="646331"/>
          </a:xfrm>
          <a:prstGeom prst="rect">
            <a:avLst/>
          </a:prstGeom>
          <a:noFill/>
        </p:spPr>
        <p:txBody>
          <a:bodyPr wrap="square">
            <a:spAutoFit/>
          </a:bodyPr>
          <a:lstStyle/>
          <a:p>
            <a:r>
              <a:rPr lang="zh-CN" altLang="en-US" sz="3600" dirty="0"/>
              <a:t>适配器</a:t>
            </a:r>
            <a:r>
              <a:rPr lang="en-US" altLang="zh-CN" sz="3600" dirty="0"/>
              <a:t>&amp;</a:t>
            </a:r>
            <a:r>
              <a:rPr lang="zh-CN" altLang="en-US" sz="3600" dirty="0"/>
              <a:t>桥接</a:t>
            </a:r>
            <a:endParaRPr lang="en-US" altLang="zh-CN" sz="3600" dirty="0"/>
          </a:p>
        </p:txBody>
      </p:sp>
      <p:sp>
        <p:nvSpPr>
          <p:cNvPr id="6" name="文本框 5">
            <a:extLst>
              <a:ext uri="{FF2B5EF4-FFF2-40B4-BE49-F238E27FC236}">
                <a16:creationId xmlns:a16="http://schemas.microsoft.com/office/drawing/2014/main" id="{5D1DC569-0AC8-4E82-845D-5A010770CF6B}"/>
              </a:ext>
            </a:extLst>
          </p:cNvPr>
          <p:cNvSpPr txBox="1"/>
          <p:nvPr/>
        </p:nvSpPr>
        <p:spPr>
          <a:xfrm>
            <a:off x="1002932" y="2667531"/>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桥接</a:t>
            </a:r>
          </a:p>
        </p:txBody>
      </p:sp>
      <p:sp>
        <p:nvSpPr>
          <p:cNvPr id="7" name="文本框 6">
            <a:extLst>
              <a:ext uri="{FF2B5EF4-FFF2-40B4-BE49-F238E27FC236}">
                <a16:creationId xmlns:a16="http://schemas.microsoft.com/office/drawing/2014/main" id="{E1E1EE6A-B53A-4055-9062-2289AB17E93B}"/>
              </a:ext>
            </a:extLst>
          </p:cNvPr>
          <p:cNvSpPr txBox="1"/>
          <p:nvPr/>
        </p:nvSpPr>
        <p:spPr>
          <a:xfrm>
            <a:off x="1002932" y="3108703"/>
            <a:ext cx="10261576" cy="523220"/>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解决在不破坏封装的情况下如何抽取出对象的抽象部分和实现部分，即让抽象和实现都可以独立的变化</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发生于系统设计时</a:t>
            </a:r>
            <a:endParaRPr lang="en-US" altLang="zh-CN" sz="1400" dirty="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431E1F06-3F79-46AB-822D-CEF31B641F01}"/>
              </a:ext>
            </a:extLst>
          </p:cNvPr>
          <p:cNvSpPr txBox="1"/>
          <p:nvPr/>
        </p:nvSpPr>
        <p:spPr>
          <a:xfrm>
            <a:off x="1002932" y="1016061"/>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适配器</a:t>
            </a:r>
          </a:p>
        </p:txBody>
      </p:sp>
      <p:sp>
        <p:nvSpPr>
          <p:cNvPr id="9" name="文本框 8">
            <a:extLst>
              <a:ext uri="{FF2B5EF4-FFF2-40B4-BE49-F238E27FC236}">
                <a16:creationId xmlns:a16="http://schemas.microsoft.com/office/drawing/2014/main" id="{C0CAA91E-BF0D-44C4-B600-57C3552AB764}"/>
              </a:ext>
            </a:extLst>
          </p:cNvPr>
          <p:cNvSpPr txBox="1"/>
          <p:nvPr/>
        </p:nvSpPr>
        <p:spPr>
          <a:xfrm>
            <a:off x="1002932" y="1421155"/>
            <a:ext cx="10261576" cy="738664"/>
          </a:xfrm>
          <a:prstGeom prst="rect">
            <a:avLst/>
          </a:prstGeom>
          <a:noFill/>
        </p:spPr>
        <p:txBody>
          <a:bodyPr wrap="square" rtlCol="0">
            <a:spAutoFit/>
          </a:bodyPr>
          <a:lstStyle/>
          <a:p>
            <a:r>
              <a:rPr lang="zh-CN" altLang="en-US" sz="1400" dirty="0"/>
              <a:t>关注（必须是）两个不同对象之间的转化</a:t>
            </a:r>
            <a:endParaRPr lang="en-US" altLang="zh-CN" sz="1400" dirty="0"/>
          </a:p>
          <a:p>
            <a:r>
              <a:rPr lang="zh-CN" altLang="en-US" sz="1400" dirty="0"/>
              <a:t>是一个补救模式，着重于处理系统已经设计好后</a:t>
            </a:r>
            <a:endParaRPr lang="en-US" altLang="zh-CN" sz="1400" dirty="0"/>
          </a:p>
          <a:p>
            <a:r>
              <a:rPr lang="zh-CN" altLang="en-US" sz="1400" dirty="0"/>
              <a:t>修饰非血缘关系类，把一个非本家族的对象伪装成本家族的对象</a:t>
            </a:r>
          </a:p>
        </p:txBody>
      </p:sp>
    </p:spTree>
    <p:extLst>
      <p:ext uri="{BB962C8B-B14F-4D97-AF65-F5344CB8AC3E}">
        <p14:creationId xmlns:p14="http://schemas.microsoft.com/office/powerpoint/2010/main" val="36167883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B18DC28-5ED3-4A04-9552-B995DA55AEE4}"/>
              </a:ext>
            </a:extLst>
          </p:cNvPr>
          <p:cNvSpPr txBox="1"/>
          <p:nvPr/>
        </p:nvSpPr>
        <p:spPr>
          <a:xfrm>
            <a:off x="1002931" y="144830"/>
            <a:ext cx="3630575" cy="646331"/>
          </a:xfrm>
          <a:prstGeom prst="rect">
            <a:avLst/>
          </a:prstGeom>
          <a:noFill/>
        </p:spPr>
        <p:txBody>
          <a:bodyPr wrap="square">
            <a:spAutoFit/>
          </a:bodyPr>
          <a:lstStyle/>
          <a:p>
            <a:r>
              <a:rPr lang="zh-CN" altLang="en-US" sz="3600" dirty="0"/>
              <a:t>备忘录</a:t>
            </a:r>
            <a:r>
              <a:rPr lang="en-US" altLang="zh-CN" sz="3600" dirty="0"/>
              <a:t>(Memento)</a:t>
            </a:r>
          </a:p>
        </p:txBody>
      </p:sp>
      <p:sp>
        <p:nvSpPr>
          <p:cNvPr id="3" name="文本框 2">
            <a:extLst>
              <a:ext uri="{FF2B5EF4-FFF2-40B4-BE49-F238E27FC236}">
                <a16:creationId xmlns:a16="http://schemas.microsoft.com/office/drawing/2014/main" id="{9A7409CF-F6A6-4AB8-9ADE-03973A84EEC1}"/>
              </a:ext>
            </a:extLst>
          </p:cNvPr>
          <p:cNvSpPr txBox="1"/>
          <p:nvPr/>
        </p:nvSpPr>
        <p:spPr>
          <a:xfrm>
            <a:off x="996715" y="885437"/>
            <a:ext cx="10261576" cy="307777"/>
          </a:xfrm>
          <a:prstGeom prst="rect">
            <a:avLst/>
          </a:prstGeom>
          <a:noFill/>
          <a:ln>
            <a:solidFill>
              <a:srgbClr val="00B0F0"/>
            </a:solidFill>
            <a:prstDash val="dash"/>
          </a:ln>
        </p:spPr>
        <p:txBody>
          <a:bodyPr wrap="square" rtlCol="0">
            <a:spAutoFit/>
          </a:bodyPr>
          <a:lstStyle/>
          <a:p>
            <a:r>
              <a:rPr lang="zh-CN" altLang="en-US" sz="1400" dirty="0"/>
              <a:t>定义</a:t>
            </a:r>
          </a:p>
        </p:txBody>
      </p:sp>
      <p:sp>
        <p:nvSpPr>
          <p:cNvPr id="5" name="文本框 4">
            <a:extLst>
              <a:ext uri="{FF2B5EF4-FFF2-40B4-BE49-F238E27FC236}">
                <a16:creationId xmlns:a16="http://schemas.microsoft.com/office/drawing/2014/main" id="{619E5C6B-C9C0-4D25-8EDF-7DE1BDF1C6D2}"/>
              </a:ext>
            </a:extLst>
          </p:cNvPr>
          <p:cNvSpPr txBox="1"/>
          <p:nvPr/>
        </p:nvSpPr>
        <p:spPr>
          <a:xfrm>
            <a:off x="996715" y="1229826"/>
            <a:ext cx="10261576" cy="646331"/>
          </a:xfrm>
          <a:prstGeom prst="rect">
            <a:avLst/>
          </a:prstGeom>
          <a:noFill/>
        </p:spPr>
        <p:txBody>
          <a:bodyPr wrap="square" rtlCol="0">
            <a:spAutoFit/>
          </a:bodyPr>
          <a:lstStyle/>
          <a:p>
            <a:r>
              <a:rPr lang="en-US" altLang="zh-CN" dirty="0"/>
              <a:t>Without violating encapsulation, capture and externalize an object’s internal state so that the object can be restored to this state later.</a:t>
            </a:r>
            <a:endParaRPr lang="zh-CN" altLang="en-US" dirty="0"/>
          </a:p>
        </p:txBody>
      </p:sp>
      <p:sp>
        <p:nvSpPr>
          <p:cNvPr id="6" name="文本框 5">
            <a:extLst>
              <a:ext uri="{FF2B5EF4-FFF2-40B4-BE49-F238E27FC236}">
                <a16:creationId xmlns:a16="http://schemas.microsoft.com/office/drawing/2014/main" id="{04DFE9CA-4865-44A9-AB94-06A68447A08B}"/>
              </a:ext>
            </a:extLst>
          </p:cNvPr>
          <p:cNvSpPr txBox="1"/>
          <p:nvPr/>
        </p:nvSpPr>
        <p:spPr>
          <a:xfrm>
            <a:off x="996715" y="1871541"/>
            <a:ext cx="10261576"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备忘录模式就是一个对象的备份模式，提供了一种程序数据的备份的方法。</a:t>
            </a:r>
          </a:p>
        </p:txBody>
      </p:sp>
      <p:pic>
        <p:nvPicPr>
          <p:cNvPr id="7" name="图片 6">
            <a:extLst>
              <a:ext uri="{FF2B5EF4-FFF2-40B4-BE49-F238E27FC236}">
                <a16:creationId xmlns:a16="http://schemas.microsoft.com/office/drawing/2014/main" id="{F90C2E10-5899-4B0F-AEC5-9B6C9493BDA0}"/>
              </a:ext>
            </a:extLst>
          </p:cNvPr>
          <p:cNvPicPr>
            <a:picLocks noChangeAspect="1"/>
          </p:cNvPicPr>
          <p:nvPr/>
        </p:nvPicPr>
        <p:blipFill>
          <a:blip r:embed="rId2"/>
          <a:stretch>
            <a:fillRect/>
          </a:stretch>
        </p:blipFill>
        <p:spPr>
          <a:xfrm>
            <a:off x="1741911" y="2138345"/>
            <a:ext cx="8401997" cy="4702551"/>
          </a:xfrm>
          <a:prstGeom prst="rect">
            <a:avLst/>
          </a:prstGeom>
        </p:spPr>
      </p:pic>
    </p:spTree>
    <p:extLst>
      <p:ext uri="{BB962C8B-B14F-4D97-AF65-F5344CB8AC3E}">
        <p14:creationId xmlns:p14="http://schemas.microsoft.com/office/powerpoint/2010/main" val="21656683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B18DC28-5ED3-4A04-9552-B995DA55AEE4}"/>
              </a:ext>
            </a:extLst>
          </p:cNvPr>
          <p:cNvSpPr txBox="1"/>
          <p:nvPr/>
        </p:nvSpPr>
        <p:spPr>
          <a:xfrm>
            <a:off x="1002931" y="144830"/>
            <a:ext cx="3630575" cy="646331"/>
          </a:xfrm>
          <a:prstGeom prst="rect">
            <a:avLst/>
          </a:prstGeom>
          <a:noFill/>
        </p:spPr>
        <p:txBody>
          <a:bodyPr wrap="square">
            <a:spAutoFit/>
          </a:bodyPr>
          <a:lstStyle/>
          <a:p>
            <a:r>
              <a:rPr lang="zh-CN" altLang="en-US" sz="3600" dirty="0"/>
              <a:t>备忘录</a:t>
            </a:r>
            <a:r>
              <a:rPr lang="en-US" altLang="zh-CN" sz="3600" dirty="0"/>
              <a:t>(Memento)</a:t>
            </a:r>
          </a:p>
        </p:txBody>
      </p:sp>
      <p:sp>
        <p:nvSpPr>
          <p:cNvPr id="3" name="文本框 2">
            <a:extLst>
              <a:ext uri="{FF2B5EF4-FFF2-40B4-BE49-F238E27FC236}">
                <a16:creationId xmlns:a16="http://schemas.microsoft.com/office/drawing/2014/main" id="{A5D2141A-701F-4F48-B3BB-80BAF9DF41F0}"/>
              </a:ext>
            </a:extLst>
          </p:cNvPr>
          <p:cNvSpPr txBox="1"/>
          <p:nvPr/>
        </p:nvSpPr>
        <p:spPr>
          <a:xfrm>
            <a:off x="773160" y="2510090"/>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优点</a:t>
            </a:r>
          </a:p>
        </p:txBody>
      </p:sp>
      <p:sp>
        <p:nvSpPr>
          <p:cNvPr id="5" name="文本框 4">
            <a:extLst>
              <a:ext uri="{FF2B5EF4-FFF2-40B4-BE49-F238E27FC236}">
                <a16:creationId xmlns:a16="http://schemas.microsoft.com/office/drawing/2014/main" id="{B3D02B43-23E9-4988-B556-E8EEC2EBBE71}"/>
              </a:ext>
            </a:extLst>
          </p:cNvPr>
          <p:cNvSpPr txBox="1"/>
          <p:nvPr/>
        </p:nvSpPr>
        <p:spPr>
          <a:xfrm>
            <a:off x="773160" y="2871444"/>
            <a:ext cx="10261576" cy="523220"/>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、保持封装边界：使用备忘录可以避免暴露一些只应由对象自己管理却又必须存储在对象之外的信息。</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、简化了对象</a:t>
            </a:r>
            <a:endParaRPr lang="en-US" altLang="zh-CN" sz="14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5270DDC7-6C2D-487C-BCAB-4268FED8B866}"/>
              </a:ext>
            </a:extLst>
          </p:cNvPr>
          <p:cNvSpPr txBox="1"/>
          <p:nvPr/>
        </p:nvSpPr>
        <p:spPr>
          <a:xfrm>
            <a:off x="773160" y="5263031"/>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注意</a:t>
            </a:r>
          </a:p>
        </p:txBody>
      </p:sp>
      <p:sp>
        <p:nvSpPr>
          <p:cNvPr id="7" name="文本框 6">
            <a:extLst>
              <a:ext uri="{FF2B5EF4-FFF2-40B4-BE49-F238E27FC236}">
                <a16:creationId xmlns:a16="http://schemas.microsoft.com/office/drawing/2014/main" id="{9B659242-2E28-4475-BB92-346C7B7693F8}"/>
              </a:ext>
            </a:extLst>
          </p:cNvPr>
          <p:cNvSpPr txBox="1"/>
          <p:nvPr/>
        </p:nvSpPr>
        <p:spPr>
          <a:xfrm>
            <a:off x="773160" y="5601585"/>
            <a:ext cx="10261576" cy="523220"/>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、备忘录的生命周期：备忘录创建出来就要在最近的代码中使用，要主动管理它的生命周期，建立就要使用，不适用就要立刻删除其引用，等待垃圾回收器对它的回收处理</a:t>
            </a:r>
            <a:endParaRPr lang="en-US" altLang="zh-CN" sz="1400" dirty="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98FFEB0E-E6CC-4F72-A0C3-920C206A7A96}"/>
              </a:ext>
            </a:extLst>
          </p:cNvPr>
          <p:cNvSpPr txBox="1"/>
          <p:nvPr/>
        </p:nvSpPr>
        <p:spPr>
          <a:xfrm>
            <a:off x="773160" y="1056382"/>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使用场景</a:t>
            </a:r>
          </a:p>
        </p:txBody>
      </p:sp>
      <p:sp>
        <p:nvSpPr>
          <p:cNvPr id="9" name="文本框 8">
            <a:extLst>
              <a:ext uri="{FF2B5EF4-FFF2-40B4-BE49-F238E27FC236}">
                <a16:creationId xmlns:a16="http://schemas.microsoft.com/office/drawing/2014/main" id="{D218CA47-C204-4B07-9728-0DB53F6AF12D}"/>
              </a:ext>
            </a:extLst>
          </p:cNvPr>
          <p:cNvSpPr txBox="1"/>
          <p:nvPr/>
        </p:nvSpPr>
        <p:spPr>
          <a:xfrm>
            <a:off x="773160" y="1497554"/>
            <a:ext cx="10261576" cy="954107"/>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、需要保存和恢复数据的相关场景</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、提供一个可回滚的操作</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3</a:t>
            </a:r>
            <a:r>
              <a:rPr lang="zh-CN" altLang="en-US" sz="1400" dirty="0">
                <a:latin typeface="宋体" panose="02010600030101010101" pitchFamily="2" charset="-122"/>
                <a:ea typeface="宋体" panose="02010600030101010101" pitchFamily="2" charset="-122"/>
              </a:rPr>
              <a:t>、需要监控的副本场景中</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4</a:t>
            </a:r>
            <a:r>
              <a:rPr lang="zh-CN" altLang="en-US" sz="1400" dirty="0">
                <a:latin typeface="宋体" panose="02010600030101010101" pitchFamily="2" charset="-122"/>
                <a:ea typeface="宋体" panose="02010600030101010101" pitchFamily="2" charset="-122"/>
              </a:rPr>
              <a:t>、数据库连接的事务管理就是用的备忘录模式</a:t>
            </a:r>
            <a:r>
              <a:rPr lang="en-US" altLang="zh-CN" sz="1400" dirty="0">
                <a:latin typeface="宋体" panose="02010600030101010101" pitchFamily="2" charset="-122"/>
                <a:ea typeface="宋体" panose="02010600030101010101" pitchFamily="2" charset="-122"/>
              </a:rPr>
              <a:t>(</a:t>
            </a:r>
            <a:r>
              <a:rPr lang="en-US" altLang="zh-CN" sz="1400" dirty="0" err="1">
                <a:latin typeface="宋体" panose="02010600030101010101" pitchFamily="2" charset="-122"/>
                <a:ea typeface="宋体" panose="02010600030101010101" pitchFamily="2" charset="-122"/>
              </a:rPr>
              <a:t>undo.log,redo.log</a:t>
            </a:r>
            <a:r>
              <a:rPr lang="en-US" altLang="zh-CN" sz="1400" dirty="0">
                <a:latin typeface="宋体" panose="02010600030101010101" pitchFamily="2" charset="-122"/>
                <a:ea typeface="宋体" panose="02010600030101010101" pitchFamily="2" charset="-122"/>
              </a:rPr>
              <a:t>)</a:t>
            </a:r>
          </a:p>
        </p:txBody>
      </p:sp>
      <p:sp>
        <p:nvSpPr>
          <p:cNvPr id="10" name="文本框 9">
            <a:extLst>
              <a:ext uri="{FF2B5EF4-FFF2-40B4-BE49-F238E27FC236}">
                <a16:creationId xmlns:a16="http://schemas.microsoft.com/office/drawing/2014/main" id="{0538E6DA-5D65-4BA6-9EBF-EED42A1DA0A2}"/>
              </a:ext>
            </a:extLst>
          </p:cNvPr>
          <p:cNvSpPr txBox="1"/>
          <p:nvPr/>
        </p:nvSpPr>
        <p:spPr>
          <a:xfrm>
            <a:off x="773160" y="3463337"/>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缺点</a:t>
            </a:r>
          </a:p>
        </p:txBody>
      </p:sp>
      <p:sp>
        <p:nvSpPr>
          <p:cNvPr id="11" name="文本框 10">
            <a:extLst>
              <a:ext uri="{FF2B5EF4-FFF2-40B4-BE49-F238E27FC236}">
                <a16:creationId xmlns:a16="http://schemas.microsoft.com/office/drawing/2014/main" id="{C18CF163-3B50-43BB-BAA7-E760359CDADA}"/>
              </a:ext>
            </a:extLst>
          </p:cNvPr>
          <p:cNvSpPr txBox="1"/>
          <p:nvPr/>
        </p:nvSpPr>
        <p:spPr>
          <a:xfrm>
            <a:off x="855222" y="3863467"/>
            <a:ext cx="10261576" cy="954107"/>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、使用备忘录可能代价很高：如对象在生成备忘录时必须拷贝并存储大量的信息，或客户非常频繁地创建备忘录和恢复对象状态，可能会导致很大地开销</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、管理者负责管理它所维护地备忘录，但不知道备忘录中有多少状态，导致一个本来很小的管理者会产生很大的内存开销</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3</a:t>
            </a:r>
            <a:r>
              <a:rPr lang="zh-CN" altLang="en-US" sz="1400" dirty="0">
                <a:latin typeface="宋体" panose="02010600030101010101" pitchFamily="2" charset="-122"/>
                <a:ea typeface="宋体" panose="02010600030101010101" pitchFamily="2" charset="-122"/>
              </a:rPr>
              <a:t>、在一些语言中可能难以保证只有对象自己才可访问备忘录的状态</a:t>
            </a:r>
            <a:endParaRPr lang="en-US" altLang="zh-CN" sz="1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8973782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3EFA198-994C-4AA3-BE91-A71A51E8249B}"/>
              </a:ext>
            </a:extLst>
          </p:cNvPr>
          <p:cNvSpPr txBox="1"/>
          <p:nvPr/>
        </p:nvSpPr>
        <p:spPr>
          <a:xfrm>
            <a:off x="1002932" y="144830"/>
            <a:ext cx="3405050" cy="646331"/>
          </a:xfrm>
          <a:prstGeom prst="rect">
            <a:avLst/>
          </a:prstGeom>
          <a:noFill/>
        </p:spPr>
        <p:txBody>
          <a:bodyPr wrap="square">
            <a:spAutoFit/>
          </a:bodyPr>
          <a:lstStyle/>
          <a:p>
            <a:r>
              <a:rPr lang="zh-CN" altLang="en-US" sz="3600" dirty="0"/>
              <a:t>访问者</a:t>
            </a:r>
            <a:r>
              <a:rPr lang="en-US" altLang="zh-CN" sz="3600" dirty="0"/>
              <a:t>(Visitor)</a:t>
            </a:r>
          </a:p>
        </p:txBody>
      </p:sp>
      <p:sp>
        <p:nvSpPr>
          <p:cNvPr id="3" name="文本框 2">
            <a:extLst>
              <a:ext uri="{FF2B5EF4-FFF2-40B4-BE49-F238E27FC236}">
                <a16:creationId xmlns:a16="http://schemas.microsoft.com/office/drawing/2014/main" id="{5329AE82-1994-40BE-90ED-251FA4C3F30F}"/>
              </a:ext>
            </a:extLst>
          </p:cNvPr>
          <p:cNvSpPr txBox="1"/>
          <p:nvPr/>
        </p:nvSpPr>
        <p:spPr>
          <a:xfrm>
            <a:off x="996715" y="885437"/>
            <a:ext cx="10261576" cy="307777"/>
          </a:xfrm>
          <a:prstGeom prst="rect">
            <a:avLst/>
          </a:prstGeom>
          <a:noFill/>
          <a:ln>
            <a:solidFill>
              <a:srgbClr val="00B0F0"/>
            </a:solidFill>
            <a:prstDash val="dash"/>
          </a:ln>
        </p:spPr>
        <p:txBody>
          <a:bodyPr wrap="square" rtlCol="0">
            <a:spAutoFit/>
          </a:bodyPr>
          <a:lstStyle/>
          <a:p>
            <a:r>
              <a:rPr lang="zh-CN" altLang="en-US" sz="1400" dirty="0"/>
              <a:t>定义</a:t>
            </a:r>
          </a:p>
        </p:txBody>
      </p:sp>
      <p:sp>
        <p:nvSpPr>
          <p:cNvPr id="5" name="文本框 4">
            <a:extLst>
              <a:ext uri="{FF2B5EF4-FFF2-40B4-BE49-F238E27FC236}">
                <a16:creationId xmlns:a16="http://schemas.microsoft.com/office/drawing/2014/main" id="{EB24384F-E65A-42C1-AA0D-E572DD6543B1}"/>
              </a:ext>
            </a:extLst>
          </p:cNvPr>
          <p:cNvSpPr txBox="1"/>
          <p:nvPr/>
        </p:nvSpPr>
        <p:spPr>
          <a:xfrm>
            <a:off x="996715" y="1229826"/>
            <a:ext cx="10261576" cy="646331"/>
          </a:xfrm>
          <a:prstGeom prst="rect">
            <a:avLst/>
          </a:prstGeom>
          <a:noFill/>
        </p:spPr>
        <p:txBody>
          <a:bodyPr wrap="square" rtlCol="0">
            <a:spAutoFit/>
          </a:bodyPr>
          <a:lstStyle/>
          <a:p>
            <a:r>
              <a:rPr lang="en-US" altLang="zh-CN" dirty="0"/>
              <a:t>Represent an operation to be performed on the elements of an object structure. Visitor lets you define a new operation without changing the classes of the elements on which it operates.</a:t>
            </a:r>
            <a:endParaRPr lang="zh-CN" altLang="en-US" dirty="0"/>
          </a:p>
        </p:txBody>
      </p:sp>
      <p:sp>
        <p:nvSpPr>
          <p:cNvPr id="6" name="文本框 5">
            <a:extLst>
              <a:ext uri="{FF2B5EF4-FFF2-40B4-BE49-F238E27FC236}">
                <a16:creationId xmlns:a16="http://schemas.microsoft.com/office/drawing/2014/main" id="{2F87BEF5-71AE-4443-A5DC-F95EA9B06AB5}"/>
              </a:ext>
            </a:extLst>
          </p:cNvPr>
          <p:cNvSpPr txBox="1"/>
          <p:nvPr/>
        </p:nvSpPr>
        <p:spPr>
          <a:xfrm>
            <a:off x="996715" y="1871541"/>
            <a:ext cx="10261576"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封装一些作用于某种数据结构中的各元素的操作，它可以在不改变数据结构的前提下定义作用于这些元素的新的操作。</a:t>
            </a:r>
          </a:p>
        </p:txBody>
      </p:sp>
      <p:pic>
        <p:nvPicPr>
          <p:cNvPr id="7" name="图片 6">
            <a:extLst>
              <a:ext uri="{FF2B5EF4-FFF2-40B4-BE49-F238E27FC236}">
                <a16:creationId xmlns:a16="http://schemas.microsoft.com/office/drawing/2014/main" id="{58AA76F0-BA58-428F-8058-DA6350773463}"/>
              </a:ext>
            </a:extLst>
          </p:cNvPr>
          <p:cNvPicPr>
            <a:picLocks noChangeAspect="1"/>
          </p:cNvPicPr>
          <p:nvPr/>
        </p:nvPicPr>
        <p:blipFill>
          <a:blip r:embed="rId2"/>
          <a:stretch>
            <a:fillRect/>
          </a:stretch>
        </p:blipFill>
        <p:spPr>
          <a:xfrm>
            <a:off x="2479880" y="2182667"/>
            <a:ext cx="6942849" cy="4530503"/>
          </a:xfrm>
          <a:prstGeom prst="rect">
            <a:avLst/>
          </a:prstGeom>
        </p:spPr>
      </p:pic>
    </p:spTree>
    <p:extLst>
      <p:ext uri="{BB962C8B-B14F-4D97-AF65-F5344CB8AC3E}">
        <p14:creationId xmlns:p14="http://schemas.microsoft.com/office/powerpoint/2010/main" val="9129515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3EFA198-994C-4AA3-BE91-A71A51E8249B}"/>
              </a:ext>
            </a:extLst>
          </p:cNvPr>
          <p:cNvSpPr txBox="1"/>
          <p:nvPr/>
        </p:nvSpPr>
        <p:spPr>
          <a:xfrm>
            <a:off x="1002932" y="144830"/>
            <a:ext cx="3405050" cy="646331"/>
          </a:xfrm>
          <a:prstGeom prst="rect">
            <a:avLst/>
          </a:prstGeom>
          <a:noFill/>
        </p:spPr>
        <p:txBody>
          <a:bodyPr wrap="square">
            <a:spAutoFit/>
          </a:bodyPr>
          <a:lstStyle/>
          <a:p>
            <a:r>
              <a:rPr lang="zh-CN" altLang="en-US" sz="3600" dirty="0"/>
              <a:t>访问者</a:t>
            </a:r>
            <a:r>
              <a:rPr lang="en-US" altLang="zh-CN" sz="3600" dirty="0"/>
              <a:t>(Visitor)</a:t>
            </a:r>
          </a:p>
        </p:txBody>
      </p:sp>
      <p:sp>
        <p:nvSpPr>
          <p:cNvPr id="3" name="文本框 2">
            <a:extLst>
              <a:ext uri="{FF2B5EF4-FFF2-40B4-BE49-F238E27FC236}">
                <a16:creationId xmlns:a16="http://schemas.microsoft.com/office/drawing/2014/main" id="{DC0056A4-2FE4-4123-948F-9428B3D1B452}"/>
              </a:ext>
            </a:extLst>
          </p:cNvPr>
          <p:cNvSpPr txBox="1"/>
          <p:nvPr/>
        </p:nvSpPr>
        <p:spPr>
          <a:xfrm>
            <a:off x="773160" y="2510090"/>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优点</a:t>
            </a:r>
          </a:p>
        </p:txBody>
      </p:sp>
      <p:sp>
        <p:nvSpPr>
          <p:cNvPr id="5" name="文本框 4">
            <a:extLst>
              <a:ext uri="{FF2B5EF4-FFF2-40B4-BE49-F238E27FC236}">
                <a16:creationId xmlns:a16="http://schemas.microsoft.com/office/drawing/2014/main" id="{9814B093-C6EB-4B0A-A1B9-63FA4AAAA51F}"/>
              </a:ext>
            </a:extLst>
          </p:cNvPr>
          <p:cNvSpPr txBox="1"/>
          <p:nvPr/>
        </p:nvSpPr>
        <p:spPr>
          <a:xfrm>
            <a:off x="773160" y="2871444"/>
            <a:ext cx="10261576" cy="523220"/>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、使得易于增加新的操作</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、集中相关的操作而分离无关的操作</a:t>
            </a:r>
            <a:endParaRPr lang="en-US" altLang="zh-CN" sz="14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8E4646B9-E2D6-496C-8B1F-A22912F1A103}"/>
              </a:ext>
            </a:extLst>
          </p:cNvPr>
          <p:cNvSpPr txBox="1"/>
          <p:nvPr/>
        </p:nvSpPr>
        <p:spPr>
          <a:xfrm>
            <a:off x="773160" y="4150916"/>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缺点</a:t>
            </a:r>
          </a:p>
        </p:txBody>
      </p:sp>
      <p:sp>
        <p:nvSpPr>
          <p:cNvPr id="7" name="文本框 6">
            <a:extLst>
              <a:ext uri="{FF2B5EF4-FFF2-40B4-BE49-F238E27FC236}">
                <a16:creationId xmlns:a16="http://schemas.microsoft.com/office/drawing/2014/main" id="{5D6B9808-30C6-46AB-A156-584FADCDF896}"/>
              </a:ext>
            </a:extLst>
          </p:cNvPr>
          <p:cNvSpPr txBox="1"/>
          <p:nvPr/>
        </p:nvSpPr>
        <p:spPr>
          <a:xfrm>
            <a:off x="773160" y="4594460"/>
            <a:ext cx="10261576" cy="738664"/>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、具体元素对访问者公布细节，违反了迪米特法则</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、具体元素变更比较困难</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3</a:t>
            </a:r>
            <a:r>
              <a:rPr lang="zh-CN" altLang="en-US" sz="1400" dirty="0">
                <a:latin typeface="宋体" panose="02010600030101010101" pitchFamily="2" charset="-122"/>
                <a:ea typeface="宋体" panose="02010600030101010101" pitchFamily="2" charset="-122"/>
              </a:rPr>
              <a:t>、违背了依赖倒置原则：访问者依赖的是具体元素，而不是抽象元素</a:t>
            </a:r>
            <a:endParaRPr lang="en-US" altLang="zh-CN" sz="1400" dirty="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E07226C5-0974-4285-9EB4-D213CCF12D2B}"/>
              </a:ext>
            </a:extLst>
          </p:cNvPr>
          <p:cNvSpPr txBox="1"/>
          <p:nvPr/>
        </p:nvSpPr>
        <p:spPr>
          <a:xfrm>
            <a:off x="773160" y="1056382"/>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使用场景</a:t>
            </a:r>
          </a:p>
        </p:txBody>
      </p:sp>
      <p:sp>
        <p:nvSpPr>
          <p:cNvPr id="9" name="文本框 8">
            <a:extLst>
              <a:ext uri="{FF2B5EF4-FFF2-40B4-BE49-F238E27FC236}">
                <a16:creationId xmlns:a16="http://schemas.microsoft.com/office/drawing/2014/main" id="{1AA55B9D-3A6E-4519-8E89-911F25139B62}"/>
              </a:ext>
            </a:extLst>
          </p:cNvPr>
          <p:cNvSpPr txBox="1"/>
          <p:nvPr/>
        </p:nvSpPr>
        <p:spPr>
          <a:xfrm>
            <a:off x="773160" y="1497554"/>
            <a:ext cx="10261576" cy="738664"/>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、一个对象结构包含很多类对象，它们有不同的接口，而你想对这些对象实施一些依赖于其具体类的操作。</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、需要对一个对象结构中的对象进行很多不同并且不相关的操作，而你向避免让这些操作污染这些对象</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3</a:t>
            </a:r>
            <a:r>
              <a:rPr lang="zh-CN" altLang="en-US" sz="1400" dirty="0">
                <a:latin typeface="宋体" panose="02010600030101010101" pitchFamily="2" charset="-122"/>
                <a:ea typeface="宋体" panose="02010600030101010101" pitchFamily="2" charset="-122"/>
              </a:rPr>
              <a:t>、定义对象结构的类很少改变，但经常需要在此结构上定义新的操作</a:t>
            </a:r>
            <a:endParaRPr lang="en-US" altLang="zh-CN" sz="1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361723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E98A752-5675-4DDF-B16C-039265C6F622}"/>
              </a:ext>
            </a:extLst>
          </p:cNvPr>
          <p:cNvSpPr txBox="1"/>
          <p:nvPr/>
        </p:nvSpPr>
        <p:spPr>
          <a:xfrm>
            <a:off x="1002931" y="144830"/>
            <a:ext cx="3958611" cy="646331"/>
          </a:xfrm>
          <a:prstGeom prst="rect">
            <a:avLst/>
          </a:prstGeom>
          <a:noFill/>
        </p:spPr>
        <p:txBody>
          <a:bodyPr wrap="square">
            <a:spAutoFit/>
          </a:bodyPr>
          <a:lstStyle/>
          <a:p>
            <a:r>
              <a:rPr lang="zh-CN" altLang="en-US" sz="3600" dirty="0"/>
              <a:t>中介者</a:t>
            </a:r>
            <a:r>
              <a:rPr lang="en-US" altLang="zh-CN" sz="3600" dirty="0"/>
              <a:t>(Mediator)</a:t>
            </a:r>
          </a:p>
        </p:txBody>
      </p:sp>
      <p:sp>
        <p:nvSpPr>
          <p:cNvPr id="3" name="文本框 2">
            <a:extLst>
              <a:ext uri="{FF2B5EF4-FFF2-40B4-BE49-F238E27FC236}">
                <a16:creationId xmlns:a16="http://schemas.microsoft.com/office/drawing/2014/main" id="{4330AC8B-E021-4BB5-8572-9851B8149C02}"/>
              </a:ext>
            </a:extLst>
          </p:cNvPr>
          <p:cNvSpPr txBox="1"/>
          <p:nvPr/>
        </p:nvSpPr>
        <p:spPr>
          <a:xfrm>
            <a:off x="996715" y="885437"/>
            <a:ext cx="10261576" cy="307777"/>
          </a:xfrm>
          <a:prstGeom prst="rect">
            <a:avLst/>
          </a:prstGeom>
          <a:noFill/>
          <a:ln>
            <a:solidFill>
              <a:srgbClr val="00B0F0"/>
            </a:solidFill>
            <a:prstDash val="dash"/>
          </a:ln>
        </p:spPr>
        <p:txBody>
          <a:bodyPr wrap="square" rtlCol="0">
            <a:spAutoFit/>
          </a:bodyPr>
          <a:lstStyle/>
          <a:p>
            <a:r>
              <a:rPr lang="zh-CN" altLang="en-US" sz="1400" dirty="0"/>
              <a:t>定义</a:t>
            </a:r>
          </a:p>
        </p:txBody>
      </p:sp>
      <p:sp>
        <p:nvSpPr>
          <p:cNvPr id="5" name="文本框 4">
            <a:extLst>
              <a:ext uri="{FF2B5EF4-FFF2-40B4-BE49-F238E27FC236}">
                <a16:creationId xmlns:a16="http://schemas.microsoft.com/office/drawing/2014/main" id="{6EC164A5-4862-45D6-9C24-1F8C426F73ED}"/>
              </a:ext>
            </a:extLst>
          </p:cNvPr>
          <p:cNvSpPr txBox="1"/>
          <p:nvPr/>
        </p:nvSpPr>
        <p:spPr>
          <a:xfrm>
            <a:off x="996715" y="1229826"/>
            <a:ext cx="10261576" cy="646331"/>
          </a:xfrm>
          <a:prstGeom prst="rect">
            <a:avLst/>
          </a:prstGeom>
          <a:noFill/>
        </p:spPr>
        <p:txBody>
          <a:bodyPr wrap="square" rtlCol="0">
            <a:spAutoFit/>
          </a:bodyPr>
          <a:lstStyle/>
          <a:p>
            <a:r>
              <a:rPr lang="en-US" altLang="zh-CN" dirty="0"/>
              <a:t>Define a object that encapsulates how a set of objects </a:t>
            </a:r>
            <a:r>
              <a:rPr lang="en-US" altLang="zh-CN" dirty="0" err="1"/>
              <a:t>interact.Mediator</a:t>
            </a:r>
            <a:r>
              <a:rPr lang="en-US" altLang="zh-CN" dirty="0"/>
              <a:t> promotes loose coupling by keeping objects from referring to each other explicitly, and it lets you vary their interaction independently</a:t>
            </a:r>
          </a:p>
        </p:txBody>
      </p:sp>
      <p:sp>
        <p:nvSpPr>
          <p:cNvPr id="6" name="文本框 5">
            <a:extLst>
              <a:ext uri="{FF2B5EF4-FFF2-40B4-BE49-F238E27FC236}">
                <a16:creationId xmlns:a16="http://schemas.microsoft.com/office/drawing/2014/main" id="{84A4B324-034A-48E8-A192-54E0B516CC8B}"/>
              </a:ext>
            </a:extLst>
          </p:cNvPr>
          <p:cNvSpPr txBox="1"/>
          <p:nvPr/>
        </p:nvSpPr>
        <p:spPr>
          <a:xfrm>
            <a:off x="996715" y="1871541"/>
            <a:ext cx="10261576" cy="523220"/>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用一个中介对象封装一系列的对象交互，中介者使各对象不需要显示地相互作用，从而使其耦合松散，而且可以独立地改变它们之间的交互。</a:t>
            </a:r>
          </a:p>
        </p:txBody>
      </p:sp>
      <p:pic>
        <p:nvPicPr>
          <p:cNvPr id="7" name="图片 6">
            <a:extLst>
              <a:ext uri="{FF2B5EF4-FFF2-40B4-BE49-F238E27FC236}">
                <a16:creationId xmlns:a16="http://schemas.microsoft.com/office/drawing/2014/main" id="{91E3CBD9-91BB-46DA-9099-8BBD86D69EAF}"/>
              </a:ext>
            </a:extLst>
          </p:cNvPr>
          <p:cNvPicPr>
            <a:picLocks noChangeAspect="1"/>
          </p:cNvPicPr>
          <p:nvPr/>
        </p:nvPicPr>
        <p:blipFill>
          <a:blip r:embed="rId2"/>
          <a:stretch>
            <a:fillRect/>
          </a:stretch>
        </p:blipFill>
        <p:spPr>
          <a:xfrm>
            <a:off x="2035677" y="2218786"/>
            <a:ext cx="8521987" cy="4672730"/>
          </a:xfrm>
          <a:prstGeom prst="rect">
            <a:avLst/>
          </a:prstGeom>
        </p:spPr>
      </p:pic>
    </p:spTree>
    <p:extLst>
      <p:ext uri="{BB962C8B-B14F-4D97-AF65-F5344CB8AC3E}">
        <p14:creationId xmlns:p14="http://schemas.microsoft.com/office/powerpoint/2010/main" val="9827411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E98A752-5675-4DDF-B16C-039265C6F622}"/>
              </a:ext>
            </a:extLst>
          </p:cNvPr>
          <p:cNvSpPr txBox="1"/>
          <p:nvPr/>
        </p:nvSpPr>
        <p:spPr>
          <a:xfrm>
            <a:off x="1002931" y="144830"/>
            <a:ext cx="3958611" cy="646331"/>
          </a:xfrm>
          <a:prstGeom prst="rect">
            <a:avLst/>
          </a:prstGeom>
          <a:noFill/>
        </p:spPr>
        <p:txBody>
          <a:bodyPr wrap="square">
            <a:spAutoFit/>
          </a:bodyPr>
          <a:lstStyle/>
          <a:p>
            <a:r>
              <a:rPr lang="zh-CN" altLang="en-US" sz="3600" dirty="0"/>
              <a:t>中介者</a:t>
            </a:r>
            <a:r>
              <a:rPr lang="en-US" altLang="zh-CN" sz="3600" dirty="0"/>
              <a:t>(Mediator)</a:t>
            </a:r>
          </a:p>
        </p:txBody>
      </p:sp>
      <p:sp>
        <p:nvSpPr>
          <p:cNvPr id="3" name="文本框 2">
            <a:extLst>
              <a:ext uri="{FF2B5EF4-FFF2-40B4-BE49-F238E27FC236}">
                <a16:creationId xmlns:a16="http://schemas.microsoft.com/office/drawing/2014/main" id="{2F125FAB-62EC-4EF4-95F5-E17B293078B2}"/>
              </a:ext>
            </a:extLst>
          </p:cNvPr>
          <p:cNvSpPr txBox="1"/>
          <p:nvPr/>
        </p:nvSpPr>
        <p:spPr>
          <a:xfrm>
            <a:off x="1002931" y="2354586"/>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优点</a:t>
            </a:r>
          </a:p>
        </p:txBody>
      </p:sp>
      <p:sp>
        <p:nvSpPr>
          <p:cNvPr id="5" name="文本框 4">
            <a:extLst>
              <a:ext uri="{FF2B5EF4-FFF2-40B4-BE49-F238E27FC236}">
                <a16:creationId xmlns:a16="http://schemas.microsoft.com/office/drawing/2014/main" id="{05ECA45B-A2CB-4621-9AF0-9CFEBB885A19}"/>
              </a:ext>
            </a:extLst>
          </p:cNvPr>
          <p:cNvSpPr txBox="1"/>
          <p:nvPr/>
        </p:nvSpPr>
        <p:spPr>
          <a:xfrm>
            <a:off x="1002931" y="2715940"/>
            <a:ext cx="10261576" cy="1169551"/>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、减少类间的依赖，把原有的一对多的依赖变成了一对一的依赖，同事类只依赖中介者，减少了依赖，当然同时也降低了类间的耦合</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、简化了对象协议</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3</a:t>
            </a:r>
            <a:r>
              <a:rPr lang="zh-CN" altLang="en-US" sz="1400" dirty="0">
                <a:latin typeface="宋体" panose="02010600030101010101" pitchFamily="2" charset="-122"/>
                <a:ea typeface="宋体" panose="02010600030101010101" pitchFamily="2" charset="-122"/>
              </a:rPr>
              <a:t>、对对象如何协作进行了抽象</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4</a:t>
            </a:r>
            <a:r>
              <a:rPr lang="zh-CN" altLang="en-US" sz="1400" dirty="0">
                <a:latin typeface="宋体" panose="02010600030101010101" pitchFamily="2" charset="-122"/>
                <a:ea typeface="宋体" panose="02010600030101010101" pitchFamily="2" charset="-122"/>
              </a:rPr>
              <a:t>、使控制集中化</a:t>
            </a:r>
            <a:endParaRPr lang="en-US" altLang="zh-CN" sz="14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AA085571-9D7D-446C-A035-32EFB01C0C57}"/>
              </a:ext>
            </a:extLst>
          </p:cNvPr>
          <p:cNvSpPr txBox="1"/>
          <p:nvPr/>
        </p:nvSpPr>
        <p:spPr>
          <a:xfrm>
            <a:off x="1002931" y="3995412"/>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缺点</a:t>
            </a:r>
          </a:p>
        </p:txBody>
      </p:sp>
      <p:sp>
        <p:nvSpPr>
          <p:cNvPr id="7" name="文本框 6">
            <a:extLst>
              <a:ext uri="{FF2B5EF4-FFF2-40B4-BE49-F238E27FC236}">
                <a16:creationId xmlns:a16="http://schemas.microsoft.com/office/drawing/2014/main" id="{4597EE8F-A61F-40E0-B9DC-6AFD109E649A}"/>
              </a:ext>
            </a:extLst>
          </p:cNvPr>
          <p:cNvSpPr txBox="1"/>
          <p:nvPr/>
        </p:nvSpPr>
        <p:spPr>
          <a:xfrm>
            <a:off x="1002931" y="4381030"/>
            <a:ext cx="10261576" cy="523220"/>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中介者会膨胀得很大，而且逻辑复杂，原本</a:t>
            </a:r>
            <a:r>
              <a:rPr lang="en-US" altLang="zh-CN" sz="1400" dirty="0">
                <a:latin typeface="宋体" panose="02010600030101010101" pitchFamily="2" charset="-122"/>
                <a:ea typeface="宋体" panose="02010600030101010101" pitchFamily="2" charset="-122"/>
              </a:rPr>
              <a:t>N</a:t>
            </a:r>
            <a:r>
              <a:rPr lang="zh-CN" altLang="en-US" sz="1400" dirty="0">
                <a:latin typeface="宋体" panose="02010600030101010101" pitchFamily="2" charset="-122"/>
                <a:ea typeface="宋体" panose="02010600030101010101" pitchFamily="2" charset="-122"/>
              </a:rPr>
              <a:t>个对象直接的互相依赖关系转换为中介者和同事类的依赖关系，同事类越多，中介者的逻辑就越复杂</a:t>
            </a:r>
            <a:endParaRPr lang="en-US" altLang="zh-CN" sz="1400" dirty="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30E6C697-CE60-4ECB-A18D-19372A6F20CB}"/>
              </a:ext>
            </a:extLst>
          </p:cNvPr>
          <p:cNvSpPr txBox="1"/>
          <p:nvPr/>
        </p:nvSpPr>
        <p:spPr>
          <a:xfrm>
            <a:off x="1002931" y="1099988"/>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使用场景</a:t>
            </a:r>
          </a:p>
        </p:txBody>
      </p:sp>
      <p:sp>
        <p:nvSpPr>
          <p:cNvPr id="9" name="文本框 8">
            <a:extLst>
              <a:ext uri="{FF2B5EF4-FFF2-40B4-BE49-F238E27FC236}">
                <a16:creationId xmlns:a16="http://schemas.microsoft.com/office/drawing/2014/main" id="{13AC1035-74F5-457E-BCDC-3CB4F6A3B1C0}"/>
              </a:ext>
            </a:extLst>
          </p:cNvPr>
          <p:cNvSpPr txBox="1"/>
          <p:nvPr/>
        </p:nvSpPr>
        <p:spPr>
          <a:xfrm>
            <a:off x="1002931" y="1511327"/>
            <a:ext cx="10261576" cy="738664"/>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、一组对象以定义好但复杂的方式进行通信，产生的相互依赖关系结构混乱且难以理解</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、一个对象引用其他很多对象并且直接与这些对象通信，导致难以复用该对象</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3</a:t>
            </a:r>
            <a:r>
              <a:rPr lang="zh-CN" altLang="en-US" sz="1400" dirty="0">
                <a:latin typeface="宋体" panose="02010600030101010101" pitchFamily="2" charset="-122"/>
                <a:ea typeface="宋体" panose="02010600030101010101" pitchFamily="2" charset="-122"/>
              </a:rPr>
              <a:t>、想定制一个分布在多个类中的行为，而又不想生成太多的子类</a:t>
            </a:r>
            <a:endParaRPr lang="en-US" altLang="zh-CN" sz="1400" dirty="0">
              <a:latin typeface="宋体" panose="02010600030101010101" pitchFamily="2" charset="-122"/>
              <a:ea typeface="宋体" panose="02010600030101010101" pitchFamily="2" charset="-122"/>
            </a:endParaRPr>
          </a:p>
        </p:txBody>
      </p:sp>
      <p:sp>
        <p:nvSpPr>
          <p:cNvPr id="10" name="文本框 9">
            <a:extLst>
              <a:ext uri="{FF2B5EF4-FFF2-40B4-BE49-F238E27FC236}">
                <a16:creationId xmlns:a16="http://schemas.microsoft.com/office/drawing/2014/main" id="{CD60EEDC-887F-4D1B-A4F9-248DF06CA606}"/>
              </a:ext>
            </a:extLst>
          </p:cNvPr>
          <p:cNvSpPr txBox="1"/>
          <p:nvPr/>
        </p:nvSpPr>
        <p:spPr>
          <a:xfrm>
            <a:off x="1002931" y="5104734"/>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实际应用</a:t>
            </a:r>
          </a:p>
        </p:txBody>
      </p:sp>
      <p:sp>
        <p:nvSpPr>
          <p:cNvPr id="11" name="文本框 10">
            <a:extLst>
              <a:ext uri="{FF2B5EF4-FFF2-40B4-BE49-F238E27FC236}">
                <a16:creationId xmlns:a16="http://schemas.microsoft.com/office/drawing/2014/main" id="{324DDD93-A34F-481D-9B61-E259B9EC5821}"/>
              </a:ext>
            </a:extLst>
          </p:cNvPr>
          <p:cNvSpPr txBox="1"/>
          <p:nvPr/>
        </p:nvSpPr>
        <p:spPr>
          <a:xfrm>
            <a:off x="1002931" y="5506612"/>
            <a:ext cx="1351652" cy="954107"/>
          </a:xfrm>
          <a:prstGeom prst="rect">
            <a:avLst/>
          </a:prstGeom>
          <a:noFill/>
        </p:spPr>
        <p:txBody>
          <a:bodyPr wrap="none" rtlCol="0">
            <a:spAutoFit/>
          </a:bodyPr>
          <a:lstStyle/>
          <a:p>
            <a:r>
              <a:rPr lang="zh-CN" altLang="en-US" sz="1400" dirty="0">
                <a:latin typeface="宋体" panose="02010600030101010101" pitchFamily="2" charset="-122"/>
                <a:ea typeface="宋体" panose="02010600030101010101" pitchFamily="2" charset="-122"/>
              </a:rPr>
              <a:t>机场调度中心</a:t>
            </a:r>
            <a:endParaRPr lang="en-US" altLang="zh-CN" sz="1400" dirty="0">
              <a:latin typeface="宋体" panose="02010600030101010101" pitchFamily="2" charset="-122"/>
              <a:ea typeface="宋体" panose="02010600030101010101" pitchFamily="2" charset="-122"/>
            </a:endParaRPr>
          </a:p>
          <a:p>
            <a:r>
              <a:rPr lang="en-US" altLang="zh-CN" sz="1400" dirty="0" err="1">
                <a:latin typeface="宋体" panose="02010600030101010101" pitchFamily="2" charset="-122"/>
                <a:ea typeface="宋体" panose="02010600030101010101" pitchFamily="2" charset="-122"/>
              </a:rPr>
              <a:t>MVC</a:t>
            </a:r>
            <a:r>
              <a:rPr lang="zh-CN" altLang="en-US" sz="1400" dirty="0">
                <a:latin typeface="宋体" panose="02010600030101010101" pitchFamily="2" charset="-122"/>
                <a:ea typeface="宋体" panose="02010600030101010101" pitchFamily="2" charset="-122"/>
              </a:rPr>
              <a:t>框架</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媒体网关</a:t>
            </a:r>
            <a:r>
              <a:rPr lang="en-US" altLang="zh-CN" sz="1400" dirty="0">
                <a:latin typeface="宋体" panose="02010600030101010101" pitchFamily="2" charset="-122"/>
                <a:ea typeface="宋体" panose="02010600030101010101" pitchFamily="2" charset="-122"/>
              </a:rPr>
              <a:t>(MSN)</a:t>
            </a:r>
          </a:p>
          <a:p>
            <a:r>
              <a:rPr lang="zh-CN" altLang="en-US" sz="1400" dirty="0">
                <a:latin typeface="宋体" panose="02010600030101010101" pitchFamily="2" charset="-122"/>
                <a:ea typeface="宋体" panose="02010600030101010101" pitchFamily="2" charset="-122"/>
              </a:rPr>
              <a:t>中介服务</a:t>
            </a:r>
          </a:p>
        </p:txBody>
      </p:sp>
    </p:spTree>
    <p:extLst>
      <p:ext uri="{BB962C8B-B14F-4D97-AF65-F5344CB8AC3E}">
        <p14:creationId xmlns:p14="http://schemas.microsoft.com/office/powerpoint/2010/main" val="13521568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E98A752-5675-4DDF-B16C-039265C6F622}"/>
              </a:ext>
            </a:extLst>
          </p:cNvPr>
          <p:cNvSpPr txBox="1"/>
          <p:nvPr/>
        </p:nvSpPr>
        <p:spPr>
          <a:xfrm>
            <a:off x="1002931" y="144830"/>
            <a:ext cx="3958611" cy="646331"/>
          </a:xfrm>
          <a:prstGeom prst="rect">
            <a:avLst/>
          </a:prstGeom>
          <a:noFill/>
        </p:spPr>
        <p:txBody>
          <a:bodyPr wrap="square">
            <a:spAutoFit/>
          </a:bodyPr>
          <a:lstStyle/>
          <a:p>
            <a:r>
              <a:rPr lang="zh-CN" altLang="en-US" sz="3600" dirty="0"/>
              <a:t>中介者</a:t>
            </a:r>
            <a:r>
              <a:rPr lang="en-US" altLang="zh-CN" sz="3600" dirty="0"/>
              <a:t>(Mediator)</a:t>
            </a:r>
          </a:p>
        </p:txBody>
      </p:sp>
      <p:pic>
        <p:nvPicPr>
          <p:cNvPr id="12" name="图片 11">
            <a:extLst>
              <a:ext uri="{FF2B5EF4-FFF2-40B4-BE49-F238E27FC236}">
                <a16:creationId xmlns:a16="http://schemas.microsoft.com/office/drawing/2014/main" id="{7D00BFB2-CE26-4838-8A41-6C1DB64ECE19}"/>
              </a:ext>
            </a:extLst>
          </p:cNvPr>
          <p:cNvPicPr>
            <a:picLocks noChangeAspect="1"/>
          </p:cNvPicPr>
          <p:nvPr/>
        </p:nvPicPr>
        <p:blipFill>
          <a:blip r:embed="rId2"/>
          <a:stretch>
            <a:fillRect/>
          </a:stretch>
        </p:blipFill>
        <p:spPr>
          <a:xfrm>
            <a:off x="1579417" y="834182"/>
            <a:ext cx="7057769" cy="5957315"/>
          </a:xfrm>
          <a:prstGeom prst="rect">
            <a:avLst/>
          </a:prstGeom>
        </p:spPr>
      </p:pic>
    </p:spTree>
    <p:extLst>
      <p:ext uri="{BB962C8B-B14F-4D97-AF65-F5344CB8AC3E}">
        <p14:creationId xmlns:p14="http://schemas.microsoft.com/office/powerpoint/2010/main" val="2530150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A0CE1B5-A4C5-4F20-90FE-A19552AA9998}"/>
              </a:ext>
            </a:extLst>
          </p:cNvPr>
          <p:cNvSpPr txBox="1"/>
          <p:nvPr/>
        </p:nvSpPr>
        <p:spPr>
          <a:xfrm>
            <a:off x="1002932" y="144830"/>
            <a:ext cx="2561757" cy="646331"/>
          </a:xfrm>
          <a:prstGeom prst="rect">
            <a:avLst/>
          </a:prstGeom>
          <a:noFill/>
        </p:spPr>
        <p:txBody>
          <a:bodyPr wrap="square">
            <a:spAutoFit/>
          </a:bodyPr>
          <a:lstStyle/>
          <a:p>
            <a:r>
              <a:rPr lang="zh-CN" altLang="en-US" sz="3600" dirty="0"/>
              <a:t>设计原则</a:t>
            </a:r>
          </a:p>
        </p:txBody>
      </p:sp>
      <p:sp>
        <p:nvSpPr>
          <p:cNvPr id="3" name="文本框 2">
            <a:extLst>
              <a:ext uri="{FF2B5EF4-FFF2-40B4-BE49-F238E27FC236}">
                <a16:creationId xmlns:a16="http://schemas.microsoft.com/office/drawing/2014/main" id="{DC0CAD84-E7DE-4F47-A8A1-7E4AC1EA922F}"/>
              </a:ext>
            </a:extLst>
          </p:cNvPr>
          <p:cNvSpPr txBox="1"/>
          <p:nvPr/>
        </p:nvSpPr>
        <p:spPr>
          <a:xfrm>
            <a:off x="3010569" y="189858"/>
            <a:ext cx="1593673" cy="369332"/>
          </a:xfrm>
          <a:prstGeom prst="rect">
            <a:avLst/>
          </a:prstGeom>
          <a:noFill/>
          <a:ln>
            <a:noFill/>
          </a:ln>
        </p:spPr>
        <p:txBody>
          <a:bodyPr wrap="square" rtlCol="0">
            <a:spAutoFit/>
          </a:bodyPr>
          <a:lstStyle/>
          <a:p>
            <a:r>
              <a:rPr lang="zh-CN" altLang="en-US" dirty="0"/>
              <a:t>迪米特法则</a:t>
            </a:r>
          </a:p>
        </p:txBody>
      </p:sp>
      <p:sp>
        <p:nvSpPr>
          <p:cNvPr id="7" name="文本框 6">
            <a:extLst>
              <a:ext uri="{FF2B5EF4-FFF2-40B4-BE49-F238E27FC236}">
                <a16:creationId xmlns:a16="http://schemas.microsoft.com/office/drawing/2014/main" id="{2CFAC8A5-651F-4BA5-9601-3F313DC6C96E}"/>
              </a:ext>
            </a:extLst>
          </p:cNvPr>
          <p:cNvSpPr txBox="1"/>
          <p:nvPr/>
        </p:nvSpPr>
        <p:spPr>
          <a:xfrm>
            <a:off x="3010569" y="536496"/>
            <a:ext cx="2584362" cy="246221"/>
          </a:xfrm>
          <a:prstGeom prst="rect">
            <a:avLst/>
          </a:prstGeom>
          <a:noFill/>
        </p:spPr>
        <p:txBody>
          <a:bodyPr wrap="none" rtlCol="0">
            <a:spAutoFit/>
          </a:bodyPr>
          <a:lstStyle/>
          <a:p>
            <a:r>
              <a:rPr lang="en-US" altLang="zh-CN" sz="1000" dirty="0"/>
              <a:t>Law of Demeter / principle of least knowledge</a:t>
            </a:r>
            <a:endParaRPr lang="zh-CN" altLang="en-US" sz="1000" dirty="0"/>
          </a:p>
        </p:txBody>
      </p:sp>
      <p:sp>
        <p:nvSpPr>
          <p:cNvPr id="9" name="文本框 8">
            <a:extLst>
              <a:ext uri="{FF2B5EF4-FFF2-40B4-BE49-F238E27FC236}">
                <a16:creationId xmlns:a16="http://schemas.microsoft.com/office/drawing/2014/main" id="{1C545D6A-CE81-4DAE-9A04-45DBD4D0B374}"/>
              </a:ext>
            </a:extLst>
          </p:cNvPr>
          <p:cNvSpPr txBox="1"/>
          <p:nvPr/>
        </p:nvSpPr>
        <p:spPr>
          <a:xfrm>
            <a:off x="171188" y="5619283"/>
            <a:ext cx="1954207" cy="338554"/>
          </a:xfrm>
          <a:prstGeom prst="rect">
            <a:avLst/>
          </a:prstGeom>
          <a:noFill/>
          <a:ln w="9525">
            <a:solidFill>
              <a:srgbClr val="00B0F0"/>
            </a:solidFill>
            <a:prstDash val="dash"/>
          </a:ln>
        </p:spPr>
        <p:txBody>
          <a:bodyPr wrap="square" rtlCol="0">
            <a:spAutoFit/>
          </a:bodyPr>
          <a:lstStyle/>
          <a:p>
            <a:r>
              <a:rPr lang="zh-CN" altLang="en-US" sz="1600" dirty="0"/>
              <a:t>谨慎使用</a:t>
            </a:r>
            <a:r>
              <a:rPr lang="en-US" altLang="zh-CN" sz="1600" dirty="0"/>
              <a:t>Serializable</a:t>
            </a:r>
            <a:endParaRPr lang="zh-CN" altLang="en-US" sz="1600" dirty="0"/>
          </a:p>
        </p:txBody>
      </p:sp>
      <p:sp>
        <p:nvSpPr>
          <p:cNvPr id="13" name="文本框 12">
            <a:extLst>
              <a:ext uri="{FF2B5EF4-FFF2-40B4-BE49-F238E27FC236}">
                <a16:creationId xmlns:a16="http://schemas.microsoft.com/office/drawing/2014/main" id="{31B661FC-8AD3-46D6-98BB-3C0BCF89C19C}"/>
              </a:ext>
            </a:extLst>
          </p:cNvPr>
          <p:cNvSpPr txBox="1"/>
          <p:nvPr/>
        </p:nvSpPr>
        <p:spPr>
          <a:xfrm>
            <a:off x="1002932" y="905828"/>
            <a:ext cx="10462237" cy="923330"/>
          </a:xfrm>
          <a:prstGeom prst="rect">
            <a:avLst/>
          </a:prstGeom>
          <a:noFill/>
        </p:spPr>
        <p:txBody>
          <a:bodyPr wrap="square">
            <a:spAutoFit/>
          </a:bodyPr>
          <a:lstStyle/>
          <a:p>
            <a:pPr algn="l"/>
            <a:r>
              <a:rPr lang="en-US" altLang="zh-CN" b="0" i="0" dirty="0">
                <a:solidFill>
                  <a:srgbClr val="202122"/>
                </a:solidFill>
                <a:effectLst/>
                <a:latin typeface="宋体" panose="02010600030101010101" pitchFamily="2" charset="-122"/>
                <a:ea typeface="宋体" panose="02010600030101010101" pitchFamily="2" charset="-122"/>
              </a:rPr>
              <a:t>Each unit should have only limited knowledge about other units: only units "closely" related to the current unit. Each unit should only talk to its friends; don't talk to strangers. Only talk to your immediate friends.</a:t>
            </a:r>
          </a:p>
        </p:txBody>
      </p:sp>
      <p:sp>
        <p:nvSpPr>
          <p:cNvPr id="15" name="文本框 14">
            <a:extLst>
              <a:ext uri="{FF2B5EF4-FFF2-40B4-BE49-F238E27FC236}">
                <a16:creationId xmlns:a16="http://schemas.microsoft.com/office/drawing/2014/main" id="{AFB0627C-301E-4AEE-B66F-1BFD2D3A9CA0}"/>
              </a:ext>
            </a:extLst>
          </p:cNvPr>
          <p:cNvSpPr txBox="1"/>
          <p:nvPr/>
        </p:nvSpPr>
        <p:spPr>
          <a:xfrm>
            <a:off x="1002932" y="1797123"/>
            <a:ext cx="10292860" cy="523220"/>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一个类应该对自己需要耦合或调用的类知道得最少，你的内容如何复杂都和我没关系，那是你的事情，我就知道你提供的这么多</a:t>
            </a:r>
            <a:r>
              <a:rPr lang="en-US" altLang="zh-CN" sz="1400" dirty="0">
                <a:latin typeface="宋体" panose="02010600030101010101" pitchFamily="2" charset="-122"/>
                <a:ea typeface="宋体" panose="02010600030101010101" pitchFamily="2" charset="-122"/>
              </a:rPr>
              <a:t>public</a:t>
            </a:r>
            <a:r>
              <a:rPr lang="zh-CN" altLang="en-US" sz="1400" dirty="0">
                <a:latin typeface="宋体" panose="02010600030101010101" pitchFamily="2" charset="-122"/>
                <a:ea typeface="宋体" panose="02010600030101010101" pitchFamily="2" charset="-122"/>
              </a:rPr>
              <a:t>方法，我就调用这么多，其他的我一概不关心</a:t>
            </a:r>
          </a:p>
        </p:txBody>
      </p:sp>
      <p:pic>
        <p:nvPicPr>
          <p:cNvPr id="4" name="图片 3">
            <a:extLst>
              <a:ext uri="{FF2B5EF4-FFF2-40B4-BE49-F238E27FC236}">
                <a16:creationId xmlns:a16="http://schemas.microsoft.com/office/drawing/2014/main" id="{4F872081-A7A5-4D3E-BAE1-0265B4F57289}"/>
              </a:ext>
            </a:extLst>
          </p:cNvPr>
          <p:cNvPicPr>
            <a:picLocks noChangeAspect="1"/>
          </p:cNvPicPr>
          <p:nvPr/>
        </p:nvPicPr>
        <p:blipFill>
          <a:blip r:embed="rId2"/>
          <a:stretch>
            <a:fillRect/>
          </a:stretch>
        </p:blipFill>
        <p:spPr>
          <a:xfrm>
            <a:off x="2283810" y="2313412"/>
            <a:ext cx="8889257" cy="4544588"/>
          </a:xfrm>
          <a:prstGeom prst="rect">
            <a:avLst/>
          </a:prstGeom>
        </p:spPr>
      </p:pic>
    </p:spTree>
    <p:extLst>
      <p:ext uri="{BB962C8B-B14F-4D97-AF65-F5344CB8AC3E}">
        <p14:creationId xmlns:p14="http://schemas.microsoft.com/office/powerpoint/2010/main" val="3066294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E98A752-5675-4DDF-B16C-039265C6F622}"/>
              </a:ext>
            </a:extLst>
          </p:cNvPr>
          <p:cNvSpPr txBox="1"/>
          <p:nvPr/>
        </p:nvSpPr>
        <p:spPr>
          <a:xfrm>
            <a:off x="1002931" y="144830"/>
            <a:ext cx="3958611" cy="646331"/>
          </a:xfrm>
          <a:prstGeom prst="rect">
            <a:avLst/>
          </a:prstGeom>
          <a:noFill/>
        </p:spPr>
        <p:txBody>
          <a:bodyPr wrap="square">
            <a:spAutoFit/>
          </a:bodyPr>
          <a:lstStyle/>
          <a:p>
            <a:r>
              <a:rPr lang="zh-CN" altLang="en-US" sz="3600" dirty="0"/>
              <a:t>外观</a:t>
            </a:r>
            <a:r>
              <a:rPr lang="en-US" altLang="zh-CN" sz="3600" dirty="0"/>
              <a:t>&amp;</a:t>
            </a:r>
            <a:r>
              <a:rPr lang="zh-CN" altLang="en-US" sz="3600" dirty="0"/>
              <a:t>中介者</a:t>
            </a:r>
            <a:endParaRPr lang="en-US" altLang="zh-CN" sz="3600" dirty="0"/>
          </a:p>
        </p:txBody>
      </p:sp>
      <p:sp>
        <p:nvSpPr>
          <p:cNvPr id="3" name="文本框 2">
            <a:extLst>
              <a:ext uri="{FF2B5EF4-FFF2-40B4-BE49-F238E27FC236}">
                <a16:creationId xmlns:a16="http://schemas.microsoft.com/office/drawing/2014/main" id="{74C38546-720A-430E-AC61-EDF7DAF5ECC0}"/>
              </a:ext>
            </a:extLst>
          </p:cNvPr>
          <p:cNvSpPr txBox="1"/>
          <p:nvPr/>
        </p:nvSpPr>
        <p:spPr>
          <a:xfrm>
            <a:off x="773160" y="1056382"/>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外观</a:t>
            </a:r>
          </a:p>
        </p:txBody>
      </p:sp>
      <p:sp>
        <p:nvSpPr>
          <p:cNvPr id="5" name="文本框 4">
            <a:extLst>
              <a:ext uri="{FF2B5EF4-FFF2-40B4-BE49-F238E27FC236}">
                <a16:creationId xmlns:a16="http://schemas.microsoft.com/office/drawing/2014/main" id="{375AF2F6-B98C-4A93-A0A9-5F3BCE262BFE}"/>
              </a:ext>
            </a:extLst>
          </p:cNvPr>
          <p:cNvSpPr txBox="1"/>
          <p:nvPr/>
        </p:nvSpPr>
        <p:spPr>
          <a:xfrm>
            <a:off x="773160" y="1497554"/>
            <a:ext cx="10261576" cy="1169551"/>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为负责的子系统提供一个统一的访问界面</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以封装和隔离为主要任务</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定义一个高层接口，使得子系统更加容易使用，斌面外部模块深入到子系统内部而产生与子系统内部细节耦合</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对子系统来说没有增加任何的功能，子系统对门面无感知</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只是一种简单的封装，所有请求处理都委托给子系统完成</a:t>
            </a:r>
            <a:endParaRPr lang="en-US" altLang="zh-CN" sz="1400" dirty="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A0CF9FD3-1EDD-49E4-86E9-0D1A0DF63020}"/>
              </a:ext>
            </a:extLst>
          </p:cNvPr>
          <p:cNvSpPr txBox="1"/>
          <p:nvPr/>
        </p:nvSpPr>
        <p:spPr>
          <a:xfrm>
            <a:off x="773160" y="2782568"/>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中介者</a:t>
            </a:r>
          </a:p>
        </p:txBody>
      </p:sp>
      <p:sp>
        <p:nvSpPr>
          <p:cNvPr id="9" name="文本框 8">
            <a:extLst>
              <a:ext uri="{FF2B5EF4-FFF2-40B4-BE49-F238E27FC236}">
                <a16:creationId xmlns:a16="http://schemas.microsoft.com/office/drawing/2014/main" id="{0A8E5C7F-DD36-444E-A2C5-DF9AA19BAAC0}"/>
              </a:ext>
            </a:extLst>
          </p:cNvPr>
          <p:cNvSpPr txBox="1"/>
          <p:nvPr/>
        </p:nvSpPr>
        <p:spPr>
          <a:xfrm>
            <a:off x="773160" y="3223740"/>
            <a:ext cx="10261576" cy="95410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使用一个中介对象来封装一系列同时对象的交互行为，它使各个对象之间不再显示地引用，从而使其松耦合。</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以调和同事类之间的关系为主</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增加了业务功能，把各个同事类中的原有耦合关系移植到了中介者，因此每个同事类能感知到中介者</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需要一个中心，由中心协调同事类完成，并且中心本身也完成部分业务，属于更进一步的业务封装</a:t>
            </a:r>
            <a:endParaRPr lang="en-US" altLang="zh-CN" sz="1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272367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E98A752-5675-4DDF-B16C-039265C6F622}"/>
              </a:ext>
            </a:extLst>
          </p:cNvPr>
          <p:cNvSpPr txBox="1"/>
          <p:nvPr/>
        </p:nvSpPr>
        <p:spPr>
          <a:xfrm>
            <a:off x="1002931" y="144830"/>
            <a:ext cx="3958611" cy="646331"/>
          </a:xfrm>
          <a:prstGeom prst="rect">
            <a:avLst/>
          </a:prstGeom>
          <a:noFill/>
        </p:spPr>
        <p:txBody>
          <a:bodyPr wrap="square">
            <a:spAutoFit/>
          </a:bodyPr>
          <a:lstStyle/>
          <a:p>
            <a:r>
              <a:rPr lang="zh-CN" altLang="en-US" sz="3600" dirty="0"/>
              <a:t>观察者</a:t>
            </a:r>
            <a:r>
              <a:rPr lang="en-US" altLang="zh-CN" sz="3600" dirty="0"/>
              <a:t>&amp;</a:t>
            </a:r>
            <a:r>
              <a:rPr lang="zh-CN" altLang="en-US" sz="3600" dirty="0"/>
              <a:t>中介者</a:t>
            </a:r>
            <a:endParaRPr lang="en-US" altLang="zh-CN" sz="3600" dirty="0"/>
          </a:p>
        </p:txBody>
      </p:sp>
      <p:sp>
        <p:nvSpPr>
          <p:cNvPr id="3" name="文本框 2">
            <a:extLst>
              <a:ext uri="{FF2B5EF4-FFF2-40B4-BE49-F238E27FC236}">
                <a16:creationId xmlns:a16="http://schemas.microsoft.com/office/drawing/2014/main" id="{74C38546-720A-430E-AC61-EDF7DAF5ECC0}"/>
              </a:ext>
            </a:extLst>
          </p:cNvPr>
          <p:cNvSpPr txBox="1"/>
          <p:nvPr/>
        </p:nvSpPr>
        <p:spPr>
          <a:xfrm>
            <a:off x="1002931" y="1060632"/>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观察者</a:t>
            </a:r>
          </a:p>
        </p:txBody>
      </p:sp>
      <p:sp>
        <p:nvSpPr>
          <p:cNvPr id="5" name="文本框 4">
            <a:extLst>
              <a:ext uri="{FF2B5EF4-FFF2-40B4-BE49-F238E27FC236}">
                <a16:creationId xmlns:a16="http://schemas.microsoft.com/office/drawing/2014/main" id="{375AF2F6-B98C-4A93-A0A9-5F3BCE262BFE}"/>
              </a:ext>
            </a:extLst>
          </p:cNvPr>
          <p:cNvSpPr txBox="1"/>
          <p:nvPr/>
        </p:nvSpPr>
        <p:spPr>
          <a:xfrm>
            <a:off x="1002931" y="1501804"/>
            <a:ext cx="10261576" cy="738664"/>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通过引入观察者和被观察者对象来分布通信</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不存在封装一个约束的单个对象</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通信模式由观察者和被观察者连接的方式决定</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一个被观察者通常有多个观察者，并且有时其中一个观察者也是另外个观察者的目标</a:t>
            </a:r>
            <a:endParaRPr lang="en-US" altLang="zh-CN" sz="1400" dirty="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A0CF9FD3-1EDD-49E4-86E9-0D1A0DF63020}"/>
              </a:ext>
            </a:extLst>
          </p:cNvPr>
          <p:cNvSpPr txBox="1"/>
          <p:nvPr/>
        </p:nvSpPr>
        <p:spPr>
          <a:xfrm>
            <a:off x="1002931" y="2444014"/>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中介者</a:t>
            </a:r>
          </a:p>
        </p:txBody>
      </p:sp>
      <p:sp>
        <p:nvSpPr>
          <p:cNvPr id="9" name="文本框 8">
            <a:extLst>
              <a:ext uri="{FF2B5EF4-FFF2-40B4-BE49-F238E27FC236}">
                <a16:creationId xmlns:a16="http://schemas.microsoft.com/office/drawing/2014/main" id="{0A8E5C7F-DD36-444E-A2C5-DF9AA19BAAC0}"/>
              </a:ext>
            </a:extLst>
          </p:cNvPr>
          <p:cNvSpPr txBox="1"/>
          <p:nvPr/>
        </p:nvSpPr>
        <p:spPr>
          <a:xfrm>
            <a:off x="1002931" y="2885186"/>
            <a:ext cx="10261576" cy="1169551"/>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使用一个中介对象来封装一系列同时对象的交互行为，它使各个对象之间不再显示地引用，从而使其松耦合。</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以调和同事类之间的关系为主</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增加了业务功能，把各个同事类中的原有耦合关系移植到了中介者，因此每个同事类能感知到中介者</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目的是集中而不是分布</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需要一个中心，由中心协调同事类完成，并且中心本身也完成部分业务，属于更进一步的业务封装</a:t>
            </a:r>
            <a:endParaRPr lang="en-US" altLang="zh-CN" sz="1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933000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0939800-5587-4D3A-B3A0-DA50EBC15290}"/>
              </a:ext>
            </a:extLst>
          </p:cNvPr>
          <p:cNvSpPr txBox="1"/>
          <p:nvPr/>
        </p:nvSpPr>
        <p:spPr>
          <a:xfrm>
            <a:off x="1002932" y="144830"/>
            <a:ext cx="4212838" cy="646331"/>
          </a:xfrm>
          <a:prstGeom prst="rect">
            <a:avLst/>
          </a:prstGeom>
          <a:noFill/>
        </p:spPr>
        <p:txBody>
          <a:bodyPr wrap="square">
            <a:spAutoFit/>
          </a:bodyPr>
          <a:lstStyle/>
          <a:p>
            <a:r>
              <a:rPr lang="zh-CN" altLang="en-US" sz="3600" dirty="0"/>
              <a:t>解释器</a:t>
            </a:r>
            <a:r>
              <a:rPr lang="en-US" altLang="zh-CN" sz="3600" dirty="0"/>
              <a:t>(Interpreter)</a:t>
            </a:r>
          </a:p>
        </p:txBody>
      </p:sp>
      <p:sp>
        <p:nvSpPr>
          <p:cNvPr id="3" name="文本框 2">
            <a:extLst>
              <a:ext uri="{FF2B5EF4-FFF2-40B4-BE49-F238E27FC236}">
                <a16:creationId xmlns:a16="http://schemas.microsoft.com/office/drawing/2014/main" id="{146C03B9-BCAD-4B92-8B28-CF9BB00EE96F}"/>
              </a:ext>
            </a:extLst>
          </p:cNvPr>
          <p:cNvSpPr txBox="1"/>
          <p:nvPr/>
        </p:nvSpPr>
        <p:spPr>
          <a:xfrm>
            <a:off x="996715" y="885437"/>
            <a:ext cx="10261576" cy="307777"/>
          </a:xfrm>
          <a:prstGeom prst="rect">
            <a:avLst/>
          </a:prstGeom>
          <a:noFill/>
          <a:ln>
            <a:solidFill>
              <a:srgbClr val="00B0F0"/>
            </a:solidFill>
            <a:prstDash val="dash"/>
          </a:ln>
        </p:spPr>
        <p:txBody>
          <a:bodyPr wrap="square" rtlCol="0">
            <a:spAutoFit/>
          </a:bodyPr>
          <a:lstStyle/>
          <a:p>
            <a:r>
              <a:rPr lang="zh-CN" altLang="en-US" sz="1400" dirty="0"/>
              <a:t>定义</a:t>
            </a:r>
          </a:p>
        </p:txBody>
      </p:sp>
      <p:sp>
        <p:nvSpPr>
          <p:cNvPr id="5" name="文本框 4">
            <a:extLst>
              <a:ext uri="{FF2B5EF4-FFF2-40B4-BE49-F238E27FC236}">
                <a16:creationId xmlns:a16="http://schemas.microsoft.com/office/drawing/2014/main" id="{EC103357-A980-4A35-B85D-B9EF8E064979}"/>
              </a:ext>
            </a:extLst>
          </p:cNvPr>
          <p:cNvSpPr txBox="1"/>
          <p:nvPr/>
        </p:nvSpPr>
        <p:spPr>
          <a:xfrm>
            <a:off x="996715" y="1229826"/>
            <a:ext cx="10261576" cy="646331"/>
          </a:xfrm>
          <a:prstGeom prst="rect">
            <a:avLst/>
          </a:prstGeom>
          <a:noFill/>
        </p:spPr>
        <p:txBody>
          <a:bodyPr wrap="square" rtlCol="0">
            <a:spAutoFit/>
          </a:bodyPr>
          <a:lstStyle/>
          <a:p>
            <a:r>
              <a:rPr lang="en-US" altLang="zh-CN" dirty="0"/>
              <a:t>Given a language, define a representation for its grammar along with an interpreter that uses the representation to interpret sentences in the language.</a:t>
            </a:r>
            <a:endParaRPr lang="zh-CN" altLang="en-US" dirty="0"/>
          </a:p>
        </p:txBody>
      </p:sp>
      <p:sp>
        <p:nvSpPr>
          <p:cNvPr id="6" name="文本框 5">
            <a:extLst>
              <a:ext uri="{FF2B5EF4-FFF2-40B4-BE49-F238E27FC236}">
                <a16:creationId xmlns:a16="http://schemas.microsoft.com/office/drawing/2014/main" id="{64FB29C6-972B-44E8-A021-7CD9696E29A8}"/>
              </a:ext>
            </a:extLst>
          </p:cNvPr>
          <p:cNvSpPr txBox="1"/>
          <p:nvPr/>
        </p:nvSpPr>
        <p:spPr>
          <a:xfrm>
            <a:off x="996715" y="1871541"/>
            <a:ext cx="10261576"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给定一门语言，定义它的文法的一种表示，并定义一个解释器，该解释器使用该表示来解释语言中的句子。</a:t>
            </a:r>
          </a:p>
        </p:txBody>
      </p:sp>
      <p:pic>
        <p:nvPicPr>
          <p:cNvPr id="7" name="图片 6">
            <a:extLst>
              <a:ext uri="{FF2B5EF4-FFF2-40B4-BE49-F238E27FC236}">
                <a16:creationId xmlns:a16="http://schemas.microsoft.com/office/drawing/2014/main" id="{AEE2B71F-9223-4E07-BCF9-253CCE2BF378}"/>
              </a:ext>
            </a:extLst>
          </p:cNvPr>
          <p:cNvPicPr>
            <a:picLocks noChangeAspect="1"/>
          </p:cNvPicPr>
          <p:nvPr/>
        </p:nvPicPr>
        <p:blipFill>
          <a:blip r:embed="rId2"/>
          <a:stretch>
            <a:fillRect/>
          </a:stretch>
        </p:blipFill>
        <p:spPr>
          <a:xfrm>
            <a:off x="1874313" y="2176046"/>
            <a:ext cx="7673779" cy="4681954"/>
          </a:xfrm>
          <a:prstGeom prst="rect">
            <a:avLst/>
          </a:prstGeom>
        </p:spPr>
      </p:pic>
    </p:spTree>
    <p:extLst>
      <p:ext uri="{BB962C8B-B14F-4D97-AF65-F5344CB8AC3E}">
        <p14:creationId xmlns:p14="http://schemas.microsoft.com/office/powerpoint/2010/main" val="1204195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0939800-5587-4D3A-B3A0-DA50EBC15290}"/>
              </a:ext>
            </a:extLst>
          </p:cNvPr>
          <p:cNvSpPr txBox="1"/>
          <p:nvPr/>
        </p:nvSpPr>
        <p:spPr>
          <a:xfrm>
            <a:off x="1002932" y="144830"/>
            <a:ext cx="4212838" cy="646331"/>
          </a:xfrm>
          <a:prstGeom prst="rect">
            <a:avLst/>
          </a:prstGeom>
          <a:noFill/>
        </p:spPr>
        <p:txBody>
          <a:bodyPr wrap="square">
            <a:spAutoFit/>
          </a:bodyPr>
          <a:lstStyle/>
          <a:p>
            <a:r>
              <a:rPr lang="zh-CN" altLang="en-US" sz="3600" dirty="0"/>
              <a:t>解释器</a:t>
            </a:r>
            <a:r>
              <a:rPr lang="en-US" altLang="zh-CN" sz="3600" dirty="0"/>
              <a:t>(Interpreter)</a:t>
            </a:r>
          </a:p>
        </p:txBody>
      </p:sp>
      <p:sp>
        <p:nvSpPr>
          <p:cNvPr id="3" name="文本框 2">
            <a:extLst>
              <a:ext uri="{FF2B5EF4-FFF2-40B4-BE49-F238E27FC236}">
                <a16:creationId xmlns:a16="http://schemas.microsoft.com/office/drawing/2014/main" id="{AF861354-5A88-475F-9D9E-F7E971B680C8}"/>
              </a:ext>
            </a:extLst>
          </p:cNvPr>
          <p:cNvSpPr txBox="1"/>
          <p:nvPr/>
        </p:nvSpPr>
        <p:spPr>
          <a:xfrm>
            <a:off x="773160" y="2510090"/>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优点</a:t>
            </a:r>
          </a:p>
        </p:txBody>
      </p:sp>
      <p:sp>
        <p:nvSpPr>
          <p:cNvPr id="5" name="文本框 4">
            <a:extLst>
              <a:ext uri="{FF2B5EF4-FFF2-40B4-BE49-F238E27FC236}">
                <a16:creationId xmlns:a16="http://schemas.microsoft.com/office/drawing/2014/main" id="{8C09FE57-50B6-4EAE-8A72-8BC72117634F}"/>
              </a:ext>
            </a:extLst>
          </p:cNvPr>
          <p:cNvSpPr txBox="1"/>
          <p:nvPr/>
        </p:nvSpPr>
        <p:spPr>
          <a:xfrm>
            <a:off x="773160" y="2871444"/>
            <a:ext cx="10261576" cy="523220"/>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、易于改变和扩展文法</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、易于实现文法</a:t>
            </a:r>
            <a:endParaRPr lang="en-US" altLang="zh-CN" sz="14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B523671D-11DA-42AB-A6BC-1B4435608E4C}"/>
              </a:ext>
            </a:extLst>
          </p:cNvPr>
          <p:cNvSpPr txBox="1"/>
          <p:nvPr/>
        </p:nvSpPr>
        <p:spPr>
          <a:xfrm>
            <a:off x="773160" y="4150916"/>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缺点</a:t>
            </a:r>
          </a:p>
        </p:txBody>
      </p:sp>
      <p:sp>
        <p:nvSpPr>
          <p:cNvPr id="7" name="文本框 6">
            <a:extLst>
              <a:ext uri="{FF2B5EF4-FFF2-40B4-BE49-F238E27FC236}">
                <a16:creationId xmlns:a16="http://schemas.microsoft.com/office/drawing/2014/main" id="{4D82FF18-DD6A-4050-84AA-42F1D4F80FA5}"/>
              </a:ext>
            </a:extLst>
          </p:cNvPr>
          <p:cNvSpPr txBox="1"/>
          <p:nvPr/>
        </p:nvSpPr>
        <p:spPr>
          <a:xfrm>
            <a:off x="773160" y="4594460"/>
            <a:ext cx="10261576" cy="738664"/>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、复杂文法会使解释器模式引起类膨胀</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、解释器模式采用递归调用</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3</a:t>
            </a:r>
            <a:r>
              <a:rPr lang="zh-CN" altLang="en-US" sz="1400" dirty="0">
                <a:latin typeface="宋体" panose="02010600030101010101" pitchFamily="2" charset="-122"/>
                <a:ea typeface="宋体" panose="02010600030101010101" pitchFamily="2" charset="-122"/>
              </a:rPr>
              <a:t>、效率不是很好</a:t>
            </a:r>
            <a:endParaRPr lang="en-US" altLang="zh-CN" sz="1400" dirty="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58AC922B-CD90-4D73-80F1-CC9B0F581B24}"/>
              </a:ext>
            </a:extLst>
          </p:cNvPr>
          <p:cNvSpPr txBox="1"/>
          <p:nvPr/>
        </p:nvSpPr>
        <p:spPr>
          <a:xfrm>
            <a:off x="773160" y="1056382"/>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使用场景</a:t>
            </a:r>
          </a:p>
        </p:txBody>
      </p:sp>
      <p:sp>
        <p:nvSpPr>
          <p:cNvPr id="9" name="文本框 8">
            <a:extLst>
              <a:ext uri="{FF2B5EF4-FFF2-40B4-BE49-F238E27FC236}">
                <a16:creationId xmlns:a16="http://schemas.microsoft.com/office/drawing/2014/main" id="{2B3D1DE8-7B5C-4573-9B9E-C23598296284}"/>
              </a:ext>
            </a:extLst>
          </p:cNvPr>
          <p:cNvSpPr txBox="1"/>
          <p:nvPr/>
        </p:nvSpPr>
        <p:spPr>
          <a:xfrm>
            <a:off x="773160" y="1497554"/>
            <a:ext cx="10261576" cy="523220"/>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、重复发生的问题</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、一个简单语法需要解释</a:t>
            </a:r>
            <a:endParaRPr lang="en-US" altLang="zh-CN" sz="1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8737593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25C96FD-307A-4DE6-A4E7-09DCD1D4197F}"/>
              </a:ext>
            </a:extLst>
          </p:cNvPr>
          <p:cNvSpPr txBox="1"/>
          <p:nvPr/>
        </p:nvSpPr>
        <p:spPr>
          <a:xfrm>
            <a:off x="1002932" y="144830"/>
            <a:ext cx="3405050" cy="646331"/>
          </a:xfrm>
          <a:prstGeom prst="rect">
            <a:avLst/>
          </a:prstGeom>
          <a:noFill/>
        </p:spPr>
        <p:txBody>
          <a:bodyPr wrap="square">
            <a:spAutoFit/>
          </a:bodyPr>
          <a:lstStyle/>
          <a:p>
            <a:r>
              <a:rPr lang="zh-CN" altLang="en-US" sz="3600" dirty="0"/>
              <a:t>状态</a:t>
            </a:r>
            <a:r>
              <a:rPr lang="en-US" altLang="zh-CN" sz="3600" dirty="0"/>
              <a:t>(State)</a:t>
            </a:r>
          </a:p>
        </p:txBody>
      </p:sp>
      <p:sp>
        <p:nvSpPr>
          <p:cNvPr id="3" name="文本框 2">
            <a:extLst>
              <a:ext uri="{FF2B5EF4-FFF2-40B4-BE49-F238E27FC236}">
                <a16:creationId xmlns:a16="http://schemas.microsoft.com/office/drawing/2014/main" id="{46646143-A8CE-44FD-89D6-0A929CE1BD2E}"/>
              </a:ext>
            </a:extLst>
          </p:cNvPr>
          <p:cNvSpPr txBox="1"/>
          <p:nvPr/>
        </p:nvSpPr>
        <p:spPr>
          <a:xfrm>
            <a:off x="996715" y="885437"/>
            <a:ext cx="10261576" cy="307777"/>
          </a:xfrm>
          <a:prstGeom prst="rect">
            <a:avLst/>
          </a:prstGeom>
          <a:noFill/>
          <a:ln>
            <a:solidFill>
              <a:srgbClr val="00B0F0"/>
            </a:solidFill>
            <a:prstDash val="dash"/>
          </a:ln>
        </p:spPr>
        <p:txBody>
          <a:bodyPr wrap="square" rtlCol="0">
            <a:spAutoFit/>
          </a:bodyPr>
          <a:lstStyle/>
          <a:p>
            <a:r>
              <a:rPr lang="zh-CN" altLang="en-US" sz="1400" dirty="0"/>
              <a:t>定义</a:t>
            </a:r>
          </a:p>
        </p:txBody>
      </p:sp>
      <p:sp>
        <p:nvSpPr>
          <p:cNvPr id="5" name="文本框 4">
            <a:extLst>
              <a:ext uri="{FF2B5EF4-FFF2-40B4-BE49-F238E27FC236}">
                <a16:creationId xmlns:a16="http://schemas.microsoft.com/office/drawing/2014/main" id="{57FFCB5D-2EC1-44D4-B0D7-3EA8FFB7AE02}"/>
              </a:ext>
            </a:extLst>
          </p:cNvPr>
          <p:cNvSpPr txBox="1"/>
          <p:nvPr/>
        </p:nvSpPr>
        <p:spPr>
          <a:xfrm>
            <a:off x="996715" y="1229826"/>
            <a:ext cx="10261576" cy="646331"/>
          </a:xfrm>
          <a:prstGeom prst="rect">
            <a:avLst/>
          </a:prstGeom>
          <a:noFill/>
        </p:spPr>
        <p:txBody>
          <a:bodyPr wrap="square" rtlCol="0">
            <a:spAutoFit/>
          </a:bodyPr>
          <a:lstStyle/>
          <a:p>
            <a:r>
              <a:rPr lang="en-US" altLang="zh-CN" dirty="0"/>
              <a:t>Allow an object to alter its behavior when its internal state changes.</a:t>
            </a:r>
            <a:r>
              <a:rPr lang="zh-CN" altLang="en-US" dirty="0"/>
              <a:t> </a:t>
            </a:r>
            <a:r>
              <a:rPr lang="en-US" altLang="zh-CN" dirty="0"/>
              <a:t>The</a:t>
            </a:r>
            <a:r>
              <a:rPr lang="zh-CN" altLang="en-US" dirty="0"/>
              <a:t> </a:t>
            </a:r>
            <a:r>
              <a:rPr lang="en-US" altLang="zh-CN" dirty="0"/>
              <a:t>object will appear to</a:t>
            </a:r>
            <a:r>
              <a:rPr lang="zh-CN" altLang="en-US" dirty="0"/>
              <a:t> </a:t>
            </a:r>
            <a:r>
              <a:rPr lang="en-US" altLang="zh-CN" dirty="0"/>
              <a:t>change</a:t>
            </a:r>
            <a:r>
              <a:rPr lang="zh-CN" altLang="en-US" dirty="0"/>
              <a:t> </a:t>
            </a:r>
            <a:r>
              <a:rPr lang="en-US" altLang="zh-CN" dirty="0"/>
              <a:t>its</a:t>
            </a:r>
            <a:r>
              <a:rPr lang="zh-CN" altLang="en-US" dirty="0"/>
              <a:t> </a:t>
            </a:r>
            <a:r>
              <a:rPr lang="en-US" altLang="zh-CN" dirty="0"/>
              <a:t>class.</a:t>
            </a:r>
          </a:p>
        </p:txBody>
      </p:sp>
      <p:sp>
        <p:nvSpPr>
          <p:cNvPr id="6" name="文本框 5">
            <a:extLst>
              <a:ext uri="{FF2B5EF4-FFF2-40B4-BE49-F238E27FC236}">
                <a16:creationId xmlns:a16="http://schemas.microsoft.com/office/drawing/2014/main" id="{6DEA80BE-558E-4B85-8F5C-8CC598964477}"/>
              </a:ext>
            </a:extLst>
          </p:cNvPr>
          <p:cNvSpPr txBox="1"/>
          <p:nvPr/>
        </p:nvSpPr>
        <p:spPr>
          <a:xfrm>
            <a:off x="996715" y="1871541"/>
            <a:ext cx="10261576" cy="523220"/>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当一个对象内在状态改变时允许其改变行为，这个对象看起来改像改变了其类。</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状态模式的核心是封装，状态的变更引起了行为的变更，从外部看起来就好像这个对象对应的类发生了改变一样。</a:t>
            </a:r>
          </a:p>
        </p:txBody>
      </p:sp>
      <p:pic>
        <p:nvPicPr>
          <p:cNvPr id="7" name="图片 6">
            <a:extLst>
              <a:ext uri="{FF2B5EF4-FFF2-40B4-BE49-F238E27FC236}">
                <a16:creationId xmlns:a16="http://schemas.microsoft.com/office/drawing/2014/main" id="{85D3FF48-88F6-4952-8ADD-374D62D21099}"/>
              </a:ext>
            </a:extLst>
          </p:cNvPr>
          <p:cNvPicPr>
            <a:picLocks noChangeAspect="1"/>
          </p:cNvPicPr>
          <p:nvPr/>
        </p:nvPicPr>
        <p:blipFill>
          <a:blip r:embed="rId2"/>
          <a:stretch>
            <a:fillRect/>
          </a:stretch>
        </p:blipFill>
        <p:spPr>
          <a:xfrm>
            <a:off x="3276945" y="2354502"/>
            <a:ext cx="5301509" cy="4503498"/>
          </a:xfrm>
          <a:prstGeom prst="rect">
            <a:avLst/>
          </a:prstGeom>
        </p:spPr>
      </p:pic>
    </p:spTree>
    <p:extLst>
      <p:ext uri="{BB962C8B-B14F-4D97-AF65-F5344CB8AC3E}">
        <p14:creationId xmlns:p14="http://schemas.microsoft.com/office/powerpoint/2010/main" val="4895328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25C96FD-307A-4DE6-A4E7-09DCD1D4197F}"/>
              </a:ext>
            </a:extLst>
          </p:cNvPr>
          <p:cNvSpPr txBox="1"/>
          <p:nvPr/>
        </p:nvSpPr>
        <p:spPr>
          <a:xfrm>
            <a:off x="1002932" y="144830"/>
            <a:ext cx="3405050" cy="646331"/>
          </a:xfrm>
          <a:prstGeom prst="rect">
            <a:avLst/>
          </a:prstGeom>
          <a:noFill/>
        </p:spPr>
        <p:txBody>
          <a:bodyPr wrap="square">
            <a:spAutoFit/>
          </a:bodyPr>
          <a:lstStyle/>
          <a:p>
            <a:r>
              <a:rPr lang="zh-CN" altLang="en-US" sz="3600" dirty="0"/>
              <a:t>状态</a:t>
            </a:r>
            <a:r>
              <a:rPr lang="en-US" altLang="zh-CN" sz="3600" dirty="0"/>
              <a:t>(State)</a:t>
            </a:r>
          </a:p>
        </p:txBody>
      </p:sp>
      <p:sp>
        <p:nvSpPr>
          <p:cNvPr id="3" name="文本框 2">
            <a:extLst>
              <a:ext uri="{FF2B5EF4-FFF2-40B4-BE49-F238E27FC236}">
                <a16:creationId xmlns:a16="http://schemas.microsoft.com/office/drawing/2014/main" id="{2CB9BD13-A323-4AB9-A0C1-64057A4CA8D2}"/>
              </a:ext>
            </a:extLst>
          </p:cNvPr>
          <p:cNvSpPr txBox="1"/>
          <p:nvPr/>
        </p:nvSpPr>
        <p:spPr>
          <a:xfrm>
            <a:off x="773160" y="2510090"/>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优点</a:t>
            </a:r>
          </a:p>
        </p:txBody>
      </p:sp>
      <p:sp>
        <p:nvSpPr>
          <p:cNvPr id="5" name="文本框 4">
            <a:extLst>
              <a:ext uri="{FF2B5EF4-FFF2-40B4-BE49-F238E27FC236}">
                <a16:creationId xmlns:a16="http://schemas.microsoft.com/office/drawing/2014/main" id="{61073D9E-B9C4-40E0-8709-A9718AD46C01}"/>
              </a:ext>
            </a:extLst>
          </p:cNvPr>
          <p:cNvSpPr txBox="1"/>
          <p:nvPr/>
        </p:nvSpPr>
        <p:spPr>
          <a:xfrm>
            <a:off x="773160" y="2871444"/>
            <a:ext cx="10261576" cy="738664"/>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、结构清晰，避免了过多的判断语句</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、很好的体现了单一职责和开闭原则</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3</a:t>
            </a:r>
            <a:r>
              <a:rPr lang="zh-CN" altLang="en-US" sz="1400" dirty="0">
                <a:latin typeface="宋体" panose="02010600030101010101" pitchFamily="2" charset="-122"/>
                <a:ea typeface="宋体" panose="02010600030101010101" pitchFamily="2" charset="-122"/>
              </a:rPr>
              <a:t>、使得状态转换显示化</a:t>
            </a:r>
            <a:endParaRPr lang="en-US" altLang="zh-CN" sz="14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580925B3-F38F-4229-8FD9-EDB4D39498BF}"/>
              </a:ext>
            </a:extLst>
          </p:cNvPr>
          <p:cNvSpPr txBox="1"/>
          <p:nvPr/>
        </p:nvSpPr>
        <p:spPr>
          <a:xfrm>
            <a:off x="773160" y="4150916"/>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缺点</a:t>
            </a:r>
          </a:p>
        </p:txBody>
      </p:sp>
      <p:sp>
        <p:nvSpPr>
          <p:cNvPr id="7" name="文本框 6">
            <a:extLst>
              <a:ext uri="{FF2B5EF4-FFF2-40B4-BE49-F238E27FC236}">
                <a16:creationId xmlns:a16="http://schemas.microsoft.com/office/drawing/2014/main" id="{7EC417A6-4FF8-4C62-A9A5-9FE657EF432E}"/>
              </a:ext>
            </a:extLst>
          </p:cNvPr>
          <p:cNvSpPr txBox="1"/>
          <p:nvPr/>
        </p:nvSpPr>
        <p:spPr>
          <a:xfrm>
            <a:off x="773160" y="4594460"/>
            <a:ext cx="10261576"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子类会膨胀</a:t>
            </a:r>
            <a:endParaRPr lang="en-US" altLang="zh-CN" sz="1400" dirty="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6A9043F2-8080-462B-99BF-162BF0BFB0D5}"/>
              </a:ext>
            </a:extLst>
          </p:cNvPr>
          <p:cNvSpPr txBox="1"/>
          <p:nvPr/>
        </p:nvSpPr>
        <p:spPr>
          <a:xfrm>
            <a:off x="773160" y="1056382"/>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使用场景</a:t>
            </a:r>
          </a:p>
        </p:txBody>
      </p:sp>
      <p:sp>
        <p:nvSpPr>
          <p:cNvPr id="9" name="文本框 8">
            <a:extLst>
              <a:ext uri="{FF2B5EF4-FFF2-40B4-BE49-F238E27FC236}">
                <a16:creationId xmlns:a16="http://schemas.microsoft.com/office/drawing/2014/main" id="{66516761-08AC-4A6F-9823-188DF5375F62}"/>
              </a:ext>
            </a:extLst>
          </p:cNvPr>
          <p:cNvSpPr txBox="1"/>
          <p:nvPr/>
        </p:nvSpPr>
        <p:spPr>
          <a:xfrm>
            <a:off x="773160" y="1413357"/>
            <a:ext cx="10261576" cy="523220"/>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、行为随状态改变而改变的场景</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、条件分支判断句的替代者</a:t>
            </a:r>
            <a:endParaRPr lang="en-US" altLang="zh-CN" sz="1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2837195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25C96FD-307A-4DE6-A4E7-09DCD1D4197F}"/>
              </a:ext>
            </a:extLst>
          </p:cNvPr>
          <p:cNvSpPr txBox="1"/>
          <p:nvPr/>
        </p:nvSpPr>
        <p:spPr>
          <a:xfrm>
            <a:off x="1002932" y="144830"/>
            <a:ext cx="3405050" cy="646331"/>
          </a:xfrm>
          <a:prstGeom prst="rect">
            <a:avLst/>
          </a:prstGeom>
          <a:noFill/>
        </p:spPr>
        <p:txBody>
          <a:bodyPr wrap="square">
            <a:spAutoFit/>
          </a:bodyPr>
          <a:lstStyle/>
          <a:p>
            <a:r>
              <a:rPr lang="zh-CN" altLang="en-US" sz="3600" dirty="0"/>
              <a:t>状态</a:t>
            </a:r>
            <a:r>
              <a:rPr lang="en-US" altLang="zh-CN" sz="3600" dirty="0"/>
              <a:t>(State)</a:t>
            </a:r>
          </a:p>
        </p:txBody>
      </p:sp>
      <p:sp>
        <p:nvSpPr>
          <p:cNvPr id="8" name="文本框 7">
            <a:extLst>
              <a:ext uri="{FF2B5EF4-FFF2-40B4-BE49-F238E27FC236}">
                <a16:creationId xmlns:a16="http://schemas.microsoft.com/office/drawing/2014/main" id="{6A9043F2-8080-462B-99BF-162BF0BFB0D5}"/>
              </a:ext>
            </a:extLst>
          </p:cNvPr>
          <p:cNvSpPr txBox="1"/>
          <p:nvPr/>
        </p:nvSpPr>
        <p:spPr>
          <a:xfrm>
            <a:off x="773160" y="1056382"/>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实战</a:t>
            </a:r>
          </a:p>
        </p:txBody>
      </p:sp>
      <p:pic>
        <p:nvPicPr>
          <p:cNvPr id="5" name="图片 4">
            <a:extLst>
              <a:ext uri="{FF2B5EF4-FFF2-40B4-BE49-F238E27FC236}">
                <a16:creationId xmlns:a16="http://schemas.microsoft.com/office/drawing/2014/main" id="{D5F742FB-32ED-4E26-B113-E1CA4A0D8640}"/>
              </a:ext>
            </a:extLst>
          </p:cNvPr>
          <p:cNvPicPr>
            <a:picLocks noChangeAspect="1"/>
          </p:cNvPicPr>
          <p:nvPr/>
        </p:nvPicPr>
        <p:blipFill>
          <a:blip r:embed="rId3"/>
          <a:stretch>
            <a:fillRect/>
          </a:stretch>
        </p:blipFill>
        <p:spPr>
          <a:xfrm>
            <a:off x="689594" y="1525385"/>
            <a:ext cx="10696071" cy="5332615"/>
          </a:xfrm>
          <a:prstGeom prst="rect">
            <a:avLst/>
          </a:prstGeom>
        </p:spPr>
      </p:pic>
    </p:spTree>
    <p:extLst>
      <p:ext uri="{BB962C8B-B14F-4D97-AF65-F5344CB8AC3E}">
        <p14:creationId xmlns:p14="http://schemas.microsoft.com/office/powerpoint/2010/main" val="4013834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B519CC2-08FC-4F3C-9CF5-C9B03DA9A243}"/>
              </a:ext>
            </a:extLst>
          </p:cNvPr>
          <p:cNvSpPr txBox="1"/>
          <p:nvPr/>
        </p:nvSpPr>
        <p:spPr>
          <a:xfrm>
            <a:off x="1002932" y="144830"/>
            <a:ext cx="3405050" cy="646331"/>
          </a:xfrm>
          <a:prstGeom prst="rect">
            <a:avLst/>
          </a:prstGeom>
          <a:noFill/>
        </p:spPr>
        <p:txBody>
          <a:bodyPr wrap="square">
            <a:spAutoFit/>
          </a:bodyPr>
          <a:lstStyle/>
          <a:p>
            <a:r>
              <a:rPr lang="zh-CN" altLang="en-US" sz="3600" dirty="0"/>
              <a:t>命令</a:t>
            </a:r>
            <a:r>
              <a:rPr lang="en-US" altLang="zh-CN" sz="3600" dirty="0"/>
              <a:t>(Command)</a:t>
            </a:r>
            <a:endParaRPr lang="zh-CN" altLang="en-US" sz="3600" dirty="0"/>
          </a:p>
        </p:txBody>
      </p:sp>
      <p:sp>
        <p:nvSpPr>
          <p:cNvPr id="3" name="文本框 2">
            <a:extLst>
              <a:ext uri="{FF2B5EF4-FFF2-40B4-BE49-F238E27FC236}">
                <a16:creationId xmlns:a16="http://schemas.microsoft.com/office/drawing/2014/main" id="{03DBB8D8-7696-4D78-821B-11E66A9A4A5C}"/>
              </a:ext>
            </a:extLst>
          </p:cNvPr>
          <p:cNvSpPr txBox="1"/>
          <p:nvPr/>
        </p:nvSpPr>
        <p:spPr>
          <a:xfrm>
            <a:off x="996715" y="885437"/>
            <a:ext cx="10261576" cy="307777"/>
          </a:xfrm>
          <a:prstGeom prst="rect">
            <a:avLst/>
          </a:prstGeom>
          <a:noFill/>
          <a:ln>
            <a:solidFill>
              <a:srgbClr val="00B0F0"/>
            </a:solidFill>
            <a:prstDash val="dash"/>
          </a:ln>
        </p:spPr>
        <p:txBody>
          <a:bodyPr wrap="square" rtlCol="0">
            <a:spAutoFit/>
          </a:bodyPr>
          <a:lstStyle/>
          <a:p>
            <a:r>
              <a:rPr lang="zh-CN" altLang="en-US" sz="1400" dirty="0"/>
              <a:t>定义</a:t>
            </a:r>
          </a:p>
        </p:txBody>
      </p:sp>
      <p:sp>
        <p:nvSpPr>
          <p:cNvPr id="5" name="文本框 4">
            <a:extLst>
              <a:ext uri="{FF2B5EF4-FFF2-40B4-BE49-F238E27FC236}">
                <a16:creationId xmlns:a16="http://schemas.microsoft.com/office/drawing/2014/main" id="{C45A40E0-8515-4CC2-BE1B-B7632B732346}"/>
              </a:ext>
            </a:extLst>
          </p:cNvPr>
          <p:cNvSpPr txBox="1"/>
          <p:nvPr/>
        </p:nvSpPr>
        <p:spPr>
          <a:xfrm>
            <a:off x="996715" y="1229826"/>
            <a:ext cx="10261576" cy="646331"/>
          </a:xfrm>
          <a:prstGeom prst="rect">
            <a:avLst/>
          </a:prstGeom>
          <a:noFill/>
        </p:spPr>
        <p:txBody>
          <a:bodyPr wrap="square" rtlCol="0">
            <a:spAutoFit/>
          </a:bodyPr>
          <a:lstStyle/>
          <a:p>
            <a:r>
              <a:rPr lang="en-US" altLang="zh-CN" dirty="0"/>
              <a:t>Encapsulate a request as an object, thereby letting you parameterize clients with different requests, queue or log requests, and support undoable operations.</a:t>
            </a:r>
            <a:endParaRPr lang="zh-CN" altLang="en-US" dirty="0"/>
          </a:p>
        </p:txBody>
      </p:sp>
      <p:sp>
        <p:nvSpPr>
          <p:cNvPr id="6" name="文本框 5">
            <a:extLst>
              <a:ext uri="{FF2B5EF4-FFF2-40B4-BE49-F238E27FC236}">
                <a16:creationId xmlns:a16="http://schemas.microsoft.com/office/drawing/2014/main" id="{02EA7537-3DC4-4D22-BCBA-6696D0D4D878}"/>
              </a:ext>
            </a:extLst>
          </p:cNvPr>
          <p:cNvSpPr txBox="1"/>
          <p:nvPr/>
        </p:nvSpPr>
        <p:spPr>
          <a:xfrm>
            <a:off x="996715" y="1871541"/>
            <a:ext cx="10261576" cy="523220"/>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将一个请求封装成一个对象，从而让你使用不同的请求把客户端参数化，对请求排队或者记录请求日志，可以提供命令的撤销和恢复功能。</a:t>
            </a:r>
          </a:p>
        </p:txBody>
      </p:sp>
      <p:pic>
        <p:nvPicPr>
          <p:cNvPr id="9" name="图片 8">
            <a:extLst>
              <a:ext uri="{FF2B5EF4-FFF2-40B4-BE49-F238E27FC236}">
                <a16:creationId xmlns:a16="http://schemas.microsoft.com/office/drawing/2014/main" id="{565C3000-DA54-4518-A10D-B01FD15C3F19}"/>
              </a:ext>
            </a:extLst>
          </p:cNvPr>
          <p:cNvPicPr>
            <a:picLocks noChangeAspect="1"/>
          </p:cNvPicPr>
          <p:nvPr/>
        </p:nvPicPr>
        <p:blipFill>
          <a:blip r:embed="rId2"/>
          <a:stretch>
            <a:fillRect/>
          </a:stretch>
        </p:blipFill>
        <p:spPr>
          <a:xfrm>
            <a:off x="1946720" y="2119443"/>
            <a:ext cx="8541985" cy="4510971"/>
          </a:xfrm>
          <a:prstGeom prst="rect">
            <a:avLst/>
          </a:prstGeom>
        </p:spPr>
      </p:pic>
    </p:spTree>
    <p:extLst>
      <p:ext uri="{BB962C8B-B14F-4D97-AF65-F5344CB8AC3E}">
        <p14:creationId xmlns:p14="http://schemas.microsoft.com/office/powerpoint/2010/main" val="37440591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B519CC2-08FC-4F3C-9CF5-C9B03DA9A243}"/>
              </a:ext>
            </a:extLst>
          </p:cNvPr>
          <p:cNvSpPr txBox="1"/>
          <p:nvPr/>
        </p:nvSpPr>
        <p:spPr>
          <a:xfrm>
            <a:off x="1002932" y="144830"/>
            <a:ext cx="3405050" cy="646331"/>
          </a:xfrm>
          <a:prstGeom prst="rect">
            <a:avLst/>
          </a:prstGeom>
          <a:noFill/>
        </p:spPr>
        <p:txBody>
          <a:bodyPr wrap="square">
            <a:spAutoFit/>
          </a:bodyPr>
          <a:lstStyle/>
          <a:p>
            <a:r>
              <a:rPr lang="zh-CN" altLang="en-US" sz="3600" dirty="0"/>
              <a:t>命令</a:t>
            </a:r>
            <a:r>
              <a:rPr lang="en-US" altLang="zh-CN" sz="3600" dirty="0"/>
              <a:t>(Command)</a:t>
            </a:r>
            <a:endParaRPr lang="zh-CN" altLang="en-US" sz="3600" dirty="0"/>
          </a:p>
        </p:txBody>
      </p:sp>
      <p:sp>
        <p:nvSpPr>
          <p:cNvPr id="3" name="文本框 2">
            <a:extLst>
              <a:ext uri="{FF2B5EF4-FFF2-40B4-BE49-F238E27FC236}">
                <a16:creationId xmlns:a16="http://schemas.microsoft.com/office/drawing/2014/main" id="{F491212C-5E2A-4179-84DA-53309B3A3F5E}"/>
              </a:ext>
            </a:extLst>
          </p:cNvPr>
          <p:cNvSpPr txBox="1"/>
          <p:nvPr/>
        </p:nvSpPr>
        <p:spPr>
          <a:xfrm>
            <a:off x="773160" y="2510090"/>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优点</a:t>
            </a:r>
          </a:p>
        </p:txBody>
      </p:sp>
      <p:sp>
        <p:nvSpPr>
          <p:cNvPr id="5" name="文本框 4">
            <a:extLst>
              <a:ext uri="{FF2B5EF4-FFF2-40B4-BE49-F238E27FC236}">
                <a16:creationId xmlns:a16="http://schemas.microsoft.com/office/drawing/2014/main" id="{3B5807CE-D13E-411D-80B0-CC097C69F596}"/>
              </a:ext>
            </a:extLst>
          </p:cNvPr>
          <p:cNvSpPr txBox="1"/>
          <p:nvPr/>
        </p:nvSpPr>
        <p:spPr>
          <a:xfrm>
            <a:off x="773160" y="2871444"/>
            <a:ext cx="10261576" cy="738664"/>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、将调用操作的对象于知道如何实现该操作的对象解耦</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、容易扩展性</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3</a:t>
            </a:r>
            <a:r>
              <a:rPr lang="zh-CN" altLang="en-US" sz="1400" dirty="0">
                <a:latin typeface="宋体" panose="02010600030101010101" pitchFamily="2" charset="-122"/>
                <a:ea typeface="宋体" panose="02010600030101010101" pitchFamily="2" charset="-122"/>
              </a:rPr>
              <a:t>、结合其他模式会更优秀</a:t>
            </a:r>
            <a:endParaRPr lang="en-US" altLang="zh-CN" sz="14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F6D53740-D654-41D7-8B22-F3CC3312F093}"/>
              </a:ext>
            </a:extLst>
          </p:cNvPr>
          <p:cNvSpPr txBox="1"/>
          <p:nvPr/>
        </p:nvSpPr>
        <p:spPr>
          <a:xfrm>
            <a:off x="773160" y="4150916"/>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缺点</a:t>
            </a:r>
          </a:p>
        </p:txBody>
      </p:sp>
      <p:sp>
        <p:nvSpPr>
          <p:cNvPr id="7" name="文本框 6">
            <a:extLst>
              <a:ext uri="{FF2B5EF4-FFF2-40B4-BE49-F238E27FC236}">
                <a16:creationId xmlns:a16="http://schemas.microsoft.com/office/drawing/2014/main" id="{8C15A8A8-302E-4A20-86E7-F0F91C18C58E}"/>
              </a:ext>
            </a:extLst>
          </p:cNvPr>
          <p:cNvSpPr txBox="1"/>
          <p:nvPr/>
        </p:nvSpPr>
        <p:spPr>
          <a:xfrm>
            <a:off x="773160" y="4594460"/>
            <a:ext cx="10261576" cy="523220"/>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虽然命令模式描述了避免使用生成子类的实现技术，但是名义上每个发送者</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接收者连接都需要一个子类</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命令太多会造成类膨胀</a:t>
            </a:r>
            <a:endParaRPr lang="en-US" altLang="zh-CN" sz="1400" dirty="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876C7FC9-BA37-4E40-9D5D-38AF717DCE8C}"/>
              </a:ext>
            </a:extLst>
          </p:cNvPr>
          <p:cNvSpPr txBox="1"/>
          <p:nvPr/>
        </p:nvSpPr>
        <p:spPr>
          <a:xfrm>
            <a:off x="773160" y="1056382"/>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使用场景</a:t>
            </a:r>
          </a:p>
        </p:txBody>
      </p:sp>
      <p:sp>
        <p:nvSpPr>
          <p:cNvPr id="9" name="文本框 8">
            <a:extLst>
              <a:ext uri="{FF2B5EF4-FFF2-40B4-BE49-F238E27FC236}">
                <a16:creationId xmlns:a16="http://schemas.microsoft.com/office/drawing/2014/main" id="{C1CEB91D-CB45-4B29-9D1B-D94A202AB0E6}"/>
              </a:ext>
            </a:extLst>
          </p:cNvPr>
          <p:cNvSpPr txBox="1"/>
          <p:nvPr/>
        </p:nvSpPr>
        <p:spPr>
          <a:xfrm>
            <a:off x="773160" y="1497554"/>
            <a:ext cx="10261576" cy="738664"/>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、抽象出待执行的动作以参数化某对象</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、在不同时刻指定、排列和执行请求</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3</a:t>
            </a:r>
            <a:r>
              <a:rPr lang="zh-CN" altLang="en-US" sz="1400" dirty="0">
                <a:latin typeface="宋体" panose="02010600030101010101" pitchFamily="2" charset="-122"/>
                <a:ea typeface="宋体" panose="02010600030101010101" pitchFamily="2" charset="-122"/>
              </a:rPr>
              <a:t>、当你认为是命令的地方就可以采用命令模式</a:t>
            </a:r>
            <a:endParaRPr lang="en-US" altLang="zh-CN" sz="1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3715736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B519CC2-08FC-4F3C-9CF5-C9B03DA9A243}"/>
              </a:ext>
            </a:extLst>
          </p:cNvPr>
          <p:cNvSpPr txBox="1"/>
          <p:nvPr/>
        </p:nvSpPr>
        <p:spPr>
          <a:xfrm>
            <a:off x="1002931" y="144830"/>
            <a:ext cx="3716685" cy="646331"/>
          </a:xfrm>
          <a:prstGeom prst="rect">
            <a:avLst/>
          </a:prstGeom>
          <a:noFill/>
        </p:spPr>
        <p:txBody>
          <a:bodyPr wrap="square">
            <a:spAutoFit/>
          </a:bodyPr>
          <a:lstStyle/>
          <a:p>
            <a:r>
              <a:rPr lang="zh-CN" altLang="en-US" sz="3600" dirty="0"/>
              <a:t>命令</a:t>
            </a:r>
            <a:r>
              <a:rPr lang="en-US" altLang="zh-CN" sz="3600" dirty="0"/>
              <a:t>&amp;</a:t>
            </a:r>
            <a:r>
              <a:rPr lang="zh-CN" altLang="en-US" sz="3600" dirty="0"/>
              <a:t>策略</a:t>
            </a:r>
            <a:r>
              <a:rPr lang="en-US" altLang="zh-CN" sz="3600" dirty="0"/>
              <a:t>&amp;</a:t>
            </a:r>
            <a:r>
              <a:rPr lang="zh-CN" altLang="en-US" sz="3600" dirty="0"/>
              <a:t>状态</a:t>
            </a:r>
          </a:p>
        </p:txBody>
      </p:sp>
      <p:sp>
        <p:nvSpPr>
          <p:cNvPr id="3" name="文本框 2">
            <a:extLst>
              <a:ext uri="{FF2B5EF4-FFF2-40B4-BE49-F238E27FC236}">
                <a16:creationId xmlns:a16="http://schemas.microsoft.com/office/drawing/2014/main" id="{E4705205-E152-4AF0-8BF9-CB14D1C4D099}"/>
              </a:ext>
            </a:extLst>
          </p:cNvPr>
          <p:cNvSpPr txBox="1"/>
          <p:nvPr/>
        </p:nvSpPr>
        <p:spPr>
          <a:xfrm>
            <a:off x="773160" y="1056382"/>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策略</a:t>
            </a:r>
          </a:p>
        </p:txBody>
      </p:sp>
      <p:sp>
        <p:nvSpPr>
          <p:cNvPr id="5" name="文本框 4">
            <a:extLst>
              <a:ext uri="{FF2B5EF4-FFF2-40B4-BE49-F238E27FC236}">
                <a16:creationId xmlns:a16="http://schemas.microsoft.com/office/drawing/2014/main" id="{6070B52F-41FC-4306-8480-3484252B15CA}"/>
              </a:ext>
            </a:extLst>
          </p:cNvPr>
          <p:cNvSpPr txBox="1"/>
          <p:nvPr/>
        </p:nvSpPr>
        <p:spPr>
          <a:xfrm>
            <a:off x="773160" y="1497554"/>
            <a:ext cx="10261576" cy="1169551"/>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关注算法的完整性、封装性</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封装算法，认为算法已经是一个完整的，不可拆分的原子业务</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具体的算法是负责一个完整算法逻辑，是不可再拆分的原子业务单元，一旦变更就是对算法的整体变更</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让算法独立，并且可以互相替换，让行为的变化独立于拥有行为的客户</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降低算法内部的改变对外界的影响</a:t>
            </a:r>
            <a:endParaRPr lang="en-US" altLang="zh-CN" sz="14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6E09DA69-C889-4180-A4B0-7B905FEB5B6E}"/>
              </a:ext>
            </a:extLst>
          </p:cNvPr>
          <p:cNvSpPr txBox="1"/>
          <p:nvPr/>
        </p:nvSpPr>
        <p:spPr>
          <a:xfrm>
            <a:off x="744457" y="2831660"/>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命令</a:t>
            </a:r>
          </a:p>
        </p:txBody>
      </p:sp>
      <p:sp>
        <p:nvSpPr>
          <p:cNvPr id="7" name="文本框 6">
            <a:extLst>
              <a:ext uri="{FF2B5EF4-FFF2-40B4-BE49-F238E27FC236}">
                <a16:creationId xmlns:a16="http://schemas.microsoft.com/office/drawing/2014/main" id="{7F11A290-3EBD-4CCB-A7B7-64DC09275798}"/>
              </a:ext>
            </a:extLst>
          </p:cNvPr>
          <p:cNvSpPr txBox="1"/>
          <p:nvPr/>
        </p:nvSpPr>
        <p:spPr>
          <a:xfrm>
            <a:off x="744457" y="3233414"/>
            <a:ext cx="10261576" cy="1169551"/>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关注命令的实现，即功能的实现</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封装命令，对动作的解耦，把一个动作的执行分为执行对象</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接收者</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、执行行为</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命令角色</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，让两者相互独立而不相互影响</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把请求的内容封装成一个个命令，即可以同时对命令进行多种处理，由接收者执行</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接收者对命令负责，于请求者无关，对它的修改，影响的仅仅是抽象命令和具体命令，不会扩散到模式外的模块</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不用关心接收者是否完成了一个具体的逻辑</a:t>
            </a:r>
            <a:endParaRPr lang="en-US" altLang="zh-CN" sz="1400" dirty="0">
              <a:latin typeface="宋体" panose="02010600030101010101" pitchFamily="2" charset="-122"/>
              <a:ea typeface="宋体" panose="02010600030101010101" pitchFamily="2" charset="-122"/>
            </a:endParaRPr>
          </a:p>
        </p:txBody>
      </p:sp>
      <p:sp>
        <p:nvSpPr>
          <p:cNvPr id="10" name="文本框 9">
            <a:extLst>
              <a:ext uri="{FF2B5EF4-FFF2-40B4-BE49-F238E27FC236}">
                <a16:creationId xmlns:a16="http://schemas.microsoft.com/office/drawing/2014/main" id="{282D38A2-D67B-4EA3-AF2D-EFEB37D50B60}"/>
              </a:ext>
            </a:extLst>
          </p:cNvPr>
          <p:cNvSpPr txBox="1"/>
          <p:nvPr/>
        </p:nvSpPr>
        <p:spPr>
          <a:xfrm>
            <a:off x="744457" y="4561952"/>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状态</a:t>
            </a:r>
          </a:p>
        </p:txBody>
      </p:sp>
      <p:sp>
        <p:nvSpPr>
          <p:cNvPr id="11" name="文本框 10">
            <a:extLst>
              <a:ext uri="{FF2B5EF4-FFF2-40B4-BE49-F238E27FC236}">
                <a16:creationId xmlns:a16="http://schemas.microsoft.com/office/drawing/2014/main" id="{EB387D7C-4F04-49B0-9DE2-CBAC7D9EF5EA}"/>
              </a:ext>
            </a:extLst>
          </p:cNvPr>
          <p:cNvSpPr txBox="1"/>
          <p:nvPr/>
        </p:nvSpPr>
        <p:spPr>
          <a:xfrm>
            <a:off x="773160" y="4978522"/>
            <a:ext cx="10261576" cy="738664"/>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封装不同的状态，以达到状态间切换行为随之发生改变的目的</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解决内在状态的改变而硬气的行为改变问题</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封装状态而暴露行为，一个对象的状态改变，从外界来看就好像是行为改变</a:t>
            </a:r>
            <a:endParaRPr lang="en-US" altLang="zh-CN" sz="1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24096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A0CE1B5-A4C5-4F20-90FE-A19552AA9998}"/>
              </a:ext>
            </a:extLst>
          </p:cNvPr>
          <p:cNvSpPr txBox="1"/>
          <p:nvPr/>
        </p:nvSpPr>
        <p:spPr>
          <a:xfrm>
            <a:off x="1002932" y="123455"/>
            <a:ext cx="2561757" cy="646331"/>
          </a:xfrm>
          <a:prstGeom prst="rect">
            <a:avLst/>
          </a:prstGeom>
          <a:noFill/>
        </p:spPr>
        <p:txBody>
          <a:bodyPr wrap="square">
            <a:spAutoFit/>
          </a:bodyPr>
          <a:lstStyle/>
          <a:p>
            <a:r>
              <a:rPr lang="zh-CN" altLang="en-US" sz="3600" dirty="0"/>
              <a:t>设计原则</a:t>
            </a:r>
          </a:p>
        </p:txBody>
      </p:sp>
      <p:sp>
        <p:nvSpPr>
          <p:cNvPr id="3" name="文本框 2">
            <a:extLst>
              <a:ext uri="{FF2B5EF4-FFF2-40B4-BE49-F238E27FC236}">
                <a16:creationId xmlns:a16="http://schemas.microsoft.com/office/drawing/2014/main" id="{DC0CAD84-E7DE-4F47-A8A1-7E4AC1EA922F}"/>
              </a:ext>
            </a:extLst>
          </p:cNvPr>
          <p:cNvSpPr txBox="1"/>
          <p:nvPr/>
        </p:nvSpPr>
        <p:spPr>
          <a:xfrm>
            <a:off x="3107234" y="168483"/>
            <a:ext cx="1139085" cy="369332"/>
          </a:xfrm>
          <a:prstGeom prst="rect">
            <a:avLst/>
          </a:prstGeom>
          <a:noFill/>
          <a:ln>
            <a:noFill/>
          </a:ln>
        </p:spPr>
        <p:txBody>
          <a:bodyPr wrap="square" rtlCol="0">
            <a:spAutoFit/>
          </a:bodyPr>
          <a:lstStyle/>
          <a:p>
            <a:r>
              <a:rPr lang="zh-CN" altLang="en-US" dirty="0"/>
              <a:t>开闭原则</a:t>
            </a:r>
          </a:p>
        </p:txBody>
      </p:sp>
      <p:sp>
        <p:nvSpPr>
          <p:cNvPr id="7" name="文本框 6">
            <a:extLst>
              <a:ext uri="{FF2B5EF4-FFF2-40B4-BE49-F238E27FC236}">
                <a16:creationId xmlns:a16="http://schemas.microsoft.com/office/drawing/2014/main" id="{2CFAC8A5-651F-4BA5-9601-3F313DC6C96E}"/>
              </a:ext>
            </a:extLst>
          </p:cNvPr>
          <p:cNvSpPr txBox="1"/>
          <p:nvPr/>
        </p:nvSpPr>
        <p:spPr>
          <a:xfrm>
            <a:off x="3010569" y="516440"/>
            <a:ext cx="1332416" cy="246221"/>
          </a:xfrm>
          <a:prstGeom prst="rect">
            <a:avLst/>
          </a:prstGeom>
          <a:noFill/>
        </p:spPr>
        <p:txBody>
          <a:bodyPr wrap="none" rtlCol="0">
            <a:spAutoFit/>
          </a:bodyPr>
          <a:lstStyle/>
          <a:p>
            <a:r>
              <a:rPr lang="zh-CN" altLang="en-US" sz="1000" dirty="0"/>
              <a:t>Open-Closed Principle</a:t>
            </a:r>
          </a:p>
        </p:txBody>
      </p:sp>
      <p:sp>
        <p:nvSpPr>
          <p:cNvPr id="8" name="文本框 7">
            <a:extLst>
              <a:ext uri="{FF2B5EF4-FFF2-40B4-BE49-F238E27FC236}">
                <a16:creationId xmlns:a16="http://schemas.microsoft.com/office/drawing/2014/main" id="{AD1D4E0A-01F4-44DF-BCC4-A9D9F8BF1A37}"/>
              </a:ext>
            </a:extLst>
          </p:cNvPr>
          <p:cNvSpPr txBox="1"/>
          <p:nvPr/>
        </p:nvSpPr>
        <p:spPr>
          <a:xfrm>
            <a:off x="1002931" y="930800"/>
            <a:ext cx="10462238" cy="369332"/>
          </a:xfrm>
          <a:prstGeom prst="rect">
            <a:avLst/>
          </a:prstGeom>
          <a:noFill/>
        </p:spPr>
        <p:txBody>
          <a:bodyPr wrap="square">
            <a:spAutoFit/>
          </a:bodyPr>
          <a:lstStyle/>
          <a:p>
            <a:r>
              <a:rPr lang="en-US" altLang="zh-CN" dirty="0"/>
              <a:t>Software entities (classes, modules, functions, etc.) should be open for extension, but closed for modification</a:t>
            </a:r>
            <a:endParaRPr lang="zh-CN" altLang="en-US" dirty="0"/>
          </a:p>
        </p:txBody>
      </p:sp>
      <p:sp>
        <p:nvSpPr>
          <p:cNvPr id="9" name="文本框 8">
            <a:extLst>
              <a:ext uri="{FF2B5EF4-FFF2-40B4-BE49-F238E27FC236}">
                <a16:creationId xmlns:a16="http://schemas.microsoft.com/office/drawing/2014/main" id="{69CBD774-DA14-4429-B373-9A00CD3543D8}"/>
              </a:ext>
            </a:extLst>
          </p:cNvPr>
          <p:cNvSpPr txBox="1"/>
          <p:nvPr/>
        </p:nvSpPr>
        <p:spPr>
          <a:xfrm>
            <a:off x="1002931" y="1274973"/>
            <a:ext cx="6647974" cy="307777"/>
          </a:xfrm>
          <a:prstGeom prst="rect">
            <a:avLst/>
          </a:prstGeom>
          <a:noFill/>
        </p:spPr>
        <p:txBody>
          <a:bodyPr wrap="none" rtlCol="0">
            <a:spAutoFit/>
          </a:bodyPr>
          <a:lstStyle/>
          <a:p>
            <a:r>
              <a:rPr lang="zh-CN" altLang="en-US" sz="1400" dirty="0">
                <a:latin typeface="宋体" panose="02010600030101010101" pitchFamily="2" charset="-122"/>
                <a:ea typeface="宋体" panose="02010600030101010101" pitchFamily="2" charset="-122"/>
              </a:rPr>
              <a:t>一个软件实体应该通过扩展来实现变化，而不是通过修改已有的代码来实现变化。</a:t>
            </a:r>
          </a:p>
        </p:txBody>
      </p:sp>
      <p:sp>
        <p:nvSpPr>
          <p:cNvPr id="11" name="文本框 10">
            <a:extLst>
              <a:ext uri="{FF2B5EF4-FFF2-40B4-BE49-F238E27FC236}">
                <a16:creationId xmlns:a16="http://schemas.microsoft.com/office/drawing/2014/main" id="{798B52CD-4F10-49FB-8045-3F565387CBCC}"/>
              </a:ext>
            </a:extLst>
          </p:cNvPr>
          <p:cNvSpPr txBox="1"/>
          <p:nvPr/>
        </p:nvSpPr>
        <p:spPr>
          <a:xfrm>
            <a:off x="446679" y="5681709"/>
            <a:ext cx="2561757" cy="338554"/>
          </a:xfrm>
          <a:prstGeom prst="rect">
            <a:avLst/>
          </a:prstGeom>
          <a:noFill/>
          <a:ln w="9525">
            <a:solidFill>
              <a:srgbClr val="00B0F0"/>
            </a:solidFill>
            <a:prstDash val="dash"/>
          </a:ln>
        </p:spPr>
        <p:txBody>
          <a:bodyPr wrap="square" rtlCol="0">
            <a:spAutoFit/>
          </a:bodyPr>
          <a:lstStyle/>
          <a:p>
            <a:r>
              <a:rPr lang="zh-CN" altLang="en-US" sz="1600" dirty="0"/>
              <a:t>减少单元测试回归工作量</a:t>
            </a:r>
          </a:p>
        </p:txBody>
      </p:sp>
      <p:sp>
        <p:nvSpPr>
          <p:cNvPr id="12" name="文本框 11">
            <a:extLst>
              <a:ext uri="{FF2B5EF4-FFF2-40B4-BE49-F238E27FC236}">
                <a16:creationId xmlns:a16="http://schemas.microsoft.com/office/drawing/2014/main" id="{C5A2016C-FF86-485E-956A-80CB3D096F84}"/>
              </a:ext>
            </a:extLst>
          </p:cNvPr>
          <p:cNvSpPr txBox="1"/>
          <p:nvPr/>
        </p:nvSpPr>
        <p:spPr>
          <a:xfrm>
            <a:off x="3417307" y="5681709"/>
            <a:ext cx="1131247" cy="338554"/>
          </a:xfrm>
          <a:prstGeom prst="rect">
            <a:avLst/>
          </a:prstGeom>
          <a:noFill/>
          <a:ln w="9525">
            <a:solidFill>
              <a:srgbClr val="00B0F0"/>
            </a:solidFill>
            <a:prstDash val="dash"/>
          </a:ln>
        </p:spPr>
        <p:txBody>
          <a:bodyPr wrap="square" rtlCol="0">
            <a:spAutoFit/>
          </a:bodyPr>
          <a:lstStyle/>
          <a:p>
            <a:r>
              <a:rPr lang="zh-CN" altLang="en-US" sz="1600" dirty="0"/>
              <a:t>提高复用</a:t>
            </a:r>
          </a:p>
        </p:txBody>
      </p:sp>
      <p:sp>
        <p:nvSpPr>
          <p:cNvPr id="13" name="文本框 12">
            <a:extLst>
              <a:ext uri="{FF2B5EF4-FFF2-40B4-BE49-F238E27FC236}">
                <a16:creationId xmlns:a16="http://schemas.microsoft.com/office/drawing/2014/main" id="{0249F35F-CD8C-41C5-B1D4-7726CF14ED1E}"/>
              </a:ext>
            </a:extLst>
          </p:cNvPr>
          <p:cNvSpPr txBox="1"/>
          <p:nvPr/>
        </p:nvSpPr>
        <p:spPr>
          <a:xfrm>
            <a:off x="5032747" y="5681709"/>
            <a:ext cx="1593136" cy="338554"/>
          </a:xfrm>
          <a:prstGeom prst="rect">
            <a:avLst/>
          </a:prstGeom>
          <a:noFill/>
          <a:ln w="9525">
            <a:solidFill>
              <a:srgbClr val="00B0F0"/>
            </a:solidFill>
            <a:prstDash val="dash"/>
          </a:ln>
        </p:spPr>
        <p:txBody>
          <a:bodyPr wrap="square" rtlCol="0">
            <a:spAutoFit/>
          </a:bodyPr>
          <a:lstStyle/>
          <a:p>
            <a:r>
              <a:rPr lang="zh-CN" altLang="en-US" sz="1600" dirty="0"/>
              <a:t>提高可维护性</a:t>
            </a:r>
          </a:p>
        </p:txBody>
      </p:sp>
      <p:pic>
        <p:nvPicPr>
          <p:cNvPr id="15" name="图片 14">
            <a:extLst>
              <a:ext uri="{FF2B5EF4-FFF2-40B4-BE49-F238E27FC236}">
                <a16:creationId xmlns:a16="http://schemas.microsoft.com/office/drawing/2014/main" id="{33A72F0D-0419-4934-B99F-F22A1C40D01A}"/>
              </a:ext>
            </a:extLst>
          </p:cNvPr>
          <p:cNvPicPr>
            <a:picLocks noChangeAspect="1"/>
          </p:cNvPicPr>
          <p:nvPr/>
        </p:nvPicPr>
        <p:blipFill>
          <a:blip r:embed="rId2"/>
          <a:stretch>
            <a:fillRect/>
          </a:stretch>
        </p:blipFill>
        <p:spPr>
          <a:xfrm>
            <a:off x="1633635" y="1712505"/>
            <a:ext cx="8924730" cy="3731074"/>
          </a:xfrm>
          <a:prstGeom prst="rect">
            <a:avLst/>
          </a:prstGeom>
        </p:spPr>
      </p:pic>
      <p:sp>
        <p:nvSpPr>
          <p:cNvPr id="16" name="文本框 15">
            <a:extLst>
              <a:ext uri="{FF2B5EF4-FFF2-40B4-BE49-F238E27FC236}">
                <a16:creationId xmlns:a16="http://schemas.microsoft.com/office/drawing/2014/main" id="{E723E8A9-95AF-4973-BB71-0D385438EDCE}"/>
              </a:ext>
            </a:extLst>
          </p:cNvPr>
          <p:cNvSpPr txBox="1"/>
          <p:nvPr/>
        </p:nvSpPr>
        <p:spPr>
          <a:xfrm>
            <a:off x="9659581" y="5664832"/>
            <a:ext cx="1593136" cy="338554"/>
          </a:xfrm>
          <a:prstGeom prst="rect">
            <a:avLst/>
          </a:prstGeom>
          <a:noFill/>
          <a:ln w="9525">
            <a:solidFill>
              <a:srgbClr val="00B0F0"/>
            </a:solidFill>
            <a:prstDash val="dash"/>
          </a:ln>
        </p:spPr>
        <p:txBody>
          <a:bodyPr wrap="square" rtlCol="0">
            <a:spAutoFit/>
          </a:bodyPr>
          <a:lstStyle/>
          <a:p>
            <a:r>
              <a:rPr lang="zh-CN" altLang="en-US" sz="1600" dirty="0"/>
              <a:t>封装变化</a:t>
            </a:r>
          </a:p>
        </p:txBody>
      </p:sp>
      <p:sp>
        <p:nvSpPr>
          <p:cNvPr id="17" name="文本框 16">
            <a:extLst>
              <a:ext uri="{FF2B5EF4-FFF2-40B4-BE49-F238E27FC236}">
                <a16:creationId xmlns:a16="http://schemas.microsoft.com/office/drawing/2014/main" id="{386A6F3E-1610-44D0-9EC6-DBBEAD6AE67A}"/>
              </a:ext>
            </a:extLst>
          </p:cNvPr>
          <p:cNvSpPr txBox="1"/>
          <p:nvPr/>
        </p:nvSpPr>
        <p:spPr>
          <a:xfrm>
            <a:off x="7110075" y="5664832"/>
            <a:ext cx="1869801" cy="338554"/>
          </a:xfrm>
          <a:prstGeom prst="rect">
            <a:avLst/>
          </a:prstGeom>
          <a:noFill/>
          <a:ln w="9525">
            <a:solidFill>
              <a:srgbClr val="00B0F0"/>
            </a:solidFill>
            <a:prstDash val="dash"/>
          </a:ln>
        </p:spPr>
        <p:txBody>
          <a:bodyPr wrap="square" rtlCol="0">
            <a:spAutoFit/>
          </a:bodyPr>
          <a:lstStyle/>
          <a:p>
            <a:r>
              <a:rPr lang="zh-CN" altLang="en-US" sz="1600" dirty="0"/>
              <a:t>元素控制模块行为</a:t>
            </a:r>
          </a:p>
        </p:txBody>
      </p:sp>
      <p:sp>
        <p:nvSpPr>
          <p:cNvPr id="18" name="文本框 17">
            <a:extLst>
              <a:ext uri="{FF2B5EF4-FFF2-40B4-BE49-F238E27FC236}">
                <a16:creationId xmlns:a16="http://schemas.microsoft.com/office/drawing/2014/main" id="{6A8951E2-2EC9-4988-88CF-5D5F9C081535}"/>
              </a:ext>
            </a:extLst>
          </p:cNvPr>
          <p:cNvSpPr txBox="1"/>
          <p:nvPr/>
        </p:nvSpPr>
        <p:spPr>
          <a:xfrm>
            <a:off x="446679" y="6257730"/>
            <a:ext cx="1593136" cy="338554"/>
          </a:xfrm>
          <a:prstGeom prst="rect">
            <a:avLst/>
          </a:prstGeom>
          <a:noFill/>
          <a:ln w="9525">
            <a:solidFill>
              <a:srgbClr val="00B0F0"/>
            </a:solidFill>
            <a:prstDash val="dash"/>
          </a:ln>
        </p:spPr>
        <p:txBody>
          <a:bodyPr wrap="square" rtlCol="0">
            <a:spAutoFit/>
          </a:bodyPr>
          <a:lstStyle/>
          <a:p>
            <a:r>
              <a:rPr lang="zh-CN" altLang="en-US" sz="1600" dirty="0"/>
              <a:t>指定项目章程</a:t>
            </a:r>
          </a:p>
        </p:txBody>
      </p:sp>
    </p:spTree>
    <p:extLst>
      <p:ext uri="{BB962C8B-B14F-4D97-AF65-F5344CB8AC3E}">
        <p14:creationId xmlns:p14="http://schemas.microsoft.com/office/powerpoint/2010/main" val="41450040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D6DC02AD-8EDB-4585-B7B8-EC1BFC3AE7FC}"/>
              </a:ext>
            </a:extLst>
          </p:cNvPr>
          <p:cNvSpPr txBox="1"/>
          <p:nvPr/>
        </p:nvSpPr>
        <p:spPr>
          <a:xfrm>
            <a:off x="1002931" y="1060632"/>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观察者</a:t>
            </a:r>
          </a:p>
        </p:txBody>
      </p:sp>
      <p:sp>
        <p:nvSpPr>
          <p:cNvPr id="11" name="文本框 10">
            <a:extLst>
              <a:ext uri="{FF2B5EF4-FFF2-40B4-BE49-F238E27FC236}">
                <a16:creationId xmlns:a16="http://schemas.microsoft.com/office/drawing/2014/main" id="{DD772A8D-692D-48C1-9A81-105072EFD6EC}"/>
              </a:ext>
            </a:extLst>
          </p:cNvPr>
          <p:cNvSpPr txBox="1"/>
          <p:nvPr/>
        </p:nvSpPr>
        <p:spPr>
          <a:xfrm>
            <a:off x="1002931" y="1501804"/>
            <a:ext cx="10261576" cy="95410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通过引入观察者和被观察者对象来分布通信</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不存在封装一个约束的单个对象</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通信模式由观察者和被观察者连接的方式决定</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一个被观察者通常有多个观察者，并且有时其中一个观察者也是另外个观察者的目标</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通过定义一个接口来通知目标中发生的改变，从而将发送者与接收者解耦</a:t>
            </a:r>
            <a:endParaRPr lang="en-US" altLang="zh-CN" sz="1400" dirty="0">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75E41FE9-35C1-4710-88BF-B905F5F5057D}"/>
              </a:ext>
            </a:extLst>
          </p:cNvPr>
          <p:cNvSpPr txBox="1"/>
          <p:nvPr/>
        </p:nvSpPr>
        <p:spPr>
          <a:xfrm>
            <a:off x="1002931" y="2558529"/>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中介者</a:t>
            </a:r>
          </a:p>
        </p:txBody>
      </p:sp>
      <p:sp>
        <p:nvSpPr>
          <p:cNvPr id="13" name="文本框 12">
            <a:extLst>
              <a:ext uri="{FF2B5EF4-FFF2-40B4-BE49-F238E27FC236}">
                <a16:creationId xmlns:a16="http://schemas.microsoft.com/office/drawing/2014/main" id="{23125C49-B7AA-4A32-92C0-6EFFA964C7FC}"/>
              </a:ext>
            </a:extLst>
          </p:cNvPr>
          <p:cNvSpPr txBox="1"/>
          <p:nvPr/>
        </p:nvSpPr>
        <p:spPr>
          <a:xfrm>
            <a:off x="1002931" y="2885186"/>
            <a:ext cx="10261576" cy="1384995"/>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使用一个中介对象来封装一系列同时对象的交互行为，它使各个对象之间不再显示地引用，从而使其松耦合。</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以调和同事类之间的关系为主</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增加了业务功能，把各个同事类中的原有耦合关系移植到了中介者，因此每个同事类能感知到中介者</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目的是集中而不是分布</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需要一个中心，由中心协调同事类完成，并且中心本身也完成部分业务，属于更进一步的业务封装</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让对象集中通过一个中介者对象间接的互相引用，解耦通信，但特别的分发策略通常会降低类型安全</a:t>
            </a:r>
            <a:endParaRPr lang="en-US" altLang="zh-CN" sz="1400" dirty="0">
              <a:latin typeface="宋体" panose="02010600030101010101" pitchFamily="2" charset="-122"/>
              <a:ea typeface="宋体" panose="02010600030101010101" pitchFamily="2" charset="-122"/>
            </a:endParaRPr>
          </a:p>
        </p:txBody>
      </p:sp>
      <p:sp>
        <p:nvSpPr>
          <p:cNvPr id="14" name="文本框 13">
            <a:extLst>
              <a:ext uri="{FF2B5EF4-FFF2-40B4-BE49-F238E27FC236}">
                <a16:creationId xmlns:a16="http://schemas.microsoft.com/office/drawing/2014/main" id="{8700CD43-CDDA-4BFA-BC75-9926C7D0ACDC}"/>
              </a:ext>
            </a:extLst>
          </p:cNvPr>
          <p:cNvSpPr txBox="1"/>
          <p:nvPr/>
        </p:nvSpPr>
        <p:spPr>
          <a:xfrm>
            <a:off x="1002931" y="4427561"/>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命令</a:t>
            </a:r>
          </a:p>
        </p:txBody>
      </p:sp>
      <p:sp>
        <p:nvSpPr>
          <p:cNvPr id="15" name="文本框 14">
            <a:extLst>
              <a:ext uri="{FF2B5EF4-FFF2-40B4-BE49-F238E27FC236}">
                <a16:creationId xmlns:a16="http://schemas.microsoft.com/office/drawing/2014/main" id="{6705BFD6-3334-427A-B304-86B11FACED88}"/>
              </a:ext>
            </a:extLst>
          </p:cNvPr>
          <p:cNvSpPr txBox="1"/>
          <p:nvPr/>
        </p:nvSpPr>
        <p:spPr>
          <a:xfrm>
            <a:off x="1002931" y="4766115"/>
            <a:ext cx="10261576" cy="523220"/>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提供了一个提交请求的简单接口。</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将发送者和接收者之间的连接定义在一个单独的对象中使得该发送者可以与不同的接收者一起工作</a:t>
            </a:r>
            <a:endParaRPr lang="en-US" altLang="zh-CN" sz="1400" dirty="0">
              <a:latin typeface="宋体" panose="02010600030101010101" pitchFamily="2" charset="-122"/>
              <a:ea typeface="宋体" panose="02010600030101010101" pitchFamily="2" charset="-122"/>
            </a:endParaRPr>
          </a:p>
        </p:txBody>
      </p:sp>
      <p:sp>
        <p:nvSpPr>
          <p:cNvPr id="16" name="文本框 15">
            <a:extLst>
              <a:ext uri="{FF2B5EF4-FFF2-40B4-BE49-F238E27FC236}">
                <a16:creationId xmlns:a16="http://schemas.microsoft.com/office/drawing/2014/main" id="{4B6CD4FF-EA4F-4E1C-A5B9-943467ECABB8}"/>
              </a:ext>
            </a:extLst>
          </p:cNvPr>
          <p:cNvSpPr txBox="1"/>
          <p:nvPr/>
        </p:nvSpPr>
        <p:spPr>
          <a:xfrm>
            <a:off x="1002931" y="5394608"/>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职责链</a:t>
            </a:r>
          </a:p>
        </p:txBody>
      </p:sp>
      <p:sp>
        <p:nvSpPr>
          <p:cNvPr id="17" name="文本框 16">
            <a:extLst>
              <a:ext uri="{FF2B5EF4-FFF2-40B4-BE49-F238E27FC236}">
                <a16:creationId xmlns:a16="http://schemas.microsoft.com/office/drawing/2014/main" id="{D4B2D91C-F15A-4D6B-A3AB-5E3453A4C33F}"/>
              </a:ext>
            </a:extLst>
          </p:cNvPr>
          <p:cNvSpPr txBox="1"/>
          <p:nvPr/>
        </p:nvSpPr>
        <p:spPr>
          <a:xfrm>
            <a:off x="1002931" y="5733162"/>
            <a:ext cx="10261576"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通过沿一个潜在的接收者链传递请求而将发送者与接收者解耦</a:t>
            </a:r>
            <a:endParaRPr lang="en-US" altLang="zh-CN" sz="1400" dirty="0">
              <a:latin typeface="宋体" panose="02010600030101010101" pitchFamily="2" charset="-122"/>
              <a:ea typeface="宋体" panose="02010600030101010101" pitchFamily="2" charset="-122"/>
            </a:endParaRPr>
          </a:p>
        </p:txBody>
      </p:sp>
      <p:sp>
        <p:nvSpPr>
          <p:cNvPr id="18" name="文本框 17">
            <a:extLst>
              <a:ext uri="{FF2B5EF4-FFF2-40B4-BE49-F238E27FC236}">
                <a16:creationId xmlns:a16="http://schemas.microsoft.com/office/drawing/2014/main" id="{B95B10E5-DEDA-444E-B012-6F71600FDFA1}"/>
              </a:ext>
            </a:extLst>
          </p:cNvPr>
          <p:cNvSpPr txBox="1"/>
          <p:nvPr/>
        </p:nvSpPr>
        <p:spPr>
          <a:xfrm>
            <a:off x="1002930" y="144830"/>
            <a:ext cx="6702968" cy="646331"/>
          </a:xfrm>
          <a:prstGeom prst="rect">
            <a:avLst/>
          </a:prstGeom>
          <a:noFill/>
        </p:spPr>
        <p:txBody>
          <a:bodyPr wrap="square">
            <a:spAutoFit/>
          </a:bodyPr>
          <a:lstStyle/>
          <a:p>
            <a:r>
              <a:rPr lang="zh-CN" altLang="en-US" sz="3600" dirty="0"/>
              <a:t>观察者</a:t>
            </a:r>
            <a:r>
              <a:rPr lang="en-US" altLang="zh-CN" sz="3600" dirty="0"/>
              <a:t>&amp;</a:t>
            </a:r>
            <a:r>
              <a:rPr lang="zh-CN" altLang="en-US" sz="3600" dirty="0"/>
              <a:t>命令</a:t>
            </a:r>
            <a:r>
              <a:rPr lang="en-US" altLang="zh-CN" sz="3600" dirty="0"/>
              <a:t>&amp;</a:t>
            </a:r>
            <a:r>
              <a:rPr lang="zh-CN" altLang="en-US" sz="3600" dirty="0"/>
              <a:t>中介者</a:t>
            </a:r>
            <a:r>
              <a:rPr lang="en-US" altLang="zh-CN" sz="3600" dirty="0"/>
              <a:t>&amp;</a:t>
            </a:r>
            <a:r>
              <a:rPr lang="zh-CN" altLang="en-US" sz="3600" dirty="0"/>
              <a:t>职责链</a:t>
            </a:r>
            <a:endParaRPr lang="en-US" altLang="zh-CN" sz="3600" dirty="0"/>
          </a:p>
        </p:txBody>
      </p:sp>
    </p:spTree>
    <p:extLst>
      <p:ext uri="{BB962C8B-B14F-4D97-AF65-F5344CB8AC3E}">
        <p14:creationId xmlns:p14="http://schemas.microsoft.com/office/powerpoint/2010/main" val="14846915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D6DC02AD-8EDB-4585-B7B8-EC1BFC3AE7FC}"/>
              </a:ext>
            </a:extLst>
          </p:cNvPr>
          <p:cNvSpPr txBox="1"/>
          <p:nvPr/>
        </p:nvSpPr>
        <p:spPr>
          <a:xfrm>
            <a:off x="1002931" y="1060632"/>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观察者</a:t>
            </a:r>
          </a:p>
        </p:txBody>
      </p:sp>
      <p:sp>
        <p:nvSpPr>
          <p:cNvPr id="12" name="文本框 11">
            <a:extLst>
              <a:ext uri="{FF2B5EF4-FFF2-40B4-BE49-F238E27FC236}">
                <a16:creationId xmlns:a16="http://schemas.microsoft.com/office/drawing/2014/main" id="{75E41FE9-35C1-4710-88BF-B905F5F5057D}"/>
              </a:ext>
            </a:extLst>
          </p:cNvPr>
          <p:cNvSpPr txBox="1"/>
          <p:nvPr/>
        </p:nvSpPr>
        <p:spPr>
          <a:xfrm>
            <a:off x="927805" y="3729599"/>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中介者</a:t>
            </a:r>
          </a:p>
        </p:txBody>
      </p:sp>
      <p:pic>
        <p:nvPicPr>
          <p:cNvPr id="6" name="图片 5">
            <a:extLst>
              <a:ext uri="{FF2B5EF4-FFF2-40B4-BE49-F238E27FC236}">
                <a16:creationId xmlns:a16="http://schemas.microsoft.com/office/drawing/2014/main" id="{1A7DC5DC-CFE5-44F4-B4CB-37F1334231A9}"/>
              </a:ext>
            </a:extLst>
          </p:cNvPr>
          <p:cNvPicPr>
            <a:picLocks noChangeAspect="1"/>
          </p:cNvPicPr>
          <p:nvPr/>
        </p:nvPicPr>
        <p:blipFill>
          <a:blip r:embed="rId2"/>
          <a:stretch>
            <a:fillRect/>
          </a:stretch>
        </p:blipFill>
        <p:spPr>
          <a:xfrm>
            <a:off x="4249650" y="1489928"/>
            <a:ext cx="3624859" cy="2072076"/>
          </a:xfrm>
          <a:prstGeom prst="rect">
            <a:avLst/>
          </a:prstGeom>
        </p:spPr>
      </p:pic>
      <p:pic>
        <p:nvPicPr>
          <p:cNvPr id="8" name="图片 7">
            <a:extLst>
              <a:ext uri="{FF2B5EF4-FFF2-40B4-BE49-F238E27FC236}">
                <a16:creationId xmlns:a16="http://schemas.microsoft.com/office/drawing/2014/main" id="{30531CC5-3BEA-4217-B9E4-62DB959B5D6D}"/>
              </a:ext>
            </a:extLst>
          </p:cNvPr>
          <p:cNvPicPr>
            <a:picLocks noChangeAspect="1"/>
          </p:cNvPicPr>
          <p:nvPr/>
        </p:nvPicPr>
        <p:blipFill>
          <a:blip r:embed="rId3"/>
          <a:stretch>
            <a:fillRect/>
          </a:stretch>
        </p:blipFill>
        <p:spPr>
          <a:xfrm>
            <a:off x="4147352" y="4205797"/>
            <a:ext cx="3972733" cy="2400107"/>
          </a:xfrm>
          <a:prstGeom prst="rect">
            <a:avLst/>
          </a:prstGeom>
        </p:spPr>
      </p:pic>
      <p:sp>
        <p:nvSpPr>
          <p:cNvPr id="17" name="文本框 16">
            <a:extLst>
              <a:ext uri="{FF2B5EF4-FFF2-40B4-BE49-F238E27FC236}">
                <a16:creationId xmlns:a16="http://schemas.microsoft.com/office/drawing/2014/main" id="{12561A29-44A0-4C17-B2FE-8267C83DB9F9}"/>
              </a:ext>
            </a:extLst>
          </p:cNvPr>
          <p:cNvSpPr txBox="1"/>
          <p:nvPr/>
        </p:nvSpPr>
        <p:spPr>
          <a:xfrm>
            <a:off x="1002930" y="144830"/>
            <a:ext cx="6702968" cy="646331"/>
          </a:xfrm>
          <a:prstGeom prst="rect">
            <a:avLst/>
          </a:prstGeom>
          <a:noFill/>
        </p:spPr>
        <p:txBody>
          <a:bodyPr wrap="square">
            <a:spAutoFit/>
          </a:bodyPr>
          <a:lstStyle/>
          <a:p>
            <a:r>
              <a:rPr lang="zh-CN" altLang="en-US" sz="3600" dirty="0"/>
              <a:t>观察者</a:t>
            </a:r>
            <a:r>
              <a:rPr lang="en-US" altLang="zh-CN" sz="3600" dirty="0"/>
              <a:t>&amp;</a:t>
            </a:r>
            <a:r>
              <a:rPr lang="zh-CN" altLang="en-US" sz="3600" dirty="0"/>
              <a:t>命令</a:t>
            </a:r>
            <a:r>
              <a:rPr lang="en-US" altLang="zh-CN" sz="3600" dirty="0"/>
              <a:t>&amp;</a:t>
            </a:r>
            <a:r>
              <a:rPr lang="zh-CN" altLang="en-US" sz="3600" dirty="0"/>
              <a:t>中介者</a:t>
            </a:r>
            <a:r>
              <a:rPr lang="en-US" altLang="zh-CN" sz="3600" dirty="0"/>
              <a:t>&amp;</a:t>
            </a:r>
            <a:r>
              <a:rPr lang="zh-CN" altLang="en-US" sz="3600" dirty="0"/>
              <a:t>职责链</a:t>
            </a:r>
            <a:endParaRPr lang="en-US" altLang="zh-CN" sz="3600" dirty="0"/>
          </a:p>
        </p:txBody>
      </p:sp>
    </p:spTree>
    <p:extLst>
      <p:ext uri="{BB962C8B-B14F-4D97-AF65-F5344CB8AC3E}">
        <p14:creationId xmlns:p14="http://schemas.microsoft.com/office/powerpoint/2010/main" val="40577138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E98A752-5675-4DDF-B16C-039265C6F622}"/>
              </a:ext>
            </a:extLst>
          </p:cNvPr>
          <p:cNvSpPr txBox="1"/>
          <p:nvPr/>
        </p:nvSpPr>
        <p:spPr>
          <a:xfrm>
            <a:off x="1002930" y="144830"/>
            <a:ext cx="6702968" cy="646331"/>
          </a:xfrm>
          <a:prstGeom prst="rect">
            <a:avLst/>
          </a:prstGeom>
          <a:noFill/>
        </p:spPr>
        <p:txBody>
          <a:bodyPr wrap="square">
            <a:spAutoFit/>
          </a:bodyPr>
          <a:lstStyle/>
          <a:p>
            <a:r>
              <a:rPr lang="zh-CN" altLang="en-US" sz="3600" dirty="0"/>
              <a:t>观察者</a:t>
            </a:r>
            <a:r>
              <a:rPr lang="en-US" altLang="zh-CN" sz="3600" dirty="0"/>
              <a:t>&amp;</a:t>
            </a:r>
            <a:r>
              <a:rPr lang="zh-CN" altLang="en-US" sz="3600" dirty="0"/>
              <a:t>命令</a:t>
            </a:r>
            <a:r>
              <a:rPr lang="en-US" altLang="zh-CN" sz="3600" dirty="0"/>
              <a:t>&amp;</a:t>
            </a:r>
            <a:r>
              <a:rPr lang="zh-CN" altLang="en-US" sz="3600" dirty="0"/>
              <a:t>中介者</a:t>
            </a:r>
            <a:r>
              <a:rPr lang="en-US" altLang="zh-CN" sz="3600" dirty="0"/>
              <a:t>&amp;</a:t>
            </a:r>
            <a:r>
              <a:rPr lang="zh-CN" altLang="en-US" sz="3600" dirty="0"/>
              <a:t>职责链</a:t>
            </a:r>
            <a:endParaRPr lang="en-US" altLang="zh-CN" sz="3600" dirty="0"/>
          </a:p>
        </p:txBody>
      </p:sp>
      <p:sp>
        <p:nvSpPr>
          <p:cNvPr id="14" name="文本框 13">
            <a:extLst>
              <a:ext uri="{FF2B5EF4-FFF2-40B4-BE49-F238E27FC236}">
                <a16:creationId xmlns:a16="http://schemas.microsoft.com/office/drawing/2014/main" id="{8700CD43-CDDA-4BFA-BC75-9926C7D0ACDC}"/>
              </a:ext>
            </a:extLst>
          </p:cNvPr>
          <p:cNvSpPr txBox="1"/>
          <p:nvPr/>
        </p:nvSpPr>
        <p:spPr>
          <a:xfrm>
            <a:off x="1002930" y="1165953"/>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命令</a:t>
            </a:r>
          </a:p>
        </p:txBody>
      </p:sp>
      <p:sp>
        <p:nvSpPr>
          <p:cNvPr id="16" name="文本框 15">
            <a:extLst>
              <a:ext uri="{FF2B5EF4-FFF2-40B4-BE49-F238E27FC236}">
                <a16:creationId xmlns:a16="http://schemas.microsoft.com/office/drawing/2014/main" id="{4B6CD4FF-EA4F-4E1C-A5B9-943467ECABB8}"/>
              </a:ext>
            </a:extLst>
          </p:cNvPr>
          <p:cNvSpPr txBox="1"/>
          <p:nvPr/>
        </p:nvSpPr>
        <p:spPr>
          <a:xfrm>
            <a:off x="1002931" y="3532557"/>
            <a:ext cx="10261576" cy="338554"/>
          </a:xfrm>
          <a:prstGeom prst="rect">
            <a:avLst/>
          </a:prstGeom>
          <a:noFill/>
          <a:ln>
            <a:solidFill>
              <a:srgbClr val="00B0F0"/>
            </a:solidFill>
            <a:prstDash val="dash"/>
          </a:ln>
        </p:spPr>
        <p:txBody>
          <a:bodyPr wrap="square" rtlCol="0">
            <a:spAutoFit/>
          </a:bodyPr>
          <a:lstStyle/>
          <a:p>
            <a:r>
              <a:rPr lang="zh-CN" altLang="en-US" sz="1600" dirty="0">
                <a:latin typeface="宋体" panose="02010600030101010101" pitchFamily="2" charset="-122"/>
                <a:ea typeface="宋体" panose="02010600030101010101" pitchFamily="2" charset="-122"/>
              </a:rPr>
              <a:t>职责链</a:t>
            </a:r>
          </a:p>
        </p:txBody>
      </p:sp>
      <p:pic>
        <p:nvPicPr>
          <p:cNvPr id="3" name="图片 2">
            <a:extLst>
              <a:ext uri="{FF2B5EF4-FFF2-40B4-BE49-F238E27FC236}">
                <a16:creationId xmlns:a16="http://schemas.microsoft.com/office/drawing/2014/main" id="{23F363F4-1D90-4FF5-A97F-C8B4C0E7F054}"/>
              </a:ext>
            </a:extLst>
          </p:cNvPr>
          <p:cNvPicPr>
            <a:picLocks noChangeAspect="1"/>
          </p:cNvPicPr>
          <p:nvPr/>
        </p:nvPicPr>
        <p:blipFill>
          <a:blip r:embed="rId2"/>
          <a:stretch>
            <a:fillRect/>
          </a:stretch>
        </p:blipFill>
        <p:spPr>
          <a:xfrm>
            <a:off x="3918466" y="1626074"/>
            <a:ext cx="4355067" cy="1566013"/>
          </a:xfrm>
          <a:prstGeom prst="rect">
            <a:avLst/>
          </a:prstGeom>
        </p:spPr>
      </p:pic>
      <p:pic>
        <p:nvPicPr>
          <p:cNvPr id="8" name="图片 7">
            <a:extLst>
              <a:ext uri="{FF2B5EF4-FFF2-40B4-BE49-F238E27FC236}">
                <a16:creationId xmlns:a16="http://schemas.microsoft.com/office/drawing/2014/main" id="{71FADFB5-4554-4541-95C8-92FA6C05D93D}"/>
              </a:ext>
            </a:extLst>
          </p:cNvPr>
          <p:cNvPicPr>
            <a:picLocks noChangeAspect="1"/>
          </p:cNvPicPr>
          <p:nvPr/>
        </p:nvPicPr>
        <p:blipFill>
          <a:blip r:embed="rId3"/>
          <a:stretch>
            <a:fillRect/>
          </a:stretch>
        </p:blipFill>
        <p:spPr>
          <a:xfrm>
            <a:off x="3122122" y="4054001"/>
            <a:ext cx="6629400" cy="2355850"/>
          </a:xfrm>
          <a:prstGeom prst="rect">
            <a:avLst/>
          </a:prstGeom>
        </p:spPr>
      </p:pic>
    </p:spTree>
    <p:extLst>
      <p:ext uri="{BB962C8B-B14F-4D97-AF65-F5344CB8AC3E}">
        <p14:creationId xmlns:p14="http://schemas.microsoft.com/office/powerpoint/2010/main" val="17443759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1684C51-1936-4B4E-81AA-848684697C9C}"/>
              </a:ext>
            </a:extLst>
          </p:cNvPr>
          <p:cNvPicPr>
            <a:picLocks noChangeAspect="1"/>
          </p:cNvPicPr>
          <p:nvPr/>
        </p:nvPicPr>
        <p:blipFill>
          <a:blip r:embed="rId2"/>
          <a:stretch>
            <a:fillRect/>
          </a:stretch>
        </p:blipFill>
        <p:spPr>
          <a:xfrm>
            <a:off x="554404" y="0"/>
            <a:ext cx="11083192" cy="6858000"/>
          </a:xfrm>
          <a:prstGeom prst="rect">
            <a:avLst/>
          </a:prstGeom>
        </p:spPr>
      </p:pic>
    </p:spTree>
    <p:extLst>
      <p:ext uri="{BB962C8B-B14F-4D97-AF65-F5344CB8AC3E}">
        <p14:creationId xmlns:p14="http://schemas.microsoft.com/office/powerpoint/2010/main" val="71646074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6304FAA-15D3-4F07-9DB9-5E42602DC7AF}"/>
              </a:ext>
            </a:extLst>
          </p:cNvPr>
          <p:cNvSpPr txBox="1"/>
          <p:nvPr/>
        </p:nvSpPr>
        <p:spPr>
          <a:xfrm>
            <a:off x="1210541" y="339036"/>
            <a:ext cx="6095306" cy="646331"/>
          </a:xfrm>
          <a:prstGeom prst="rect">
            <a:avLst/>
          </a:prstGeom>
          <a:noFill/>
        </p:spPr>
        <p:txBody>
          <a:bodyPr wrap="square">
            <a:spAutoFit/>
          </a:bodyPr>
          <a:lstStyle/>
          <a:p>
            <a:r>
              <a:rPr lang="zh-CN" altLang="en-US" sz="3600" dirty="0"/>
              <a:t>混合模式？重构？</a:t>
            </a:r>
          </a:p>
        </p:txBody>
      </p:sp>
      <p:pic>
        <p:nvPicPr>
          <p:cNvPr id="3" name="图片 2">
            <a:extLst>
              <a:ext uri="{FF2B5EF4-FFF2-40B4-BE49-F238E27FC236}">
                <a16:creationId xmlns:a16="http://schemas.microsoft.com/office/drawing/2014/main" id="{389CDFC2-F884-4ED1-820E-7AC94C47424A}"/>
              </a:ext>
            </a:extLst>
          </p:cNvPr>
          <p:cNvPicPr>
            <a:picLocks noChangeAspect="1"/>
          </p:cNvPicPr>
          <p:nvPr/>
        </p:nvPicPr>
        <p:blipFill>
          <a:blip r:embed="rId2"/>
          <a:stretch>
            <a:fillRect/>
          </a:stretch>
        </p:blipFill>
        <p:spPr>
          <a:xfrm>
            <a:off x="4343688" y="985367"/>
            <a:ext cx="3130550" cy="5187950"/>
          </a:xfrm>
          <a:prstGeom prst="rect">
            <a:avLst/>
          </a:prstGeom>
        </p:spPr>
      </p:pic>
    </p:spTree>
    <p:extLst>
      <p:ext uri="{BB962C8B-B14F-4D97-AF65-F5344CB8AC3E}">
        <p14:creationId xmlns:p14="http://schemas.microsoft.com/office/powerpoint/2010/main" val="324188185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609943F-5BFB-47AF-A781-9EDF663E3686}"/>
              </a:ext>
            </a:extLst>
          </p:cNvPr>
          <p:cNvSpPr txBox="1"/>
          <p:nvPr/>
        </p:nvSpPr>
        <p:spPr>
          <a:xfrm>
            <a:off x="1176719" y="271228"/>
            <a:ext cx="2257548" cy="646331"/>
          </a:xfrm>
          <a:prstGeom prst="rect">
            <a:avLst/>
          </a:prstGeom>
          <a:noFill/>
        </p:spPr>
        <p:txBody>
          <a:bodyPr wrap="square">
            <a:spAutoFit/>
          </a:bodyPr>
          <a:lstStyle/>
          <a:p>
            <a:r>
              <a:rPr lang="zh-CN" altLang="en-US" sz="3600" dirty="0"/>
              <a:t>设计模式</a:t>
            </a:r>
            <a:endParaRPr lang="en-US" altLang="zh-CN" sz="3600" dirty="0"/>
          </a:p>
        </p:txBody>
      </p:sp>
      <p:sp>
        <p:nvSpPr>
          <p:cNvPr id="2" name="文本框 1">
            <a:extLst>
              <a:ext uri="{FF2B5EF4-FFF2-40B4-BE49-F238E27FC236}">
                <a16:creationId xmlns:a16="http://schemas.microsoft.com/office/drawing/2014/main" id="{9108E219-9864-4969-A45E-E5B6BF335812}"/>
              </a:ext>
            </a:extLst>
          </p:cNvPr>
          <p:cNvSpPr txBox="1"/>
          <p:nvPr/>
        </p:nvSpPr>
        <p:spPr>
          <a:xfrm>
            <a:off x="1300779" y="4526091"/>
            <a:ext cx="2299027" cy="369332"/>
          </a:xfrm>
          <a:prstGeom prst="rect">
            <a:avLst/>
          </a:prstGeom>
          <a:noFill/>
          <a:ln>
            <a:solidFill>
              <a:schemeClr val="accent1"/>
            </a:solidFill>
          </a:ln>
        </p:spPr>
        <p:txBody>
          <a:bodyPr wrap="none" rtlCol="0">
            <a:spAutoFit/>
          </a:bodyPr>
          <a:lstStyle/>
          <a:p>
            <a:r>
              <a:rPr lang="zh-CN" altLang="en-US" dirty="0"/>
              <a:t>一套通用的设计词汇</a:t>
            </a:r>
          </a:p>
        </p:txBody>
      </p:sp>
      <p:sp>
        <p:nvSpPr>
          <p:cNvPr id="4" name="文本框 3">
            <a:extLst>
              <a:ext uri="{FF2B5EF4-FFF2-40B4-BE49-F238E27FC236}">
                <a16:creationId xmlns:a16="http://schemas.microsoft.com/office/drawing/2014/main" id="{5E6A46F1-BEEE-4FC1-A7B2-3C10242B3C8A}"/>
              </a:ext>
            </a:extLst>
          </p:cNvPr>
          <p:cNvSpPr txBox="1"/>
          <p:nvPr/>
        </p:nvSpPr>
        <p:spPr>
          <a:xfrm>
            <a:off x="1251440" y="1976057"/>
            <a:ext cx="2954655" cy="369332"/>
          </a:xfrm>
          <a:prstGeom prst="rect">
            <a:avLst/>
          </a:prstGeom>
          <a:noFill/>
          <a:ln>
            <a:solidFill>
              <a:schemeClr val="accent1"/>
            </a:solidFill>
          </a:ln>
        </p:spPr>
        <p:txBody>
          <a:bodyPr wrap="none" rtlCol="0">
            <a:spAutoFit/>
          </a:bodyPr>
          <a:lstStyle/>
          <a:p>
            <a:r>
              <a:rPr lang="zh-CN" altLang="en-US" dirty="0"/>
              <a:t>书写文档和学习的辅助手段</a:t>
            </a:r>
          </a:p>
        </p:txBody>
      </p:sp>
      <p:sp>
        <p:nvSpPr>
          <p:cNvPr id="5" name="文本框 4">
            <a:extLst>
              <a:ext uri="{FF2B5EF4-FFF2-40B4-BE49-F238E27FC236}">
                <a16:creationId xmlns:a16="http://schemas.microsoft.com/office/drawing/2014/main" id="{D147384B-0C6A-45C7-BC0F-A42D8312E18D}"/>
              </a:ext>
            </a:extLst>
          </p:cNvPr>
          <p:cNvSpPr txBox="1"/>
          <p:nvPr/>
        </p:nvSpPr>
        <p:spPr>
          <a:xfrm>
            <a:off x="7985907" y="4249398"/>
            <a:ext cx="2262158" cy="369332"/>
          </a:xfrm>
          <a:prstGeom prst="rect">
            <a:avLst/>
          </a:prstGeom>
          <a:noFill/>
          <a:ln>
            <a:solidFill>
              <a:schemeClr val="accent1"/>
            </a:solidFill>
          </a:ln>
        </p:spPr>
        <p:txBody>
          <a:bodyPr wrap="none" rtlCol="0">
            <a:spAutoFit/>
          </a:bodyPr>
          <a:lstStyle/>
          <a:p>
            <a:r>
              <a:rPr lang="zh-CN" altLang="en-US" dirty="0"/>
              <a:t>现有方法的一种补充</a:t>
            </a:r>
          </a:p>
        </p:txBody>
      </p:sp>
      <p:sp>
        <p:nvSpPr>
          <p:cNvPr id="6" name="文本框 5">
            <a:extLst>
              <a:ext uri="{FF2B5EF4-FFF2-40B4-BE49-F238E27FC236}">
                <a16:creationId xmlns:a16="http://schemas.microsoft.com/office/drawing/2014/main" id="{6611FEBF-0C09-4919-8714-D097E79B1A56}"/>
              </a:ext>
            </a:extLst>
          </p:cNvPr>
          <p:cNvSpPr txBox="1"/>
          <p:nvPr/>
        </p:nvSpPr>
        <p:spPr>
          <a:xfrm>
            <a:off x="8236619" y="2057212"/>
            <a:ext cx="1338828" cy="369332"/>
          </a:xfrm>
          <a:prstGeom prst="rect">
            <a:avLst/>
          </a:prstGeom>
          <a:noFill/>
          <a:ln>
            <a:solidFill>
              <a:schemeClr val="accent1"/>
            </a:solidFill>
          </a:ln>
        </p:spPr>
        <p:txBody>
          <a:bodyPr wrap="none" rtlCol="0">
            <a:spAutoFit/>
          </a:bodyPr>
          <a:lstStyle/>
          <a:p>
            <a:r>
              <a:rPr lang="zh-CN" altLang="en-US" dirty="0"/>
              <a:t>重构的目标</a:t>
            </a:r>
          </a:p>
        </p:txBody>
      </p:sp>
      <p:pic>
        <p:nvPicPr>
          <p:cNvPr id="8" name="图片 7">
            <a:extLst>
              <a:ext uri="{FF2B5EF4-FFF2-40B4-BE49-F238E27FC236}">
                <a16:creationId xmlns:a16="http://schemas.microsoft.com/office/drawing/2014/main" id="{176006C1-424C-451C-A85A-4470E3C7AB3A}"/>
              </a:ext>
            </a:extLst>
          </p:cNvPr>
          <p:cNvPicPr>
            <a:picLocks noChangeAspect="1"/>
          </p:cNvPicPr>
          <p:nvPr/>
        </p:nvPicPr>
        <p:blipFill>
          <a:blip r:embed="rId2"/>
          <a:stretch>
            <a:fillRect/>
          </a:stretch>
        </p:blipFill>
        <p:spPr>
          <a:xfrm>
            <a:off x="4096186" y="2132584"/>
            <a:ext cx="3889721" cy="2762839"/>
          </a:xfrm>
          <a:prstGeom prst="rect">
            <a:avLst/>
          </a:prstGeom>
        </p:spPr>
      </p:pic>
    </p:spTree>
    <p:extLst>
      <p:ext uri="{BB962C8B-B14F-4D97-AF65-F5344CB8AC3E}">
        <p14:creationId xmlns:p14="http://schemas.microsoft.com/office/powerpoint/2010/main" val="427454533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609943F-5BFB-47AF-A781-9EDF663E3686}"/>
              </a:ext>
            </a:extLst>
          </p:cNvPr>
          <p:cNvSpPr txBox="1"/>
          <p:nvPr/>
        </p:nvSpPr>
        <p:spPr>
          <a:xfrm>
            <a:off x="4001796" y="2782669"/>
            <a:ext cx="4188408" cy="646331"/>
          </a:xfrm>
          <a:prstGeom prst="rect">
            <a:avLst/>
          </a:prstGeom>
          <a:noFill/>
        </p:spPr>
        <p:txBody>
          <a:bodyPr wrap="square">
            <a:spAutoFit/>
          </a:bodyPr>
          <a:lstStyle/>
          <a:p>
            <a:r>
              <a:rPr lang="zh-CN" altLang="en-US" sz="3600" dirty="0"/>
              <a:t>代码？</a:t>
            </a:r>
            <a:r>
              <a:rPr lang="zh-CN" altLang="en-US" sz="3600"/>
              <a:t>架构？面试</a:t>
            </a:r>
            <a:r>
              <a:rPr lang="zh-CN" altLang="en-US" sz="3600" dirty="0"/>
              <a:t>？</a:t>
            </a:r>
            <a:endParaRPr lang="en-US" altLang="zh-CN" sz="3600" dirty="0"/>
          </a:p>
        </p:txBody>
      </p:sp>
      <p:sp>
        <p:nvSpPr>
          <p:cNvPr id="4" name="文本框 3">
            <a:extLst>
              <a:ext uri="{FF2B5EF4-FFF2-40B4-BE49-F238E27FC236}">
                <a16:creationId xmlns:a16="http://schemas.microsoft.com/office/drawing/2014/main" id="{E24D102E-66F6-4108-BDE0-092B9472874B}"/>
              </a:ext>
            </a:extLst>
          </p:cNvPr>
          <p:cNvSpPr txBox="1"/>
          <p:nvPr/>
        </p:nvSpPr>
        <p:spPr>
          <a:xfrm>
            <a:off x="1176719" y="271228"/>
            <a:ext cx="2257548" cy="646331"/>
          </a:xfrm>
          <a:prstGeom prst="rect">
            <a:avLst/>
          </a:prstGeom>
          <a:noFill/>
        </p:spPr>
        <p:txBody>
          <a:bodyPr wrap="square">
            <a:spAutoFit/>
          </a:bodyPr>
          <a:lstStyle/>
          <a:p>
            <a:r>
              <a:rPr lang="zh-CN" altLang="en-US" sz="3600" dirty="0"/>
              <a:t>设计模式</a:t>
            </a:r>
            <a:endParaRPr lang="en-US" altLang="zh-CN" sz="3600" dirty="0"/>
          </a:p>
        </p:txBody>
      </p:sp>
      <p:grpSp>
        <p:nvGrpSpPr>
          <p:cNvPr id="8" name="组合 7">
            <a:extLst>
              <a:ext uri="{FF2B5EF4-FFF2-40B4-BE49-F238E27FC236}">
                <a16:creationId xmlns:a16="http://schemas.microsoft.com/office/drawing/2014/main" id="{FE2DBFC5-975F-448E-B538-86E0BF8984BC}"/>
              </a:ext>
            </a:extLst>
          </p:cNvPr>
          <p:cNvGrpSpPr/>
          <p:nvPr/>
        </p:nvGrpSpPr>
        <p:grpSpPr>
          <a:xfrm>
            <a:off x="6695588" y="2626805"/>
            <a:ext cx="1425633" cy="958058"/>
            <a:chOff x="5842462" y="2626805"/>
            <a:chExt cx="1425633" cy="958058"/>
          </a:xfrm>
        </p:grpSpPr>
        <p:cxnSp>
          <p:nvCxnSpPr>
            <p:cNvPr id="5" name="直接连接符 4">
              <a:extLst>
                <a:ext uri="{FF2B5EF4-FFF2-40B4-BE49-F238E27FC236}">
                  <a16:creationId xmlns:a16="http://schemas.microsoft.com/office/drawing/2014/main" id="{8457688D-0B4F-4F4D-8888-6F9AEABC5737}"/>
                </a:ext>
              </a:extLst>
            </p:cNvPr>
            <p:cNvCxnSpPr>
              <a:cxnSpLocks/>
            </p:cNvCxnSpPr>
            <p:nvPr/>
          </p:nvCxnSpPr>
          <p:spPr>
            <a:xfrm flipV="1">
              <a:off x="5842462" y="2626805"/>
              <a:ext cx="1342506" cy="958058"/>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49D660CF-70F8-4CFF-A742-BA64D0E05483}"/>
                </a:ext>
              </a:extLst>
            </p:cNvPr>
            <p:cNvCxnSpPr/>
            <p:nvPr/>
          </p:nvCxnSpPr>
          <p:spPr>
            <a:xfrm>
              <a:off x="5842462" y="2717214"/>
              <a:ext cx="1425633" cy="77724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6026766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B902341-3195-4CEB-A6FA-5AB331B9E53D}"/>
              </a:ext>
            </a:extLst>
          </p:cNvPr>
          <p:cNvSpPr txBox="1"/>
          <p:nvPr/>
        </p:nvSpPr>
        <p:spPr>
          <a:xfrm>
            <a:off x="5151296" y="319835"/>
            <a:ext cx="2031325" cy="646331"/>
          </a:xfrm>
          <a:prstGeom prst="rect">
            <a:avLst/>
          </a:prstGeom>
          <a:noFill/>
        </p:spPr>
        <p:txBody>
          <a:bodyPr wrap="none" rtlCol="0">
            <a:spAutoFit/>
          </a:bodyPr>
          <a:lstStyle/>
          <a:p>
            <a:r>
              <a:rPr lang="zh-CN" altLang="en-US" sz="3600" dirty="0"/>
              <a:t>参考资料</a:t>
            </a:r>
            <a:endParaRPr lang="en-US" altLang="zh-CN" sz="3600" dirty="0"/>
          </a:p>
        </p:txBody>
      </p:sp>
      <p:sp>
        <p:nvSpPr>
          <p:cNvPr id="5" name="文本框 4">
            <a:extLst>
              <a:ext uri="{FF2B5EF4-FFF2-40B4-BE49-F238E27FC236}">
                <a16:creationId xmlns:a16="http://schemas.microsoft.com/office/drawing/2014/main" id="{82E656F3-0AF8-4CB3-A639-08959C89A2BF}"/>
              </a:ext>
            </a:extLst>
          </p:cNvPr>
          <p:cNvSpPr txBox="1"/>
          <p:nvPr/>
        </p:nvSpPr>
        <p:spPr>
          <a:xfrm>
            <a:off x="4349368" y="1171342"/>
            <a:ext cx="4756430" cy="369332"/>
          </a:xfrm>
          <a:prstGeom prst="rect">
            <a:avLst/>
          </a:prstGeom>
          <a:noFill/>
        </p:spPr>
        <p:txBody>
          <a:bodyPr wrap="none" rtlCol="0">
            <a:spAutoFit/>
          </a:bodyPr>
          <a:lstStyle/>
          <a:p>
            <a:r>
              <a:rPr lang="en-US" altLang="zh-CN" dirty="0"/>
              <a:t>《</a:t>
            </a:r>
            <a:r>
              <a:rPr lang="zh-CN" altLang="en-US" dirty="0"/>
              <a:t>设计模式</a:t>
            </a:r>
            <a:r>
              <a:rPr lang="en-US" altLang="zh-CN" dirty="0"/>
              <a:t>——</a:t>
            </a:r>
            <a:r>
              <a:rPr lang="zh-CN" altLang="en-US" dirty="0"/>
              <a:t>可复用面向对象软件的基础</a:t>
            </a:r>
            <a:r>
              <a:rPr lang="en-US" altLang="zh-CN" dirty="0"/>
              <a:t>》</a:t>
            </a:r>
          </a:p>
        </p:txBody>
      </p:sp>
      <p:sp>
        <p:nvSpPr>
          <p:cNvPr id="6" name="文本框 5">
            <a:extLst>
              <a:ext uri="{FF2B5EF4-FFF2-40B4-BE49-F238E27FC236}">
                <a16:creationId xmlns:a16="http://schemas.microsoft.com/office/drawing/2014/main" id="{F8767F3D-361F-45B7-A571-825FA19FFA47}"/>
              </a:ext>
            </a:extLst>
          </p:cNvPr>
          <p:cNvSpPr txBox="1"/>
          <p:nvPr/>
        </p:nvSpPr>
        <p:spPr>
          <a:xfrm>
            <a:off x="4349368" y="1628132"/>
            <a:ext cx="2566600" cy="369332"/>
          </a:xfrm>
          <a:prstGeom prst="rect">
            <a:avLst/>
          </a:prstGeom>
          <a:noFill/>
        </p:spPr>
        <p:txBody>
          <a:bodyPr wrap="none" rtlCol="0">
            <a:spAutoFit/>
          </a:bodyPr>
          <a:lstStyle/>
          <a:p>
            <a:r>
              <a:rPr lang="en-US" altLang="zh-CN" dirty="0"/>
              <a:t>《Head First </a:t>
            </a:r>
            <a:r>
              <a:rPr lang="zh-CN" altLang="en-US" dirty="0"/>
              <a:t>设计模式</a:t>
            </a:r>
            <a:r>
              <a:rPr lang="en-US" altLang="zh-CN" dirty="0"/>
              <a:t>》</a:t>
            </a:r>
            <a:endParaRPr lang="zh-CN" altLang="en-US" dirty="0"/>
          </a:p>
        </p:txBody>
      </p:sp>
      <p:sp>
        <p:nvSpPr>
          <p:cNvPr id="8" name="文本框 7">
            <a:extLst>
              <a:ext uri="{FF2B5EF4-FFF2-40B4-BE49-F238E27FC236}">
                <a16:creationId xmlns:a16="http://schemas.microsoft.com/office/drawing/2014/main" id="{B0E6915D-30CB-4E2D-8668-E7F5A9557668}"/>
              </a:ext>
            </a:extLst>
          </p:cNvPr>
          <p:cNvSpPr txBox="1"/>
          <p:nvPr/>
        </p:nvSpPr>
        <p:spPr>
          <a:xfrm>
            <a:off x="4349368" y="2084922"/>
            <a:ext cx="2776722" cy="369332"/>
          </a:xfrm>
          <a:prstGeom prst="rect">
            <a:avLst/>
          </a:prstGeom>
          <a:noFill/>
        </p:spPr>
        <p:txBody>
          <a:bodyPr wrap="none" rtlCol="0">
            <a:spAutoFit/>
          </a:bodyPr>
          <a:lstStyle/>
          <a:p>
            <a:r>
              <a:rPr lang="en-US" altLang="zh-CN" dirty="0"/>
              <a:t>《</a:t>
            </a:r>
            <a:r>
              <a:rPr lang="zh-CN" altLang="en-US" dirty="0"/>
              <a:t>设计模式之禅 第二版</a:t>
            </a:r>
            <a:r>
              <a:rPr lang="en-US" altLang="zh-CN" dirty="0"/>
              <a:t>》</a:t>
            </a:r>
            <a:endParaRPr lang="zh-CN" altLang="en-US" dirty="0"/>
          </a:p>
        </p:txBody>
      </p:sp>
      <p:sp>
        <p:nvSpPr>
          <p:cNvPr id="3" name="文本框 2">
            <a:extLst>
              <a:ext uri="{FF2B5EF4-FFF2-40B4-BE49-F238E27FC236}">
                <a16:creationId xmlns:a16="http://schemas.microsoft.com/office/drawing/2014/main" id="{20E39E3F-3233-4637-9F92-8341BD4EDA00}"/>
              </a:ext>
            </a:extLst>
          </p:cNvPr>
          <p:cNvSpPr txBox="1"/>
          <p:nvPr/>
        </p:nvSpPr>
        <p:spPr>
          <a:xfrm>
            <a:off x="4456945" y="2541712"/>
            <a:ext cx="2133918" cy="369332"/>
          </a:xfrm>
          <a:prstGeom prst="rect">
            <a:avLst/>
          </a:prstGeom>
          <a:noFill/>
        </p:spPr>
        <p:txBody>
          <a:bodyPr wrap="none" rtlCol="0">
            <a:spAutoFit/>
          </a:bodyPr>
          <a:lstStyle/>
          <a:p>
            <a:r>
              <a:rPr lang="en-US" altLang="zh-CN" dirty="0"/>
              <a:t>Spring boot </a:t>
            </a:r>
            <a:r>
              <a:rPr lang="en-US" altLang="zh-CN" dirty="0" err="1"/>
              <a:t>2.X</a:t>
            </a:r>
            <a:r>
              <a:rPr lang="en-US" altLang="zh-CN" dirty="0"/>
              <a:t> </a:t>
            </a:r>
            <a:r>
              <a:rPr lang="zh-CN" altLang="en-US" dirty="0"/>
              <a:t>源码</a:t>
            </a:r>
          </a:p>
        </p:txBody>
      </p:sp>
    </p:spTree>
    <p:extLst>
      <p:ext uri="{BB962C8B-B14F-4D97-AF65-F5344CB8AC3E}">
        <p14:creationId xmlns:p14="http://schemas.microsoft.com/office/powerpoint/2010/main" val="314242107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BD7159A-8C85-407C-BC72-44A57C2DB811}"/>
              </a:ext>
            </a:extLst>
          </p:cNvPr>
          <p:cNvSpPr/>
          <p:nvPr/>
        </p:nvSpPr>
        <p:spPr>
          <a:xfrm>
            <a:off x="5146861" y="2408165"/>
            <a:ext cx="1898277" cy="1015663"/>
          </a:xfrm>
          <a:prstGeom prst="rect">
            <a:avLst/>
          </a:prstGeom>
          <a:noFill/>
        </p:spPr>
        <p:txBody>
          <a:bodyPr wrap="none" lIns="91440" tIns="45720" rIns="91440" bIns="45720">
            <a:spAutoFit/>
          </a:bodyPr>
          <a:lstStyle/>
          <a:p>
            <a:pPr algn="ctr"/>
            <a:r>
              <a:rPr lang="zh-CN" altLang="en-US" sz="6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谢 谢</a:t>
            </a:r>
          </a:p>
        </p:txBody>
      </p:sp>
      <p:sp>
        <p:nvSpPr>
          <p:cNvPr id="5" name="矩形 4">
            <a:extLst>
              <a:ext uri="{FF2B5EF4-FFF2-40B4-BE49-F238E27FC236}">
                <a16:creationId xmlns:a16="http://schemas.microsoft.com/office/drawing/2014/main" id="{53453EC2-AE8A-4A71-ADBF-6B3CBB220832}"/>
              </a:ext>
            </a:extLst>
          </p:cNvPr>
          <p:cNvSpPr/>
          <p:nvPr/>
        </p:nvSpPr>
        <p:spPr>
          <a:xfrm>
            <a:off x="5102778" y="3576375"/>
            <a:ext cx="1986441" cy="338554"/>
          </a:xfrm>
          <a:prstGeom prst="rect">
            <a:avLst/>
          </a:prstGeom>
          <a:noFill/>
        </p:spPr>
        <p:txBody>
          <a:bodyPr wrap="none" lIns="91440" tIns="45720" rIns="91440" bIns="45720">
            <a:spAutoFit/>
          </a:bodyPr>
          <a:lstStyle/>
          <a:p>
            <a:pPr algn="ctr"/>
            <a:r>
              <a:rPr lang="en-US" altLang="zh-CN" sz="1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1.01</a:t>
            </a:r>
            <a:r>
              <a:rPr lang="en-US" altLang="zh-CN" sz="1600" b="0" cap="none" spc="0" baseline="65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365</a:t>
            </a:r>
            <a:r>
              <a:rPr lang="zh-CN" altLang="en-US" sz="1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，折腾无止境</a:t>
            </a:r>
          </a:p>
        </p:txBody>
      </p:sp>
    </p:spTree>
    <p:extLst>
      <p:ext uri="{BB962C8B-B14F-4D97-AF65-F5344CB8AC3E}">
        <p14:creationId xmlns:p14="http://schemas.microsoft.com/office/powerpoint/2010/main" val="1730305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111DD33-E0B5-4507-A170-B85534C0C5C7}"/>
              </a:ext>
            </a:extLst>
          </p:cNvPr>
          <p:cNvSpPr txBox="1"/>
          <p:nvPr/>
        </p:nvSpPr>
        <p:spPr>
          <a:xfrm>
            <a:off x="1098775" y="257220"/>
            <a:ext cx="1122424" cy="646331"/>
          </a:xfrm>
          <a:prstGeom prst="rect">
            <a:avLst/>
          </a:prstGeom>
          <a:noFill/>
        </p:spPr>
        <p:txBody>
          <a:bodyPr wrap="square" rtlCol="0">
            <a:spAutoFit/>
          </a:bodyPr>
          <a:lstStyle/>
          <a:p>
            <a:pPr algn="ctr"/>
            <a:r>
              <a:rPr lang="zh-CN" altLang="en-US" sz="3600" dirty="0">
                <a:latin typeface="宋体" panose="02010600030101010101" pitchFamily="2" charset="-122"/>
                <a:ea typeface="宋体" panose="02010600030101010101" pitchFamily="2" charset="-122"/>
              </a:rPr>
              <a:t>分类</a:t>
            </a:r>
          </a:p>
        </p:txBody>
      </p:sp>
      <p:sp>
        <p:nvSpPr>
          <p:cNvPr id="34" name="文本框 33">
            <a:extLst>
              <a:ext uri="{FF2B5EF4-FFF2-40B4-BE49-F238E27FC236}">
                <a16:creationId xmlns:a16="http://schemas.microsoft.com/office/drawing/2014/main" id="{145D9920-11E2-49AF-92C8-B495AFD6C60A}"/>
              </a:ext>
            </a:extLst>
          </p:cNvPr>
          <p:cNvSpPr txBox="1"/>
          <p:nvPr/>
        </p:nvSpPr>
        <p:spPr>
          <a:xfrm>
            <a:off x="1002932" y="1152976"/>
            <a:ext cx="9742665" cy="338554"/>
          </a:xfrm>
          <a:prstGeom prst="rect">
            <a:avLst/>
          </a:prstGeom>
          <a:noFill/>
          <a:ln w="12700">
            <a:solidFill>
              <a:srgbClr val="00B0F0"/>
            </a:solidFill>
            <a:prstDash val="dash"/>
          </a:ln>
        </p:spPr>
        <p:txBody>
          <a:bodyPr wrap="square">
            <a:spAutoFit/>
          </a:bodyPr>
          <a:lstStyle/>
          <a:p>
            <a:r>
              <a:rPr lang="zh-CN" altLang="en-US" sz="1600" dirty="0"/>
              <a:t>创建型：抽象了实例化过程</a:t>
            </a:r>
          </a:p>
        </p:txBody>
      </p:sp>
      <p:sp>
        <p:nvSpPr>
          <p:cNvPr id="35" name="文本框 34">
            <a:extLst>
              <a:ext uri="{FF2B5EF4-FFF2-40B4-BE49-F238E27FC236}">
                <a16:creationId xmlns:a16="http://schemas.microsoft.com/office/drawing/2014/main" id="{DDA9707A-F37F-4C33-866B-A2EF6DB6A384}"/>
              </a:ext>
            </a:extLst>
          </p:cNvPr>
          <p:cNvSpPr txBox="1"/>
          <p:nvPr/>
        </p:nvSpPr>
        <p:spPr>
          <a:xfrm>
            <a:off x="1002932" y="2734179"/>
            <a:ext cx="9742665" cy="338554"/>
          </a:xfrm>
          <a:prstGeom prst="rect">
            <a:avLst/>
          </a:prstGeom>
          <a:noFill/>
          <a:ln w="12700">
            <a:solidFill>
              <a:srgbClr val="00B0F0"/>
            </a:solidFill>
            <a:prstDash val="dash"/>
          </a:ln>
        </p:spPr>
        <p:txBody>
          <a:bodyPr wrap="square">
            <a:spAutoFit/>
          </a:bodyPr>
          <a:lstStyle/>
          <a:p>
            <a:r>
              <a:rPr lang="zh-CN" altLang="en-US" sz="1600" dirty="0"/>
              <a:t>结构型：如何组合类和对象以获得更大的结构。</a:t>
            </a:r>
          </a:p>
        </p:txBody>
      </p:sp>
      <p:sp>
        <p:nvSpPr>
          <p:cNvPr id="36" name="文本框 35">
            <a:extLst>
              <a:ext uri="{FF2B5EF4-FFF2-40B4-BE49-F238E27FC236}">
                <a16:creationId xmlns:a16="http://schemas.microsoft.com/office/drawing/2014/main" id="{08B82460-794C-4B56-922C-6D6276EEBEA0}"/>
              </a:ext>
            </a:extLst>
          </p:cNvPr>
          <p:cNvSpPr txBox="1"/>
          <p:nvPr/>
        </p:nvSpPr>
        <p:spPr>
          <a:xfrm>
            <a:off x="1002932" y="4183034"/>
            <a:ext cx="9742665" cy="338554"/>
          </a:xfrm>
          <a:prstGeom prst="rect">
            <a:avLst/>
          </a:prstGeom>
          <a:noFill/>
          <a:ln w="12700">
            <a:solidFill>
              <a:srgbClr val="00B0F0"/>
            </a:solidFill>
            <a:prstDash val="dash"/>
          </a:ln>
        </p:spPr>
        <p:txBody>
          <a:bodyPr wrap="square">
            <a:spAutoFit/>
          </a:bodyPr>
          <a:lstStyle/>
          <a:p>
            <a:r>
              <a:rPr lang="zh-CN" altLang="en-US" sz="1600" dirty="0"/>
              <a:t>行为型：涉及算法和对象间职责的分配</a:t>
            </a:r>
          </a:p>
        </p:txBody>
      </p:sp>
      <p:sp>
        <p:nvSpPr>
          <p:cNvPr id="11" name="文本框 10">
            <a:extLst>
              <a:ext uri="{FF2B5EF4-FFF2-40B4-BE49-F238E27FC236}">
                <a16:creationId xmlns:a16="http://schemas.microsoft.com/office/drawing/2014/main" id="{D01FEC85-286C-401F-9EEB-073AFD34A5F0}"/>
              </a:ext>
            </a:extLst>
          </p:cNvPr>
          <p:cNvSpPr txBox="1"/>
          <p:nvPr/>
        </p:nvSpPr>
        <p:spPr>
          <a:xfrm>
            <a:off x="1002923" y="1546976"/>
            <a:ext cx="9742674" cy="954107"/>
          </a:xfrm>
          <a:prstGeom prst="rect">
            <a:avLst/>
          </a:prstGeom>
          <a:noFill/>
        </p:spPr>
        <p:txBody>
          <a:bodyPr wrap="square" rtlCol="0">
            <a:spAutoFit/>
          </a:bodyPr>
          <a:lstStyle/>
          <a:p>
            <a:r>
              <a:rPr lang="zh-CN" altLang="en-US" sz="1400" dirty="0"/>
              <a:t>使系统独立于如何创建、组合和表示它的那些对象；在什么被创建、谁创建它、它是怎样被创建的，以及何时创建等方面给予灵活性。</a:t>
            </a:r>
            <a:endParaRPr lang="en-US" altLang="zh-CN" sz="1400" dirty="0"/>
          </a:p>
          <a:p>
            <a:r>
              <a:rPr lang="zh-CN" altLang="en-US" sz="1400" dirty="0"/>
              <a:t>一个类创建型模式使用继承改变被实例化的类</a:t>
            </a:r>
            <a:endParaRPr lang="en-US" altLang="zh-CN" sz="1400" dirty="0"/>
          </a:p>
          <a:p>
            <a:r>
              <a:rPr lang="zh-CN" altLang="en-US" sz="1400" dirty="0"/>
              <a:t>一个对象创建型模式将实例化委托给另一个对象。</a:t>
            </a:r>
          </a:p>
        </p:txBody>
      </p:sp>
      <p:sp>
        <p:nvSpPr>
          <p:cNvPr id="13" name="文本框 12">
            <a:extLst>
              <a:ext uri="{FF2B5EF4-FFF2-40B4-BE49-F238E27FC236}">
                <a16:creationId xmlns:a16="http://schemas.microsoft.com/office/drawing/2014/main" id="{5A2E5FB7-709F-461E-86EB-6FAD96CB26F2}"/>
              </a:ext>
            </a:extLst>
          </p:cNvPr>
          <p:cNvSpPr txBox="1"/>
          <p:nvPr/>
        </p:nvSpPr>
        <p:spPr>
          <a:xfrm>
            <a:off x="1002913" y="3148522"/>
            <a:ext cx="9742665" cy="738664"/>
          </a:xfrm>
          <a:prstGeom prst="rect">
            <a:avLst/>
          </a:prstGeom>
          <a:noFill/>
        </p:spPr>
        <p:txBody>
          <a:bodyPr wrap="square" rtlCol="0">
            <a:spAutoFit/>
          </a:bodyPr>
          <a:lstStyle/>
          <a:p>
            <a:r>
              <a:rPr lang="zh-CN" altLang="en-US" sz="1400" dirty="0"/>
              <a:t>结构型类模式采用继承机制来组合接口或实现。</a:t>
            </a:r>
            <a:endParaRPr lang="en-US" altLang="zh-CN" sz="1400" dirty="0"/>
          </a:p>
          <a:p>
            <a:r>
              <a:rPr lang="zh-CN" altLang="en-US" sz="1400" dirty="0"/>
              <a:t>结构型对象模式不是对接口和实现进行组合，而是描述了如何对一些对象进行组合，从而实现新功能的一些方法。因为可以在运行时改变对象组合关系，所以对象组合方式具有更大灵活性</a:t>
            </a:r>
          </a:p>
        </p:txBody>
      </p:sp>
      <p:sp>
        <p:nvSpPr>
          <p:cNvPr id="38" name="文本框 37">
            <a:extLst>
              <a:ext uri="{FF2B5EF4-FFF2-40B4-BE49-F238E27FC236}">
                <a16:creationId xmlns:a16="http://schemas.microsoft.com/office/drawing/2014/main" id="{4FF5D88F-45B8-42A3-80C0-AC82EE254030}"/>
              </a:ext>
            </a:extLst>
          </p:cNvPr>
          <p:cNvSpPr txBox="1"/>
          <p:nvPr/>
        </p:nvSpPr>
        <p:spPr>
          <a:xfrm>
            <a:off x="1002932" y="4597377"/>
            <a:ext cx="9742665" cy="1384995"/>
          </a:xfrm>
          <a:prstGeom prst="rect">
            <a:avLst/>
          </a:prstGeom>
          <a:noFill/>
        </p:spPr>
        <p:txBody>
          <a:bodyPr wrap="square" rtlCol="0">
            <a:spAutoFit/>
          </a:bodyPr>
          <a:lstStyle/>
          <a:p>
            <a:r>
              <a:rPr lang="zh-CN" altLang="en-US" sz="1400" dirty="0"/>
              <a:t>行为型模式不仅描述对象或类的模式，还描述它们之间的通信模式。</a:t>
            </a:r>
            <a:endParaRPr lang="en-US" altLang="zh-CN" sz="1400" dirty="0"/>
          </a:p>
          <a:p>
            <a:r>
              <a:rPr lang="zh-CN" altLang="en-US" sz="1400" dirty="0"/>
              <a:t>这些模式刻画了运行时难以跟踪的复杂的控制流。</a:t>
            </a:r>
            <a:endParaRPr lang="en-US" altLang="zh-CN" sz="1400" dirty="0"/>
          </a:p>
          <a:p>
            <a:r>
              <a:rPr lang="zh-CN" altLang="en-US" sz="1400" dirty="0"/>
              <a:t>它们将你的注意力从控制流转移到对象间的联系方式上。</a:t>
            </a:r>
            <a:endParaRPr lang="en-US" altLang="zh-CN" sz="1400" dirty="0"/>
          </a:p>
          <a:p>
            <a:r>
              <a:rPr lang="zh-CN" altLang="en-US" sz="1400" dirty="0"/>
              <a:t>类行为型模式使用继承机制在类间分派行为。</a:t>
            </a:r>
            <a:endParaRPr lang="en-US" altLang="zh-CN" sz="1400" dirty="0"/>
          </a:p>
          <a:p>
            <a:r>
              <a:rPr lang="zh-CN" altLang="en-US" sz="1400" dirty="0"/>
              <a:t>对象行为型模式使用对象组合而不是继承。</a:t>
            </a:r>
            <a:endParaRPr lang="en-US" altLang="zh-CN" sz="1400" dirty="0"/>
          </a:p>
          <a:p>
            <a:r>
              <a:rPr lang="zh-CN" altLang="en-US" sz="1400" dirty="0"/>
              <a:t>一些对象行为型模式描述了一组对等的对象怎样相互协作已完成其中任一个对象都无法单独完成的任务。</a:t>
            </a:r>
            <a:endParaRPr lang="en-US" altLang="zh-CN" sz="1400" dirty="0"/>
          </a:p>
        </p:txBody>
      </p:sp>
    </p:spTree>
    <p:extLst>
      <p:ext uri="{BB962C8B-B14F-4D97-AF65-F5344CB8AC3E}">
        <p14:creationId xmlns:p14="http://schemas.microsoft.com/office/powerpoint/2010/main" val="3963577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3500</TotalTime>
  <Words>8166</Words>
  <Application>Microsoft Macintosh PowerPoint</Application>
  <PresentationFormat>Widescreen</PresentationFormat>
  <Paragraphs>697</Paragraphs>
  <Slides>88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88</vt:i4>
      </vt:variant>
    </vt:vector>
  </HeadingPairs>
  <TitlesOfParts>
    <vt:vector size="95" baseType="lpstr">
      <vt:lpstr>-apple-system</vt:lpstr>
      <vt:lpstr>等线</vt:lpstr>
      <vt:lpstr>宋体</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ai</dc:creator>
  <cp:lastModifiedBy>s ai</cp:lastModifiedBy>
  <cp:revision>1</cp:revision>
  <dcterms:created xsi:type="dcterms:W3CDTF">2021-03-08T07:24:32Z</dcterms:created>
  <dcterms:modified xsi:type="dcterms:W3CDTF">2021-04-07T06:07:59Z</dcterms:modified>
</cp:coreProperties>
</file>