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7" r:id="rId2"/>
    <p:sldId id="268" r:id="rId3"/>
    <p:sldId id="269" r:id="rId4"/>
    <p:sldId id="270" r:id="rId5"/>
    <p:sldId id="283" r:id="rId6"/>
    <p:sldId id="271" r:id="rId7"/>
    <p:sldId id="272" r:id="rId8"/>
    <p:sldId id="273" r:id="rId9"/>
    <p:sldId id="274" r:id="rId10"/>
    <p:sldId id="275" r:id="rId11"/>
    <p:sldId id="278" r:id="rId12"/>
    <p:sldId id="284" r:id="rId13"/>
    <p:sldId id="279" r:id="rId14"/>
    <p:sldId id="276" r:id="rId15"/>
    <p:sldId id="280" r:id="rId16"/>
    <p:sldId id="281" r:id="rId17"/>
    <p:sldId id="282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82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0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20C89-F741-4A60-8725-24F669448BA8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51984-16E8-4207-A516-AF7DF573B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60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51984-16E8-4207-A516-AF7DF573BF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62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51984-16E8-4207-A516-AF7DF573BF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56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88C80-19D1-4BDB-93D6-01C8B5D5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AB6A0-788E-44A1-9AE0-27A61338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BFCAA-9D3B-477B-A442-619BF31A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26513F-A3B8-4E41-B279-80D4C37DF881}"/>
              </a:ext>
            </a:extLst>
          </p:cNvPr>
          <p:cNvSpPr/>
          <p:nvPr/>
        </p:nvSpPr>
        <p:spPr>
          <a:xfrm>
            <a:off x="-8834" y="0"/>
            <a:ext cx="12192000" cy="6858000"/>
          </a:xfrm>
          <a:prstGeom prst="rect">
            <a:avLst/>
          </a:prstGeom>
          <a:blipFill dpi="0" rotWithShape="1">
            <a:blip r:embed="rId2">
              <a:alphaModFix amt="8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20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EEB98-0393-480B-8E60-2A9EAD09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36B5DF-C4C3-4A77-8ACF-13B266642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0ECAC-A3F9-42BE-BF00-901B87DA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573EA-E7CA-4CD3-976F-3BA86072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2393C-774F-4C61-B26E-7E31793F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78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D4389D-1F5C-49F4-A396-E863F331C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8EED7C-014A-412F-A030-FEEF20057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C2468-D58E-409B-B5B9-B259BA5D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17E4D-8B68-498A-880E-43D36112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6A66A-5635-42D4-9D99-87FD1433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80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60D8C-16FE-4A0F-8162-224CE033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A777C-D381-45B9-8DE4-5B22917C8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05A1B-C957-4703-9672-D38D7F0D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04B88-D41A-4688-9279-72DDE1B0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906B67-1FC3-45D1-809F-1D068B01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2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29A10-6E5B-407F-B75D-F81C28EC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E05E73-EB18-44B9-86FB-CE40702FD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C7E8F-AA26-44A7-86A1-15FAC051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3C6DD-ACA2-46A2-977E-CACA41DF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0A770-B5C2-49A1-B551-FEBFEA49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11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86134-4E94-4A0C-A15D-B8381231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D7E77-2F48-4544-A1CD-9E86FCC55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8EF259-984C-4612-9697-1B614C457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F540F-8520-4FB4-ACA3-49897EC3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EAA31E-3C16-4F4D-B614-85753F02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D8E7C-60B4-42A0-AD00-D18A2C69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59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A7673-F055-48BB-BC0D-B50A12E1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565607-4068-4C48-8E05-1F84A51D9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D95BEA-0F84-49F2-BC33-24F0EFB4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DB7FA0-9F9C-47EB-ADEC-362EE55BD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248ACC-75CB-41AA-817D-12AE2F3C6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B29D8F-F426-4E51-A0A5-3C4CEC90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8F9B0E-30F6-457F-85F2-E6491458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E9E7FD-B0B2-4B59-94D3-CAF66405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47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B22ED-2DBF-4A5A-8181-C8D94BB0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CA4E6A-2A2F-4177-93FD-19E26096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1446D4-BE62-44A4-9C63-2BFF9045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A11A11-70A6-45E2-944D-56FD5967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5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4D6401-666C-4E1E-B427-A901A7B2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141513-744D-4DB4-B4DB-10C84D94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451892-D0AF-4AB1-A8B6-D32ECDC5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9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A1B03-EEB6-449F-B587-D8A250E3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C6ED7-0309-4F98-8E8C-1407596D4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97134F-D875-45C7-8414-A1348E2A2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F02891-F26E-4C77-849A-A789958A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F794DC-9C23-41AA-871C-1B1F276F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8E85E-3D90-4BF4-BD34-8097D272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47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319B2-F2EA-495A-82D3-E6EB39D4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69108-E9E2-412C-92F4-801DAD27A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44806A-9C87-4B48-9471-9E8D8BC12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E6CDDA-FE39-4DB3-A68F-E1EBE86A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E17C6-1E15-4A08-99C9-CE3214A5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F518D-DE11-4978-A147-1D9DC5E1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85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EBF438-41A3-4937-996D-FA676474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3404A1-F618-4B83-9FE9-069EC716D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E792F-4EBC-413C-A243-D97C66D1E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947ED-5EF2-47D5-99F5-5EE8E4B8CE26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A4C37-2E6F-4F77-B247-ED9AAB071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BB5BD-B023-490B-8DCF-87B72E474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10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B06F0D-1228-4443-B0F7-36556C7ECDBC}"/>
              </a:ext>
            </a:extLst>
          </p:cNvPr>
          <p:cNvSpPr txBox="1"/>
          <p:nvPr/>
        </p:nvSpPr>
        <p:spPr>
          <a:xfrm>
            <a:off x="4100902" y="420823"/>
            <a:ext cx="3990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/>
              <a:t>常用集合源码分析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809FAF-1B62-4718-9A34-5E411051246F}"/>
              </a:ext>
            </a:extLst>
          </p:cNvPr>
          <p:cNvSpPr txBox="1"/>
          <p:nvPr/>
        </p:nvSpPr>
        <p:spPr>
          <a:xfrm>
            <a:off x="5479769" y="1935627"/>
            <a:ext cx="170110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200"/>
              <a:t>ArrayList</a:t>
            </a:r>
            <a:endParaRPr lang="zh-CN" altLang="en-US" sz="32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AFDFA8-40DE-48CA-AF8F-EC62E6EDCE29}"/>
              </a:ext>
            </a:extLst>
          </p:cNvPr>
          <p:cNvSpPr txBox="1"/>
          <p:nvPr/>
        </p:nvSpPr>
        <p:spPr>
          <a:xfrm>
            <a:off x="5479769" y="2520402"/>
            <a:ext cx="191110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200"/>
              <a:t>LinkedList</a:t>
            </a:r>
            <a:endParaRPr lang="zh-CN" altLang="en-US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2A5490-6048-430C-A38C-32B504C2FAB1}"/>
              </a:ext>
            </a:extLst>
          </p:cNvPr>
          <p:cNvSpPr txBox="1"/>
          <p:nvPr/>
        </p:nvSpPr>
        <p:spPr>
          <a:xfrm>
            <a:off x="5494712" y="3820708"/>
            <a:ext cx="17572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200"/>
              <a:t>TreeMap</a:t>
            </a:r>
            <a:endParaRPr lang="zh-CN" altLang="en-US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EC58BD-E0B4-4135-AD7B-22FF640B64BB}"/>
              </a:ext>
            </a:extLst>
          </p:cNvPr>
          <p:cNvSpPr txBox="1"/>
          <p:nvPr/>
        </p:nvSpPr>
        <p:spPr>
          <a:xfrm>
            <a:off x="5494712" y="3170555"/>
            <a:ext cx="186461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200"/>
              <a:t>HashMap</a:t>
            </a:r>
            <a:endParaRPr lang="zh-CN" altLang="en-US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D587B2-0662-4350-9ECB-2153752A1222}"/>
              </a:ext>
            </a:extLst>
          </p:cNvPr>
          <p:cNvSpPr txBox="1"/>
          <p:nvPr/>
        </p:nvSpPr>
        <p:spPr>
          <a:xfrm>
            <a:off x="5479769" y="4470861"/>
            <a:ext cx="16209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200"/>
              <a:t>HashSet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57637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ADC338D-2A42-4214-AF1E-E893ABC84C3A}"/>
              </a:ext>
            </a:extLst>
          </p:cNvPr>
          <p:cNvSpPr/>
          <p:nvPr/>
        </p:nvSpPr>
        <p:spPr>
          <a:xfrm>
            <a:off x="0" y="0"/>
            <a:ext cx="1911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LinkedList</a:t>
            </a:r>
            <a:endParaRPr lang="zh-CN" altLang="en-US" sz="32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A30A2C-2D5E-4743-A6F3-ECE697C6B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615" y="0"/>
            <a:ext cx="3768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5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E8F243-5DCE-4B6B-B182-3A83785914E5}"/>
              </a:ext>
            </a:extLst>
          </p:cNvPr>
          <p:cNvSpPr/>
          <p:nvPr/>
        </p:nvSpPr>
        <p:spPr>
          <a:xfrm>
            <a:off x="0" y="0"/>
            <a:ext cx="1911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LinkedList</a:t>
            </a:r>
            <a:endParaRPr lang="zh-CN" altLang="en-US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70B9F7-5484-40ED-92EF-5D0990460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01" y="0"/>
            <a:ext cx="11881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09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D6668A-FCFA-4750-9810-10E65F53D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52" y="918693"/>
            <a:ext cx="7170976" cy="286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89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7C3A55E-ACA6-468B-8EE2-F79CC155B43C}"/>
              </a:ext>
            </a:extLst>
          </p:cNvPr>
          <p:cNvSpPr/>
          <p:nvPr/>
        </p:nvSpPr>
        <p:spPr>
          <a:xfrm>
            <a:off x="0" y="0"/>
            <a:ext cx="1911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LinkedList</a:t>
            </a:r>
            <a:endParaRPr lang="zh-CN" altLang="en-US" sz="32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E2C36E-41C4-4812-B2C7-6D3DA3A05C81}"/>
              </a:ext>
            </a:extLst>
          </p:cNvPr>
          <p:cNvSpPr/>
          <p:nvPr/>
        </p:nvSpPr>
        <p:spPr>
          <a:xfrm>
            <a:off x="187530" y="684014"/>
            <a:ext cx="2124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 linkedList.iterator();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A7838D-466F-4DD2-B7A1-2616B47DA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04" y="0"/>
            <a:ext cx="10655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1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E60C45-1274-4BDF-BC43-94EAA77545BA}"/>
              </a:ext>
            </a:extLst>
          </p:cNvPr>
          <p:cNvSpPr/>
          <p:nvPr/>
        </p:nvSpPr>
        <p:spPr>
          <a:xfrm>
            <a:off x="0" y="0"/>
            <a:ext cx="37353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ArrayList&amp;LinkedList</a:t>
            </a:r>
            <a:endParaRPr lang="zh-CN" altLang="en-US" sz="3200"/>
          </a:p>
        </p:txBody>
      </p:sp>
      <p:pic>
        <p:nvPicPr>
          <p:cNvPr id="3" name="Picture 2" descr="https://images2015.cnblogs.com/blog/406535/201606/406535-20160601172257399-1416926928.png">
            <a:extLst>
              <a:ext uri="{FF2B5EF4-FFF2-40B4-BE49-F238E27FC236}">
                <a16:creationId xmlns:a16="http://schemas.microsoft.com/office/drawing/2014/main" id="{BF4BEE9A-A291-4CD8-A8F6-D98A727EF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663" y="1357347"/>
            <a:ext cx="320992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DF72FFF-0DAF-4686-B844-A92CEEF45642}"/>
              </a:ext>
            </a:extLst>
          </p:cNvPr>
          <p:cNvSpPr/>
          <p:nvPr/>
        </p:nvSpPr>
        <p:spPr>
          <a:xfrm>
            <a:off x="1643149" y="273667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393939"/>
                </a:solidFill>
                <a:latin typeface="verdana" panose="020B0604030504040204" pitchFamily="34" charset="0"/>
              </a:rPr>
              <a:t>ArrayList</a:t>
            </a:r>
            <a:r>
              <a:rPr lang="zh-CN" altLang="en-US">
                <a:solidFill>
                  <a:srgbClr val="393939"/>
                </a:solidFill>
                <a:latin typeface="verdana" panose="020B0604030504040204" pitchFamily="34" charset="0"/>
              </a:rPr>
              <a:t>内部是使用可増长数组实现的，所以是用</a:t>
            </a:r>
            <a:r>
              <a:rPr lang="en-US" altLang="zh-CN">
                <a:solidFill>
                  <a:srgbClr val="393939"/>
                </a:solidFill>
                <a:latin typeface="verdana" panose="020B0604030504040204" pitchFamily="34" charset="0"/>
              </a:rPr>
              <a:t>get</a:t>
            </a:r>
            <a:r>
              <a:rPr lang="zh-CN" altLang="en-US">
                <a:solidFill>
                  <a:srgbClr val="393939"/>
                </a:solidFill>
                <a:latin typeface="verdana" panose="020B0604030504040204" pitchFamily="34" charset="0"/>
              </a:rPr>
              <a:t>和</a:t>
            </a:r>
            <a:r>
              <a:rPr lang="en-US" altLang="zh-CN">
                <a:solidFill>
                  <a:srgbClr val="393939"/>
                </a:solidFill>
                <a:latin typeface="verdana" panose="020B0604030504040204" pitchFamily="34" charset="0"/>
              </a:rPr>
              <a:t>set</a:t>
            </a:r>
            <a:r>
              <a:rPr lang="zh-CN" altLang="en-US">
                <a:solidFill>
                  <a:srgbClr val="393939"/>
                </a:solidFill>
                <a:latin typeface="verdana" panose="020B0604030504040204" pitchFamily="34" charset="0"/>
              </a:rPr>
              <a:t>方法是花费常数时间的，但是如果插入元素和删除元素，除非插入和删除的位置都在表末尾，否则代码开销会很大，因为里面需要数组的移动。</a:t>
            </a:r>
            <a:br>
              <a:rPr lang="zh-CN" altLang="en-US"/>
            </a:br>
            <a:r>
              <a:rPr lang="en-US" altLang="zh-CN">
                <a:solidFill>
                  <a:srgbClr val="393939"/>
                </a:solidFill>
                <a:latin typeface="verdana" panose="020B0604030504040204" pitchFamily="34" charset="0"/>
              </a:rPr>
              <a:t>LinkedList</a:t>
            </a:r>
            <a:r>
              <a:rPr lang="zh-CN" altLang="en-US">
                <a:solidFill>
                  <a:srgbClr val="393939"/>
                </a:solidFill>
                <a:latin typeface="verdana" panose="020B0604030504040204" pitchFamily="34" charset="0"/>
              </a:rPr>
              <a:t>是使用双链表实现的，所以</a:t>
            </a:r>
            <a:r>
              <a:rPr lang="en-US" altLang="zh-CN">
                <a:solidFill>
                  <a:srgbClr val="393939"/>
                </a:solidFill>
                <a:latin typeface="verdana" panose="020B0604030504040204" pitchFamily="34" charset="0"/>
              </a:rPr>
              <a:t>get</a:t>
            </a:r>
            <a:r>
              <a:rPr lang="zh-CN" altLang="en-US">
                <a:solidFill>
                  <a:srgbClr val="393939"/>
                </a:solidFill>
                <a:latin typeface="verdana" panose="020B0604030504040204" pitchFamily="34" charset="0"/>
              </a:rPr>
              <a:t>会非常消耗资源，除非位置离头部很近。但是插入和删除元素花费常数时间。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68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86E41A-9C10-4E1D-94C6-C784BE48F0CC}"/>
              </a:ext>
            </a:extLst>
          </p:cNvPr>
          <p:cNvSpPr/>
          <p:nvPr/>
        </p:nvSpPr>
        <p:spPr>
          <a:xfrm>
            <a:off x="0" y="0"/>
            <a:ext cx="1864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HashMap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718053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FF0B3DD-FEBF-41CB-97FE-76C2D7E317D6}"/>
              </a:ext>
            </a:extLst>
          </p:cNvPr>
          <p:cNvSpPr/>
          <p:nvPr/>
        </p:nvSpPr>
        <p:spPr>
          <a:xfrm>
            <a:off x="0" y="0"/>
            <a:ext cx="1911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LinkedList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488242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0AEC7BA-5FD7-4DED-8301-34722EF34E3A}"/>
              </a:ext>
            </a:extLst>
          </p:cNvPr>
          <p:cNvSpPr/>
          <p:nvPr/>
        </p:nvSpPr>
        <p:spPr>
          <a:xfrm>
            <a:off x="0" y="0"/>
            <a:ext cx="1911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LinkedList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787341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4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DA04801-F599-4551-8745-5A355DA55921}"/>
              </a:ext>
            </a:extLst>
          </p:cNvPr>
          <p:cNvSpPr/>
          <p:nvPr/>
        </p:nvSpPr>
        <p:spPr>
          <a:xfrm>
            <a:off x="0" y="0"/>
            <a:ext cx="1701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ArrayList</a:t>
            </a:r>
            <a:endParaRPr lang="zh-CN" altLang="en-US" sz="3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FD37D9-3803-4319-83EB-19F790B68397}"/>
              </a:ext>
            </a:extLst>
          </p:cNvPr>
          <p:cNvSpPr/>
          <p:nvPr/>
        </p:nvSpPr>
        <p:spPr>
          <a:xfrm>
            <a:off x="151644" y="798022"/>
            <a:ext cx="3098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ArrayList </a:t>
            </a:r>
            <a:r>
              <a:rPr lang="en-US" altLang="zh-CN"/>
              <a:t>list</a:t>
            </a:r>
            <a:r>
              <a:rPr lang="zh-CN" altLang="en-US"/>
              <a:t> =new ArrayList();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CBE816-EB61-49F4-89A7-296DED44B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86" y="1352091"/>
            <a:ext cx="4342857" cy="62857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1B5222A-5751-4D32-948E-ADA4A41E030D}"/>
              </a:ext>
            </a:extLst>
          </p:cNvPr>
          <p:cNvSpPr/>
          <p:nvPr/>
        </p:nvSpPr>
        <p:spPr>
          <a:xfrm>
            <a:off x="213360" y="2773632"/>
            <a:ext cx="6623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ArrayList list =new ArrayList(Arrays.asList(new Integer[]{1,2,3}));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226A40-DEAB-4352-9C17-9074D9925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86" y="2440299"/>
            <a:ext cx="6142857" cy="2666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88286F-A500-439B-9803-0E713BC10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86" y="2062861"/>
            <a:ext cx="6990476" cy="2952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E8D7E59-A703-4517-9AA8-8642D221B14D}"/>
              </a:ext>
            </a:extLst>
          </p:cNvPr>
          <p:cNvSpPr/>
          <p:nvPr/>
        </p:nvSpPr>
        <p:spPr>
          <a:xfrm>
            <a:off x="7948353" y="2878878"/>
            <a:ext cx="3342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ArrayList list =new ArrayList(20);</a:t>
            </a: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576655E-88DB-4FF0-869D-01FA45C32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637" y="3539741"/>
            <a:ext cx="4419048" cy="18857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5BB7FB-6D52-4629-8BA0-336CC0D3C8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3429000"/>
            <a:ext cx="4914286" cy="2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7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121B0F3-2A2A-456C-B6CB-DC8E6C73E366}"/>
              </a:ext>
            </a:extLst>
          </p:cNvPr>
          <p:cNvSpPr/>
          <p:nvPr/>
        </p:nvSpPr>
        <p:spPr>
          <a:xfrm>
            <a:off x="0" y="-51997"/>
            <a:ext cx="1701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ArrayList</a:t>
            </a:r>
            <a:endParaRPr lang="zh-CN" altLang="en-US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E457DB-7447-43BB-A9A3-29E3157B2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745" y="0"/>
            <a:ext cx="10530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4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83A1AB-83A6-431F-B860-D70267A819A0}"/>
              </a:ext>
            </a:extLst>
          </p:cNvPr>
          <p:cNvSpPr/>
          <p:nvPr/>
        </p:nvSpPr>
        <p:spPr>
          <a:xfrm>
            <a:off x="0" y="0"/>
            <a:ext cx="1701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ArrayList</a:t>
            </a:r>
            <a:endParaRPr lang="zh-CN" altLang="en-US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FAA403-E90F-41E9-B603-8F7FA2C2A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2" y="524409"/>
            <a:ext cx="12192000" cy="620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6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E059787-601E-4559-8474-B232F7BF9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86" y="1138490"/>
            <a:ext cx="4379091" cy="24779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FD79C78-9900-416A-9B55-E96D493A95D4}"/>
              </a:ext>
            </a:extLst>
          </p:cNvPr>
          <p:cNvSpPr txBox="1"/>
          <p:nvPr/>
        </p:nvSpPr>
        <p:spPr>
          <a:xfrm>
            <a:off x="793865" y="444731"/>
            <a:ext cx="394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ArrayList.add(e)</a:t>
            </a:r>
            <a:r>
              <a:rPr lang="zh-CN" altLang="en-US"/>
              <a:t>，当队列已满的情况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88D6B1-F65C-4303-B0A1-DB5FD4B5E476}"/>
              </a:ext>
            </a:extLst>
          </p:cNvPr>
          <p:cNvSpPr txBox="1"/>
          <p:nvPr/>
        </p:nvSpPr>
        <p:spPr>
          <a:xfrm>
            <a:off x="6500553" y="492237"/>
            <a:ext cx="435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ArrayList.add(index</a:t>
            </a:r>
            <a:r>
              <a:rPr lang="zh-CN" altLang="en-US"/>
              <a:t>，</a:t>
            </a:r>
            <a:r>
              <a:rPr lang="en-US" altLang="zh-CN"/>
              <a:t>e), </a:t>
            </a:r>
            <a:r>
              <a:rPr lang="zh-CN" altLang="en-US"/>
              <a:t>当队列已满情况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7B60D8-FF6C-41F3-BCDD-7E2161F96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487" y="1433883"/>
            <a:ext cx="2797594" cy="39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3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9AC4A6B-3FE4-4AE7-B564-879E0034C1B8}"/>
              </a:ext>
            </a:extLst>
          </p:cNvPr>
          <p:cNvSpPr/>
          <p:nvPr/>
        </p:nvSpPr>
        <p:spPr>
          <a:xfrm>
            <a:off x="0" y="0"/>
            <a:ext cx="1701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ArrayList</a:t>
            </a:r>
            <a:endParaRPr lang="zh-CN" altLang="en-US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4CF27D-28CB-488B-B307-223F682CE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29" y="177483"/>
            <a:ext cx="10864941" cy="65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7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A05B3F-D8BE-4915-A149-396E33D7E183}"/>
              </a:ext>
            </a:extLst>
          </p:cNvPr>
          <p:cNvSpPr/>
          <p:nvPr/>
        </p:nvSpPr>
        <p:spPr>
          <a:xfrm>
            <a:off x="0" y="0"/>
            <a:ext cx="1911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LinkedList</a:t>
            </a:r>
            <a:endParaRPr lang="zh-CN" altLang="en-US" sz="3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AB84466-254D-47FB-8FA5-B9BC82239344}"/>
              </a:ext>
            </a:extLst>
          </p:cNvPr>
          <p:cNvSpPr/>
          <p:nvPr/>
        </p:nvSpPr>
        <p:spPr>
          <a:xfrm>
            <a:off x="635295" y="708953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transient int size = 0;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2E0B2A-979E-4760-883A-80B884513AC5}"/>
              </a:ext>
            </a:extLst>
          </p:cNvPr>
          <p:cNvSpPr/>
          <p:nvPr/>
        </p:nvSpPr>
        <p:spPr>
          <a:xfrm>
            <a:off x="630141" y="1365657"/>
            <a:ext cx="2561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transient Node&lt;E&gt; first;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A2B13-B596-404A-9B2E-AD6E8A6894FF}"/>
              </a:ext>
            </a:extLst>
          </p:cNvPr>
          <p:cNvSpPr/>
          <p:nvPr/>
        </p:nvSpPr>
        <p:spPr>
          <a:xfrm>
            <a:off x="630141" y="2022361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transient Node&lt;E&gt; last;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E24AA1-82A0-44C4-876B-1F3777CD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949" y="649713"/>
            <a:ext cx="3533333" cy="857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6054DB-0352-4A81-8533-6FAD84A17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949" y="2140828"/>
            <a:ext cx="3638095" cy="6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8F0245-F124-48AF-BFAC-B2AE0E0C9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702" y="450323"/>
            <a:ext cx="3323809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51AF13-2DEB-405A-844C-02CE2F5FA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01" y="12477"/>
            <a:ext cx="4605174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A90253A-0395-4A15-BCC5-BC8BA69D8B8B}"/>
              </a:ext>
            </a:extLst>
          </p:cNvPr>
          <p:cNvSpPr/>
          <p:nvPr/>
        </p:nvSpPr>
        <p:spPr>
          <a:xfrm>
            <a:off x="0" y="0"/>
            <a:ext cx="1911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LinkedList</a:t>
            </a:r>
            <a:endParaRPr lang="zh-CN" altLang="en-US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15CA16-4656-44B0-8FFB-70C0F95CA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241" y="46680"/>
            <a:ext cx="4685714" cy="10761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C1782E-891F-46EA-AB6A-B76410303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241" y="1562574"/>
            <a:ext cx="3133333" cy="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4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66C6482-9EAB-4617-BAD3-6D0C5FEF2ABC}"/>
              </a:ext>
            </a:extLst>
          </p:cNvPr>
          <p:cNvSpPr/>
          <p:nvPr/>
        </p:nvSpPr>
        <p:spPr>
          <a:xfrm>
            <a:off x="0" y="0"/>
            <a:ext cx="1911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LinkedList</a:t>
            </a:r>
            <a:endParaRPr lang="zh-CN" altLang="en-US" sz="32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A83C1B-9158-429B-B468-E619A6862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798" y="862133"/>
            <a:ext cx="8958010" cy="48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8831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745B0530-1145-4523-BF83-35FCAED7FE10}" vid="{531429DD-6862-4E03-B621-64C918B1FB5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158</Words>
  <Application>Microsoft Office PowerPoint</Application>
  <PresentationFormat>宽屏</PresentationFormat>
  <Paragraphs>32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verdana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 ai</dc:creator>
  <cp:lastModifiedBy>s ai</cp:lastModifiedBy>
  <cp:revision>97</cp:revision>
  <dcterms:created xsi:type="dcterms:W3CDTF">2018-08-05T12:56:00Z</dcterms:created>
  <dcterms:modified xsi:type="dcterms:W3CDTF">2018-08-12T07:08:17Z</dcterms:modified>
</cp:coreProperties>
</file>