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90" r:id="rId3"/>
    <p:sldId id="26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9"/>
    <p:restoredTop sz="94689"/>
  </p:normalViewPr>
  <p:slideViewPr>
    <p:cSldViewPr snapToGrid="0">
      <p:cViewPr varScale="1">
        <p:scale>
          <a:sx n="146" d="100"/>
          <a:sy n="146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098-8970-4A97-B351-0BD803BC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E792D-9DA7-4F3C-A80F-CA09B581F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5B3EC-2DEF-436A-84AC-C0F30F0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58A5E-A93A-47D4-A9FB-057AAD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5E0E-84E5-43EE-BB37-6EAA08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96D9-FBD3-4A06-AC68-9D9D2AF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8ED93-B03E-458E-89D1-2572EADC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68AB-D855-45D3-815C-CD79308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14F1-FC78-4DBA-BC7D-D53D170A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6837-70E5-457D-9AA3-14B12561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CCB43-33D4-4A2A-8C0F-E3CD4A8ED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2F4EB-91A3-4587-B99E-F46EB2FE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23209-C04A-4BE0-8B71-8BAFCC7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C3D7-36F5-458E-96EE-0D625F8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D9ED-1B78-482A-BBB0-E41DEEE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70FCD-63E7-E347-9DCA-3F2F2936D2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7712" cy="10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3FCB-7571-4850-8E01-BA101D4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664D8-97FB-4214-BEB9-503715A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AB5C-36A8-471D-B4D1-484F6F0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FF3F-29C4-44DB-B5E0-CAB081E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C3B4A-4C01-4614-BF58-4ABD0BB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3894-1E1F-40D1-A0DC-35AEEB20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5BA9C-A0E6-4AF4-B6D3-A4F4E32C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C7F2-3D86-4D4E-9DC9-D8AE4CF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DCAA0-46F9-4299-95E8-CD9B800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020D-202D-4E6F-A778-B521FB2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8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C7A1-FBD6-4CE1-81D0-9226C66D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368A-A71B-426D-BA0F-3FED4F2E5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A353C-8CE8-42F4-A20F-B7123815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25EB2-0B3F-473A-8FEA-6A2DC669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0AE7-52BF-455E-AF98-4BAAF85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348AE-E529-4953-A004-AF66D2B5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C976-945D-4CBD-9931-E5D35BB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A150-0F68-4A9D-8897-B30E4DC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67E77-7DBA-403C-A2F0-C5FE1BAD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84C54-95B9-4E0F-8E7F-D56D10A9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28E7B-A5D8-4050-9850-A7EE18537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FA38-C741-4B48-A137-BF127663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E4C0E-852E-40DA-96E1-33199F4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A852-8C26-4BFF-9EF6-A4DD7FAB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20D0-61C7-4434-A4B9-975C0B8F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EB099-2176-4EDE-878B-1E73D8E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37F83-DD36-42A4-A9E4-64C4DD67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45149-3AD9-4D3D-B437-6189ABE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CAFF8-EE5D-4A72-83EE-8AAA17B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FF95E-1BCD-4563-8509-86A11B5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5E3E-82A4-458F-B261-C696B41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F9CA-14C0-497C-BE43-928DC67D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0390-342F-454C-84D8-6BA413DE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FA5A6-9353-45C0-B12B-6A2A45E6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B988-7489-4152-99BE-DE3EB03C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E3CF3-9FF7-426C-B184-860615C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803F4-F4CD-4C89-9ACE-8089A612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6D6C-461C-43AF-B2DB-1490B89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AC426-6F32-4759-9B87-A216C5FA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F2AF8-F91F-4450-B748-21AB213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8ED81-8EF1-497A-9161-07C4C77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16B19-5C5B-453F-9BE6-FA4510F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5531A-7E4A-4E7F-B703-01EAF35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68CC3-4CC0-4AF5-B6A9-D366A7A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32C51-977E-4CB2-81DC-D2AF0CDC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6096-F56C-426D-8D2F-DC08C894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9C2A-F7B6-49DD-A0C1-45A2D72FFDCF}" type="datetimeFigureOut">
              <a:rPr lang="zh-CN" altLang="en-US" smtClean="0"/>
              <a:t>2019/9/28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E608A-7FA2-4E69-9847-783922E4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99064-66A2-4AA4-A8F1-FFE681FA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358A83-E66C-4486-AB23-387EA6376F31}"/>
              </a:ext>
            </a:extLst>
          </p:cNvPr>
          <p:cNvSpPr txBox="1"/>
          <p:nvPr/>
        </p:nvSpPr>
        <p:spPr>
          <a:xfrm>
            <a:off x="2569099" y="194639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设计模式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400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altLang="zh-CN" sz="4000"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endParaRPr lang="zh-CN" altLang="en-US" sz="40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8759E0-77A6-4C77-9BB4-ECC2A03C40A0}"/>
              </a:ext>
            </a:extLst>
          </p:cNvPr>
          <p:cNvSpPr txBox="1"/>
          <p:nvPr/>
        </p:nvSpPr>
        <p:spPr>
          <a:xfrm>
            <a:off x="1979411" y="1674479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命令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(Command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FF804-A1CD-4BD6-A476-BC7CC7FCC783}"/>
              </a:ext>
            </a:extLst>
          </p:cNvPr>
          <p:cNvSpPr txBox="1"/>
          <p:nvPr/>
        </p:nvSpPr>
        <p:spPr>
          <a:xfrm>
            <a:off x="1979411" y="4910253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迭代器模式</a:t>
            </a:r>
            <a:r>
              <a:rPr lang="en-US" altLang="ja-JP" sz="2800">
                <a:latin typeface="SimSun" panose="02010600030101010101" pitchFamily="2" charset="-122"/>
                <a:ea typeface="SimSun" panose="02010600030101010101" pitchFamily="2" charset="-122"/>
              </a:rPr>
              <a:t>(Iterator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57C56-AD6D-410F-8492-80D66E37EA91}"/>
              </a:ext>
            </a:extLst>
          </p:cNvPr>
          <p:cNvSpPr txBox="1"/>
          <p:nvPr/>
        </p:nvSpPr>
        <p:spPr>
          <a:xfrm>
            <a:off x="1979411" y="1027324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、设计原则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902AB1-B7BC-4892-BFE5-0AF70BD5D0BF}"/>
              </a:ext>
            </a:extLst>
          </p:cNvPr>
          <p:cNvSpPr txBox="1"/>
          <p:nvPr/>
        </p:nvSpPr>
        <p:spPr>
          <a:xfrm>
            <a:off x="1979411" y="4263099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适配器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外观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&amp;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代理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文本框 8">
            <a:extLst>
              <a:ext uri="{FF2B5EF4-FFF2-40B4-BE49-F238E27FC236}">
                <a16:creationId xmlns:a16="http://schemas.microsoft.com/office/drawing/2014/main" id="{ADF7DE12-0A13-BD40-B9BC-336C005E39A7}"/>
              </a:ext>
            </a:extLst>
          </p:cNvPr>
          <p:cNvSpPr txBox="1"/>
          <p:nvPr/>
        </p:nvSpPr>
        <p:spPr>
          <a:xfrm>
            <a:off x="1979411" y="2968789"/>
            <a:ext cx="5032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外观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(Facade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847DF-8855-6A47-A709-FE0BDD4CD19A}"/>
              </a:ext>
            </a:extLst>
          </p:cNvPr>
          <p:cNvSpPr txBox="1"/>
          <p:nvPr/>
        </p:nvSpPr>
        <p:spPr>
          <a:xfrm>
            <a:off x="1979411" y="3615944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代理模式</a:t>
            </a:r>
            <a:r>
              <a:rPr lang="en-US" altLang="ja-JP" sz="2800">
                <a:latin typeface="SimSun" panose="02010600030101010101" pitchFamily="2" charset="-122"/>
                <a:ea typeface="SimSun" panose="02010600030101010101" pitchFamily="2" charset="-122"/>
              </a:rPr>
              <a:t>(Proxy Pattern)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709A1-4AA7-4849-841A-5CDB73D81FC9}"/>
              </a:ext>
            </a:extLst>
          </p:cNvPr>
          <p:cNvSpPr txBox="1"/>
          <p:nvPr/>
        </p:nvSpPr>
        <p:spPr>
          <a:xfrm>
            <a:off x="1979411" y="232163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适配器模式</a:t>
            </a:r>
            <a:r>
              <a:rPr lang="en-US" altLang="ja-JP" sz="2800">
                <a:latin typeface="SimSun" panose="02010600030101010101" pitchFamily="2" charset="-122"/>
                <a:ea typeface="SimSun" panose="02010600030101010101" pitchFamily="2" charset="-122"/>
              </a:rPr>
              <a:t>(Adapter Pattern)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0C63A-61E3-7246-9245-A27B0F561953}"/>
              </a:ext>
            </a:extLst>
          </p:cNvPr>
          <p:cNvSpPr txBox="1"/>
          <p:nvPr/>
        </p:nvSpPr>
        <p:spPr>
          <a:xfrm>
            <a:off x="1969793" y="5557407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ja-JP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组合模式</a:t>
            </a:r>
            <a:r>
              <a:rPr lang="en-US" altLang="ja-JP" sz="2800">
                <a:latin typeface="SimSun" panose="02010600030101010101" pitchFamily="2" charset="-122"/>
                <a:ea typeface="SimSun" panose="02010600030101010101" pitchFamily="2" charset="-122"/>
              </a:rPr>
              <a:t>(Composite Pattern)</a:t>
            </a:r>
            <a:endParaRPr 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2ADF5-5DAF-4C4D-ABDB-CE6CA2C91065}"/>
              </a:ext>
            </a:extLst>
          </p:cNvPr>
          <p:cNvSpPr txBox="1"/>
          <p:nvPr/>
        </p:nvSpPr>
        <p:spPr>
          <a:xfrm>
            <a:off x="1979411" y="6204561"/>
            <a:ext cx="2169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9</a:t>
            </a:r>
            <a:r>
              <a:rPr lang="zh-CN" altLang="en-US" sz="2800"/>
              <a:t>、</a:t>
            </a:r>
            <a:r>
              <a:rPr lang="ja-JP" altLang="en-US" sz="2800"/>
              <a:t>写在最后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85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4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8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3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6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77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138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D97FF-0718-C44E-90E6-525B05F3D389}"/>
              </a:ext>
            </a:extLst>
          </p:cNvPr>
          <p:cNvSpPr txBox="1"/>
          <p:nvPr/>
        </p:nvSpPr>
        <p:spPr>
          <a:xfrm>
            <a:off x="1828800" y="357051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  <a:r>
              <a:rPr lang="zh-CN" altLang="en-US"/>
              <a:t>、</a:t>
            </a:r>
            <a:r>
              <a:rPr lang="ja-JP" altLang="en-US"/>
              <a:t>写在最后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2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ED14B-9E4C-9649-9194-22401A57ADA8}"/>
              </a:ext>
            </a:extLst>
          </p:cNvPr>
          <p:cNvSpPr txBox="1"/>
          <p:nvPr/>
        </p:nvSpPr>
        <p:spPr>
          <a:xfrm>
            <a:off x="3018408" y="95878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JDK8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E07E0-8A56-1D48-9799-7A292C81A98C}"/>
              </a:ext>
            </a:extLst>
          </p:cNvPr>
          <p:cNvSpPr txBox="1"/>
          <p:nvPr/>
        </p:nvSpPr>
        <p:spPr>
          <a:xfrm>
            <a:off x="3018408" y="1597981"/>
            <a:ext cx="31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SpringBoot2.2 SNAPSHOT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3205B-FDC0-564E-98D5-8A40E24F49DF}"/>
              </a:ext>
            </a:extLst>
          </p:cNvPr>
          <p:cNvSpPr txBox="1"/>
          <p:nvPr/>
        </p:nvSpPr>
        <p:spPr>
          <a:xfrm>
            <a:off x="3018408" y="223717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  <a:r>
              <a:rPr lang="zh-CN" altLang="en-US"/>
              <a:t>、</a:t>
            </a:r>
            <a:r>
              <a:rPr lang="en-US" altLang="zh-CN"/>
              <a:t>JVM</a:t>
            </a:r>
            <a:r>
              <a:rPr lang="zh-CN" altLang="en-US"/>
              <a:t>   </a:t>
            </a:r>
            <a:r>
              <a:rPr lang="en-US" altLang="zh-CN"/>
              <a:t>G1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DA379-CB69-5642-B75E-9BF08E497D05}"/>
              </a:ext>
            </a:extLst>
          </p:cNvPr>
          <p:cNvSpPr txBox="1"/>
          <p:nvPr/>
        </p:nvSpPr>
        <p:spPr>
          <a:xfrm>
            <a:off x="2745897" y="4545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在此次分享中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28040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E720C-E430-4A70-BFF0-96D6AA9153D0}"/>
              </a:ext>
            </a:extLst>
          </p:cNvPr>
          <p:cNvSpPr txBox="1"/>
          <p:nvPr/>
        </p:nvSpPr>
        <p:spPr>
          <a:xfrm>
            <a:off x="1127866" y="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815F6-8503-4E35-B81B-2D514A836B2E}"/>
              </a:ext>
            </a:extLst>
          </p:cNvPr>
          <p:cNvSpPr txBox="1"/>
          <p:nvPr/>
        </p:nvSpPr>
        <p:spPr>
          <a:xfrm>
            <a:off x="1433944" y="625550"/>
            <a:ext cx="97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、找出应用中可能需要变化之处，把它们独立出来，不要和那些不需要变化的代码混在一起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4E265-240F-4798-85A0-DEE32C25A201}"/>
              </a:ext>
            </a:extLst>
          </p:cNvPr>
          <p:cNvSpPr txBox="1"/>
          <p:nvPr/>
        </p:nvSpPr>
        <p:spPr>
          <a:xfrm>
            <a:off x="1433944" y="101886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、多用组合，少用继承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9F6C9-A23E-4DBA-BAAE-BC93D30902F2}"/>
              </a:ext>
            </a:extLst>
          </p:cNvPr>
          <p:cNvSpPr txBox="1"/>
          <p:nvPr/>
        </p:nvSpPr>
        <p:spPr>
          <a:xfrm>
            <a:off x="1433944" y="1391973"/>
            <a:ext cx="908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、依赖倒转原则</a:t>
            </a:r>
            <a:r>
              <a:rPr lang="en-US" altLang="zh-CN"/>
              <a:t>(Dependency Inversion Principle, DIP)</a:t>
            </a:r>
            <a:r>
              <a:rPr lang="zh-CN" altLang="en-US"/>
              <a:t>：针对接口编程，不针对实现编程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DCB3F-E37D-49B8-955A-7F4E8FD90A3F}"/>
              </a:ext>
            </a:extLst>
          </p:cNvPr>
          <p:cNvSpPr txBox="1"/>
          <p:nvPr/>
        </p:nvSpPr>
        <p:spPr>
          <a:xfrm>
            <a:off x="1433944" y="1757491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、为了交互对象之间的松耦合设计而努力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9CCDF-2C0C-42E2-8D29-1BABB691C5D4}"/>
              </a:ext>
            </a:extLst>
          </p:cNvPr>
          <p:cNvSpPr txBox="1"/>
          <p:nvPr/>
        </p:nvSpPr>
        <p:spPr>
          <a:xfrm>
            <a:off x="1433944" y="2159324"/>
            <a:ext cx="102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、开闭原则</a:t>
            </a:r>
            <a:r>
              <a:rPr lang="en-US" altLang="zh-CN"/>
              <a:t>(Open-Closed Principle, OCP)</a:t>
            </a:r>
            <a:r>
              <a:rPr lang="zh-CN" altLang="en-US"/>
              <a:t>：类应该对扩展开放，对修改关闭。应尽量在不修改原有代码的情况下进行扩展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00D91-3F60-4789-9A4D-0B123B5BDA61}"/>
              </a:ext>
            </a:extLst>
          </p:cNvPr>
          <p:cNvSpPr txBox="1"/>
          <p:nvPr/>
        </p:nvSpPr>
        <p:spPr>
          <a:xfrm>
            <a:off x="1433944" y="2805655"/>
            <a:ext cx="101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、里氏代换原则(Liskov Substitution Principle, LSP)：所有引用基类（父类）的地方必须能透明地使用其子类的对象。要依赖抽象，不要依赖具体类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CA1D3-8B98-4A8B-AB90-5FAA10901A7D}"/>
              </a:ext>
            </a:extLst>
          </p:cNvPr>
          <p:cNvSpPr txBox="1"/>
          <p:nvPr/>
        </p:nvSpPr>
        <p:spPr>
          <a:xfrm>
            <a:off x="1433943" y="3428349"/>
            <a:ext cx="1017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、迪米特法则</a:t>
            </a:r>
            <a:r>
              <a:rPr lang="en-US" altLang="zh-CN"/>
              <a:t>(Law of Demeter, LoD)</a:t>
            </a:r>
            <a:r>
              <a:rPr lang="zh-CN" altLang="en-US"/>
              <a:t>：一个软件实体应当尽可能少地与其他实体发生相互作用。：最少知识原则，只和朋友交谈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B1420-73B1-4811-95B2-7E868CDC3BA9}"/>
              </a:ext>
            </a:extLst>
          </p:cNvPr>
          <p:cNvSpPr txBox="1"/>
          <p:nvPr/>
        </p:nvSpPr>
        <p:spPr>
          <a:xfrm>
            <a:off x="1433941" y="4063271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、好莱坞原则：别调用高层，让高层调用低层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00D49-8DA4-48E4-909A-979EC1AAE9B1}"/>
              </a:ext>
            </a:extLst>
          </p:cNvPr>
          <p:cNvSpPr txBox="1"/>
          <p:nvPr/>
        </p:nvSpPr>
        <p:spPr>
          <a:xfrm>
            <a:off x="1433941" y="5071109"/>
            <a:ext cx="106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、单一职责原则</a:t>
            </a:r>
            <a:r>
              <a:rPr lang="en-US" altLang="zh-CN"/>
              <a:t>(Single Responsibility Principle, SRP)</a:t>
            </a:r>
            <a:r>
              <a:rPr lang="zh-CN" altLang="en-US"/>
              <a:t>：单一责任，一个类应该只有一个引起变化的原因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05B34-207F-483B-B2DF-6C75D16C876C}"/>
              </a:ext>
            </a:extLst>
          </p:cNvPr>
          <p:cNvSpPr/>
          <p:nvPr/>
        </p:nvSpPr>
        <p:spPr>
          <a:xfrm>
            <a:off x="1433941" y="4428789"/>
            <a:ext cx="10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9</a:t>
            </a:r>
            <a:r>
              <a:rPr lang="zh-CN" altLang="en-US"/>
              <a:t>、接口隔离原则(Interface Segregation Principle, ISP)：使用多个专门的接口，而不使用单一的总接口，即客户端不应该依赖那些它不需要的接口。</a:t>
            </a:r>
          </a:p>
        </p:txBody>
      </p:sp>
    </p:spTree>
    <p:extLst>
      <p:ext uri="{BB962C8B-B14F-4D97-AF65-F5344CB8AC3E}">
        <p14:creationId xmlns:p14="http://schemas.microsoft.com/office/powerpoint/2010/main" val="33733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1">
            <a:extLst>
              <a:ext uri="{FF2B5EF4-FFF2-40B4-BE49-F238E27FC236}">
                <a16:creationId xmlns:a16="http://schemas.microsoft.com/office/drawing/2014/main" id="{FEA033DA-33ED-FF4E-96FE-2B624A43C957}"/>
              </a:ext>
            </a:extLst>
          </p:cNvPr>
          <p:cNvSpPr txBox="1"/>
          <p:nvPr/>
        </p:nvSpPr>
        <p:spPr>
          <a:xfrm>
            <a:off x="1287461" y="0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、单例模式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(Singleton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942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9">
            <a:extLst>
              <a:ext uri="{FF2B5EF4-FFF2-40B4-BE49-F238E27FC236}">
                <a16:creationId xmlns:a16="http://schemas.microsoft.com/office/drawing/2014/main" id="{AD9DDCEB-FC40-2F44-8672-3D08CC396A32}"/>
              </a:ext>
            </a:extLst>
          </p:cNvPr>
          <p:cNvSpPr txBox="1"/>
          <p:nvPr/>
        </p:nvSpPr>
        <p:spPr>
          <a:xfrm>
            <a:off x="1234195" y="0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7</a:t>
            </a:r>
            <a:r>
              <a:rPr lang="zh-CN" altLang="en-US" sz="2800">
                <a:latin typeface="SimSun" panose="02010600030101010101" pitchFamily="2" charset="-122"/>
                <a:ea typeface="SimSun" panose="02010600030101010101" pitchFamily="2" charset="-122"/>
              </a:rPr>
              <a:t>、装饰者模式</a:t>
            </a:r>
            <a:r>
              <a:rPr lang="en-US" altLang="zh-CN" sz="2800">
                <a:latin typeface="SimSun" panose="02010600030101010101" pitchFamily="2" charset="-122"/>
                <a:ea typeface="SimSun" panose="02010600030101010101" pitchFamily="2" charset="-122"/>
              </a:rPr>
              <a:t>(Decoration Pattern)</a:t>
            </a:r>
            <a:endParaRPr lang="zh-CN" altLang="en-US" sz="280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7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7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81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67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10040</TotalTime>
  <Words>373</Words>
  <Application>Microsoft Macintosh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SimSun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72</cp:revision>
  <dcterms:created xsi:type="dcterms:W3CDTF">2018-08-12T13:44:18Z</dcterms:created>
  <dcterms:modified xsi:type="dcterms:W3CDTF">2019-09-28T01:23:52Z</dcterms:modified>
</cp:coreProperties>
</file>