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370" r:id="rId3"/>
    <p:sldId id="256" r:id="rId4"/>
    <p:sldId id="282" r:id="rId5"/>
    <p:sldId id="284" r:id="rId6"/>
    <p:sldId id="258" r:id="rId7"/>
    <p:sldId id="285" r:id="rId8"/>
    <p:sldId id="379" r:id="rId9"/>
    <p:sldId id="286" r:id="rId10"/>
    <p:sldId id="378" r:id="rId11"/>
    <p:sldId id="366" r:id="rId12"/>
    <p:sldId id="372" r:id="rId13"/>
    <p:sldId id="288" r:id="rId14"/>
    <p:sldId id="367" r:id="rId15"/>
    <p:sldId id="290" r:id="rId16"/>
    <p:sldId id="346" r:id="rId17"/>
    <p:sldId id="347" r:id="rId18"/>
    <p:sldId id="348" r:id="rId19"/>
    <p:sldId id="349" r:id="rId20"/>
    <p:sldId id="332" r:id="rId21"/>
    <p:sldId id="351" r:id="rId22"/>
    <p:sldId id="352" r:id="rId23"/>
    <p:sldId id="289" r:id="rId24"/>
    <p:sldId id="374" r:id="rId25"/>
    <p:sldId id="376" r:id="rId26"/>
    <p:sldId id="375" r:id="rId27"/>
    <p:sldId id="291" r:id="rId28"/>
    <p:sldId id="298" r:id="rId29"/>
    <p:sldId id="299" r:id="rId30"/>
    <p:sldId id="300" r:id="rId31"/>
    <p:sldId id="355" r:id="rId32"/>
    <p:sldId id="356" r:id="rId33"/>
    <p:sldId id="357" r:id="rId34"/>
    <p:sldId id="358" r:id="rId35"/>
    <p:sldId id="377" r:id="rId36"/>
    <p:sldId id="359" r:id="rId37"/>
    <p:sldId id="301" r:id="rId38"/>
    <p:sldId id="353" r:id="rId39"/>
    <p:sldId id="33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161C0-02ED-4DFA-9292-6D9E587A60B1}" v="785" dt="2021-04-20T13:59:1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8"/>
    <p:restoredTop sz="94704"/>
  </p:normalViewPr>
  <p:slideViewPr>
    <p:cSldViewPr snapToGrid="0" snapToObjects="1">
      <p:cViewPr varScale="1">
        <p:scale>
          <a:sx n="156" d="100"/>
          <a:sy n="156" d="100"/>
        </p:scale>
        <p:origin x="8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ai" userId="e710d734f6a225af" providerId="LiveId" clId="{1E1776D2-34D3-4014-957E-1550CD7AFFF7}"/>
    <pc:docChg chg="custSel delSld modSld">
      <pc:chgData name="s ai" userId="e710d734f6a225af" providerId="LiveId" clId="{1E1776D2-34D3-4014-957E-1550CD7AFFF7}" dt="2021-04-20T14:04:10.106" v="93" actId="1076"/>
      <pc:docMkLst>
        <pc:docMk/>
      </pc:docMkLst>
      <pc:sldChg chg="delSp modSp mod">
        <pc:chgData name="s ai" userId="e710d734f6a225af" providerId="LiveId" clId="{1E1776D2-34D3-4014-957E-1550CD7AFFF7}" dt="2021-04-20T14:04:10.106" v="93" actId="1076"/>
        <pc:sldMkLst>
          <pc:docMk/>
          <pc:sldMk cId="2762817214" sldId="257"/>
        </pc:sldMkLst>
        <pc:spChg chg="mod">
          <ac:chgData name="s ai" userId="e710d734f6a225af" providerId="LiveId" clId="{1E1776D2-34D3-4014-957E-1550CD7AFFF7}" dt="2021-04-20T14:04:10.106" v="93" actId="1076"/>
          <ac:spMkLst>
            <pc:docMk/>
            <pc:sldMk cId="2762817214" sldId="257"/>
            <ac:spMk id="2" creationId="{F125C73A-8F49-4ECE-8F92-F2029B495833}"/>
          </ac:spMkLst>
        </pc:spChg>
        <pc:spChg chg="del">
          <ac:chgData name="s ai" userId="e710d734f6a225af" providerId="LiveId" clId="{1E1776D2-34D3-4014-957E-1550CD7AFFF7}" dt="2021-04-20T14:04:05.104" v="92" actId="478"/>
          <ac:spMkLst>
            <pc:docMk/>
            <pc:sldMk cId="2762817214" sldId="257"/>
            <ac:spMk id="3" creationId="{B7A3F1B6-1A37-4351-8E61-A911ACD3DEC2}"/>
          </ac:spMkLst>
        </pc:spChg>
        <pc:spChg chg="del mod">
          <ac:chgData name="s ai" userId="e710d734f6a225af" providerId="LiveId" clId="{1E1776D2-34D3-4014-957E-1550CD7AFFF7}" dt="2021-04-20T14:04:04.427" v="91"/>
          <ac:spMkLst>
            <pc:docMk/>
            <pc:sldMk cId="2762817214" sldId="257"/>
            <ac:spMk id="4" creationId="{B4F7E998-398F-43E2-9B86-4009964692C8}"/>
          </ac:spMkLst>
        </pc:spChg>
      </pc:sldChg>
      <pc:sldChg chg="del">
        <pc:chgData name="s ai" userId="e710d734f6a225af" providerId="LiveId" clId="{1E1776D2-34D3-4014-957E-1550CD7AFFF7}" dt="2021-04-20T14:03:42.292" v="83" actId="47"/>
        <pc:sldMkLst>
          <pc:docMk/>
          <pc:sldMk cId="2463862323" sldId="259"/>
        </pc:sldMkLst>
      </pc:sldChg>
      <pc:sldChg chg="del">
        <pc:chgData name="s ai" userId="e710d734f6a225af" providerId="LiveId" clId="{1E1776D2-34D3-4014-957E-1550CD7AFFF7}" dt="2021-04-20T14:03:38.528" v="81" actId="47"/>
        <pc:sldMkLst>
          <pc:docMk/>
          <pc:sldMk cId="126812744" sldId="271"/>
        </pc:sldMkLst>
      </pc:sldChg>
      <pc:sldChg chg="del">
        <pc:chgData name="s ai" userId="e710d734f6a225af" providerId="LiveId" clId="{1E1776D2-34D3-4014-957E-1550CD7AFFF7}" dt="2021-04-20T14:03:40.331" v="82" actId="47"/>
        <pc:sldMkLst>
          <pc:docMk/>
          <pc:sldMk cId="3544905640" sldId="272"/>
        </pc:sldMkLst>
      </pc:sldChg>
      <pc:sldChg chg="del">
        <pc:chgData name="s ai" userId="e710d734f6a225af" providerId="LiveId" clId="{1E1776D2-34D3-4014-957E-1550CD7AFFF7}" dt="2021-04-20T14:01:51.672" v="0" actId="47"/>
        <pc:sldMkLst>
          <pc:docMk/>
          <pc:sldMk cId="1550290044" sldId="292"/>
        </pc:sldMkLst>
      </pc:sldChg>
      <pc:sldChg chg="del">
        <pc:chgData name="s ai" userId="e710d734f6a225af" providerId="LiveId" clId="{1E1776D2-34D3-4014-957E-1550CD7AFFF7}" dt="2021-04-20T14:01:58.198" v="2" actId="47"/>
        <pc:sldMkLst>
          <pc:docMk/>
          <pc:sldMk cId="888705528" sldId="293"/>
        </pc:sldMkLst>
      </pc:sldChg>
      <pc:sldChg chg="del">
        <pc:chgData name="s ai" userId="e710d734f6a225af" providerId="LiveId" clId="{1E1776D2-34D3-4014-957E-1550CD7AFFF7}" dt="2021-04-20T14:02:00.714" v="3" actId="47"/>
        <pc:sldMkLst>
          <pc:docMk/>
          <pc:sldMk cId="1152620213" sldId="294"/>
        </pc:sldMkLst>
      </pc:sldChg>
      <pc:sldChg chg="del">
        <pc:chgData name="s ai" userId="e710d734f6a225af" providerId="LiveId" clId="{1E1776D2-34D3-4014-957E-1550CD7AFFF7}" dt="2021-04-20T14:02:02.272" v="4" actId="47"/>
        <pc:sldMkLst>
          <pc:docMk/>
          <pc:sldMk cId="2271833532" sldId="295"/>
        </pc:sldMkLst>
      </pc:sldChg>
      <pc:sldChg chg="del">
        <pc:chgData name="s ai" userId="e710d734f6a225af" providerId="LiveId" clId="{1E1776D2-34D3-4014-957E-1550CD7AFFF7}" dt="2021-04-20T14:02:06.496" v="6" actId="47"/>
        <pc:sldMkLst>
          <pc:docMk/>
          <pc:sldMk cId="3998596936" sldId="296"/>
        </pc:sldMkLst>
      </pc:sldChg>
      <pc:sldChg chg="del">
        <pc:chgData name="s ai" userId="e710d734f6a225af" providerId="LiveId" clId="{1E1776D2-34D3-4014-957E-1550CD7AFFF7}" dt="2021-04-20T14:02:24.014" v="13" actId="47"/>
        <pc:sldMkLst>
          <pc:docMk/>
          <pc:sldMk cId="3084302170" sldId="297"/>
        </pc:sldMkLst>
      </pc:sldChg>
      <pc:sldChg chg="del">
        <pc:chgData name="s ai" userId="e710d734f6a225af" providerId="LiveId" clId="{1E1776D2-34D3-4014-957E-1550CD7AFFF7}" dt="2021-04-20T14:03:34.225" v="79" actId="47"/>
        <pc:sldMkLst>
          <pc:docMk/>
          <pc:sldMk cId="3052612608" sldId="302"/>
        </pc:sldMkLst>
      </pc:sldChg>
      <pc:sldChg chg="del">
        <pc:chgData name="s ai" userId="e710d734f6a225af" providerId="LiveId" clId="{1E1776D2-34D3-4014-957E-1550CD7AFFF7}" dt="2021-04-20T14:03:36.175" v="80" actId="47"/>
        <pc:sldMkLst>
          <pc:docMk/>
          <pc:sldMk cId="757059284" sldId="303"/>
        </pc:sldMkLst>
      </pc:sldChg>
      <pc:sldChg chg="del">
        <pc:chgData name="s ai" userId="e710d734f6a225af" providerId="LiveId" clId="{1E1776D2-34D3-4014-957E-1550CD7AFFF7}" dt="2021-04-20T14:01:55.185" v="1" actId="47"/>
        <pc:sldMkLst>
          <pc:docMk/>
          <pc:sldMk cId="3763999983" sldId="331"/>
        </pc:sldMkLst>
      </pc:sldChg>
      <pc:sldChg chg="del">
        <pc:chgData name="s ai" userId="e710d734f6a225af" providerId="LiveId" clId="{1E1776D2-34D3-4014-957E-1550CD7AFFF7}" dt="2021-04-20T14:02:08.018" v="7" actId="47"/>
        <pc:sldMkLst>
          <pc:docMk/>
          <pc:sldMk cId="2507757157" sldId="333"/>
        </pc:sldMkLst>
      </pc:sldChg>
      <pc:sldChg chg="del">
        <pc:chgData name="s ai" userId="e710d734f6a225af" providerId="LiveId" clId="{1E1776D2-34D3-4014-957E-1550CD7AFFF7}" dt="2021-04-20T14:03:45.827" v="85" actId="47"/>
        <pc:sldMkLst>
          <pc:docMk/>
          <pc:sldMk cId="2069254648" sldId="335"/>
        </pc:sldMkLst>
      </pc:sldChg>
      <pc:sldChg chg="del">
        <pc:chgData name="s ai" userId="e710d734f6a225af" providerId="LiveId" clId="{1E1776D2-34D3-4014-957E-1550CD7AFFF7}" dt="2021-04-20T14:03:43.926" v="84" actId="47"/>
        <pc:sldMkLst>
          <pc:docMk/>
          <pc:sldMk cId="1253567872" sldId="336"/>
        </pc:sldMkLst>
      </pc:sldChg>
      <pc:sldChg chg="del">
        <pc:chgData name="s ai" userId="e710d734f6a225af" providerId="LiveId" clId="{1E1776D2-34D3-4014-957E-1550CD7AFFF7}" dt="2021-04-20T14:02:04.004" v="5" actId="47"/>
        <pc:sldMkLst>
          <pc:docMk/>
          <pc:sldMk cId="3613225627" sldId="340"/>
        </pc:sldMkLst>
      </pc:sldChg>
      <pc:sldChg chg="del">
        <pc:chgData name="s ai" userId="e710d734f6a225af" providerId="LiveId" clId="{1E1776D2-34D3-4014-957E-1550CD7AFFF7}" dt="2021-04-20T14:02:11.594" v="8" actId="47"/>
        <pc:sldMkLst>
          <pc:docMk/>
          <pc:sldMk cId="1983468595" sldId="341"/>
        </pc:sldMkLst>
      </pc:sldChg>
      <pc:sldChg chg="del">
        <pc:chgData name="s ai" userId="e710d734f6a225af" providerId="LiveId" clId="{1E1776D2-34D3-4014-957E-1550CD7AFFF7}" dt="2021-04-20T14:02:13.292" v="9" actId="47"/>
        <pc:sldMkLst>
          <pc:docMk/>
          <pc:sldMk cId="1804368011" sldId="342"/>
        </pc:sldMkLst>
      </pc:sldChg>
      <pc:sldChg chg="del">
        <pc:chgData name="s ai" userId="e710d734f6a225af" providerId="LiveId" clId="{1E1776D2-34D3-4014-957E-1550CD7AFFF7}" dt="2021-04-20T14:02:15.385" v="10" actId="47"/>
        <pc:sldMkLst>
          <pc:docMk/>
          <pc:sldMk cId="657346377" sldId="343"/>
        </pc:sldMkLst>
      </pc:sldChg>
      <pc:sldChg chg="del">
        <pc:chgData name="s ai" userId="e710d734f6a225af" providerId="LiveId" clId="{1E1776D2-34D3-4014-957E-1550CD7AFFF7}" dt="2021-04-20T14:02:17.525" v="11" actId="47"/>
        <pc:sldMkLst>
          <pc:docMk/>
          <pc:sldMk cId="794584202" sldId="344"/>
        </pc:sldMkLst>
      </pc:sldChg>
      <pc:sldChg chg="del">
        <pc:chgData name="s ai" userId="e710d734f6a225af" providerId="LiveId" clId="{1E1776D2-34D3-4014-957E-1550CD7AFFF7}" dt="2021-04-20T14:02:19.650" v="12" actId="47"/>
        <pc:sldMkLst>
          <pc:docMk/>
          <pc:sldMk cId="165984500" sldId="345"/>
        </pc:sldMkLst>
      </pc:sldChg>
      <pc:sldChg chg="modSp mod">
        <pc:chgData name="s ai" userId="e710d734f6a225af" providerId="LiveId" clId="{1E1776D2-34D3-4014-957E-1550CD7AFFF7}" dt="2021-04-20T14:03:02.561" v="76" actId="20577"/>
        <pc:sldMkLst>
          <pc:docMk/>
          <pc:sldMk cId="632997912" sldId="356"/>
        </pc:sldMkLst>
        <pc:spChg chg="mod">
          <ac:chgData name="s ai" userId="e710d734f6a225af" providerId="LiveId" clId="{1E1776D2-34D3-4014-957E-1550CD7AFFF7}" dt="2021-04-20T14:03:02.561" v="76" actId="20577"/>
          <ac:spMkLst>
            <pc:docMk/>
            <pc:sldMk cId="632997912" sldId="356"/>
            <ac:spMk id="9" creationId="{8A561A4D-F413-4C56-BE80-BD0B48C17C79}"/>
          </ac:spMkLst>
        </pc:spChg>
      </pc:sldChg>
      <pc:sldChg chg="del">
        <pc:chgData name="s ai" userId="e710d734f6a225af" providerId="LiveId" clId="{1E1776D2-34D3-4014-957E-1550CD7AFFF7}" dt="2021-04-20T14:03:24.763" v="77" actId="47"/>
        <pc:sldMkLst>
          <pc:docMk/>
          <pc:sldMk cId="1219614587" sldId="360"/>
        </pc:sldMkLst>
      </pc:sldChg>
      <pc:sldChg chg="del">
        <pc:chgData name="s ai" userId="e710d734f6a225af" providerId="LiveId" clId="{1E1776D2-34D3-4014-957E-1550CD7AFFF7}" dt="2021-04-20T14:03:27.049" v="78" actId="47"/>
        <pc:sldMkLst>
          <pc:docMk/>
          <pc:sldMk cId="1405263941" sldId="361"/>
        </pc:sldMkLst>
      </pc:sldChg>
    </pc:docChg>
  </pc:docChgLst>
  <pc:docChgLst>
    <pc:chgData name="s ai" userId="e710d734f6a225af" providerId="LiveId" clId="{F6080711-0DDC-6745-8A31-09BB190C1C26}"/>
    <pc:docChg chg="undo custSel addSld delSld modSld modMainMaster">
      <pc:chgData name="s ai" userId="e710d734f6a225af" providerId="LiveId" clId="{F6080711-0DDC-6745-8A31-09BB190C1C26}" dt="2021-03-08T08:44:55.710" v="507" actId="207"/>
      <pc:docMkLst>
        <pc:docMk/>
      </pc:docMkLst>
      <pc:sldChg chg="new del">
        <pc:chgData name="s ai" userId="e710d734f6a225af" providerId="LiveId" clId="{F6080711-0DDC-6745-8A31-09BB190C1C26}" dt="2021-03-08T08:36:57.577" v="452" actId="2696"/>
        <pc:sldMkLst>
          <pc:docMk/>
          <pc:sldMk cId="442381984" sldId="257"/>
        </pc:sldMkLst>
      </pc:sldChg>
      <pc:sldChg chg="new del">
        <pc:chgData name="s ai" userId="e710d734f6a225af" providerId="LiveId" clId="{F6080711-0DDC-6745-8A31-09BB190C1C26}" dt="2021-03-08T08:35:03.015" v="393" actId="680"/>
        <pc:sldMkLst>
          <pc:docMk/>
          <pc:sldMk cId="1145023442" sldId="257"/>
        </pc:sldMkLst>
      </pc:sldChg>
      <pc:sldChg chg="add del">
        <pc:chgData name="s ai" userId="e710d734f6a225af" providerId="LiveId" clId="{F6080711-0DDC-6745-8A31-09BB190C1C26}" dt="2021-03-08T08:34:57.182" v="391"/>
        <pc:sldMkLst>
          <pc:docMk/>
          <pc:sldMk cId="2626611526" sldId="257"/>
        </pc:sldMkLst>
      </pc:sldChg>
      <pc:sldChg chg="add">
        <pc:chgData name="s ai" userId="e710d734f6a225af" providerId="LiveId" clId="{F6080711-0DDC-6745-8A31-09BB190C1C26}" dt="2021-03-08T08:36:59.385" v="453"/>
        <pc:sldMkLst>
          <pc:docMk/>
          <pc:sldMk cId="2762817214" sldId="257"/>
        </pc:sldMkLst>
      </pc:sldChg>
      <pc:sldChg chg="new del">
        <pc:chgData name="s ai" userId="e710d734f6a225af" providerId="LiveId" clId="{F6080711-0DDC-6745-8A31-09BB190C1C26}" dt="2021-03-08T08:36:15.349" v="431" actId="680"/>
        <pc:sldMkLst>
          <pc:docMk/>
          <pc:sldMk cId="4846577" sldId="258"/>
        </pc:sldMkLst>
      </pc:sldChg>
      <pc:sldChg chg="new del">
        <pc:chgData name="s ai" userId="e710d734f6a225af" providerId="LiveId" clId="{F6080711-0DDC-6745-8A31-09BB190C1C26}" dt="2021-03-08T08:36:57.070" v="451" actId="2696"/>
        <pc:sldMkLst>
          <pc:docMk/>
          <pc:sldMk cId="2427323070" sldId="258"/>
        </pc:sldMkLst>
      </pc:sldChg>
      <pc:sldMasterChg chg="addSp delSp modSp mod addSldLayout delSldLayout modSldLayout">
        <pc:chgData name="s ai" userId="e710d734f6a225af" providerId="LiveId" clId="{F6080711-0DDC-6745-8A31-09BB190C1C26}" dt="2021-03-08T08:44:55.710" v="507" actId="207"/>
        <pc:sldMasterMkLst>
          <pc:docMk/>
          <pc:sldMasterMk cId="762105350" sldId="2147483648"/>
        </pc:sldMasterMkLst>
        <pc:spChg chg="add del">
          <ac:chgData name="s ai" userId="e710d734f6a225af" providerId="LiveId" clId="{F6080711-0DDC-6745-8A31-09BB190C1C26}" dt="2021-03-08T08:40:03.074" v="464" actId="478"/>
          <ac:spMkLst>
            <pc:docMk/>
            <pc:sldMasterMk cId="762105350" sldId="2147483648"/>
            <ac:spMk id="2" creationId="{971B28EA-C2D3-E54E-A6BF-16BDF667883F}"/>
          </ac:spMkLst>
        </pc:spChg>
        <pc:spChg chg="del">
          <ac:chgData name="s ai" userId="e710d734f6a225af" providerId="LiveId" clId="{F6080711-0DDC-6745-8A31-09BB190C1C26}" dt="2021-03-08T08:36:00.529" v="428" actId="478"/>
          <ac:spMkLst>
            <pc:docMk/>
            <pc:sldMasterMk cId="762105350" sldId="2147483648"/>
            <ac:spMk id="3" creationId="{8272A197-A0A7-394A-B8BA-C6D48F04998A}"/>
          </ac:spMkLst>
        </pc:spChg>
        <pc:spChg chg="del">
          <ac:chgData name="s ai" userId="e710d734f6a225af" providerId="LiveId" clId="{F6080711-0DDC-6745-8A31-09BB190C1C26}" dt="2021-03-08T08:35:58.954" v="427" actId="478"/>
          <ac:spMkLst>
            <pc:docMk/>
            <pc:sldMasterMk cId="762105350" sldId="2147483648"/>
            <ac:spMk id="4" creationId="{CFE98C91-3B22-414F-8DC1-4D083923C4FA}"/>
          </ac:spMkLst>
        </pc:spChg>
        <pc:spChg chg="del">
          <ac:chgData name="s ai" userId="e710d734f6a225af" providerId="LiveId" clId="{F6080711-0DDC-6745-8A31-09BB190C1C26}" dt="2021-03-08T08:35:57.277" v="426" actId="478"/>
          <ac:spMkLst>
            <pc:docMk/>
            <pc:sldMasterMk cId="762105350" sldId="2147483648"/>
            <ac:spMk id="5" creationId="{7DE8265A-2345-A345-A55A-CE842EB853E6}"/>
          </ac:spMkLst>
        </pc:spChg>
        <pc:spChg chg="del mod">
          <ac:chgData name="s ai" userId="e710d734f6a225af" providerId="LiveId" clId="{F6080711-0DDC-6745-8A31-09BB190C1C26}" dt="2021-03-08T08:43:15.305" v="468" actId="478"/>
          <ac:spMkLst>
            <pc:docMk/>
            <pc:sldMasterMk cId="762105350" sldId="2147483648"/>
            <ac:spMk id="6" creationId="{438C4BD4-F419-BD44-ADA2-C51E753F4ABE}"/>
          </ac:spMkLst>
        </pc:spChg>
        <pc:spChg chg="add del mod">
          <ac:chgData name="s ai" userId="e710d734f6a225af" providerId="LiveId" clId="{F6080711-0DDC-6745-8A31-09BB190C1C26}" dt="2021-03-08T08:35:33.528" v="396"/>
          <ac:spMkLst>
            <pc:docMk/>
            <pc:sldMasterMk cId="762105350" sldId="2147483648"/>
            <ac:spMk id="8" creationId="{A6D3FA11-6715-DA42-9DA6-4DDAD61F6A2D}"/>
          </ac:spMkLst>
        </pc:spChg>
        <pc:spChg chg="add mod">
          <ac:chgData name="s ai" userId="e710d734f6a225af" providerId="LiveId" clId="{F6080711-0DDC-6745-8A31-09BB190C1C26}" dt="2021-03-08T08:44:55.710" v="507" actId="207"/>
          <ac:spMkLst>
            <pc:docMk/>
            <pc:sldMasterMk cId="762105350" sldId="2147483648"/>
            <ac:spMk id="9" creationId="{B8A758F6-FCD7-2F43-A6A5-00963717D807}"/>
          </ac:spMkLst>
        </pc:spChg>
        <pc:picChg chg="add mod">
          <ac:chgData name="s ai" userId="e710d734f6a225af" providerId="LiveId" clId="{F6080711-0DDC-6745-8A31-09BB190C1C26}" dt="2021-03-08T08:40:27.117" v="467" actId="29295"/>
          <ac:picMkLst>
            <pc:docMk/>
            <pc:sldMasterMk cId="762105350" sldId="2147483648"/>
            <ac:picMk id="7" creationId="{BB1A566C-732A-A945-8D7F-4DDBB160EBC8}"/>
          </ac:picMkLst>
        </pc:picChg>
        <pc:sldLayoutChg chg="addSp delSp modSp mod setBg">
          <pc:chgData name="s ai" userId="e710d734f6a225af" providerId="LiveId" clId="{F6080711-0DDC-6745-8A31-09BB190C1C26}" dt="2021-03-08T08:44:15.841" v="501" actId="478"/>
          <pc:sldLayoutMkLst>
            <pc:docMk/>
            <pc:sldMasterMk cId="762105350" sldId="2147483648"/>
            <pc:sldLayoutMk cId="1654409420" sldId="2147483649"/>
          </pc:sldLayoutMkLst>
          <pc:spChg chg="del">
            <ac:chgData name="s ai" userId="e710d734f6a225af" providerId="LiveId" clId="{F6080711-0DDC-6745-8A31-09BB190C1C26}" dt="2021-03-08T08:25:13.441" v="0" actId="478"/>
            <ac:spMkLst>
              <pc:docMk/>
              <pc:sldMasterMk cId="762105350" sldId="2147483648"/>
              <pc:sldLayoutMk cId="1654409420" sldId="2147483649"/>
              <ac:spMk id="2" creationId="{81ABDC0C-807B-A54E-A87A-78DBFEB0696B}"/>
            </ac:spMkLst>
          </pc:spChg>
          <pc:spChg chg="del">
            <ac:chgData name="s ai" userId="e710d734f6a225af" providerId="LiveId" clId="{F6080711-0DDC-6745-8A31-09BB190C1C26}" dt="2021-03-08T08:25:17.039" v="1" actId="478"/>
            <ac:spMkLst>
              <pc:docMk/>
              <pc:sldMasterMk cId="762105350" sldId="2147483648"/>
              <pc:sldLayoutMk cId="1654409420" sldId="2147483649"/>
              <ac:spMk id="3" creationId="{99B6C642-9616-2748-B186-489C41B614AF}"/>
            </ac:spMkLst>
          </pc:spChg>
          <pc:spChg chg="del">
            <ac:chgData name="s ai" userId="e710d734f6a225af" providerId="LiveId" clId="{F6080711-0DDC-6745-8A31-09BB190C1C26}" dt="2021-03-08T08:25:47.211" v="29" actId="478"/>
            <ac:spMkLst>
              <pc:docMk/>
              <pc:sldMasterMk cId="762105350" sldId="2147483648"/>
              <pc:sldLayoutMk cId="1654409420" sldId="2147483649"/>
              <ac:spMk id="4" creationId="{3B11BAF8-A135-104D-B94B-6765DA753D8A}"/>
            </ac:spMkLst>
          </pc:spChg>
          <pc:spChg chg="del">
            <ac:chgData name="s ai" userId="e710d734f6a225af" providerId="LiveId" clId="{F6080711-0DDC-6745-8A31-09BB190C1C26}" dt="2021-03-08T08:25:45.208" v="28" actId="478"/>
            <ac:spMkLst>
              <pc:docMk/>
              <pc:sldMasterMk cId="762105350" sldId="2147483648"/>
              <pc:sldLayoutMk cId="1654409420" sldId="2147483649"/>
              <ac:spMk id="5" creationId="{CA1068B8-ADE6-EA41-8DEA-F2A423580154}"/>
            </ac:spMkLst>
          </pc:spChg>
          <pc:spChg chg="del mod">
            <ac:chgData name="s ai" userId="e710d734f6a225af" providerId="LiveId" clId="{F6080711-0DDC-6745-8A31-09BB190C1C26}" dt="2021-03-08T08:44:15.841" v="501" actId="478"/>
            <ac:spMkLst>
              <pc:docMk/>
              <pc:sldMasterMk cId="762105350" sldId="2147483648"/>
              <pc:sldLayoutMk cId="1654409420" sldId="2147483649"/>
              <ac:spMk id="6" creationId="{5717649B-5728-694D-88CC-4C2DE4F23706}"/>
            </ac:spMkLst>
          </pc:spChg>
          <pc:picChg chg="add del mod">
            <ac:chgData name="s ai" userId="e710d734f6a225af" providerId="LiveId" clId="{F6080711-0DDC-6745-8A31-09BB190C1C26}" dt="2021-03-08T08:40:19.181" v="466" actId="478"/>
            <ac:picMkLst>
              <pc:docMk/>
              <pc:sldMasterMk cId="762105350" sldId="2147483648"/>
              <pc:sldLayoutMk cId="1654409420" sldId="2147483649"/>
              <ac:picMk id="3" creationId="{BF165A5F-CA3C-1140-96CA-CBEC5C80DD28}"/>
            </ac:picMkLst>
          </pc:picChg>
          <pc:picChg chg="add del mod">
            <ac:chgData name="s ai" userId="e710d734f6a225af" providerId="LiveId" clId="{F6080711-0DDC-6745-8A31-09BB190C1C26}" dt="2021-03-08T08:30:31.476" v="378" actId="478"/>
            <ac:picMkLst>
              <pc:docMk/>
              <pc:sldMasterMk cId="762105350" sldId="2147483648"/>
              <pc:sldLayoutMk cId="1654409420" sldId="2147483649"/>
              <ac:picMk id="8" creationId="{3A438327-580B-4845-AAE7-3DD1C02B2DAB}"/>
            </ac:picMkLst>
          </pc:picChg>
        </pc:sldLayoutChg>
        <pc:sldLayoutChg chg="addSp delSp modSp del mod">
          <pc:chgData name="s ai" userId="e710d734f6a225af" providerId="LiveId" clId="{F6080711-0DDC-6745-8A31-09BB190C1C26}" dt="2021-03-08T08:38:12.023" v="460" actId="2696"/>
          <pc:sldLayoutMkLst>
            <pc:docMk/>
            <pc:sldMasterMk cId="762105350" sldId="2147483648"/>
            <pc:sldLayoutMk cId="915796096" sldId="2147483650"/>
          </pc:sldLayoutMkLst>
          <pc:spChg chg="del">
            <ac:chgData name="s ai" userId="e710d734f6a225af" providerId="LiveId" clId="{F6080711-0DDC-6745-8A31-09BB190C1C26}" dt="2021-03-08T08:36:34.367" v="449" actId="478"/>
            <ac:spMkLst>
              <pc:docMk/>
              <pc:sldMasterMk cId="762105350" sldId="2147483648"/>
              <pc:sldLayoutMk cId="915796096" sldId="2147483650"/>
              <ac:spMk id="2" creationId="{CCC169BA-97F1-D34B-9327-DCD31D916A8C}"/>
            </ac:spMkLst>
          </pc:spChg>
          <pc:spChg chg="del">
            <ac:chgData name="s ai" userId="e710d734f6a225af" providerId="LiveId" clId="{F6080711-0DDC-6745-8A31-09BB190C1C26}" dt="2021-03-08T08:36:29.417" v="446" actId="478"/>
            <ac:spMkLst>
              <pc:docMk/>
              <pc:sldMasterMk cId="762105350" sldId="2147483648"/>
              <pc:sldLayoutMk cId="915796096" sldId="2147483650"/>
              <ac:spMk id="3" creationId="{06D3F7F1-D6B6-D447-9A4A-94640BD6DBEC}"/>
            </ac:spMkLst>
          </pc:spChg>
          <pc:spChg chg="del">
            <ac:chgData name="s ai" userId="e710d734f6a225af" providerId="LiveId" clId="{F6080711-0DDC-6745-8A31-09BB190C1C26}" dt="2021-03-08T08:36:32.669" v="448" actId="478"/>
            <ac:spMkLst>
              <pc:docMk/>
              <pc:sldMasterMk cId="762105350" sldId="2147483648"/>
              <pc:sldLayoutMk cId="915796096" sldId="2147483650"/>
              <ac:spMk id="4" creationId="{08FF5D1F-DB52-484F-94F9-EBC3C11B2A88}"/>
            </ac:spMkLst>
          </pc:spChg>
          <pc:spChg chg="del">
            <ac:chgData name="s ai" userId="e710d734f6a225af" providerId="LiveId" clId="{F6080711-0DDC-6745-8A31-09BB190C1C26}" dt="2021-03-08T08:36:30.824" v="447" actId="478"/>
            <ac:spMkLst>
              <pc:docMk/>
              <pc:sldMasterMk cId="762105350" sldId="2147483648"/>
              <pc:sldLayoutMk cId="915796096" sldId="2147483650"/>
              <ac:spMk id="5" creationId="{07D87C49-51A9-924C-A76E-5B843A4C19D2}"/>
            </ac:spMkLst>
          </pc:spChg>
          <pc:spChg chg="mod">
            <ac:chgData name="s ai" userId="e710d734f6a225af" providerId="LiveId" clId="{F6080711-0DDC-6745-8A31-09BB190C1C26}" dt="2021-03-08T08:36:26.896" v="445" actId="20577"/>
            <ac:spMkLst>
              <pc:docMk/>
              <pc:sldMasterMk cId="762105350" sldId="2147483648"/>
              <pc:sldLayoutMk cId="915796096" sldId="2147483650"/>
              <ac:spMk id="6" creationId="{D9B1D502-F1EC-4C4C-879E-97815DE40781}"/>
            </ac:spMkLst>
          </pc:spChg>
          <pc:spChg chg="add del mod">
            <ac:chgData name="s ai" userId="e710d734f6a225af" providerId="LiveId" clId="{F6080711-0DDC-6745-8A31-09BB190C1C26}" dt="2021-03-08T08:37:27.073" v="456"/>
            <ac:spMkLst>
              <pc:docMk/>
              <pc:sldMasterMk cId="762105350" sldId="2147483648"/>
              <pc:sldLayoutMk cId="915796096" sldId="2147483650"/>
              <ac:spMk id="7" creationId="{C08D7292-B1CA-104E-85C6-B64DD95FE7D0}"/>
            </ac:spMkLst>
          </pc:spChg>
          <pc:spChg chg="add del mod">
            <ac:chgData name="s ai" userId="e710d734f6a225af" providerId="LiveId" clId="{F6080711-0DDC-6745-8A31-09BB190C1C26}" dt="2021-03-08T08:38:08.487" v="459"/>
            <ac:spMkLst>
              <pc:docMk/>
              <pc:sldMasterMk cId="762105350" sldId="2147483648"/>
              <pc:sldLayoutMk cId="915796096" sldId="2147483650"/>
              <ac:spMk id="8" creationId="{F343982C-E0E2-5341-AC11-818144E2186E}"/>
            </ac:spMkLst>
          </pc:spChg>
        </pc:sldLayoutChg>
        <pc:sldLayoutChg chg="del">
          <pc:chgData name="s ai" userId="e710d734f6a225af" providerId="LiveId" clId="{F6080711-0DDC-6745-8A31-09BB190C1C26}" dt="2021-03-08T08:38:16.028" v="461" actId="2696"/>
          <pc:sldLayoutMkLst>
            <pc:docMk/>
            <pc:sldMasterMk cId="762105350" sldId="2147483648"/>
            <pc:sldLayoutMk cId="3273806289" sldId="2147483651"/>
          </pc:sldLayoutMkLst>
        </pc:sldLayoutChg>
        <pc:sldLayoutChg chg="new del mod">
          <pc:chgData name="s ai" userId="e710d734f6a225af" providerId="LiveId" clId="{F6080711-0DDC-6745-8A31-09BB190C1C26}" dt="2021-03-08T08:33:58.070" v="382" actId="11236"/>
          <pc:sldLayoutMkLst>
            <pc:docMk/>
            <pc:sldMasterMk cId="762105350" sldId="2147483648"/>
            <pc:sldLayoutMk cId="389156597" sldId="2147483660"/>
          </pc:sldLayoutMkLst>
        </pc:sldLayoutChg>
        <pc:sldLayoutChg chg="new del mod">
          <pc:chgData name="s ai" userId="e710d734f6a225af" providerId="LiveId" clId="{F6080711-0DDC-6745-8A31-09BB190C1C26}" dt="2021-03-08T08:33:32.421" v="380" actId="11236"/>
          <pc:sldLayoutMkLst>
            <pc:docMk/>
            <pc:sldMasterMk cId="762105350" sldId="2147483648"/>
            <pc:sldLayoutMk cId="3575468988" sldId="2147483660"/>
          </pc:sldLayoutMkLst>
        </pc:sldLayoutChg>
      </pc:sldMasterChg>
    </pc:docChg>
  </pc:docChgLst>
  <pc:docChgLst>
    <pc:chgData name="s ai" userId="e710d734f6a225af" providerId="LiveId" clId="{651C0841-3EC8-B644-8DB5-849359371A70}"/>
    <pc:docChg chg="undo custSel modSld">
      <pc:chgData name="s ai" userId="e710d734f6a225af" providerId="LiveId" clId="{651C0841-3EC8-B644-8DB5-849359371A70}" dt="2021-04-12T02:41:27.613" v="163" actId="20577"/>
      <pc:docMkLst>
        <pc:docMk/>
      </pc:docMkLst>
      <pc:sldChg chg="addSp modSp mod">
        <pc:chgData name="s ai" userId="e710d734f6a225af" providerId="LiveId" clId="{651C0841-3EC8-B644-8DB5-849359371A70}" dt="2021-04-12T02:41:27.613" v="163" actId="20577"/>
        <pc:sldMkLst>
          <pc:docMk/>
          <pc:sldMk cId="3319298795" sldId="286"/>
        </pc:sldMkLst>
        <pc:spChg chg="add mod">
          <ac:chgData name="s ai" userId="e710d734f6a225af" providerId="LiveId" clId="{651C0841-3EC8-B644-8DB5-849359371A70}" dt="2021-04-12T02:41:27.613" v="163" actId="20577"/>
          <ac:spMkLst>
            <pc:docMk/>
            <pc:sldMk cId="3319298795" sldId="286"/>
            <ac:spMk id="2" creationId="{0A9380E5-CD98-4942-8BF3-C674A21D7D54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5" creationId="{22AA8661-09CE-4FEE-8FA8-8D784D3CC838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6" creationId="{368847B0-BA58-42CD-B832-F5957294893D}"/>
          </ac:spMkLst>
        </pc:spChg>
        <pc:spChg chg="mod">
          <ac:chgData name="s ai" userId="e710d734f6a225af" providerId="LiveId" clId="{651C0841-3EC8-B644-8DB5-849359371A70}" dt="2021-04-12T02:20:55.182" v="116"/>
          <ac:spMkLst>
            <pc:docMk/>
            <pc:sldMk cId="3319298795" sldId="286"/>
            <ac:spMk id="7" creationId="{F8F5EABB-34FD-478E-944E-8B79001C0968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8" creationId="{99BAA78B-5F47-4135-B6B5-E45AE5778EB2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9" creationId="{86E3F630-42AB-450B-AFB7-2DCEE7B7C5D4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10" creationId="{D27C0A63-1B55-4EB0-AE73-200C48D94ABD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11" creationId="{D69A46BC-8C25-4F66-9D37-8DC23FA3CFA5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12" creationId="{CDE16171-9C21-4BA8-9A65-6282A3624B97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13" creationId="{EC7C8189-95C8-484B-9BCF-5FE2FE2E0773}"/>
          </ac:spMkLst>
        </pc:spChg>
        <pc:spChg chg="mod">
          <ac:chgData name="s ai" userId="e710d734f6a225af" providerId="LiveId" clId="{651C0841-3EC8-B644-8DB5-849359371A70}" dt="2021-04-12T02:19:24.515" v="0" actId="1076"/>
          <ac:spMkLst>
            <pc:docMk/>
            <pc:sldMk cId="3319298795" sldId="286"/>
            <ac:spMk id="14" creationId="{78A08AF7-9189-498C-9B24-5FCB05D0C2C6}"/>
          </ac:spMkLst>
        </pc:spChg>
      </pc:sldChg>
    </pc:docChg>
  </pc:docChgLst>
  <pc:docChgLst>
    <pc:chgData name="s ai" userId="e710d734f6a225af" providerId="LiveId" clId="{587161C0-02ED-4DFA-9292-6D9E587A60B1}"/>
    <pc:docChg chg="undo redo custSel addSld delSld modSld sldOrd">
      <pc:chgData name="s ai" userId="e710d734f6a225af" providerId="LiveId" clId="{587161C0-02ED-4DFA-9292-6D9E587A60B1}" dt="2021-04-20T14:00:21.758" v="15087" actId="47"/>
      <pc:docMkLst>
        <pc:docMk/>
      </pc:docMkLst>
      <pc:sldChg chg="addSp delSp modSp mod">
        <pc:chgData name="s ai" userId="e710d734f6a225af" providerId="LiveId" clId="{587161C0-02ED-4DFA-9292-6D9E587A60B1}" dt="2021-04-10T08:35:41.165" v="10621" actId="22"/>
        <pc:sldMkLst>
          <pc:docMk/>
          <pc:sldMk cId="716460740" sldId="256"/>
        </pc:sldMkLst>
        <pc:spChg chg="add del mod">
          <ac:chgData name="s ai" userId="e710d734f6a225af" providerId="LiveId" clId="{587161C0-02ED-4DFA-9292-6D9E587A60B1}" dt="2021-03-31T13:17:54.531" v="173"/>
          <ac:spMkLst>
            <pc:docMk/>
            <pc:sldMk cId="716460740" sldId="256"/>
            <ac:spMk id="2" creationId="{2245F573-5F01-412F-B569-D0C78AA475CB}"/>
          </ac:spMkLst>
        </pc:spChg>
        <pc:spChg chg="add del mod">
          <ac:chgData name="s ai" userId="e710d734f6a225af" providerId="LiveId" clId="{587161C0-02ED-4DFA-9292-6D9E587A60B1}" dt="2021-03-17T15:44:33.944" v="48" actId="21"/>
          <ac:spMkLst>
            <pc:docMk/>
            <pc:sldMk cId="716460740" sldId="256"/>
            <ac:spMk id="2" creationId="{983FD38A-8B15-4E73-9A18-EE44029AD10A}"/>
          </ac:spMkLst>
        </pc:spChg>
        <pc:spChg chg="add mod">
          <ac:chgData name="s ai" userId="e710d734f6a225af" providerId="LiveId" clId="{587161C0-02ED-4DFA-9292-6D9E587A60B1}" dt="2021-04-03T09:27:01.781" v="3399"/>
          <ac:spMkLst>
            <pc:docMk/>
            <pc:sldMk cId="716460740" sldId="256"/>
            <ac:spMk id="3" creationId="{D1D93ACA-5595-436B-925D-28CE28AD904F}"/>
          </ac:spMkLst>
        </pc:spChg>
        <pc:spChg chg="add del mod">
          <ac:chgData name="s ai" userId="e710d734f6a225af" providerId="LiveId" clId="{587161C0-02ED-4DFA-9292-6D9E587A60B1}" dt="2021-03-31T13:54:04.639" v="1066" actId="478"/>
          <ac:spMkLst>
            <pc:docMk/>
            <pc:sldMk cId="716460740" sldId="256"/>
            <ac:spMk id="4" creationId="{140E4880-CD60-40C9-A692-AA97AB168C21}"/>
          </ac:spMkLst>
        </pc:spChg>
        <pc:spChg chg="add del mod">
          <ac:chgData name="s ai" userId="e710d734f6a225af" providerId="LiveId" clId="{587161C0-02ED-4DFA-9292-6D9E587A60B1}" dt="2021-03-31T13:54:04.639" v="1066" actId="478"/>
          <ac:spMkLst>
            <pc:docMk/>
            <pc:sldMk cId="716460740" sldId="256"/>
            <ac:spMk id="5" creationId="{1EEC39F3-E069-4429-8549-BD4DCCFECC24}"/>
          </ac:spMkLst>
        </pc:spChg>
        <pc:spChg chg="add del mod">
          <ac:chgData name="s ai" userId="e710d734f6a225af" providerId="LiveId" clId="{587161C0-02ED-4DFA-9292-6D9E587A60B1}" dt="2021-03-31T13:54:04.639" v="1066" actId="478"/>
          <ac:spMkLst>
            <pc:docMk/>
            <pc:sldMk cId="716460740" sldId="256"/>
            <ac:spMk id="6" creationId="{AD214530-0F1C-4132-9A8F-5918C5CF2D87}"/>
          </ac:spMkLst>
        </pc:spChg>
        <pc:spChg chg="add del mod">
          <ac:chgData name="s ai" userId="e710d734f6a225af" providerId="LiveId" clId="{587161C0-02ED-4DFA-9292-6D9E587A60B1}" dt="2021-03-31T13:24:22.455" v="348" actId="478"/>
          <ac:spMkLst>
            <pc:docMk/>
            <pc:sldMk cId="716460740" sldId="256"/>
            <ac:spMk id="7" creationId="{2F908825-A443-4216-AA2F-15C27F84275E}"/>
          </ac:spMkLst>
        </pc:spChg>
        <pc:spChg chg="add del mod">
          <ac:chgData name="s ai" userId="e710d734f6a225af" providerId="LiveId" clId="{587161C0-02ED-4DFA-9292-6D9E587A60B1}" dt="2021-03-31T13:23:43.438" v="341" actId="21"/>
          <ac:spMkLst>
            <pc:docMk/>
            <pc:sldMk cId="716460740" sldId="256"/>
            <ac:spMk id="8" creationId="{6E7124DF-D049-468E-BC42-A35E69D6DC91}"/>
          </ac:spMkLst>
        </pc:spChg>
        <pc:spChg chg="add del mod">
          <ac:chgData name="s ai" userId="e710d734f6a225af" providerId="LiveId" clId="{587161C0-02ED-4DFA-9292-6D9E587A60B1}" dt="2021-03-31T13:23:43.438" v="341" actId="21"/>
          <ac:spMkLst>
            <pc:docMk/>
            <pc:sldMk cId="716460740" sldId="256"/>
            <ac:spMk id="9" creationId="{75045763-D339-4396-89D1-F955023E73F2}"/>
          </ac:spMkLst>
        </pc:spChg>
        <pc:spChg chg="add del mod">
          <ac:chgData name="s ai" userId="e710d734f6a225af" providerId="LiveId" clId="{587161C0-02ED-4DFA-9292-6D9E587A60B1}" dt="2021-03-31T13:23:43.438" v="341" actId="21"/>
          <ac:spMkLst>
            <pc:docMk/>
            <pc:sldMk cId="716460740" sldId="256"/>
            <ac:spMk id="10" creationId="{6B4C3023-65CB-420F-B82F-C3D84391E136}"/>
          </ac:spMkLst>
        </pc:spChg>
        <pc:spChg chg="add del mod">
          <ac:chgData name="s ai" userId="e710d734f6a225af" providerId="LiveId" clId="{587161C0-02ED-4DFA-9292-6D9E587A60B1}" dt="2021-03-31T13:23:43.438" v="341" actId="21"/>
          <ac:spMkLst>
            <pc:docMk/>
            <pc:sldMk cId="716460740" sldId="256"/>
            <ac:spMk id="11" creationId="{A01BF097-F309-4F40-842D-79BE6D904640}"/>
          </ac:spMkLst>
        </pc:spChg>
        <pc:spChg chg="add del mod">
          <ac:chgData name="s ai" userId="e710d734f6a225af" providerId="LiveId" clId="{587161C0-02ED-4DFA-9292-6D9E587A60B1}" dt="2021-03-31T13:23:43.438" v="341" actId="21"/>
          <ac:spMkLst>
            <pc:docMk/>
            <pc:sldMk cId="716460740" sldId="256"/>
            <ac:spMk id="12" creationId="{29BAD481-FB8A-4628-B748-7E8FDE2F5981}"/>
          </ac:spMkLst>
        </pc:spChg>
        <pc:spChg chg="add del mod">
          <ac:chgData name="s ai" userId="e710d734f6a225af" providerId="LiveId" clId="{587161C0-02ED-4DFA-9292-6D9E587A60B1}" dt="2021-03-31T13:54:03.067" v="1065"/>
          <ac:spMkLst>
            <pc:docMk/>
            <pc:sldMk cId="716460740" sldId="256"/>
            <ac:spMk id="14" creationId="{D7660394-48FB-49A6-A802-9C790B3D7552}"/>
          </ac:spMkLst>
        </pc:spChg>
        <pc:spChg chg="add del mod">
          <ac:chgData name="s ai" userId="e710d734f6a225af" providerId="LiveId" clId="{587161C0-02ED-4DFA-9292-6D9E587A60B1}" dt="2021-03-31T13:24:22.455" v="348" actId="478"/>
          <ac:spMkLst>
            <pc:docMk/>
            <pc:sldMk cId="716460740" sldId="256"/>
            <ac:spMk id="16" creationId="{5E42A108-6891-4D91-ACDB-7F074CE3A830}"/>
          </ac:spMkLst>
        </pc:spChg>
        <pc:spChg chg="add del mod">
          <ac:chgData name="s ai" userId="e710d734f6a225af" providerId="LiveId" clId="{587161C0-02ED-4DFA-9292-6D9E587A60B1}" dt="2021-03-31T13:23:57.077" v="345"/>
          <ac:spMkLst>
            <pc:docMk/>
            <pc:sldMk cId="716460740" sldId="256"/>
            <ac:spMk id="17" creationId="{F304C4FE-952F-471C-BB1D-57CF39E45A65}"/>
          </ac:spMkLst>
        </pc:spChg>
        <pc:spChg chg="add del mod">
          <ac:chgData name="s ai" userId="e710d734f6a225af" providerId="LiveId" clId="{587161C0-02ED-4DFA-9292-6D9E587A60B1}" dt="2021-03-31T13:23:57.077" v="345"/>
          <ac:spMkLst>
            <pc:docMk/>
            <pc:sldMk cId="716460740" sldId="256"/>
            <ac:spMk id="18" creationId="{C41B8319-7B41-4F3D-BF66-81E6E2DB66B0}"/>
          </ac:spMkLst>
        </pc:spChg>
        <pc:picChg chg="add del">
          <ac:chgData name="s ai" userId="e710d734f6a225af" providerId="LiveId" clId="{587161C0-02ED-4DFA-9292-6D9E587A60B1}" dt="2021-04-10T08:35:40.735" v="10620" actId="478"/>
          <ac:picMkLst>
            <pc:docMk/>
            <pc:sldMk cId="716460740" sldId="256"/>
            <ac:picMk id="4" creationId="{5F96E818-FAD8-46E5-9B41-EF6E9E679356}"/>
          </ac:picMkLst>
        </pc:picChg>
        <pc:picChg chg="add">
          <ac:chgData name="s ai" userId="e710d734f6a225af" providerId="LiveId" clId="{587161C0-02ED-4DFA-9292-6D9E587A60B1}" dt="2021-04-10T08:35:41.165" v="10621" actId="22"/>
          <ac:picMkLst>
            <pc:docMk/>
            <pc:sldMk cId="716460740" sldId="256"/>
            <ac:picMk id="5" creationId="{C517F299-C08F-4394-96F7-FCBAFBD4CABF}"/>
          </ac:picMkLst>
        </pc:picChg>
        <pc:picChg chg="add del mod">
          <ac:chgData name="s ai" userId="e710d734f6a225af" providerId="LiveId" clId="{587161C0-02ED-4DFA-9292-6D9E587A60B1}" dt="2021-04-03T00:40:05.777" v="2080" actId="478"/>
          <ac:picMkLst>
            <pc:docMk/>
            <pc:sldMk cId="716460740" sldId="256"/>
            <ac:picMk id="20" creationId="{C02D4054-E944-4E6C-BBF3-36CC68BAFDC8}"/>
          </ac:picMkLst>
        </pc:picChg>
      </pc:sldChg>
      <pc:sldChg chg="addSp delSp modSp mod ord">
        <pc:chgData name="s ai" userId="e710d734f6a225af" providerId="LiveId" clId="{587161C0-02ED-4DFA-9292-6D9E587A60B1}" dt="2021-04-03T11:17:01.831" v="4958" actId="20577"/>
        <pc:sldMkLst>
          <pc:docMk/>
          <pc:sldMk cId="2762817214" sldId="257"/>
        </pc:sldMkLst>
        <pc:spChg chg="add mod">
          <ac:chgData name="s ai" userId="e710d734f6a225af" providerId="LiveId" clId="{587161C0-02ED-4DFA-9292-6D9E587A60B1}" dt="2021-03-31T13:05:48.400" v="157" actId="1076"/>
          <ac:spMkLst>
            <pc:docMk/>
            <pc:sldMk cId="2762817214" sldId="257"/>
            <ac:spMk id="2" creationId="{F125C73A-8F49-4ECE-8F92-F2029B495833}"/>
          </ac:spMkLst>
        </pc:spChg>
        <pc:spChg chg="add mod">
          <ac:chgData name="s ai" userId="e710d734f6a225af" providerId="LiveId" clId="{587161C0-02ED-4DFA-9292-6D9E587A60B1}" dt="2021-04-03T11:14:18.645" v="4794" actId="1076"/>
          <ac:spMkLst>
            <pc:docMk/>
            <pc:sldMk cId="2762817214" sldId="257"/>
            <ac:spMk id="3" creationId="{B7A3F1B6-1A37-4351-8E61-A911ACD3DEC2}"/>
          </ac:spMkLst>
        </pc:spChg>
        <pc:spChg chg="add del mod">
          <ac:chgData name="s ai" userId="e710d734f6a225af" providerId="LiveId" clId="{587161C0-02ED-4DFA-9292-6D9E587A60B1}" dt="2021-04-03T08:57:33.024" v="3229"/>
          <ac:spMkLst>
            <pc:docMk/>
            <pc:sldMk cId="2762817214" sldId="257"/>
            <ac:spMk id="4" creationId="{7EAB342D-7444-4758-AB25-4F326033B447}"/>
          </ac:spMkLst>
        </pc:spChg>
        <pc:spChg chg="add mod">
          <ac:chgData name="s ai" userId="e710d734f6a225af" providerId="LiveId" clId="{587161C0-02ED-4DFA-9292-6D9E587A60B1}" dt="2021-04-03T11:17:01.831" v="4958" actId="20577"/>
          <ac:spMkLst>
            <pc:docMk/>
            <pc:sldMk cId="2762817214" sldId="257"/>
            <ac:spMk id="4" creationId="{B4F7E998-398F-43E2-9B86-4009964692C8}"/>
          </ac:spMkLst>
        </pc:spChg>
        <pc:spChg chg="add del mod">
          <ac:chgData name="s ai" userId="e710d734f6a225af" providerId="LiveId" clId="{587161C0-02ED-4DFA-9292-6D9E587A60B1}" dt="2021-04-03T10:40:23.269" v="4207" actId="478"/>
          <ac:spMkLst>
            <pc:docMk/>
            <pc:sldMk cId="2762817214" sldId="257"/>
            <ac:spMk id="5" creationId="{DD7B952F-AF5B-44A1-841A-9A5F21988FCA}"/>
          </ac:spMkLst>
        </pc:spChg>
        <pc:spChg chg="add del mod">
          <ac:chgData name="s ai" userId="e710d734f6a225af" providerId="LiveId" clId="{587161C0-02ED-4DFA-9292-6D9E587A60B1}" dt="2021-04-03T10:40:23.269" v="4207" actId="478"/>
          <ac:spMkLst>
            <pc:docMk/>
            <pc:sldMk cId="2762817214" sldId="257"/>
            <ac:spMk id="6" creationId="{EBA3E19D-9603-4035-B32D-B6629A96F4AB}"/>
          </ac:spMkLst>
        </pc:spChg>
        <pc:spChg chg="add del mod">
          <ac:chgData name="s ai" userId="e710d734f6a225af" providerId="LiveId" clId="{587161C0-02ED-4DFA-9292-6D9E587A60B1}" dt="2021-04-03T10:42:06.229" v="4334" actId="478"/>
          <ac:spMkLst>
            <pc:docMk/>
            <pc:sldMk cId="2762817214" sldId="257"/>
            <ac:spMk id="7" creationId="{B660C025-4FEB-4B78-88C1-A1DE1296FB1F}"/>
          </ac:spMkLst>
        </pc:spChg>
        <pc:spChg chg="add del mod">
          <ac:chgData name="s ai" userId="e710d734f6a225af" providerId="LiveId" clId="{587161C0-02ED-4DFA-9292-6D9E587A60B1}" dt="2021-04-03T10:40:23.269" v="4207" actId="478"/>
          <ac:spMkLst>
            <pc:docMk/>
            <pc:sldMk cId="2762817214" sldId="257"/>
            <ac:spMk id="8" creationId="{5FBCFF1E-B0FE-44D3-A42C-2A8BCE9A902D}"/>
          </ac:spMkLst>
        </pc:spChg>
        <pc:spChg chg="add del mod">
          <ac:chgData name="s ai" userId="e710d734f6a225af" providerId="LiveId" clId="{587161C0-02ED-4DFA-9292-6D9E587A60B1}" dt="2021-04-03T10:42:03.662" v="4333" actId="21"/>
          <ac:spMkLst>
            <pc:docMk/>
            <pc:sldMk cId="2762817214" sldId="257"/>
            <ac:spMk id="9" creationId="{221C74F3-B7B3-434E-A9D0-3870024B29BA}"/>
          </ac:spMkLst>
        </pc:spChg>
        <pc:spChg chg="add del mod">
          <ac:chgData name="s ai" userId="e710d734f6a225af" providerId="LiveId" clId="{587161C0-02ED-4DFA-9292-6D9E587A60B1}" dt="2021-04-03T10:42:03.662" v="4333" actId="21"/>
          <ac:spMkLst>
            <pc:docMk/>
            <pc:sldMk cId="2762817214" sldId="257"/>
            <ac:spMk id="10" creationId="{52B62509-7F28-4880-994A-54ABA55C61FA}"/>
          </ac:spMkLst>
        </pc:spChg>
        <pc:spChg chg="add del mod">
          <ac:chgData name="s ai" userId="e710d734f6a225af" providerId="LiveId" clId="{587161C0-02ED-4DFA-9292-6D9E587A60B1}" dt="2021-04-03T10:42:03.662" v="4333" actId="21"/>
          <ac:spMkLst>
            <pc:docMk/>
            <pc:sldMk cId="2762817214" sldId="257"/>
            <ac:spMk id="11" creationId="{6078D848-08E1-416F-B75C-EDBA9D9971C6}"/>
          </ac:spMkLst>
        </pc:spChg>
        <pc:spChg chg="add del mod">
          <ac:chgData name="s ai" userId="e710d734f6a225af" providerId="LiveId" clId="{587161C0-02ED-4DFA-9292-6D9E587A60B1}" dt="2021-04-03T10:40:36.464" v="4224"/>
          <ac:spMkLst>
            <pc:docMk/>
            <pc:sldMk cId="2762817214" sldId="257"/>
            <ac:spMk id="12" creationId="{30DD20C8-9B25-489F-833A-EF51303BEF41}"/>
          </ac:spMkLst>
        </pc:spChg>
        <pc:spChg chg="add del mod">
          <ac:chgData name="s ai" userId="e710d734f6a225af" providerId="LiveId" clId="{587161C0-02ED-4DFA-9292-6D9E587A60B1}" dt="2021-04-03T10:41:57.792" v="4331"/>
          <ac:spMkLst>
            <pc:docMk/>
            <pc:sldMk cId="2762817214" sldId="257"/>
            <ac:spMk id="13" creationId="{3EDFA5BF-BA20-4CF1-95EA-68735DC4F283}"/>
          </ac:spMkLst>
        </pc:spChg>
      </pc:sldChg>
      <pc:sldChg chg="addSp delSp modSp add mod">
        <pc:chgData name="s ai" userId="e710d734f6a225af" providerId="LiveId" clId="{587161C0-02ED-4DFA-9292-6D9E587A60B1}" dt="2021-04-03T09:27:23.146" v="3404"/>
        <pc:sldMkLst>
          <pc:docMk/>
          <pc:sldMk cId="1907689395" sldId="258"/>
        </pc:sldMkLst>
        <pc:spChg chg="add del mod">
          <ac:chgData name="s ai" userId="e710d734f6a225af" providerId="LiveId" clId="{587161C0-02ED-4DFA-9292-6D9E587A60B1}" dt="2021-03-31T13:49:47.121" v="1052" actId="21"/>
          <ac:spMkLst>
            <pc:docMk/>
            <pc:sldMk cId="1907689395" sldId="258"/>
            <ac:spMk id="2" creationId="{28E0525F-D246-4DE6-B7FB-BC1DAE9D2FFE}"/>
          </ac:spMkLst>
        </pc:spChg>
        <pc:spChg chg="del">
          <ac:chgData name="s ai" userId="e710d734f6a225af" providerId="LiveId" clId="{587161C0-02ED-4DFA-9292-6D9E587A60B1}" dt="2021-03-17T15:44:22.094" v="25" actId="478"/>
          <ac:spMkLst>
            <pc:docMk/>
            <pc:sldMk cId="1907689395" sldId="258"/>
            <ac:spMk id="2" creationId="{983FD38A-8B15-4E73-9A18-EE44029AD10A}"/>
          </ac:spMkLst>
        </pc:spChg>
        <pc:spChg chg="add del mod">
          <ac:chgData name="s ai" userId="e710d734f6a225af" providerId="LiveId" clId="{587161C0-02ED-4DFA-9292-6D9E587A60B1}" dt="2021-03-31T13:43:00.734" v="864" actId="478"/>
          <ac:spMkLst>
            <pc:docMk/>
            <pc:sldMk cId="1907689395" sldId="258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09:27:23.146" v="3404"/>
          <ac:spMkLst>
            <pc:docMk/>
            <pc:sldMk cId="1907689395" sldId="258"/>
            <ac:spMk id="3" creationId="{BB8ED201-C4CD-404B-8005-AF960D389EC7}"/>
          </ac:spMkLst>
        </pc:spChg>
        <pc:spChg chg="add del mod">
          <ac:chgData name="s ai" userId="e710d734f6a225af" providerId="LiveId" clId="{587161C0-02ED-4DFA-9292-6D9E587A60B1}" dt="2021-03-31T13:49:47.121" v="1052" actId="21"/>
          <ac:spMkLst>
            <pc:docMk/>
            <pc:sldMk cId="1907689395" sldId="258"/>
            <ac:spMk id="5" creationId="{5B209F11-085F-48D3-90D0-45E344F9C1A4}"/>
          </ac:spMkLst>
        </pc:spChg>
        <pc:spChg chg="add del mod">
          <ac:chgData name="s ai" userId="e710d734f6a225af" providerId="LiveId" clId="{587161C0-02ED-4DFA-9292-6D9E587A60B1}" dt="2021-03-31T13:49:47.121" v="1052" actId="21"/>
          <ac:spMkLst>
            <pc:docMk/>
            <pc:sldMk cId="1907689395" sldId="258"/>
            <ac:spMk id="6" creationId="{CE85BAD1-A729-419B-90AF-BFBA19FCDD27}"/>
          </ac:spMkLst>
        </pc:spChg>
        <pc:spChg chg="add del mod">
          <ac:chgData name="s ai" userId="e710d734f6a225af" providerId="LiveId" clId="{587161C0-02ED-4DFA-9292-6D9E587A60B1}" dt="2021-03-31T13:49:47.121" v="1052" actId="21"/>
          <ac:spMkLst>
            <pc:docMk/>
            <pc:sldMk cId="1907689395" sldId="258"/>
            <ac:spMk id="7" creationId="{C7AB93E4-6410-4547-8A09-4B1A84E4B5E9}"/>
          </ac:spMkLst>
        </pc:spChg>
        <pc:graphicFrameChg chg="add del mod">
          <ac:chgData name="s ai" userId="e710d734f6a225af" providerId="LiveId" clId="{587161C0-02ED-4DFA-9292-6D9E587A60B1}" dt="2021-03-31T13:43:15.403" v="869" actId="21"/>
          <ac:graphicFrameMkLst>
            <pc:docMk/>
            <pc:sldMk cId="1907689395" sldId="258"/>
            <ac:graphicFrameMk id="4" creationId="{B6073645-F142-4ACA-8C2F-0D87F56789CB}"/>
          </ac:graphicFrameMkLst>
        </pc:graphicFrameChg>
        <pc:picChg chg="add mod">
          <ac:chgData name="s ai" userId="e710d734f6a225af" providerId="LiveId" clId="{587161C0-02ED-4DFA-9292-6D9E587A60B1}" dt="2021-04-03T09:27:15.531" v="3403" actId="1076"/>
          <ac:picMkLst>
            <pc:docMk/>
            <pc:sldMk cId="1907689395" sldId="258"/>
            <ac:picMk id="4" creationId="{B19AB769-FC9D-486C-8759-A209C5F68C94}"/>
          </ac:picMkLst>
        </pc:picChg>
        <pc:picChg chg="add del">
          <ac:chgData name="s ai" userId="e710d734f6a225af" providerId="LiveId" clId="{587161C0-02ED-4DFA-9292-6D9E587A60B1}" dt="2021-04-03T08:54:05.416" v="3223" actId="478"/>
          <ac:picMkLst>
            <pc:docMk/>
            <pc:sldMk cId="1907689395" sldId="258"/>
            <ac:picMk id="9" creationId="{28F224DB-D914-415F-B7B7-CC95D75305D4}"/>
          </ac:picMkLst>
        </pc:picChg>
      </pc:sldChg>
      <pc:sldChg chg="addSp delSp modSp add mod">
        <pc:chgData name="s ai" userId="e710d734f6a225af" providerId="LiveId" clId="{587161C0-02ED-4DFA-9292-6D9E587A60B1}" dt="2021-04-03T13:55:43.337" v="5887" actId="1076"/>
        <pc:sldMkLst>
          <pc:docMk/>
          <pc:sldMk cId="2463862323" sldId="259"/>
        </pc:sldMkLst>
        <pc:spChg chg="add del mod">
          <ac:chgData name="s ai" userId="e710d734f6a225af" providerId="LiveId" clId="{587161C0-02ED-4DFA-9292-6D9E587A60B1}" dt="2021-04-03T12:50:58.725" v="5190" actId="478"/>
          <ac:spMkLst>
            <pc:docMk/>
            <pc:sldMk cId="2463862323" sldId="259"/>
            <ac:spMk id="2" creationId="{3058295A-F334-407A-AC32-BB43E60C0D3B}"/>
          </ac:spMkLst>
        </pc:spChg>
        <pc:spChg chg="add mod">
          <ac:chgData name="s ai" userId="e710d734f6a225af" providerId="LiveId" clId="{587161C0-02ED-4DFA-9292-6D9E587A60B1}" dt="2021-04-03T12:56:41.962" v="5322" actId="20577"/>
          <ac:spMkLst>
            <pc:docMk/>
            <pc:sldMk cId="2463862323" sldId="259"/>
            <ac:spMk id="3" creationId="{E5A71D0D-A972-43EB-A51F-4AFE35A6D8D6}"/>
          </ac:spMkLst>
        </pc:spChg>
        <pc:picChg chg="add mod">
          <ac:chgData name="s ai" userId="e710d734f6a225af" providerId="LiveId" clId="{587161C0-02ED-4DFA-9292-6D9E587A60B1}" dt="2021-04-03T13:55:43.337" v="5887" actId="1076"/>
          <ac:picMkLst>
            <pc:docMk/>
            <pc:sldMk cId="2463862323" sldId="259"/>
            <ac:picMk id="5" creationId="{C33DF504-C199-4ACA-A399-86C26795582E}"/>
          </ac:picMkLst>
        </pc:picChg>
      </pc:sldChg>
      <pc:sldChg chg="addSp modSp add del mod">
        <pc:chgData name="s ai" userId="e710d734f6a225af" providerId="LiveId" clId="{587161C0-02ED-4DFA-9292-6D9E587A60B1}" dt="2021-04-03T12:53:39.591" v="5240" actId="47"/>
        <pc:sldMkLst>
          <pc:docMk/>
          <pc:sldMk cId="3589083142" sldId="260"/>
        </pc:sldMkLst>
        <pc:spChg chg="add mod">
          <ac:chgData name="s ai" userId="e710d734f6a225af" providerId="LiveId" clId="{587161C0-02ED-4DFA-9292-6D9E587A60B1}" dt="2021-03-17T15:50:38.667" v="79" actId="20577"/>
          <ac:spMkLst>
            <pc:docMk/>
            <pc:sldMk cId="3589083142" sldId="260"/>
            <ac:spMk id="2" creationId="{AF1EA17A-7C30-4496-90AE-E5021D25DAA4}"/>
          </ac:spMkLst>
        </pc:spChg>
      </pc:sldChg>
      <pc:sldChg chg="addSp modSp add del mod">
        <pc:chgData name="s ai" userId="e710d734f6a225af" providerId="LiveId" clId="{587161C0-02ED-4DFA-9292-6D9E587A60B1}" dt="2021-04-03T12:53:45.215" v="5241" actId="47"/>
        <pc:sldMkLst>
          <pc:docMk/>
          <pc:sldMk cId="4090260830" sldId="261"/>
        </pc:sldMkLst>
        <pc:spChg chg="add mod">
          <ac:chgData name="s ai" userId="e710d734f6a225af" providerId="LiveId" clId="{587161C0-02ED-4DFA-9292-6D9E587A60B1}" dt="2021-03-17T15:50:47.282" v="87" actId="20577"/>
          <ac:spMkLst>
            <pc:docMk/>
            <pc:sldMk cId="4090260830" sldId="261"/>
            <ac:spMk id="2" creationId="{44CF83A0-56F3-42FF-A690-F1525ECCFFD6}"/>
          </ac:spMkLst>
        </pc:spChg>
      </pc:sldChg>
      <pc:sldChg chg="addSp modSp add del mod">
        <pc:chgData name="s ai" userId="e710d734f6a225af" providerId="LiveId" clId="{587161C0-02ED-4DFA-9292-6D9E587A60B1}" dt="2021-04-03T12:53:37.608" v="5239" actId="47"/>
        <pc:sldMkLst>
          <pc:docMk/>
          <pc:sldMk cId="2544913178" sldId="262"/>
        </pc:sldMkLst>
        <pc:spChg chg="add mod">
          <ac:chgData name="s ai" userId="e710d734f6a225af" providerId="LiveId" clId="{587161C0-02ED-4DFA-9292-6D9E587A60B1}" dt="2021-03-17T15:51:03.272" v="111" actId="20577"/>
          <ac:spMkLst>
            <pc:docMk/>
            <pc:sldMk cId="2544913178" sldId="262"/>
            <ac:spMk id="2" creationId="{716A1039-06B5-4AA8-A528-4A705AAAF977}"/>
          </ac:spMkLst>
        </pc:spChg>
      </pc:sldChg>
      <pc:sldChg chg="addSp modSp add del mod">
        <pc:chgData name="s ai" userId="e710d734f6a225af" providerId="LiveId" clId="{587161C0-02ED-4DFA-9292-6D9E587A60B1}" dt="2021-04-03T12:53:32.939" v="5237" actId="47"/>
        <pc:sldMkLst>
          <pc:docMk/>
          <pc:sldMk cId="3701463380" sldId="263"/>
        </pc:sldMkLst>
        <pc:spChg chg="add mod">
          <ac:chgData name="s ai" userId="e710d734f6a225af" providerId="LiveId" clId="{587161C0-02ED-4DFA-9292-6D9E587A60B1}" dt="2021-03-17T15:51:14.937" v="121" actId="20577"/>
          <ac:spMkLst>
            <pc:docMk/>
            <pc:sldMk cId="3701463380" sldId="263"/>
            <ac:spMk id="2" creationId="{FD65966B-AAF0-4347-AC02-28E41DE29CD3}"/>
          </ac:spMkLst>
        </pc:spChg>
      </pc:sldChg>
      <pc:sldChg chg="addSp modSp add del mod">
        <pc:chgData name="s ai" userId="e710d734f6a225af" providerId="LiveId" clId="{587161C0-02ED-4DFA-9292-6D9E587A60B1}" dt="2021-04-03T12:53:31.498" v="5236" actId="47"/>
        <pc:sldMkLst>
          <pc:docMk/>
          <pc:sldMk cId="3121618189" sldId="264"/>
        </pc:sldMkLst>
        <pc:spChg chg="add mod">
          <ac:chgData name="s ai" userId="e710d734f6a225af" providerId="LiveId" clId="{587161C0-02ED-4DFA-9292-6D9E587A60B1}" dt="2021-03-17T15:51:35.020" v="140" actId="20577"/>
          <ac:spMkLst>
            <pc:docMk/>
            <pc:sldMk cId="3121618189" sldId="264"/>
            <ac:spMk id="2" creationId="{DFD9EAA9-01AD-423D-8427-0C7AEDF0B1E5}"/>
          </ac:spMkLst>
        </pc:spChg>
      </pc:sldChg>
      <pc:sldChg chg="addSp modSp add del mod">
        <pc:chgData name="s ai" userId="e710d734f6a225af" providerId="LiveId" clId="{587161C0-02ED-4DFA-9292-6D9E587A60B1}" dt="2021-04-03T12:53:34.007" v="5238" actId="47"/>
        <pc:sldMkLst>
          <pc:docMk/>
          <pc:sldMk cId="3557399119" sldId="265"/>
        </pc:sldMkLst>
        <pc:spChg chg="add mod">
          <ac:chgData name="s ai" userId="e710d734f6a225af" providerId="LiveId" clId="{587161C0-02ED-4DFA-9292-6D9E587A60B1}" dt="2021-03-17T15:51:51.346" v="153" actId="20577"/>
          <ac:spMkLst>
            <pc:docMk/>
            <pc:sldMk cId="3557399119" sldId="265"/>
            <ac:spMk id="2" creationId="{93DFCC47-4139-478B-AB69-8452CB359D0F}"/>
          </ac:spMkLst>
        </pc:spChg>
      </pc:sldChg>
      <pc:sldChg chg="delSp add del mod">
        <pc:chgData name="s ai" userId="e710d734f6a225af" providerId="LiveId" clId="{587161C0-02ED-4DFA-9292-6D9E587A60B1}" dt="2021-04-03T12:54:54.327" v="5298" actId="47"/>
        <pc:sldMkLst>
          <pc:docMk/>
          <pc:sldMk cId="4008720127" sldId="266"/>
        </pc:sldMkLst>
        <pc:spChg chg="del">
          <ac:chgData name="s ai" userId="e710d734f6a225af" providerId="LiveId" clId="{587161C0-02ED-4DFA-9292-6D9E587A60B1}" dt="2021-04-03T12:54:43.057" v="5287" actId="478"/>
          <ac:spMkLst>
            <pc:docMk/>
            <pc:sldMk cId="4008720127" sldId="266"/>
            <ac:spMk id="2" creationId="{078D87EF-01EA-434F-B853-BF7CBE420142}"/>
          </ac:spMkLst>
        </pc:spChg>
      </pc:sldChg>
      <pc:sldChg chg="add del">
        <pc:chgData name="s ai" userId="e710d734f6a225af" providerId="LiveId" clId="{587161C0-02ED-4DFA-9292-6D9E587A60B1}" dt="2021-04-03T12:52:31.465" v="5191" actId="47"/>
        <pc:sldMkLst>
          <pc:docMk/>
          <pc:sldMk cId="344823150" sldId="267"/>
        </pc:sldMkLst>
      </pc:sldChg>
      <pc:sldChg chg="add del">
        <pc:chgData name="s ai" userId="e710d734f6a225af" providerId="LiveId" clId="{587161C0-02ED-4DFA-9292-6D9E587A60B1}" dt="2021-04-03T12:53:51.361" v="5243" actId="47"/>
        <pc:sldMkLst>
          <pc:docMk/>
          <pc:sldMk cId="2791467483" sldId="268"/>
        </pc:sldMkLst>
      </pc:sldChg>
      <pc:sldChg chg="add del">
        <pc:chgData name="s ai" userId="e710d734f6a225af" providerId="LiveId" clId="{587161C0-02ED-4DFA-9292-6D9E587A60B1}" dt="2021-04-03T12:52:33.152" v="5192" actId="47"/>
        <pc:sldMkLst>
          <pc:docMk/>
          <pc:sldMk cId="2256891" sldId="269"/>
        </pc:sldMkLst>
      </pc:sldChg>
      <pc:sldChg chg="add del">
        <pc:chgData name="s ai" userId="e710d734f6a225af" providerId="LiveId" clId="{587161C0-02ED-4DFA-9292-6D9E587A60B1}" dt="2021-04-03T12:53:54.966" v="5244" actId="47"/>
        <pc:sldMkLst>
          <pc:docMk/>
          <pc:sldMk cId="528717774" sldId="270"/>
        </pc:sldMkLst>
      </pc:sldChg>
      <pc:sldChg chg="addSp delSp modSp add mod ord">
        <pc:chgData name="s ai" userId="e710d734f6a225af" providerId="LiveId" clId="{587161C0-02ED-4DFA-9292-6D9E587A60B1}" dt="2021-04-03T12:54:15.887" v="5265" actId="478"/>
        <pc:sldMkLst>
          <pc:docMk/>
          <pc:sldMk cId="126812744" sldId="271"/>
        </pc:sldMkLst>
        <pc:spChg chg="del">
          <ac:chgData name="s ai" userId="e710d734f6a225af" providerId="LiveId" clId="{587161C0-02ED-4DFA-9292-6D9E587A60B1}" dt="2021-04-03T12:54:15.887" v="5265" actId="478"/>
          <ac:spMkLst>
            <pc:docMk/>
            <pc:sldMk cId="126812744" sldId="271"/>
            <ac:spMk id="2" creationId="{08395561-EB6F-ED47-ADE3-927E880285F6}"/>
          </ac:spMkLst>
        </pc:spChg>
        <pc:spChg chg="add mod">
          <ac:chgData name="s ai" userId="e710d734f6a225af" providerId="LiveId" clId="{587161C0-02ED-4DFA-9292-6D9E587A60B1}" dt="2021-04-03T12:54:13.745" v="5264" actId="20577"/>
          <ac:spMkLst>
            <pc:docMk/>
            <pc:sldMk cId="126812744" sldId="271"/>
            <ac:spMk id="3" creationId="{B53AD7D3-0B02-446D-AD76-236E74C8481F}"/>
          </ac:spMkLst>
        </pc:spChg>
      </pc:sldChg>
      <pc:sldChg chg="addSp delSp modSp add mod ord">
        <pc:chgData name="s ai" userId="e710d734f6a225af" providerId="LiveId" clId="{587161C0-02ED-4DFA-9292-6D9E587A60B1}" dt="2021-04-03T12:54:36.169" v="5286" actId="20577"/>
        <pc:sldMkLst>
          <pc:docMk/>
          <pc:sldMk cId="3544905640" sldId="272"/>
        </pc:sldMkLst>
        <pc:spChg chg="del mod">
          <ac:chgData name="s ai" userId="e710d734f6a225af" providerId="LiveId" clId="{587161C0-02ED-4DFA-9292-6D9E587A60B1}" dt="2021-04-03T12:54:26.934" v="5269" actId="478"/>
          <ac:spMkLst>
            <pc:docMk/>
            <pc:sldMk cId="3544905640" sldId="272"/>
            <ac:spMk id="2" creationId="{499F54F9-D293-A74C-B4F2-B9E374AF9564}"/>
          </ac:spMkLst>
        </pc:spChg>
        <pc:spChg chg="add mod">
          <ac:chgData name="s ai" userId="e710d734f6a225af" providerId="LiveId" clId="{587161C0-02ED-4DFA-9292-6D9E587A60B1}" dt="2021-04-03T12:54:36.169" v="5286" actId="20577"/>
          <ac:spMkLst>
            <pc:docMk/>
            <pc:sldMk cId="3544905640" sldId="272"/>
            <ac:spMk id="3" creationId="{D22EAFB7-9B6E-4912-937A-F8198E740FB2}"/>
          </ac:spMkLst>
        </pc:spChg>
      </pc:sldChg>
      <pc:sldChg chg="add del">
        <pc:chgData name="s ai" userId="e710d734f6a225af" providerId="LiveId" clId="{587161C0-02ED-4DFA-9292-6D9E587A60B1}" dt="2021-04-03T12:54:54.327" v="5298" actId="47"/>
        <pc:sldMkLst>
          <pc:docMk/>
          <pc:sldMk cId="738229154" sldId="273"/>
        </pc:sldMkLst>
      </pc:sldChg>
      <pc:sldChg chg="add del">
        <pc:chgData name="s ai" userId="e710d734f6a225af" providerId="LiveId" clId="{587161C0-02ED-4DFA-9292-6D9E587A60B1}" dt="2021-04-03T12:54:46.954" v="5288" actId="47"/>
        <pc:sldMkLst>
          <pc:docMk/>
          <pc:sldMk cId="797342692" sldId="274"/>
        </pc:sldMkLst>
      </pc:sldChg>
      <pc:sldChg chg="add del">
        <pc:chgData name="s ai" userId="e710d734f6a225af" providerId="LiveId" clId="{587161C0-02ED-4DFA-9292-6D9E587A60B1}" dt="2021-04-03T12:54:47.231" v="5289" actId="47"/>
        <pc:sldMkLst>
          <pc:docMk/>
          <pc:sldMk cId="4060223112" sldId="275"/>
        </pc:sldMkLst>
      </pc:sldChg>
      <pc:sldChg chg="add del">
        <pc:chgData name="s ai" userId="e710d734f6a225af" providerId="LiveId" clId="{587161C0-02ED-4DFA-9292-6D9E587A60B1}" dt="2021-04-03T12:54:47.745" v="5290" actId="47"/>
        <pc:sldMkLst>
          <pc:docMk/>
          <pc:sldMk cId="2612619482" sldId="276"/>
        </pc:sldMkLst>
      </pc:sldChg>
      <pc:sldChg chg="add del">
        <pc:chgData name="s ai" userId="e710d734f6a225af" providerId="LiveId" clId="{587161C0-02ED-4DFA-9292-6D9E587A60B1}" dt="2021-04-03T12:54:47.775" v="5291" actId="47"/>
        <pc:sldMkLst>
          <pc:docMk/>
          <pc:sldMk cId="1256646906" sldId="277"/>
        </pc:sldMkLst>
      </pc:sldChg>
      <pc:sldChg chg="add del">
        <pc:chgData name="s ai" userId="e710d734f6a225af" providerId="LiveId" clId="{587161C0-02ED-4DFA-9292-6D9E587A60B1}" dt="2021-04-03T12:54:47.805" v="5292" actId="47"/>
        <pc:sldMkLst>
          <pc:docMk/>
          <pc:sldMk cId="722472978" sldId="278"/>
        </pc:sldMkLst>
      </pc:sldChg>
      <pc:sldChg chg="add del">
        <pc:chgData name="s ai" userId="e710d734f6a225af" providerId="LiveId" clId="{587161C0-02ED-4DFA-9292-6D9E587A60B1}" dt="2021-04-03T12:54:47.838" v="5293" actId="47"/>
        <pc:sldMkLst>
          <pc:docMk/>
          <pc:sldMk cId="497323052" sldId="279"/>
        </pc:sldMkLst>
      </pc:sldChg>
      <pc:sldChg chg="add del">
        <pc:chgData name="s ai" userId="e710d734f6a225af" providerId="LiveId" clId="{587161C0-02ED-4DFA-9292-6D9E587A60B1}" dt="2021-04-03T12:54:47.869" v="5294" actId="47"/>
        <pc:sldMkLst>
          <pc:docMk/>
          <pc:sldMk cId="144501770" sldId="280"/>
        </pc:sldMkLst>
      </pc:sldChg>
      <pc:sldChg chg="del">
        <pc:chgData name="s ai" userId="e710d734f6a225af" providerId="LiveId" clId="{587161C0-02ED-4DFA-9292-6D9E587A60B1}" dt="2021-04-03T12:53:47.345" v="5242" actId="47"/>
        <pc:sldMkLst>
          <pc:docMk/>
          <pc:sldMk cId="2308336394" sldId="281"/>
        </pc:sldMkLst>
      </pc:sldChg>
      <pc:sldChg chg="addSp delSp modSp add mod">
        <pc:chgData name="s ai" userId="e710d734f6a225af" providerId="LiveId" clId="{587161C0-02ED-4DFA-9292-6D9E587A60B1}" dt="2021-04-03T09:27:04.046" v="3400"/>
        <pc:sldMkLst>
          <pc:docMk/>
          <pc:sldMk cId="1046951284" sldId="282"/>
        </pc:sldMkLst>
        <pc:spChg chg="mod">
          <ac:chgData name="s ai" userId="e710d734f6a225af" providerId="LiveId" clId="{587161C0-02ED-4DFA-9292-6D9E587A60B1}" dt="2021-04-03T09:27:04.046" v="3400"/>
          <ac:spMkLst>
            <pc:docMk/>
            <pc:sldMk cId="1046951284" sldId="282"/>
            <ac:spMk id="3" creationId="{D1D93ACA-5595-436B-925D-28CE28AD904F}"/>
          </ac:spMkLst>
        </pc:spChg>
        <pc:spChg chg="del">
          <ac:chgData name="s ai" userId="e710d734f6a225af" providerId="LiveId" clId="{587161C0-02ED-4DFA-9292-6D9E587A60B1}" dt="2021-03-31T13:24:18.352" v="347" actId="478"/>
          <ac:spMkLst>
            <pc:docMk/>
            <pc:sldMk cId="1046951284" sldId="282"/>
            <ac:spMk id="4" creationId="{140E4880-CD60-40C9-A692-AA97AB168C21}"/>
          </ac:spMkLst>
        </pc:spChg>
        <pc:spChg chg="del">
          <ac:chgData name="s ai" userId="e710d734f6a225af" providerId="LiveId" clId="{587161C0-02ED-4DFA-9292-6D9E587A60B1}" dt="2021-03-31T13:24:18.352" v="347" actId="478"/>
          <ac:spMkLst>
            <pc:docMk/>
            <pc:sldMk cId="1046951284" sldId="282"/>
            <ac:spMk id="5" creationId="{1EEC39F3-E069-4429-8549-BD4DCCFECC24}"/>
          </ac:spMkLst>
        </pc:spChg>
        <pc:spChg chg="del">
          <ac:chgData name="s ai" userId="e710d734f6a225af" providerId="LiveId" clId="{587161C0-02ED-4DFA-9292-6D9E587A60B1}" dt="2021-03-31T13:24:18.352" v="347" actId="478"/>
          <ac:spMkLst>
            <pc:docMk/>
            <pc:sldMk cId="1046951284" sldId="282"/>
            <ac:spMk id="6" creationId="{AD214530-0F1C-4132-9A8F-5918C5CF2D87}"/>
          </ac:spMkLst>
        </pc:spChg>
        <pc:spChg chg="del mod">
          <ac:chgData name="s ai" userId="e710d734f6a225af" providerId="LiveId" clId="{587161C0-02ED-4DFA-9292-6D9E587A60B1}" dt="2021-03-31T14:11:51.823" v="1082" actId="478"/>
          <ac:spMkLst>
            <pc:docMk/>
            <pc:sldMk cId="1046951284" sldId="282"/>
            <ac:spMk id="7" creationId="{2F908825-A443-4216-AA2F-15C27F84275E}"/>
          </ac:spMkLst>
        </pc:spChg>
        <pc:spChg chg="add del mod">
          <ac:chgData name="s ai" userId="e710d734f6a225af" providerId="LiveId" clId="{587161C0-02ED-4DFA-9292-6D9E587A60B1}" dt="2021-03-31T13:24:52.389" v="352"/>
          <ac:spMkLst>
            <pc:docMk/>
            <pc:sldMk cId="1046951284" sldId="282"/>
            <ac:spMk id="9" creationId="{66B77366-6084-4A28-ABC0-3E8035DAE400}"/>
          </ac:spMkLst>
        </pc:spChg>
        <pc:spChg chg="add del mod">
          <ac:chgData name="s ai" userId="e710d734f6a225af" providerId="LiveId" clId="{587161C0-02ED-4DFA-9292-6D9E587A60B1}" dt="2021-03-31T13:24:52.389" v="352"/>
          <ac:spMkLst>
            <pc:docMk/>
            <pc:sldMk cId="1046951284" sldId="282"/>
            <ac:spMk id="10" creationId="{CB11B580-6902-420A-8A13-618C09135D6F}"/>
          </ac:spMkLst>
        </pc:spChg>
        <pc:spChg chg="add del mod">
          <ac:chgData name="s ai" userId="e710d734f6a225af" providerId="LiveId" clId="{587161C0-02ED-4DFA-9292-6D9E587A60B1}" dt="2021-03-31T14:11:51.823" v="1082" actId="478"/>
          <ac:spMkLst>
            <pc:docMk/>
            <pc:sldMk cId="1046951284" sldId="282"/>
            <ac:spMk id="11" creationId="{9916A2C5-3207-4D44-A6EF-A6BD01A16655}"/>
          </ac:spMkLst>
        </pc:spChg>
        <pc:spChg chg="add del mod">
          <ac:chgData name="s ai" userId="e710d734f6a225af" providerId="LiveId" clId="{587161C0-02ED-4DFA-9292-6D9E587A60B1}" dt="2021-03-31T14:11:47.261" v="1081"/>
          <ac:spMkLst>
            <pc:docMk/>
            <pc:sldMk cId="1046951284" sldId="282"/>
            <ac:spMk id="13" creationId="{A3AB6539-33FB-46EC-AEAC-432020C35925}"/>
          </ac:spMkLst>
        </pc:spChg>
        <pc:spChg chg="del">
          <ac:chgData name="s ai" userId="e710d734f6a225af" providerId="LiveId" clId="{587161C0-02ED-4DFA-9292-6D9E587A60B1}" dt="2021-03-31T13:24:18.352" v="347" actId="478"/>
          <ac:spMkLst>
            <pc:docMk/>
            <pc:sldMk cId="1046951284" sldId="282"/>
            <ac:spMk id="14" creationId="{D7660394-48FB-49A6-A802-9C790B3D7552}"/>
          </ac:spMkLst>
        </pc:spChg>
        <pc:spChg chg="add del mod">
          <ac:chgData name="s ai" userId="e710d734f6a225af" providerId="LiveId" clId="{587161C0-02ED-4DFA-9292-6D9E587A60B1}" dt="2021-03-31T13:34:45.709" v="484" actId="478"/>
          <ac:spMkLst>
            <pc:docMk/>
            <pc:sldMk cId="1046951284" sldId="282"/>
            <ac:spMk id="15" creationId="{6D9DBF0A-08AE-40AC-8B0E-B11C6EC5EE79}"/>
          </ac:spMkLst>
        </pc:spChg>
        <pc:spChg chg="del mod">
          <ac:chgData name="s ai" userId="e710d734f6a225af" providerId="LiveId" clId="{587161C0-02ED-4DFA-9292-6D9E587A60B1}" dt="2021-03-31T14:11:47.261" v="1079"/>
          <ac:spMkLst>
            <pc:docMk/>
            <pc:sldMk cId="1046951284" sldId="282"/>
            <ac:spMk id="16" creationId="{5E42A108-6891-4D91-ACDB-7F074CE3A830}"/>
          </ac:spMkLst>
        </pc:spChg>
        <pc:spChg chg="add del mod">
          <ac:chgData name="s ai" userId="e710d734f6a225af" providerId="LiveId" clId="{587161C0-02ED-4DFA-9292-6D9E587A60B1}" dt="2021-03-31T13:34:45.709" v="484" actId="478"/>
          <ac:spMkLst>
            <pc:docMk/>
            <pc:sldMk cId="1046951284" sldId="282"/>
            <ac:spMk id="17" creationId="{750CBEDE-7CED-49DA-AD22-CD0E54E85126}"/>
          </ac:spMkLst>
        </pc:spChg>
        <pc:graphicFrameChg chg="add del mod">
          <ac:chgData name="s ai" userId="e710d734f6a225af" providerId="LiveId" clId="{587161C0-02ED-4DFA-9292-6D9E587A60B1}" dt="2021-03-31T13:35:22.755" v="488" actId="21"/>
          <ac:graphicFrameMkLst>
            <pc:docMk/>
            <pc:sldMk cId="1046951284" sldId="282"/>
            <ac:graphicFrameMk id="18" creationId="{87AB7302-964D-4C35-AE0B-0ADC4BD0CCDE}"/>
          </ac:graphicFrameMkLst>
        </pc:graphicFrameChg>
        <pc:picChg chg="add del">
          <ac:chgData name="s ai" userId="e710d734f6a225af" providerId="LiveId" clId="{587161C0-02ED-4DFA-9292-6D9E587A60B1}" dt="2021-03-31T14:11:57.660" v="1084" actId="22"/>
          <ac:picMkLst>
            <pc:docMk/>
            <pc:sldMk cId="1046951284" sldId="282"/>
            <ac:picMk id="19" creationId="{4B805E3A-7B9D-408D-B7DA-01A947576048}"/>
          </ac:picMkLst>
        </pc:picChg>
        <pc:picChg chg="add">
          <ac:chgData name="s ai" userId="e710d734f6a225af" providerId="LiveId" clId="{587161C0-02ED-4DFA-9292-6D9E587A60B1}" dt="2021-03-31T14:19:10.787" v="1085" actId="22"/>
          <ac:picMkLst>
            <pc:docMk/>
            <pc:sldMk cId="1046951284" sldId="282"/>
            <ac:picMk id="21" creationId="{1E9328B4-8D1F-4FB8-94A7-A0B10829AF7E}"/>
          </ac:picMkLst>
        </pc:picChg>
      </pc:sldChg>
      <pc:sldChg chg="addSp delSp modSp add del mod">
        <pc:chgData name="s ai" userId="e710d734f6a225af" providerId="LiveId" clId="{587161C0-02ED-4DFA-9292-6D9E587A60B1}" dt="2021-04-03T09:27:33.101" v="3405" actId="47"/>
        <pc:sldMkLst>
          <pc:docMk/>
          <pc:sldMk cId="678940453" sldId="283"/>
        </pc:sldMkLst>
        <pc:spChg chg="del">
          <ac:chgData name="s ai" userId="e710d734f6a225af" providerId="LiveId" clId="{587161C0-02ED-4DFA-9292-6D9E587A60B1}" dt="2021-03-31T13:28:19.567" v="461" actId="478"/>
          <ac:spMkLst>
            <pc:docMk/>
            <pc:sldMk cId="678940453" sldId="283"/>
            <ac:spMk id="2" creationId="{F125C73A-8F49-4ECE-8F92-F2029B495833}"/>
          </ac:spMkLst>
        </pc:spChg>
        <pc:spChg chg="del">
          <ac:chgData name="s ai" userId="e710d734f6a225af" providerId="LiveId" clId="{587161C0-02ED-4DFA-9292-6D9E587A60B1}" dt="2021-03-31T13:28:19.567" v="461" actId="478"/>
          <ac:spMkLst>
            <pc:docMk/>
            <pc:sldMk cId="678940453" sldId="283"/>
            <ac:spMk id="3" creationId="{B7A3F1B6-1A37-4351-8E61-A911ACD3DEC2}"/>
          </ac:spMkLst>
        </pc:spChg>
        <pc:spChg chg="add mod">
          <ac:chgData name="s ai" userId="e710d734f6a225af" providerId="LiveId" clId="{587161C0-02ED-4DFA-9292-6D9E587A60B1}" dt="2021-03-31T13:28:23.048" v="463" actId="1076"/>
          <ac:spMkLst>
            <pc:docMk/>
            <pc:sldMk cId="678940453" sldId="283"/>
            <ac:spMk id="4" creationId="{268E8658-7AF1-41F6-A9EC-DC8AE7E692A4}"/>
          </ac:spMkLst>
        </pc:spChg>
        <pc:spChg chg="add mod">
          <ac:chgData name="s ai" userId="e710d734f6a225af" providerId="LiveId" clId="{587161C0-02ED-4DFA-9292-6D9E587A60B1}" dt="2021-03-31T13:28:34.503" v="465" actId="1076"/>
          <ac:spMkLst>
            <pc:docMk/>
            <pc:sldMk cId="678940453" sldId="283"/>
            <ac:spMk id="6" creationId="{6B524515-BA98-40B5-A1E2-0F68F2FF5B89}"/>
          </ac:spMkLst>
        </pc:spChg>
        <pc:graphicFrameChg chg="add del mod">
          <ac:chgData name="s ai" userId="e710d734f6a225af" providerId="LiveId" clId="{587161C0-02ED-4DFA-9292-6D9E587A60B1}" dt="2021-03-31T13:51:20.583" v="1056" actId="478"/>
          <ac:graphicFrameMkLst>
            <pc:docMk/>
            <pc:sldMk cId="678940453" sldId="283"/>
            <ac:graphicFrameMk id="5" creationId="{61EE5A15-0023-4530-BC8A-E931D5733FBE}"/>
          </ac:graphicFrameMkLst>
        </pc:graphicFrameChg>
        <pc:graphicFrameChg chg="add del mod">
          <ac:chgData name="s ai" userId="e710d734f6a225af" providerId="LiveId" clId="{587161C0-02ED-4DFA-9292-6D9E587A60B1}" dt="2021-03-31T14:09:01.850" v="1071" actId="478"/>
          <ac:graphicFrameMkLst>
            <pc:docMk/>
            <pc:sldMk cId="678940453" sldId="283"/>
            <ac:graphicFrameMk id="7" creationId="{0B3D16A5-4C94-4164-8674-258ED607D38A}"/>
          </ac:graphicFrameMkLst>
        </pc:graphicFrameChg>
        <pc:graphicFrameChg chg="add del modGraphic">
          <ac:chgData name="s ai" userId="e710d734f6a225af" providerId="LiveId" clId="{587161C0-02ED-4DFA-9292-6D9E587A60B1}" dt="2021-03-31T13:31:59.655" v="472" actId="27309"/>
          <ac:graphicFrameMkLst>
            <pc:docMk/>
            <pc:sldMk cId="678940453" sldId="283"/>
            <ac:graphicFrameMk id="9" creationId="{9EBA634D-3981-43E0-9002-E15966B765E4}"/>
          </ac:graphicFrameMkLst>
        </pc:graphicFrameChg>
      </pc:sldChg>
      <pc:sldChg chg="addSp delSp modSp add mod ord">
        <pc:chgData name="s ai" userId="e710d734f6a225af" providerId="LiveId" clId="{587161C0-02ED-4DFA-9292-6D9E587A60B1}" dt="2021-04-03T09:27:06.448" v="3401"/>
        <pc:sldMkLst>
          <pc:docMk/>
          <pc:sldMk cId="775585409" sldId="284"/>
        </pc:sldMkLst>
        <pc:spChg chg="add mod">
          <ac:chgData name="s ai" userId="e710d734f6a225af" providerId="LiveId" clId="{587161C0-02ED-4DFA-9292-6D9E587A60B1}" dt="2021-03-31T13:33:17.116" v="480" actId="1076"/>
          <ac:spMkLst>
            <pc:docMk/>
            <pc:sldMk cId="775585409" sldId="284"/>
            <ac:spMk id="2" creationId="{A5FE42C9-BA08-42F6-A63C-20D9407504D4}"/>
          </ac:spMkLst>
        </pc:spChg>
        <pc:spChg chg="mod">
          <ac:chgData name="s ai" userId="e710d734f6a225af" providerId="LiveId" clId="{587161C0-02ED-4DFA-9292-6D9E587A60B1}" dt="2021-04-03T09:27:06.448" v="3401"/>
          <ac:spMkLst>
            <pc:docMk/>
            <pc:sldMk cId="775585409" sldId="284"/>
            <ac:spMk id="3" creationId="{D1D93ACA-5595-436B-925D-28CE28AD904F}"/>
          </ac:spMkLst>
        </pc:spChg>
        <pc:spChg chg="del">
          <ac:chgData name="s ai" userId="e710d734f6a225af" providerId="LiveId" clId="{587161C0-02ED-4DFA-9292-6D9E587A60B1}" dt="2021-03-31T13:33:02.035" v="476" actId="478"/>
          <ac:spMkLst>
            <pc:docMk/>
            <pc:sldMk cId="775585409" sldId="284"/>
            <ac:spMk id="7" creationId="{2F908825-A443-4216-AA2F-15C27F84275E}"/>
          </ac:spMkLst>
        </pc:spChg>
        <pc:spChg chg="del">
          <ac:chgData name="s ai" userId="e710d734f6a225af" providerId="LiveId" clId="{587161C0-02ED-4DFA-9292-6D9E587A60B1}" dt="2021-03-31T13:33:02.035" v="476" actId="478"/>
          <ac:spMkLst>
            <pc:docMk/>
            <pc:sldMk cId="775585409" sldId="284"/>
            <ac:spMk id="11" creationId="{9916A2C5-3207-4D44-A6EF-A6BD01A16655}"/>
          </ac:spMkLst>
        </pc:spChg>
        <pc:spChg chg="add del mod">
          <ac:chgData name="s ai" userId="e710d734f6a225af" providerId="LiveId" clId="{587161C0-02ED-4DFA-9292-6D9E587A60B1}" dt="2021-03-31T13:43:10.874" v="866" actId="21"/>
          <ac:spMkLst>
            <pc:docMk/>
            <pc:sldMk cId="775585409" sldId="284"/>
            <ac:spMk id="12" creationId="{F43F9542-E3CF-4877-9AB4-017599C38318}"/>
          </ac:spMkLst>
        </pc:spChg>
        <pc:spChg chg="del">
          <ac:chgData name="s ai" userId="e710d734f6a225af" providerId="LiveId" clId="{587161C0-02ED-4DFA-9292-6D9E587A60B1}" dt="2021-03-31T13:33:02.035" v="476" actId="478"/>
          <ac:spMkLst>
            <pc:docMk/>
            <pc:sldMk cId="775585409" sldId="284"/>
            <ac:spMk id="13" creationId="{A3AB6539-33FB-46EC-AEAC-432020C35925}"/>
          </ac:spMkLst>
        </pc:spChg>
        <pc:spChg chg="add del mod">
          <ac:chgData name="s ai" userId="e710d734f6a225af" providerId="LiveId" clId="{587161C0-02ED-4DFA-9292-6D9E587A60B1}" dt="2021-03-31T13:43:10.874" v="866" actId="21"/>
          <ac:spMkLst>
            <pc:docMk/>
            <pc:sldMk cId="775585409" sldId="284"/>
            <ac:spMk id="14" creationId="{85E13399-9E01-4C36-A6F3-973D730C72DC}"/>
          </ac:spMkLst>
        </pc:spChg>
        <pc:spChg chg="mod">
          <ac:chgData name="s ai" userId="e710d734f6a225af" providerId="LiveId" clId="{587161C0-02ED-4DFA-9292-6D9E587A60B1}" dt="2021-03-31T13:33:17.116" v="480" actId="1076"/>
          <ac:spMkLst>
            <pc:docMk/>
            <pc:sldMk cId="775585409" sldId="284"/>
            <ac:spMk id="15" creationId="{6D9DBF0A-08AE-40AC-8B0E-B11C6EC5EE79}"/>
          </ac:spMkLst>
        </pc:spChg>
        <pc:spChg chg="del">
          <ac:chgData name="s ai" userId="e710d734f6a225af" providerId="LiveId" clId="{587161C0-02ED-4DFA-9292-6D9E587A60B1}" dt="2021-03-31T13:33:02.035" v="476" actId="478"/>
          <ac:spMkLst>
            <pc:docMk/>
            <pc:sldMk cId="775585409" sldId="284"/>
            <ac:spMk id="16" creationId="{5E42A108-6891-4D91-ACDB-7F074CE3A830}"/>
          </ac:spMkLst>
        </pc:spChg>
        <pc:spChg chg="mod">
          <ac:chgData name="s ai" userId="e710d734f6a225af" providerId="LiveId" clId="{587161C0-02ED-4DFA-9292-6D9E587A60B1}" dt="2021-03-31T13:33:17.116" v="480" actId="1076"/>
          <ac:spMkLst>
            <pc:docMk/>
            <pc:sldMk cId="775585409" sldId="284"/>
            <ac:spMk id="17" creationId="{750CBEDE-7CED-49DA-AD22-CD0E54E85126}"/>
          </ac:spMkLst>
        </pc:spChg>
        <pc:spChg chg="add del mod">
          <ac:chgData name="s ai" userId="e710d734f6a225af" providerId="LiveId" clId="{587161C0-02ED-4DFA-9292-6D9E587A60B1}" dt="2021-03-31T13:43:10.874" v="866" actId="21"/>
          <ac:spMkLst>
            <pc:docMk/>
            <pc:sldMk cId="775585409" sldId="284"/>
            <ac:spMk id="18" creationId="{217908A6-D798-4072-A852-5DA0CB58FC1B}"/>
          </ac:spMkLst>
        </pc:spChg>
        <pc:graphicFrameChg chg="add del mod">
          <ac:chgData name="s ai" userId="e710d734f6a225af" providerId="LiveId" clId="{587161C0-02ED-4DFA-9292-6D9E587A60B1}" dt="2021-03-31T13:42:52.554" v="863" actId="21"/>
          <ac:graphicFrameMkLst>
            <pc:docMk/>
            <pc:sldMk cId="775585409" sldId="284"/>
            <ac:graphicFrameMk id="4" creationId="{EE7BFF02-4A5F-4D81-9A27-9AFB69E0A0B0}"/>
          </ac:graphicFrameMkLst>
        </pc:graphicFrameChg>
        <pc:graphicFrameChg chg="add del mod">
          <ac:chgData name="s ai" userId="e710d734f6a225af" providerId="LiveId" clId="{587161C0-02ED-4DFA-9292-6D9E587A60B1}" dt="2021-03-31T13:50:48.961" v="1053" actId="478"/>
          <ac:graphicFrameMkLst>
            <pc:docMk/>
            <pc:sldMk cId="775585409" sldId="284"/>
            <ac:graphicFrameMk id="19" creationId="{C035F5BD-F7EB-40EB-86E3-CF7EB9A1D66D}"/>
          </ac:graphicFrameMkLst>
        </pc:graphicFrameChg>
        <pc:picChg chg="add mod">
          <ac:chgData name="s ai" userId="e710d734f6a225af" providerId="LiveId" clId="{587161C0-02ED-4DFA-9292-6D9E587A60B1}" dt="2021-03-31T13:50:51.436" v="1055" actId="1076"/>
          <ac:picMkLst>
            <pc:docMk/>
            <pc:sldMk cId="775585409" sldId="284"/>
            <ac:picMk id="6" creationId="{0AFD86F0-C801-4EB9-95F3-72188F347DC5}"/>
          </ac:picMkLst>
        </pc:picChg>
      </pc:sldChg>
      <pc:sldChg chg="addSp delSp modSp add mod ord">
        <pc:chgData name="s ai" userId="e710d734f6a225af" providerId="LiveId" clId="{587161C0-02ED-4DFA-9292-6D9E587A60B1}" dt="2021-04-20T13:48:33.210" v="14559"/>
        <pc:sldMkLst>
          <pc:docMk/>
          <pc:sldMk cId="2694323476" sldId="285"/>
        </pc:sldMkLst>
        <pc:spChg chg="del">
          <ac:chgData name="s ai" userId="e710d734f6a225af" providerId="LiveId" clId="{587161C0-02ED-4DFA-9292-6D9E587A60B1}" dt="2021-03-31T14:21:19.080" v="1091" actId="478"/>
          <ac:spMkLst>
            <pc:docMk/>
            <pc:sldMk cId="2694323476" sldId="285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2T23:48:54.271" v="1124"/>
          <ac:spMkLst>
            <pc:docMk/>
            <pc:sldMk cId="2694323476" sldId="285"/>
            <ac:spMk id="4" creationId="{7B912665-76F4-455E-8B15-06567F671AB0}"/>
          </ac:spMkLst>
        </pc:spChg>
        <pc:spChg chg="add mod">
          <ac:chgData name="s ai" userId="e710d734f6a225af" providerId="LiveId" clId="{587161C0-02ED-4DFA-9292-6D9E587A60B1}" dt="2021-04-03T09:44:37.750" v="3692" actId="20577"/>
          <ac:spMkLst>
            <pc:docMk/>
            <pc:sldMk cId="2694323476" sldId="285"/>
            <ac:spMk id="5" creationId="{B7D0FD7E-7030-4F5A-93C3-2A95C92AD52E}"/>
          </ac:spMkLst>
        </pc:spChg>
        <pc:spChg chg="add mod">
          <ac:chgData name="s ai" userId="e710d734f6a225af" providerId="LiveId" clId="{587161C0-02ED-4DFA-9292-6D9E587A60B1}" dt="2021-04-03T00:16:41.870" v="1666" actId="692"/>
          <ac:spMkLst>
            <pc:docMk/>
            <pc:sldMk cId="2694323476" sldId="285"/>
            <ac:spMk id="6" creationId="{356122DB-28BF-4A20-8288-9BD6A40DC842}"/>
          </ac:spMkLst>
        </pc:spChg>
        <pc:picChg chg="add mod">
          <ac:chgData name="s ai" userId="e710d734f6a225af" providerId="LiveId" clId="{587161C0-02ED-4DFA-9292-6D9E587A60B1}" dt="2021-04-03T00:16:21.100" v="1660" actId="1076"/>
          <ac:picMkLst>
            <pc:docMk/>
            <pc:sldMk cId="2694323476" sldId="285"/>
            <ac:picMk id="3" creationId="{87829CD7-2C96-43A8-A0A5-83D618669B8D}"/>
          </ac:picMkLst>
        </pc:picChg>
        <pc:picChg chg="add del">
          <ac:chgData name="s ai" userId="e710d734f6a225af" providerId="LiveId" clId="{587161C0-02ED-4DFA-9292-6D9E587A60B1}" dt="2021-03-31T14:23:08.685" v="1106" actId="478"/>
          <ac:picMkLst>
            <pc:docMk/>
            <pc:sldMk cId="2694323476" sldId="285"/>
            <ac:picMk id="5" creationId="{81BDFD12-C4E1-476C-B145-08C65FE8E70E}"/>
          </ac:picMkLst>
        </pc:picChg>
        <pc:picChg chg="add del mod">
          <ac:chgData name="s ai" userId="e710d734f6a225af" providerId="LiveId" clId="{587161C0-02ED-4DFA-9292-6D9E587A60B1}" dt="2021-04-20T13:48:33.210" v="14559"/>
          <ac:picMkLst>
            <pc:docMk/>
            <pc:sldMk cId="2694323476" sldId="285"/>
            <ac:picMk id="7" creationId="{D4C3D63E-E540-41E0-9FBD-1022A0A8D747}"/>
          </ac:picMkLst>
        </pc:picChg>
        <pc:picChg chg="add del mod">
          <ac:chgData name="s ai" userId="e710d734f6a225af" providerId="LiveId" clId="{587161C0-02ED-4DFA-9292-6D9E587A60B1}" dt="2021-04-02T23:46:55.248" v="1115" actId="478"/>
          <ac:picMkLst>
            <pc:docMk/>
            <pc:sldMk cId="2694323476" sldId="285"/>
            <ac:picMk id="7" creationId="{E96A70CF-6685-41EF-B6FA-282AFD473C1D}"/>
          </ac:picMkLst>
        </pc:picChg>
      </pc:sldChg>
      <pc:sldChg chg="addSp delSp modSp add mod ord">
        <pc:chgData name="s ai" userId="e710d734f6a225af" providerId="LiveId" clId="{587161C0-02ED-4DFA-9292-6D9E587A60B1}" dt="2021-04-20T13:31:46.993" v="14038" actId="20577"/>
        <pc:sldMkLst>
          <pc:docMk/>
          <pc:sldMk cId="3319298795" sldId="286"/>
        </pc:sldMkLst>
        <pc:spChg chg="mod">
          <ac:chgData name="s ai" userId="e710d734f6a225af" providerId="LiveId" clId="{587161C0-02ED-4DFA-9292-6D9E587A60B1}" dt="2021-04-20T13:18:45.654" v="13124" actId="255"/>
          <ac:spMkLst>
            <pc:docMk/>
            <pc:sldMk cId="3319298795" sldId="286"/>
            <ac:spMk id="2" creationId="{0A9380E5-CD98-4942-8BF3-C674A21D7D54}"/>
          </ac:spMkLst>
        </pc:spChg>
        <pc:spChg chg="add del mod">
          <ac:chgData name="s ai" userId="e710d734f6a225af" providerId="LiveId" clId="{587161C0-02ED-4DFA-9292-6D9E587A60B1}" dt="2021-04-02T23:57:11.100" v="1134"/>
          <ac:spMkLst>
            <pc:docMk/>
            <pc:sldMk cId="3319298795" sldId="286"/>
            <ac:spMk id="2" creationId="{8CEB3559-AC78-4EF4-9F6A-D94E0A01DA7B}"/>
          </ac:spMkLst>
        </pc:spChg>
        <pc:spChg chg="del">
          <ac:chgData name="s ai" userId="e710d734f6a225af" providerId="LiveId" clId="{587161C0-02ED-4DFA-9292-6D9E587A60B1}" dt="2021-04-02T23:48:58.456" v="1125" actId="478"/>
          <ac:spMkLst>
            <pc:docMk/>
            <pc:sldMk cId="3319298795" sldId="286"/>
            <ac:spMk id="3" creationId="{A7D47545-5AC6-4894-B055-735CB88F6B98}"/>
          </ac:spMkLst>
        </pc:spChg>
        <pc:spChg chg="add del mod">
          <ac:chgData name="s ai" userId="e710d734f6a225af" providerId="LiveId" clId="{587161C0-02ED-4DFA-9292-6D9E587A60B1}" dt="2021-04-03T00:06:57.714" v="1562" actId="21"/>
          <ac:spMkLst>
            <pc:docMk/>
            <pc:sldMk cId="3319298795" sldId="286"/>
            <ac:spMk id="4" creationId="{20963392-2B96-46FE-A242-7D9BA83A5426}"/>
          </ac:spMkLst>
        </pc:spChg>
        <pc:spChg chg="add mod">
          <ac:chgData name="s ai" userId="e710d734f6a225af" providerId="LiveId" clId="{587161C0-02ED-4DFA-9292-6D9E587A60B1}" dt="2021-04-02T23:56:56.279" v="1131" actId="571"/>
          <ac:spMkLst>
            <pc:docMk/>
            <pc:sldMk cId="3319298795" sldId="286"/>
            <ac:spMk id="5" creationId="{03419EB2-B7E2-489D-A57E-D4B665A27E8C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5" creationId="{22AA8661-09CE-4FEE-8FA8-8D784D3CC838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6" creationId="{368847B0-BA58-42CD-B832-F5957294893D}"/>
          </ac:spMkLst>
        </pc:spChg>
        <pc:spChg chg="add del mod">
          <ac:chgData name="s ai" userId="e710d734f6a225af" providerId="LiveId" clId="{587161C0-02ED-4DFA-9292-6D9E587A60B1}" dt="2021-04-03T00:07:00.041" v="1563" actId="21"/>
          <ac:spMkLst>
            <pc:docMk/>
            <pc:sldMk cId="3319298795" sldId="286"/>
            <ac:spMk id="6" creationId="{516399DE-0C63-4B0C-B7AD-6080B6AF1961}"/>
          </ac:spMkLst>
        </pc:spChg>
        <pc:spChg chg="add mod">
          <ac:chgData name="s ai" userId="e710d734f6a225af" providerId="LiveId" clId="{587161C0-02ED-4DFA-9292-6D9E587A60B1}" dt="2021-04-20T13:18:27.868" v="13119" actId="20577"/>
          <ac:spMkLst>
            <pc:docMk/>
            <pc:sldMk cId="3319298795" sldId="286"/>
            <ac:spMk id="7" creationId="{F8F5EABB-34FD-478E-944E-8B79001C0968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8" creationId="{99BAA78B-5F47-4135-B6B5-E45AE5778EB2}"/>
          </ac:spMkLst>
        </pc:spChg>
        <pc:spChg chg="add del mod">
          <ac:chgData name="s ai" userId="e710d734f6a225af" providerId="LiveId" clId="{587161C0-02ED-4DFA-9292-6D9E587A60B1}" dt="2021-04-03T00:12:49.653" v="1617" actId="767"/>
          <ac:spMkLst>
            <pc:docMk/>
            <pc:sldMk cId="3319298795" sldId="286"/>
            <ac:spMk id="8" creationId="{A8661E7F-A59A-43FC-87CD-D9EC7F1EF853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9" creationId="{86E3F630-42AB-450B-AFB7-2DCEE7B7C5D4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10" creationId="{D27C0A63-1B55-4EB0-AE73-200C48D94ABD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11" creationId="{D69A46BC-8C25-4F66-9D37-8DC23FA3CFA5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12" creationId="{CDE16171-9C21-4BA8-9A65-6282A3624B97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13" creationId="{EC7C8189-95C8-484B-9BCF-5FE2FE2E0773}"/>
          </ac:spMkLst>
        </pc:spChg>
        <pc:spChg chg="add del mod">
          <ac:chgData name="s ai" userId="e710d734f6a225af" providerId="LiveId" clId="{587161C0-02ED-4DFA-9292-6D9E587A60B1}" dt="2021-04-20T13:15:43.348" v="12811" actId="478"/>
          <ac:spMkLst>
            <pc:docMk/>
            <pc:sldMk cId="3319298795" sldId="286"/>
            <ac:spMk id="14" creationId="{78A08AF7-9189-498C-9B24-5FCB05D0C2C6}"/>
          </ac:spMkLst>
        </pc:spChg>
        <pc:spChg chg="add mod">
          <ac:chgData name="s ai" userId="e710d734f6a225af" providerId="LiveId" clId="{587161C0-02ED-4DFA-9292-6D9E587A60B1}" dt="2021-04-20T13:20:29.770" v="13160" actId="1076"/>
          <ac:spMkLst>
            <pc:docMk/>
            <pc:sldMk cId="3319298795" sldId="286"/>
            <ac:spMk id="15" creationId="{5AAD0160-1300-4174-9E31-29BC2C647F5D}"/>
          </ac:spMkLst>
        </pc:spChg>
        <pc:spChg chg="add del mod">
          <ac:chgData name="s ai" userId="e710d734f6a225af" providerId="LiveId" clId="{587161C0-02ED-4DFA-9292-6D9E587A60B1}" dt="2021-04-03T00:23:13.457" v="1932" actId="21"/>
          <ac:spMkLst>
            <pc:docMk/>
            <pc:sldMk cId="3319298795" sldId="286"/>
            <ac:spMk id="15" creationId="{A2673A45-F5E5-47A3-8F65-E9188A723672}"/>
          </ac:spMkLst>
        </pc:spChg>
        <pc:spChg chg="add mod">
          <ac:chgData name="s ai" userId="e710d734f6a225af" providerId="LiveId" clId="{587161C0-02ED-4DFA-9292-6D9E587A60B1}" dt="2021-04-03T09:45:02.590" v="3708"/>
          <ac:spMkLst>
            <pc:docMk/>
            <pc:sldMk cId="3319298795" sldId="286"/>
            <ac:spMk id="16" creationId="{9E845A14-9CAB-4AE2-AECF-0A5CDE30FEC8}"/>
          </ac:spMkLst>
        </pc:spChg>
        <pc:spChg chg="add mod">
          <ac:chgData name="s ai" userId="e710d734f6a225af" providerId="LiveId" clId="{587161C0-02ED-4DFA-9292-6D9E587A60B1}" dt="2021-04-20T13:20:27.330" v="13159" actId="1076"/>
          <ac:spMkLst>
            <pc:docMk/>
            <pc:sldMk cId="3319298795" sldId="286"/>
            <ac:spMk id="17" creationId="{0B243116-FE1B-4F13-9BFA-729C9A92CC8B}"/>
          </ac:spMkLst>
        </pc:spChg>
        <pc:spChg chg="add mod">
          <ac:chgData name="s ai" userId="e710d734f6a225af" providerId="LiveId" clId="{587161C0-02ED-4DFA-9292-6D9E587A60B1}" dt="2021-04-20T13:27:23.542" v="13669" actId="1076"/>
          <ac:spMkLst>
            <pc:docMk/>
            <pc:sldMk cId="3319298795" sldId="286"/>
            <ac:spMk id="18" creationId="{5F07D7EC-7DE7-4F9E-92D8-2F9708FDA1EC}"/>
          </ac:spMkLst>
        </pc:spChg>
        <pc:spChg chg="add mod">
          <ac:chgData name="s ai" userId="e710d734f6a225af" providerId="LiveId" clId="{587161C0-02ED-4DFA-9292-6D9E587A60B1}" dt="2021-04-20T13:21:07.040" v="13199" actId="20577"/>
          <ac:spMkLst>
            <pc:docMk/>
            <pc:sldMk cId="3319298795" sldId="286"/>
            <ac:spMk id="19" creationId="{3C409070-14B9-422D-9782-980FDC3A7066}"/>
          </ac:spMkLst>
        </pc:spChg>
        <pc:spChg chg="add del mod">
          <ac:chgData name="s ai" userId="e710d734f6a225af" providerId="LiveId" clId="{587161C0-02ED-4DFA-9292-6D9E587A60B1}" dt="2021-04-20T13:21:13.566" v="13203"/>
          <ac:spMkLst>
            <pc:docMk/>
            <pc:sldMk cId="3319298795" sldId="286"/>
            <ac:spMk id="20" creationId="{C03667C5-25F1-463C-BC57-9F059BFC4768}"/>
          </ac:spMkLst>
        </pc:spChg>
        <pc:spChg chg="add mod">
          <ac:chgData name="s ai" userId="e710d734f6a225af" providerId="LiveId" clId="{587161C0-02ED-4DFA-9292-6D9E587A60B1}" dt="2021-04-20T13:27:17.603" v="13667" actId="20577"/>
          <ac:spMkLst>
            <pc:docMk/>
            <pc:sldMk cId="3319298795" sldId="286"/>
            <ac:spMk id="21" creationId="{EE640D0C-B0CF-4CAE-B677-D82F0CD76A4E}"/>
          </ac:spMkLst>
        </pc:spChg>
        <pc:spChg chg="add mod">
          <ac:chgData name="s ai" userId="e710d734f6a225af" providerId="LiveId" clId="{587161C0-02ED-4DFA-9292-6D9E587A60B1}" dt="2021-04-20T13:27:28.053" v="13670" actId="1076"/>
          <ac:spMkLst>
            <pc:docMk/>
            <pc:sldMk cId="3319298795" sldId="286"/>
            <ac:spMk id="22" creationId="{D8EB09DB-B44A-436C-B3B3-79625FD50C0D}"/>
          </ac:spMkLst>
        </pc:spChg>
        <pc:spChg chg="add mod">
          <ac:chgData name="s ai" userId="e710d734f6a225af" providerId="LiveId" clId="{587161C0-02ED-4DFA-9292-6D9E587A60B1}" dt="2021-04-20T13:27:55.358" v="13672" actId="1076"/>
          <ac:spMkLst>
            <pc:docMk/>
            <pc:sldMk cId="3319298795" sldId="286"/>
            <ac:spMk id="23" creationId="{947CC0E3-FFBA-4683-9899-8753E1607362}"/>
          </ac:spMkLst>
        </pc:spChg>
        <pc:spChg chg="add mod">
          <ac:chgData name="s ai" userId="e710d734f6a225af" providerId="LiveId" clId="{587161C0-02ED-4DFA-9292-6D9E587A60B1}" dt="2021-04-20T13:31:46.993" v="14038" actId="20577"/>
          <ac:spMkLst>
            <pc:docMk/>
            <pc:sldMk cId="3319298795" sldId="286"/>
            <ac:spMk id="24" creationId="{83EBBA5D-482C-44CF-9932-E129843C4033}"/>
          </ac:spMkLst>
        </pc:spChg>
      </pc:sldChg>
      <pc:sldChg chg="addSp delSp modSp add del mod">
        <pc:chgData name="s ai" userId="e710d734f6a225af" providerId="LiveId" clId="{587161C0-02ED-4DFA-9292-6D9E587A60B1}" dt="2021-04-20T13:44:50.626" v="14550" actId="47"/>
        <pc:sldMkLst>
          <pc:docMk/>
          <pc:sldMk cId="3040119928" sldId="287"/>
        </pc:sldMkLst>
        <pc:spChg chg="del">
          <ac:chgData name="s ai" userId="e710d734f6a225af" providerId="LiveId" clId="{587161C0-02ED-4DFA-9292-6D9E587A60B1}" dt="2021-04-03T00:21:43.978" v="1874" actId="478"/>
          <ac:spMkLst>
            <pc:docMk/>
            <pc:sldMk cId="3040119928" sldId="287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3:19:55.758" v="5479" actId="1076"/>
          <ac:spMkLst>
            <pc:docMk/>
            <pc:sldMk cId="3040119928" sldId="287"/>
            <ac:spMk id="4" creationId="{1E20BD97-B11B-4984-8E27-76EB651AAE21}"/>
          </ac:spMkLst>
        </pc:spChg>
        <pc:spChg chg="add del mod">
          <ac:chgData name="s ai" userId="e710d734f6a225af" providerId="LiveId" clId="{587161C0-02ED-4DFA-9292-6D9E587A60B1}" dt="2021-04-03T00:22:30.961" v="1926"/>
          <ac:spMkLst>
            <pc:docMk/>
            <pc:sldMk cId="3040119928" sldId="287"/>
            <ac:spMk id="5" creationId="{74340C90-F1BA-4158-9D34-37F0D17D00B6}"/>
          </ac:spMkLst>
        </pc:spChg>
        <pc:spChg chg="add mod">
          <ac:chgData name="s ai" userId="e710d734f6a225af" providerId="LiveId" clId="{587161C0-02ED-4DFA-9292-6D9E587A60B1}" dt="2021-04-03T13:19:58.852" v="5480" actId="1076"/>
          <ac:spMkLst>
            <pc:docMk/>
            <pc:sldMk cId="3040119928" sldId="287"/>
            <ac:spMk id="6" creationId="{7BF7822C-E8C1-4C66-9CED-23C684A5D4B1}"/>
          </ac:spMkLst>
        </pc:spChg>
        <pc:spChg chg="add mod">
          <ac:chgData name="s ai" userId="e710d734f6a225af" providerId="LiveId" clId="{587161C0-02ED-4DFA-9292-6D9E587A60B1}" dt="2021-04-03T13:20:01.976" v="5481" actId="1076"/>
          <ac:spMkLst>
            <pc:docMk/>
            <pc:sldMk cId="3040119928" sldId="287"/>
            <ac:spMk id="7" creationId="{A1626F65-C86D-4256-AFDF-22CFB5958C9C}"/>
          </ac:spMkLst>
        </pc:spChg>
        <pc:spChg chg="add mod">
          <ac:chgData name="s ai" userId="e710d734f6a225af" providerId="LiveId" clId="{587161C0-02ED-4DFA-9292-6D9E587A60B1}" dt="2021-04-03T13:20:04.350" v="5482" actId="1076"/>
          <ac:spMkLst>
            <pc:docMk/>
            <pc:sldMk cId="3040119928" sldId="287"/>
            <ac:spMk id="8" creationId="{C74FD6EE-8EEE-45E0-B46C-ED22F4C49934}"/>
          </ac:spMkLst>
        </pc:spChg>
        <pc:spChg chg="add del mod">
          <ac:chgData name="s ai" userId="e710d734f6a225af" providerId="LiveId" clId="{587161C0-02ED-4DFA-9292-6D9E587A60B1}" dt="2021-04-20T13:15:30.509" v="12807" actId="21"/>
          <ac:spMkLst>
            <pc:docMk/>
            <pc:sldMk cId="3040119928" sldId="287"/>
            <ac:spMk id="9" creationId="{DC28AD00-9654-49D4-BF54-D2FDB662EEAB}"/>
          </ac:spMkLst>
        </pc:spChg>
        <pc:spChg chg="add mod">
          <ac:chgData name="s ai" userId="e710d734f6a225af" providerId="LiveId" clId="{587161C0-02ED-4DFA-9292-6D9E587A60B1}" dt="2021-04-03T13:20:55.182" v="5486" actId="1076"/>
          <ac:spMkLst>
            <pc:docMk/>
            <pc:sldMk cId="3040119928" sldId="287"/>
            <ac:spMk id="10" creationId="{9E0BA630-AB72-490B-83BA-2CD8CEBFA932}"/>
          </ac:spMkLst>
        </pc:spChg>
        <pc:spChg chg="add mod">
          <ac:chgData name="s ai" userId="e710d734f6a225af" providerId="LiveId" clId="{587161C0-02ED-4DFA-9292-6D9E587A60B1}" dt="2021-04-03T13:20:57.223" v="5487" actId="1076"/>
          <ac:spMkLst>
            <pc:docMk/>
            <pc:sldMk cId="3040119928" sldId="287"/>
            <ac:spMk id="11" creationId="{3DFDFDAF-BA38-4FAE-AD96-AEECD7C2C3FF}"/>
          </ac:spMkLst>
        </pc:spChg>
        <pc:spChg chg="add mod">
          <ac:chgData name="s ai" userId="e710d734f6a225af" providerId="LiveId" clId="{587161C0-02ED-4DFA-9292-6D9E587A60B1}" dt="2021-04-03T13:20:53.084" v="5485" actId="1076"/>
          <ac:spMkLst>
            <pc:docMk/>
            <pc:sldMk cId="3040119928" sldId="287"/>
            <ac:spMk id="12" creationId="{EB67CBF9-7F99-427C-84BA-8C097427EC8E}"/>
          </ac:spMkLst>
        </pc:spChg>
        <pc:spChg chg="add mod">
          <ac:chgData name="s ai" userId="e710d734f6a225af" providerId="LiveId" clId="{587161C0-02ED-4DFA-9292-6D9E587A60B1}" dt="2021-04-03T11:43:55.847" v="5003" actId="2711"/>
          <ac:spMkLst>
            <pc:docMk/>
            <pc:sldMk cId="3040119928" sldId="287"/>
            <ac:spMk id="13" creationId="{47F6BDBA-3ABA-4B02-BA18-0C5A4C08B325}"/>
          </ac:spMkLst>
        </pc:spChg>
        <pc:spChg chg="add del mod">
          <ac:chgData name="s ai" userId="e710d734f6a225af" providerId="LiveId" clId="{587161C0-02ED-4DFA-9292-6D9E587A60B1}" dt="2021-04-03T04:54:24.117" v="3181" actId="478"/>
          <ac:spMkLst>
            <pc:docMk/>
            <pc:sldMk cId="3040119928" sldId="287"/>
            <ac:spMk id="14" creationId="{001B6797-4E25-4475-A103-9B5992685373}"/>
          </ac:spMkLst>
        </pc:spChg>
        <pc:spChg chg="add del mod">
          <ac:chgData name="s ai" userId="e710d734f6a225af" providerId="LiveId" clId="{587161C0-02ED-4DFA-9292-6D9E587A60B1}" dt="2021-04-03T13:19:02.792" v="5464"/>
          <ac:spMkLst>
            <pc:docMk/>
            <pc:sldMk cId="3040119928" sldId="287"/>
            <ac:spMk id="14" creationId="{786CD06F-9AF1-4D25-9765-A35A3E5D7622}"/>
          </ac:spMkLst>
        </pc:spChg>
        <pc:spChg chg="add del mod">
          <ac:chgData name="s ai" userId="e710d734f6a225af" providerId="LiveId" clId="{587161C0-02ED-4DFA-9292-6D9E587A60B1}" dt="2021-04-03T04:54:24.117" v="3181" actId="478"/>
          <ac:spMkLst>
            <pc:docMk/>
            <pc:sldMk cId="3040119928" sldId="287"/>
            <ac:spMk id="15" creationId="{3A362AD5-5A5D-4333-90EB-ADD91C2544F6}"/>
          </ac:spMkLst>
        </pc:spChg>
        <pc:spChg chg="add del mod">
          <ac:chgData name="s ai" userId="e710d734f6a225af" providerId="LiveId" clId="{587161C0-02ED-4DFA-9292-6D9E587A60B1}" dt="2021-04-03T13:19:02.792" v="5464"/>
          <ac:spMkLst>
            <pc:docMk/>
            <pc:sldMk cId="3040119928" sldId="287"/>
            <ac:spMk id="15" creationId="{4C6D1262-4265-485F-B6F6-29B0380F2EEE}"/>
          </ac:spMkLst>
        </pc:spChg>
        <pc:spChg chg="add del mod">
          <ac:chgData name="s ai" userId="e710d734f6a225af" providerId="LiveId" clId="{587161C0-02ED-4DFA-9292-6D9E587A60B1}" dt="2021-04-10T03:44:12.401" v="5923" actId="21"/>
          <ac:spMkLst>
            <pc:docMk/>
            <pc:sldMk cId="3040119928" sldId="287"/>
            <ac:spMk id="16" creationId="{B44B82F8-38DC-4D96-B29C-CF7DA9039AE5}"/>
          </ac:spMkLst>
        </pc:spChg>
        <pc:spChg chg="add del mod">
          <ac:chgData name="s ai" userId="e710d734f6a225af" providerId="LiveId" clId="{587161C0-02ED-4DFA-9292-6D9E587A60B1}" dt="2021-04-03T13:19:05.112" v="5465" actId="478"/>
          <ac:spMkLst>
            <pc:docMk/>
            <pc:sldMk cId="3040119928" sldId="287"/>
            <ac:spMk id="16" creationId="{D2FB4839-588C-46EC-8F3E-F1F882A088AB}"/>
          </ac:spMkLst>
        </pc:spChg>
        <pc:spChg chg="add del mod">
          <ac:chgData name="s ai" userId="e710d734f6a225af" providerId="LiveId" clId="{587161C0-02ED-4DFA-9292-6D9E587A60B1}" dt="2021-04-03T13:19:05.112" v="5465" actId="478"/>
          <ac:spMkLst>
            <pc:docMk/>
            <pc:sldMk cId="3040119928" sldId="287"/>
            <ac:spMk id="17" creationId="{EB97254B-DE71-48D1-A523-DB0D669A8BD4}"/>
          </ac:spMkLst>
        </pc:spChg>
        <pc:spChg chg="add mod">
          <ac:chgData name="s ai" userId="e710d734f6a225af" providerId="LiveId" clId="{587161C0-02ED-4DFA-9292-6D9E587A60B1}" dt="2021-04-03T13:19:05.363" v="5466"/>
          <ac:spMkLst>
            <pc:docMk/>
            <pc:sldMk cId="3040119928" sldId="287"/>
            <ac:spMk id="18" creationId="{DFA6147E-BF39-4BF9-92AA-C4C017B81238}"/>
          </ac:spMkLst>
        </pc:spChg>
        <pc:spChg chg="add mod">
          <ac:chgData name="s ai" userId="e710d734f6a225af" providerId="LiveId" clId="{587161C0-02ED-4DFA-9292-6D9E587A60B1}" dt="2021-04-03T13:19:05.363" v="5466"/>
          <ac:spMkLst>
            <pc:docMk/>
            <pc:sldMk cId="3040119928" sldId="287"/>
            <ac:spMk id="19" creationId="{57B0A51A-AC85-4156-8AAA-F12211530676}"/>
          </ac:spMkLst>
        </pc:spChg>
        <pc:spChg chg="add mod">
          <ac:chgData name="s ai" userId="e710d734f6a225af" providerId="LiveId" clId="{587161C0-02ED-4DFA-9292-6D9E587A60B1}" dt="2021-04-03T13:21:50.441" v="5503" actId="20577"/>
          <ac:spMkLst>
            <pc:docMk/>
            <pc:sldMk cId="3040119928" sldId="287"/>
            <ac:spMk id="20" creationId="{6E43BCA6-C3E1-4C5D-BD13-2A6F9EA46BC1}"/>
          </ac:spMkLst>
        </pc:spChg>
        <pc:spChg chg="add del mod">
          <ac:chgData name="s ai" userId="e710d734f6a225af" providerId="LiveId" clId="{587161C0-02ED-4DFA-9292-6D9E587A60B1}" dt="2021-04-03T13:22:23.233" v="5523" actId="478"/>
          <ac:spMkLst>
            <pc:docMk/>
            <pc:sldMk cId="3040119928" sldId="287"/>
            <ac:spMk id="21" creationId="{97E0D552-A41C-4C4A-A7B9-FA21B4BA28A6}"/>
          </ac:spMkLst>
        </pc:spChg>
        <pc:spChg chg="add mod">
          <ac:chgData name="s ai" userId="e710d734f6a225af" providerId="LiveId" clId="{587161C0-02ED-4DFA-9292-6D9E587A60B1}" dt="2021-04-03T13:24:25.138" v="5553" actId="20577"/>
          <ac:spMkLst>
            <pc:docMk/>
            <pc:sldMk cId="3040119928" sldId="287"/>
            <ac:spMk id="22" creationId="{95BDE3C2-A18D-4B07-B707-15CFC6D55C42}"/>
          </ac:spMkLst>
        </pc:spChg>
        <pc:spChg chg="add mod">
          <ac:chgData name="s ai" userId="e710d734f6a225af" providerId="LiveId" clId="{587161C0-02ED-4DFA-9292-6D9E587A60B1}" dt="2021-04-03T13:24:33.123" v="5558" actId="20577"/>
          <ac:spMkLst>
            <pc:docMk/>
            <pc:sldMk cId="3040119928" sldId="287"/>
            <ac:spMk id="23" creationId="{F10266DB-4405-404E-9653-0637DB4282FE}"/>
          </ac:spMkLst>
        </pc:spChg>
      </pc:sldChg>
      <pc:sldChg chg="addSp delSp modSp add mod">
        <pc:chgData name="s ai" userId="e710d734f6a225af" providerId="LiveId" clId="{587161C0-02ED-4DFA-9292-6D9E587A60B1}" dt="2021-04-20T13:51:06.466" v="14605" actId="207"/>
        <pc:sldMkLst>
          <pc:docMk/>
          <pc:sldMk cId="1950719971" sldId="288"/>
        </pc:sldMkLst>
        <pc:spChg chg="add mod ord">
          <ac:chgData name="s ai" userId="e710d734f6a225af" providerId="LiveId" clId="{587161C0-02ED-4DFA-9292-6D9E587A60B1}" dt="2021-04-10T05:10:16.022" v="10451" actId="1076"/>
          <ac:spMkLst>
            <pc:docMk/>
            <pc:sldMk cId="1950719971" sldId="288"/>
            <ac:spMk id="2" creationId="{6D1D009C-E201-46C0-A9BF-80FFA0EA18DA}"/>
          </ac:spMkLst>
        </pc:spChg>
        <pc:spChg chg="del mod">
          <ac:chgData name="s ai" userId="e710d734f6a225af" providerId="LiveId" clId="{587161C0-02ED-4DFA-9292-6D9E587A60B1}" dt="2021-04-03T00:29:41.961" v="1990"/>
          <ac:spMkLst>
            <pc:docMk/>
            <pc:sldMk cId="1950719971" sldId="288"/>
            <ac:spMk id="3" creationId="{A7D47545-5AC6-4894-B055-735CB88F6B98}"/>
          </ac:spMkLst>
        </pc:spChg>
        <pc:spChg chg="add del">
          <ac:chgData name="s ai" userId="e710d734f6a225af" providerId="LiveId" clId="{587161C0-02ED-4DFA-9292-6D9E587A60B1}" dt="2021-04-11T07:12:03.445" v="10623"/>
          <ac:spMkLst>
            <pc:docMk/>
            <pc:sldMk cId="1950719971" sldId="288"/>
            <ac:spMk id="3" creationId="{AE03ABE7-FD22-4B02-BE26-7323B20BC7CD}"/>
          </ac:spMkLst>
        </pc:spChg>
        <pc:spChg chg="add mod">
          <ac:chgData name="s ai" userId="e710d734f6a225af" providerId="LiveId" clId="{587161C0-02ED-4DFA-9292-6D9E587A60B1}" dt="2021-04-03T00:29:52.540" v="2001" actId="20577"/>
          <ac:spMkLst>
            <pc:docMk/>
            <pc:sldMk cId="1950719971" sldId="288"/>
            <ac:spMk id="5" creationId="{E30DB2F5-CA7C-4269-A7DE-9DD1B562DDB1}"/>
          </ac:spMkLst>
        </pc:spChg>
        <pc:spChg chg="add del mod">
          <ac:chgData name="s ai" userId="e710d734f6a225af" providerId="LiveId" clId="{587161C0-02ED-4DFA-9292-6D9E587A60B1}" dt="2021-04-03T00:42:51.504" v="2082" actId="478"/>
          <ac:spMkLst>
            <pc:docMk/>
            <pc:sldMk cId="1950719971" sldId="288"/>
            <ac:spMk id="6" creationId="{B834D7A4-8B0D-4C20-AFC6-9839358477EC}"/>
          </ac:spMkLst>
        </pc:spChg>
        <pc:spChg chg="add mod">
          <ac:chgData name="s ai" userId="e710d734f6a225af" providerId="LiveId" clId="{587161C0-02ED-4DFA-9292-6D9E587A60B1}" dt="2021-04-03T01:22:21.981" v="2511" actId="692"/>
          <ac:spMkLst>
            <pc:docMk/>
            <pc:sldMk cId="1950719971" sldId="288"/>
            <ac:spMk id="7" creationId="{B2B21FBA-C107-48DE-A064-E96E9165A0C1}"/>
          </ac:spMkLst>
        </pc:spChg>
        <pc:spChg chg="add del mod">
          <ac:chgData name="s ai" userId="e710d734f6a225af" providerId="LiveId" clId="{587161C0-02ED-4DFA-9292-6D9E587A60B1}" dt="2021-04-03T01:17:47.556" v="2268"/>
          <ac:spMkLst>
            <pc:docMk/>
            <pc:sldMk cId="1950719971" sldId="288"/>
            <ac:spMk id="8" creationId="{E9BFA633-A7FE-43FA-98CA-B836BACEA6EB}"/>
          </ac:spMkLst>
        </pc:spChg>
        <pc:spChg chg="add mod">
          <ac:chgData name="s ai" userId="e710d734f6a225af" providerId="LiveId" clId="{587161C0-02ED-4DFA-9292-6D9E587A60B1}" dt="2021-04-03T01:31:01.214" v="2911" actId="20577"/>
          <ac:spMkLst>
            <pc:docMk/>
            <pc:sldMk cId="1950719971" sldId="288"/>
            <ac:spMk id="9" creationId="{DE0AD917-6011-4356-B0F2-154AF08C83A1}"/>
          </ac:spMkLst>
        </pc:spChg>
        <pc:spChg chg="add mod">
          <ac:chgData name="s ai" userId="e710d734f6a225af" providerId="LiveId" clId="{587161C0-02ED-4DFA-9292-6D9E587A60B1}" dt="2021-04-20T13:51:06.466" v="14605" actId="207"/>
          <ac:spMkLst>
            <pc:docMk/>
            <pc:sldMk cId="1950719971" sldId="288"/>
            <ac:spMk id="10" creationId="{14655205-7B63-45D1-B452-36FF72B18737}"/>
          </ac:spMkLst>
        </pc:spChg>
        <pc:spChg chg="add mod">
          <ac:chgData name="s ai" userId="e710d734f6a225af" providerId="LiveId" clId="{587161C0-02ED-4DFA-9292-6D9E587A60B1}" dt="2021-04-03T02:58:47.138" v="3176" actId="20577"/>
          <ac:spMkLst>
            <pc:docMk/>
            <pc:sldMk cId="1950719971" sldId="288"/>
            <ac:spMk id="11" creationId="{BC615A92-87BB-4547-8852-834D14765D84}"/>
          </ac:spMkLst>
        </pc:spChg>
        <pc:spChg chg="add del mod">
          <ac:chgData name="s ai" userId="e710d734f6a225af" providerId="LiveId" clId="{587161C0-02ED-4DFA-9292-6D9E587A60B1}" dt="2021-04-17T03:06:20.398" v="11500" actId="47"/>
          <ac:spMkLst>
            <pc:docMk/>
            <pc:sldMk cId="1950719971" sldId="288"/>
            <ac:spMk id="16" creationId="{1A1F0C0E-5284-41DA-B152-C64E1F063BFF}"/>
          </ac:spMkLst>
        </pc:spChg>
        <pc:picChg chg="add del mod">
          <ac:chgData name="s ai" userId="e710d734f6a225af" providerId="LiveId" clId="{587161C0-02ED-4DFA-9292-6D9E587A60B1}" dt="2021-04-03T05:27:19.945" v="3211" actId="478"/>
          <ac:picMkLst>
            <pc:docMk/>
            <pc:sldMk cId="1950719971" sldId="288"/>
            <ac:picMk id="4" creationId="{6FD12AF1-A023-4B33-94FA-610619D75940}"/>
          </ac:picMkLst>
        </pc:picChg>
        <pc:picChg chg="add del mod">
          <ac:chgData name="s ai" userId="e710d734f6a225af" providerId="LiveId" clId="{587161C0-02ED-4DFA-9292-6D9E587A60B1}" dt="2021-04-03T05:32:22.493" v="3214" actId="478"/>
          <ac:picMkLst>
            <pc:docMk/>
            <pc:sldMk cId="1950719971" sldId="288"/>
            <ac:picMk id="13" creationId="{E21B3CB1-4217-493D-BCD1-12892FC14413}"/>
          </ac:picMkLst>
        </pc:picChg>
        <pc:picChg chg="add mod">
          <ac:chgData name="s ai" userId="e710d734f6a225af" providerId="LiveId" clId="{587161C0-02ED-4DFA-9292-6D9E587A60B1}" dt="2021-04-10T05:08:49.685" v="10381" actId="1076"/>
          <ac:picMkLst>
            <pc:docMk/>
            <pc:sldMk cId="1950719971" sldId="288"/>
            <ac:picMk id="15" creationId="{30104F34-66C8-48F6-9E60-7C3BD94CB753}"/>
          </ac:picMkLst>
        </pc:picChg>
        <pc:cxnChg chg="add del">
          <ac:chgData name="s ai" userId="e710d734f6a225af" providerId="LiveId" clId="{587161C0-02ED-4DFA-9292-6D9E587A60B1}" dt="2021-04-10T05:07:11.774" v="10283" actId="11529"/>
          <ac:cxnSpMkLst>
            <pc:docMk/>
            <pc:sldMk cId="1950719971" sldId="288"/>
            <ac:cxnSpMk id="4" creationId="{9842A8A3-17DC-48D5-ACC3-D7B7E9EA9E89}"/>
          </ac:cxnSpMkLst>
        </pc:cxnChg>
      </pc:sldChg>
      <pc:sldChg chg="addSp delSp modSp add mod">
        <pc:chgData name="s ai" userId="e710d734f6a225af" providerId="LiveId" clId="{587161C0-02ED-4DFA-9292-6D9E587A60B1}" dt="2021-04-20T13:59:18.753" v="15084" actId="1076"/>
        <pc:sldMkLst>
          <pc:docMk/>
          <pc:sldMk cId="464785834" sldId="289"/>
        </pc:sldMkLst>
        <pc:spChg chg="add del mod">
          <ac:chgData name="s ai" userId="e710d734f6a225af" providerId="LiveId" clId="{587161C0-02ED-4DFA-9292-6D9E587A60B1}" dt="2021-04-20T13:53:55.051" v="14668" actId="255"/>
          <ac:spMkLst>
            <pc:docMk/>
            <pc:sldMk cId="464785834" sldId="289"/>
            <ac:spMk id="2" creationId="{F4B62D7D-053B-4FF2-8AD4-756976C7F4CD}"/>
          </ac:spMkLst>
        </pc:spChg>
        <pc:spChg chg="del">
          <ac:chgData name="s ai" userId="e710d734f6a225af" providerId="LiveId" clId="{587161C0-02ED-4DFA-9292-6D9E587A60B1}" dt="2021-04-03T08:51:55.108" v="3217" actId="478"/>
          <ac:spMkLst>
            <pc:docMk/>
            <pc:sldMk cId="464785834" sldId="289"/>
            <ac:spMk id="3" creationId="{A7D47545-5AC6-4894-B055-735CB88F6B98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4" creationId="{3438C1E6-A4C2-410A-BA3B-85C843EE294B}"/>
          </ac:spMkLst>
        </pc:spChg>
        <pc:spChg chg="add mod">
          <ac:chgData name="s ai" userId="e710d734f6a225af" providerId="LiveId" clId="{587161C0-02ED-4DFA-9292-6D9E587A60B1}" dt="2021-04-03T12:34:32.081" v="5130" actId="113"/>
          <ac:spMkLst>
            <pc:docMk/>
            <pc:sldMk cId="464785834" sldId="289"/>
            <ac:spMk id="5" creationId="{EB6B23DD-136F-4D6E-94AB-0F79D549986F}"/>
          </ac:spMkLst>
        </pc:spChg>
        <pc:spChg chg="add del">
          <ac:chgData name="s ai" userId="e710d734f6a225af" providerId="LiveId" clId="{587161C0-02ED-4DFA-9292-6D9E587A60B1}" dt="2021-04-03T09:32:10.027" v="3411" actId="22"/>
          <ac:spMkLst>
            <pc:docMk/>
            <pc:sldMk cId="464785834" sldId="289"/>
            <ac:spMk id="6" creationId="{AC5A83E3-AB1E-45BB-AFC7-A552A2EA6FA4}"/>
          </ac:spMkLst>
        </pc:spChg>
        <pc:spChg chg="add mod">
          <ac:chgData name="s ai" userId="e710d734f6a225af" providerId="LiveId" clId="{587161C0-02ED-4DFA-9292-6D9E587A60B1}" dt="2021-04-20T13:53:07.313" v="14608" actId="1076"/>
          <ac:spMkLst>
            <pc:docMk/>
            <pc:sldMk cId="464785834" sldId="289"/>
            <ac:spMk id="8" creationId="{B1BE64C4-AC7E-4E34-B50E-A597DE2CE79E}"/>
          </ac:spMkLst>
        </pc:spChg>
        <pc:spChg chg="add del">
          <ac:chgData name="s ai" userId="e710d734f6a225af" providerId="LiveId" clId="{587161C0-02ED-4DFA-9292-6D9E587A60B1}" dt="2021-04-03T09:32:26.318" v="3418" actId="22"/>
          <ac:spMkLst>
            <pc:docMk/>
            <pc:sldMk cId="464785834" sldId="289"/>
            <ac:spMk id="10" creationId="{521EE8B2-F4AE-477E-80E1-67ABFB206752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12" creationId="{56A9AFFE-08B0-4AD5-8F3C-AE6B6CDEB3DF}"/>
          </ac:spMkLst>
        </pc:spChg>
        <pc:spChg chg="add del">
          <ac:chgData name="s ai" userId="e710d734f6a225af" providerId="LiveId" clId="{587161C0-02ED-4DFA-9292-6D9E587A60B1}" dt="2021-04-03T09:32:39.266" v="3425" actId="22"/>
          <ac:spMkLst>
            <pc:docMk/>
            <pc:sldMk cId="464785834" sldId="289"/>
            <ac:spMk id="14" creationId="{628510F7-90C6-46F7-947D-633B9FC94917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16" creationId="{E0BC8DC0-5511-4CC1-89C7-B85940FA3F3A}"/>
          </ac:spMkLst>
        </pc:spChg>
        <pc:spChg chg="add mod">
          <ac:chgData name="s ai" userId="e710d734f6a225af" providerId="LiveId" clId="{587161C0-02ED-4DFA-9292-6D9E587A60B1}" dt="2021-04-20T13:54:14.435" v="14672" actId="1076"/>
          <ac:spMkLst>
            <pc:docMk/>
            <pc:sldMk cId="464785834" sldId="289"/>
            <ac:spMk id="17" creationId="{8E10C1C4-5B75-44CE-B0FD-8503C0294957}"/>
          </ac:spMkLst>
        </pc:spChg>
        <pc:spChg chg="add del">
          <ac:chgData name="s ai" userId="e710d734f6a225af" providerId="LiveId" clId="{587161C0-02ED-4DFA-9292-6D9E587A60B1}" dt="2021-04-03T09:33:43.356" v="3432" actId="22"/>
          <ac:spMkLst>
            <pc:docMk/>
            <pc:sldMk cId="464785834" sldId="289"/>
            <ac:spMk id="18" creationId="{3F995787-E04A-4238-B339-37FFF0314C30}"/>
          </ac:spMkLst>
        </pc:spChg>
        <pc:spChg chg="add mod">
          <ac:chgData name="s ai" userId="e710d734f6a225af" providerId="LiveId" clId="{587161C0-02ED-4DFA-9292-6D9E587A60B1}" dt="2021-04-20T13:56:03.342" v="14809" actId="1076"/>
          <ac:spMkLst>
            <pc:docMk/>
            <pc:sldMk cId="464785834" sldId="289"/>
            <ac:spMk id="18" creationId="{87537159-26C8-49EC-98CA-16FAD9C655E6}"/>
          </ac:spMkLst>
        </pc:spChg>
        <pc:spChg chg="add mod">
          <ac:chgData name="s ai" userId="e710d734f6a225af" providerId="LiveId" clId="{587161C0-02ED-4DFA-9292-6D9E587A60B1}" dt="2021-04-20T13:55:16.071" v="14780" actId="20577"/>
          <ac:spMkLst>
            <pc:docMk/>
            <pc:sldMk cId="464785834" sldId="289"/>
            <ac:spMk id="19" creationId="{1008320D-100E-4906-A390-49DBAE48F5C9}"/>
          </ac:spMkLst>
        </pc:spChg>
        <pc:spChg chg="add mod">
          <ac:chgData name="s ai" userId="e710d734f6a225af" providerId="LiveId" clId="{587161C0-02ED-4DFA-9292-6D9E587A60B1}" dt="2021-04-20T13:56:07.044" v="14810" actId="1076"/>
          <ac:spMkLst>
            <pc:docMk/>
            <pc:sldMk cId="464785834" sldId="289"/>
            <ac:spMk id="20" creationId="{A32A9D86-57B1-4C15-AF2E-9B81BEED4460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20" creationId="{F2E6F97F-5560-4116-ADFF-CBB5E7597B2A}"/>
          </ac:spMkLst>
        </pc:spChg>
        <pc:spChg chg="add mod">
          <ac:chgData name="s ai" userId="e710d734f6a225af" providerId="LiveId" clId="{587161C0-02ED-4DFA-9292-6D9E587A60B1}" dt="2021-04-20T13:56:12.732" v="14811" actId="1076"/>
          <ac:spMkLst>
            <pc:docMk/>
            <pc:sldMk cId="464785834" sldId="289"/>
            <ac:spMk id="21" creationId="{944FE1DF-99BD-4342-9AE8-C5714372F618}"/>
          </ac:spMkLst>
        </pc:spChg>
        <pc:spChg chg="add del">
          <ac:chgData name="s ai" userId="e710d734f6a225af" providerId="LiveId" clId="{587161C0-02ED-4DFA-9292-6D9E587A60B1}" dt="2021-04-03T09:34:06.945" v="3437" actId="22"/>
          <ac:spMkLst>
            <pc:docMk/>
            <pc:sldMk cId="464785834" sldId="289"/>
            <ac:spMk id="22" creationId="{7516989E-6B8E-4725-AF90-72550BEA1BA1}"/>
          </ac:spMkLst>
        </pc:spChg>
        <pc:spChg chg="add mod">
          <ac:chgData name="s ai" userId="e710d734f6a225af" providerId="LiveId" clId="{587161C0-02ED-4DFA-9292-6D9E587A60B1}" dt="2021-04-20T13:56:57.172" v="14893" actId="20577"/>
          <ac:spMkLst>
            <pc:docMk/>
            <pc:sldMk cId="464785834" sldId="289"/>
            <ac:spMk id="22" creationId="{B59727C3-B093-491B-A241-F43C51B4912A}"/>
          </ac:spMkLst>
        </pc:spChg>
        <pc:spChg chg="add mod">
          <ac:chgData name="s ai" userId="e710d734f6a225af" providerId="LiveId" clId="{587161C0-02ED-4DFA-9292-6D9E587A60B1}" dt="2021-04-20T13:57:15.511" v="14896" actId="1076"/>
          <ac:spMkLst>
            <pc:docMk/>
            <pc:sldMk cId="464785834" sldId="289"/>
            <ac:spMk id="23" creationId="{E2A22CF1-E8EC-4C35-AA4A-AAD0DA5585D3}"/>
          </ac:spMkLst>
        </pc:spChg>
        <pc:spChg chg="add del">
          <ac:chgData name="s ai" userId="e710d734f6a225af" providerId="LiveId" clId="{587161C0-02ED-4DFA-9292-6D9E587A60B1}" dt="2021-04-03T09:34:08.717" v="3439" actId="22"/>
          <ac:spMkLst>
            <pc:docMk/>
            <pc:sldMk cId="464785834" sldId="289"/>
            <ac:spMk id="24" creationId="{57762359-5BDE-4171-A684-D613D8E73E56}"/>
          </ac:spMkLst>
        </pc:spChg>
        <pc:spChg chg="add mod">
          <ac:chgData name="s ai" userId="e710d734f6a225af" providerId="LiveId" clId="{587161C0-02ED-4DFA-9292-6D9E587A60B1}" dt="2021-04-20T13:57:56.663" v="15009" actId="20577"/>
          <ac:spMkLst>
            <pc:docMk/>
            <pc:sldMk cId="464785834" sldId="289"/>
            <ac:spMk id="24" creationId="{852B2EB7-4371-435F-93BC-5930FFF2A8C5}"/>
          </ac:spMkLst>
        </pc:spChg>
        <pc:spChg chg="add del mod">
          <ac:chgData name="s ai" userId="e710d734f6a225af" providerId="LiveId" clId="{587161C0-02ED-4DFA-9292-6D9E587A60B1}" dt="2021-04-20T13:58:17.681" v="15014" actId="478"/>
          <ac:spMkLst>
            <pc:docMk/>
            <pc:sldMk cId="464785834" sldId="289"/>
            <ac:spMk id="25" creationId="{2B6894F1-C170-4B33-8B6F-32CAD0A99BF8}"/>
          </ac:spMkLst>
        </pc:spChg>
        <pc:spChg chg="add mod">
          <ac:chgData name="s ai" userId="e710d734f6a225af" providerId="LiveId" clId="{587161C0-02ED-4DFA-9292-6D9E587A60B1}" dt="2021-04-20T13:58:26.680" v="15017" actId="1076"/>
          <ac:spMkLst>
            <pc:docMk/>
            <pc:sldMk cId="464785834" sldId="289"/>
            <ac:spMk id="26" creationId="{5F7E1854-BC31-4C22-902B-B4A67CB1A563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26" creationId="{E96D7952-DB30-460D-9334-122C8EFAC622}"/>
          </ac:spMkLst>
        </pc:spChg>
        <pc:spChg chg="add mod">
          <ac:chgData name="s ai" userId="e710d734f6a225af" providerId="LiveId" clId="{587161C0-02ED-4DFA-9292-6D9E587A60B1}" dt="2021-04-20T13:58:52.088" v="15081" actId="20577"/>
          <ac:spMkLst>
            <pc:docMk/>
            <pc:sldMk cId="464785834" sldId="289"/>
            <ac:spMk id="27" creationId="{37C398DA-7B48-4282-883D-22739CFF6D22}"/>
          </ac:spMkLst>
        </pc:spChg>
        <pc:spChg chg="add del">
          <ac:chgData name="s ai" userId="e710d734f6a225af" providerId="LiveId" clId="{587161C0-02ED-4DFA-9292-6D9E587A60B1}" dt="2021-04-03T09:34:19.247" v="3444" actId="22"/>
          <ac:spMkLst>
            <pc:docMk/>
            <pc:sldMk cId="464785834" sldId="289"/>
            <ac:spMk id="28" creationId="{B7DD0855-5428-4DE2-A232-CDCE1DACBB12}"/>
          </ac:spMkLst>
        </pc:spChg>
        <pc:spChg chg="add mod">
          <ac:chgData name="s ai" userId="e710d734f6a225af" providerId="LiveId" clId="{587161C0-02ED-4DFA-9292-6D9E587A60B1}" dt="2021-04-20T13:59:18.753" v="15084" actId="1076"/>
          <ac:spMkLst>
            <pc:docMk/>
            <pc:sldMk cId="464785834" sldId="289"/>
            <ac:spMk id="28" creationId="{C8EAFF8E-D110-4109-A26C-BFF0A03659F9}"/>
          </ac:spMkLst>
        </pc:spChg>
        <pc:spChg chg="add mod">
          <ac:chgData name="s ai" userId="e710d734f6a225af" providerId="LiveId" clId="{587161C0-02ED-4DFA-9292-6D9E587A60B1}" dt="2021-04-20T13:59:18.753" v="15084" actId="1076"/>
          <ac:spMkLst>
            <pc:docMk/>
            <pc:sldMk cId="464785834" sldId="289"/>
            <ac:spMk id="29" creationId="{B18FB268-D933-41FF-8C22-02BFED39EC51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30" creationId="{C02F1C9A-AC82-4135-845D-ED7D1A463C43}"/>
          </ac:spMkLst>
        </pc:spChg>
        <pc:spChg chg="add del">
          <ac:chgData name="s ai" userId="e710d734f6a225af" providerId="LiveId" clId="{587161C0-02ED-4DFA-9292-6D9E587A60B1}" dt="2021-04-03T09:34:36.980" v="3449" actId="22"/>
          <ac:spMkLst>
            <pc:docMk/>
            <pc:sldMk cId="464785834" sldId="289"/>
            <ac:spMk id="32" creationId="{6EE86A33-259B-4CD5-8FCF-55E3F1F92AA5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34" creationId="{205DFAA3-7E0A-43B2-999F-4B59BA1FF9C6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35" creationId="{D5349652-DC99-4AFB-88A7-F3D9486DDB23}"/>
          </ac:spMkLst>
        </pc:spChg>
        <pc:spChg chg="add del">
          <ac:chgData name="s ai" userId="e710d734f6a225af" providerId="LiveId" clId="{587161C0-02ED-4DFA-9292-6D9E587A60B1}" dt="2021-04-03T09:34:52.956" v="3454" actId="22"/>
          <ac:spMkLst>
            <pc:docMk/>
            <pc:sldMk cId="464785834" sldId="289"/>
            <ac:spMk id="36" creationId="{C45E0F7F-44D1-4D84-B680-3B46E8477962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36" creationId="{E0455FB0-6297-4A37-A8E6-02750D397076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37" creationId="{BC98BD38-E14E-4F7C-9F53-4A3574D76CA8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38" creationId="{0D9D4EA9-1DD9-4212-ABD5-FD7A0B5E1F83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39" creationId="{543EE105-8DA8-44BD-9950-07F4C2328D24}"/>
          </ac:spMkLst>
        </pc:spChg>
        <pc:spChg chg="add del">
          <ac:chgData name="s ai" userId="e710d734f6a225af" providerId="LiveId" clId="{587161C0-02ED-4DFA-9292-6D9E587A60B1}" dt="2021-04-03T09:35:04.181" v="3459" actId="22"/>
          <ac:spMkLst>
            <pc:docMk/>
            <pc:sldMk cId="464785834" sldId="289"/>
            <ac:spMk id="40" creationId="{0B47BD8C-0F47-4287-A64C-FD92C55FF5F2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40" creationId="{EBB0E2A1-42C0-4972-A066-555958523F8B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41" creationId="{B79ADE25-8C27-4F5A-B135-F8A53FC5F2CA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42" creationId="{6CE860AF-DB48-4ABD-B553-F664F449A582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43" creationId="{F996ED1C-D875-45D4-BB9A-243ED3210B21}"/>
          </ac:spMkLst>
        </pc:spChg>
        <pc:spChg chg="add del">
          <ac:chgData name="s ai" userId="e710d734f6a225af" providerId="LiveId" clId="{587161C0-02ED-4DFA-9292-6D9E587A60B1}" dt="2021-04-03T09:35:16.201" v="3466" actId="22"/>
          <ac:spMkLst>
            <pc:docMk/>
            <pc:sldMk cId="464785834" sldId="289"/>
            <ac:spMk id="44" creationId="{DCE53C76-CA63-4E7F-AB61-30278A903A29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44" creationId="{EBF94B4B-F93E-449F-B9BB-3B7463F47A04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45" creationId="{721B2DC9-909E-4402-B818-2833938291BF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46" creationId="{81066DFA-258A-49E8-82B6-DD0AF190C6BE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47" creationId="{FD223EB0-37C5-48DD-AC84-B26C7504DD3A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48" creationId="{EF6A4D40-2ADE-4A35-A8F1-91CE5A889071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49" creationId="{B0880682-6C92-4834-B501-ACF8934922F8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50" creationId="{0C429A47-D90D-419A-BBCA-730273A802D6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51" creationId="{262E5D57-EC3D-49A5-BF79-473167CC7C85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52" creationId="{A866AED9-0CCC-4483-8BE8-E9DB38D9F5D2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53" creationId="{9FEB8C8E-A08A-476E-8F8B-EBD535790730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54" creationId="{CA4CBB2A-392C-4E05-878B-40781A1DADC6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55" creationId="{2759CCF2-0B88-466A-A65C-9CD456FDAA24}"/>
          </ac:spMkLst>
        </pc:spChg>
        <pc:spChg chg="add mod">
          <ac:chgData name="s ai" userId="e710d734f6a225af" providerId="LiveId" clId="{587161C0-02ED-4DFA-9292-6D9E587A60B1}" dt="2021-04-03T13:10:48.736" v="5353" actId="1076"/>
          <ac:spMkLst>
            <pc:docMk/>
            <pc:sldMk cId="464785834" sldId="289"/>
            <ac:spMk id="56" creationId="{A7D304B5-70D8-4B7C-B2D4-EC61AAEB1763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57" creationId="{4D296071-C8B1-4D2A-912F-89BC0AB3213E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58" creationId="{95B11819-CA11-47DA-B49A-2FCD7D074C55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59" creationId="{99C88F04-6016-4DCC-8BC8-1D89488F0194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60" creationId="{F3DB25A3-771B-475B-AF44-DA170B205BBA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61" creationId="{486556C9-98A4-4B49-AF4F-57A458F00405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62" creationId="{771DA5B9-8E4B-4DAD-9FCF-A6AC1D4A6806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63" creationId="{DFAEB6B7-A7C3-451F-9500-0A350406DD0D}"/>
          </ac:spMkLst>
        </pc:spChg>
        <pc:spChg chg="add del mod">
          <ac:chgData name="s ai" userId="e710d734f6a225af" providerId="LiveId" clId="{587161C0-02ED-4DFA-9292-6D9E587A60B1}" dt="2021-04-03T13:13:14.833" v="5379" actId="21"/>
          <ac:spMkLst>
            <pc:docMk/>
            <pc:sldMk cId="464785834" sldId="289"/>
            <ac:spMk id="64" creationId="{B618A0BD-BB63-437D-A275-3C9D10348BDB}"/>
          </ac:spMkLst>
        </pc:spChg>
        <pc:spChg chg="add mod">
          <ac:chgData name="s ai" userId="e710d734f6a225af" providerId="LiveId" clId="{587161C0-02ED-4DFA-9292-6D9E587A60B1}" dt="2021-04-03T13:10:48.736" v="5353" actId="1076"/>
          <ac:spMkLst>
            <pc:docMk/>
            <pc:sldMk cId="464785834" sldId="289"/>
            <ac:spMk id="65" creationId="{BBE0FA63-19DD-4FF0-BA72-733A11E17F67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66" creationId="{6F78F300-E585-45AB-8F56-8E20E028ED33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66" creationId="{7EB5ED6D-0918-43F0-A7A2-BB4DA4B5E9A7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67" creationId="{B4153EBF-2A3D-47C5-810F-A40EC079AE4A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67" creationId="{D2FFB7E6-D8C4-487B-AE9C-F38894D60BDB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68" creationId="{0C52B1FC-126A-446C-960E-283524DC5645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68" creationId="{65B426E9-B70C-468A-BF50-0D887F1E1E57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69" creationId="{3037A0E6-7DAF-49AE-B0A1-69926B9DDF35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69" creationId="{AF7CA8C2-85A2-4570-AA2D-E592CE39F036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0" creationId="{2175731B-DEE0-4BA2-B9E4-6557C37BFD30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70" creationId="{9ED7052A-C87C-4F10-828C-958964BF325A}"/>
          </ac:spMkLst>
        </pc:spChg>
        <pc:spChg chg="add mod">
          <ac:chgData name="s ai" userId="e710d734f6a225af" providerId="LiveId" clId="{587161C0-02ED-4DFA-9292-6D9E587A60B1}" dt="2021-04-03T13:13:11.403" v="5378" actId="571"/>
          <ac:spMkLst>
            <pc:docMk/>
            <pc:sldMk cId="464785834" sldId="289"/>
            <ac:spMk id="71" creationId="{696C4E6F-FE5D-4FB3-AD8B-96B738C7C5FC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1" creationId="{8B2CCA1D-C3A8-4F28-81DD-DC396F5FBF40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72" creationId="{0E288A2F-319C-43EE-A528-919C8BD8B5CA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2" creationId="{AC87A6D6-E7C9-4952-8783-F3A17F126963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73" creationId="{5C0C134F-A00B-405B-B29D-F8606B414706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3" creationId="{F8CDE2A0-F0DA-4F24-AAAB-6C04B825A54F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74" creationId="{0F8E2B06-4E4D-486A-BEC8-D5094B6092A6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4" creationId="{B41BFF13-D322-473D-BC95-B67CF1347907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5" creationId="{2C4CF8E0-B6B8-4E37-AD8F-D24154D83F70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75" creationId="{BE369419-6BB6-4C0C-B7BB-982C30E1697E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6" creationId="{1430D9E2-0448-4345-A2A3-D910B6960527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76" creationId="{FE5F2873-ED99-4D10-9571-F8C79A17EC7B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77" creationId="{456113DE-182B-4A1D-870D-6703C8435B51}"/>
          </ac:spMkLst>
        </pc:spChg>
        <pc:spChg chg="add del mod">
          <ac:chgData name="s ai" userId="e710d734f6a225af" providerId="LiveId" clId="{587161C0-02ED-4DFA-9292-6D9E587A60B1}" dt="2021-04-03T09:41:44.980" v="3610" actId="478"/>
          <ac:spMkLst>
            <pc:docMk/>
            <pc:sldMk cId="464785834" sldId="289"/>
            <ac:spMk id="77" creationId="{80DE781D-C163-48BE-83B5-BEA5DBA5322D}"/>
          </ac:spMkLst>
        </pc:spChg>
        <pc:spChg chg="add mod">
          <ac:chgData name="s ai" userId="e710d734f6a225af" providerId="LiveId" clId="{587161C0-02ED-4DFA-9292-6D9E587A60B1}" dt="2021-04-03T12:34:32.081" v="5130" actId="113"/>
          <ac:spMkLst>
            <pc:docMk/>
            <pc:sldMk cId="464785834" sldId="289"/>
            <ac:spMk id="78" creationId="{B77C1FD5-7E6A-465B-84FA-182D26FCBDEC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79" creationId="{DB889D66-B5A4-44A8-9256-5E84D5392A0E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0" creationId="{07374DF8-45CB-42C8-BB30-3258A9F9F36F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1" creationId="{72AF2DF8-C96A-4C4B-BB18-D57B67F0EE81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2" creationId="{9EC54182-9ABA-47DE-BE08-E85AA179A57F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3" creationId="{56316938-1760-440A-93AD-7FB914155580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4" creationId="{B50A0B59-3A6E-44D6-89F9-33F44B8D2823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5" creationId="{8DD09629-F961-480A-9BBA-480C0705E9D7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6" creationId="{C6240594-ECA4-470F-9C2E-821217E615D6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7" creationId="{8A336759-2F06-4954-8392-E1BDCB67FF35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8" creationId="{ECB89F6A-CAAD-4F3F-B601-FBA5D90851B9}"/>
          </ac:spMkLst>
        </pc:spChg>
        <pc:spChg chg="add mod">
          <ac:chgData name="s ai" userId="e710d734f6a225af" providerId="LiveId" clId="{587161C0-02ED-4DFA-9292-6D9E587A60B1}" dt="2021-04-03T13:13:11.061" v="5377" actId="571"/>
          <ac:spMkLst>
            <pc:docMk/>
            <pc:sldMk cId="464785834" sldId="289"/>
            <ac:spMk id="89" creationId="{64C3C161-4E0D-49DC-ACB3-C6DE7BFF5DBE}"/>
          </ac:spMkLst>
        </pc:spChg>
        <pc:spChg chg="add del mod">
          <ac:chgData name="s ai" userId="e710d734f6a225af" providerId="LiveId" clId="{587161C0-02ED-4DFA-9292-6D9E587A60B1}" dt="2021-04-20T13:53:01.206" v="14607" actId="478"/>
          <ac:spMkLst>
            <pc:docMk/>
            <pc:sldMk cId="464785834" sldId="289"/>
            <ac:spMk id="90" creationId="{C09BFD7A-AB34-4D9A-966A-C56179B2C8F0}"/>
          </ac:spMkLst>
        </pc:spChg>
      </pc:sldChg>
      <pc:sldChg chg="addSp delSp modSp add mod ord">
        <pc:chgData name="s ai" userId="e710d734f6a225af" providerId="LiveId" clId="{587161C0-02ED-4DFA-9292-6D9E587A60B1}" dt="2021-04-20T13:46:21.148" v="14557" actId="207"/>
        <pc:sldMkLst>
          <pc:docMk/>
          <pc:sldMk cId="905057549" sldId="290"/>
        </pc:sldMkLst>
        <pc:spChg chg="add del mod">
          <ac:chgData name="s ai" userId="e710d734f6a225af" providerId="LiveId" clId="{587161C0-02ED-4DFA-9292-6D9E587A60B1}" dt="2021-04-20T13:46:21.148" v="14557" actId="207"/>
          <ac:spMkLst>
            <pc:docMk/>
            <pc:sldMk cId="905057549" sldId="290"/>
            <ac:spMk id="2" creationId="{AC5C8AE1-C530-4432-A5E7-2803563ECCDD}"/>
          </ac:spMkLst>
        </pc:spChg>
        <pc:spChg chg="del mod">
          <ac:chgData name="s ai" userId="e710d734f6a225af" providerId="LiveId" clId="{587161C0-02ED-4DFA-9292-6D9E587A60B1}" dt="2021-04-03T09:45:38.791" v="3722"/>
          <ac:spMkLst>
            <pc:docMk/>
            <pc:sldMk cId="905057549" sldId="290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09:45:14.328" v="3709"/>
          <ac:spMkLst>
            <pc:docMk/>
            <pc:sldMk cId="905057549" sldId="290"/>
            <ac:spMk id="4" creationId="{CBCE78BE-1621-4236-9AF4-490577DB8078}"/>
          </ac:spMkLst>
        </pc:spChg>
        <pc:spChg chg="add mod">
          <ac:chgData name="s ai" userId="e710d734f6a225af" providerId="LiveId" clId="{587161C0-02ED-4DFA-9292-6D9E587A60B1}" dt="2021-04-03T09:45:33.680" v="3720" actId="20577"/>
          <ac:spMkLst>
            <pc:docMk/>
            <pc:sldMk cId="905057549" sldId="290"/>
            <ac:spMk id="5" creationId="{355EB5CA-54F6-45E5-A9D8-55A25B23BF65}"/>
          </ac:spMkLst>
        </pc:spChg>
        <pc:spChg chg="add mod">
          <ac:chgData name="s ai" userId="e710d734f6a225af" providerId="LiveId" clId="{587161C0-02ED-4DFA-9292-6D9E587A60B1}" dt="2021-04-10T03:46:02.909" v="5969" actId="255"/>
          <ac:spMkLst>
            <pc:docMk/>
            <pc:sldMk cId="905057549" sldId="290"/>
            <ac:spMk id="7" creationId="{0B5062E6-4538-4B8A-A224-67645E5D439C}"/>
          </ac:spMkLst>
        </pc:spChg>
        <pc:spChg chg="add mod">
          <ac:chgData name="s ai" userId="e710d734f6a225af" providerId="LiveId" clId="{587161C0-02ED-4DFA-9292-6D9E587A60B1}" dt="2021-04-10T03:46:17.721" v="5972" actId="1076"/>
          <ac:spMkLst>
            <pc:docMk/>
            <pc:sldMk cId="905057549" sldId="290"/>
            <ac:spMk id="8" creationId="{7902E0D6-DDE6-43B8-BAD9-652900AF5259}"/>
          </ac:spMkLst>
        </pc:spChg>
        <pc:spChg chg="add mod">
          <ac:chgData name="s ai" userId="e710d734f6a225af" providerId="LiveId" clId="{587161C0-02ED-4DFA-9292-6D9E587A60B1}" dt="2021-04-10T03:46:46.363" v="5988" actId="1076"/>
          <ac:spMkLst>
            <pc:docMk/>
            <pc:sldMk cId="905057549" sldId="290"/>
            <ac:spMk id="10" creationId="{839D36FF-E810-4C9B-AA01-6B2ACEABBA7F}"/>
          </ac:spMkLst>
        </pc:spChg>
        <pc:spChg chg="add del mod">
          <ac:chgData name="s ai" userId="e710d734f6a225af" providerId="LiveId" clId="{587161C0-02ED-4DFA-9292-6D9E587A60B1}" dt="2021-04-10T04:03:58.074" v="6128" actId="21"/>
          <ac:spMkLst>
            <pc:docMk/>
            <pc:sldMk cId="905057549" sldId="290"/>
            <ac:spMk id="11" creationId="{0307A111-BBE7-4CBB-99CF-24D923D65D39}"/>
          </ac:spMkLst>
        </pc:spChg>
        <pc:picChg chg="add del mod">
          <ac:chgData name="s ai" userId="e710d734f6a225af" providerId="LiveId" clId="{587161C0-02ED-4DFA-9292-6D9E587A60B1}" dt="2021-04-10T03:45:03.488" v="5957" actId="478"/>
          <ac:picMkLst>
            <pc:docMk/>
            <pc:sldMk cId="905057549" sldId="290"/>
            <ac:picMk id="6" creationId="{336CF15B-659A-40F5-80C4-0289F2DD0320}"/>
          </ac:picMkLst>
        </pc:picChg>
      </pc:sldChg>
      <pc:sldChg chg="addSp delSp modSp add mod">
        <pc:chgData name="s ai" userId="e710d734f6a225af" providerId="LiveId" clId="{587161C0-02ED-4DFA-9292-6D9E587A60B1}" dt="2021-04-08T14:56:08.455" v="5888" actId="478"/>
        <pc:sldMkLst>
          <pc:docMk/>
          <pc:sldMk cId="4105553739" sldId="291"/>
        </pc:sldMkLst>
        <pc:spChg chg="del">
          <ac:chgData name="s ai" userId="e710d734f6a225af" providerId="LiveId" clId="{587161C0-02ED-4DFA-9292-6D9E587A60B1}" dt="2021-04-03T09:53:26.206" v="4183" actId="478"/>
          <ac:spMkLst>
            <pc:docMk/>
            <pc:sldMk cId="4105553739" sldId="291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09:53:58.152" v="4204" actId="20577"/>
          <ac:spMkLst>
            <pc:docMk/>
            <pc:sldMk cId="4105553739" sldId="291"/>
            <ac:spMk id="4" creationId="{2267CC7C-F78D-4310-8ABB-23A900D93D92}"/>
          </ac:spMkLst>
        </pc:spChg>
        <pc:spChg chg="add del mod">
          <ac:chgData name="s ai" userId="e710d734f6a225af" providerId="LiveId" clId="{587161C0-02ED-4DFA-9292-6D9E587A60B1}" dt="2021-04-08T14:56:08.455" v="5888" actId="478"/>
          <ac:spMkLst>
            <pc:docMk/>
            <pc:sldMk cId="4105553739" sldId="291"/>
            <ac:spMk id="6" creationId="{1B2DDAE3-4826-40F7-B3D0-A3151C182D59}"/>
          </ac:spMkLst>
        </pc:spChg>
        <pc:picChg chg="add mod">
          <ac:chgData name="s ai" userId="e710d734f6a225af" providerId="LiveId" clId="{587161C0-02ED-4DFA-9292-6D9E587A60B1}" dt="2021-04-03T10:45:35.511" v="4337" actId="14100"/>
          <ac:picMkLst>
            <pc:docMk/>
            <pc:sldMk cId="4105553739" sldId="291"/>
            <ac:picMk id="5" creationId="{F28029A0-0066-48C1-93E9-124874EAB52D}"/>
          </ac:picMkLst>
        </pc:picChg>
      </pc:sldChg>
      <pc:sldChg chg="addSp delSp modSp add del mod">
        <pc:chgData name="s ai" userId="e710d734f6a225af" providerId="LiveId" clId="{587161C0-02ED-4DFA-9292-6D9E587A60B1}" dt="2021-04-17T10:48:52.676" v="12116" actId="47"/>
        <pc:sldMkLst>
          <pc:docMk/>
          <pc:sldMk cId="1550290044" sldId="292"/>
        </pc:sldMkLst>
        <pc:spChg chg="del">
          <ac:chgData name="s ai" userId="e710d734f6a225af" providerId="LiveId" clId="{587161C0-02ED-4DFA-9292-6D9E587A60B1}" dt="2021-04-03T10:14:21.710" v="4206" actId="478"/>
          <ac:spMkLst>
            <pc:docMk/>
            <pc:sldMk cId="1550290044" sldId="292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0:45:39.210" v="4338"/>
          <ac:spMkLst>
            <pc:docMk/>
            <pc:sldMk cId="1550290044" sldId="292"/>
            <ac:spMk id="4" creationId="{4D65D03A-300B-429A-B2AF-9855BBBDA741}"/>
          </ac:spMkLst>
        </pc:spChg>
        <pc:spChg chg="add mod">
          <ac:chgData name="s ai" userId="e710d734f6a225af" providerId="LiveId" clId="{587161C0-02ED-4DFA-9292-6D9E587A60B1}" dt="2021-04-17T05:35:56.591" v="11917" actId="1076"/>
          <ac:spMkLst>
            <pc:docMk/>
            <pc:sldMk cId="1550290044" sldId="292"/>
            <ac:spMk id="5" creationId="{71826591-A4E2-4E7F-9A4F-5845A46229EE}"/>
          </ac:spMkLst>
        </pc:spChg>
      </pc:sldChg>
      <pc:sldChg chg="addSp delSp modSp add del mod">
        <pc:chgData name="s ai" userId="e710d734f6a225af" providerId="LiveId" clId="{587161C0-02ED-4DFA-9292-6D9E587A60B1}" dt="2021-04-17T10:48:52.676" v="12116" actId="47"/>
        <pc:sldMkLst>
          <pc:docMk/>
          <pc:sldMk cId="888705528" sldId="293"/>
        </pc:sldMkLst>
        <pc:spChg chg="del">
          <ac:chgData name="s ai" userId="e710d734f6a225af" providerId="LiveId" clId="{587161C0-02ED-4DFA-9292-6D9E587A60B1}" dt="2021-04-03T10:47:07.390" v="4445" actId="478"/>
          <ac:spMkLst>
            <pc:docMk/>
            <pc:sldMk cId="888705528" sldId="293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0:46:37.632" v="4417"/>
          <ac:spMkLst>
            <pc:docMk/>
            <pc:sldMk cId="888705528" sldId="293"/>
            <ac:spMk id="4" creationId="{84C07B7A-D093-4AE7-844B-433742DB6BDA}"/>
          </ac:spMkLst>
        </pc:spChg>
        <pc:spChg chg="add mod">
          <ac:chgData name="s ai" userId="e710d734f6a225af" providerId="LiveId" clId="{587161C0-02ED-4DFA-9292-6D9E587A60B1}" dt="2021-04-03T10:47:26.479" v="4449" actId="1076"/>
          <ac:spMkLst>
            <pc:docMk/>
            <pc:sldMk cId="888705528" sldId="293"/>
            <ac:spMk id="5" creationId="{4F14166D-34FB-471D-BD17-0218AF2D083A}"/>
          </ac:spMkLst>
        </pc:spChg>
      </pc:sldChg>
      <pc:sldChg chg="addSp delSp modSp add del mod">
        <pc:chgData name="s ai" userId="e710d734f6a225af" providerId="LiveId" clId="{587161C0-02ED-4DFA-9292-6D9E587A60B1}" dt="2021-04-17T10:48:52.676" v="12116" actId="47"/>
        <pc:sldMkLst>
          <pc:docMk/>
          <pc:sldMk cId="1152620213" sldId="294"/>
        </pc:sldMkLst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2" creationId="{E8F73FBC-8F52-4534-9C54-34D010D4F9A0}"/>
          </ac:spMkLst>
        </pc:spChg>
        <pc:spChg chg="del">
          <ac:chgData name="s ai" userId="e710d734f6a225af" providerId="LiveId" clId="{587161C0-02ED-4DFA-9292-6D9E587A60B1}" dt="2021-04-03T10:47:20.049" v="4447" actId="478"/>
          <ac:spMkLst>
            <pc:docMk/>
            <pc:sldMk cId="1152620213" sldId="294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0:47:18.024" v="4446"/>
          <ac:spMkLst>
            <pc:docMk/>
            <pc:sldMk cId="1152620213" sldId="294"/>
            <ac:spMk id="4" creationId="{003F3C57-2F57-44A3-8BDB-C3EB6D321BA7}"/>
          </ac:spMkLst>
        </pc:spChg>
        <pc:spChg chg="add mod">
          <ac:chgData name="s ai" userId="e710d734f6a225af" providerId="LiveId" clId="{587161C0-02ED-4DFA-9292-6D9E587A60B1}" dt="2021-04-03T10:49:22.690" v="4477" actId="20577"/>
          <ac:spMkLst>
            <pc:docMk/>
            <pc:sldMk cId="1152620213" sldId="294"/>
            <ac:spMk id="5" creationId="{73DA3352-EB79-4A7B-B66B-6ABE818F2EDB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6" creationId="{28B21130-46EA-4A83-B23F-D72FB2D667F5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7" creationId="{03EF5395-DEB6-4E6C-8F1B-774E6E3992E0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8" creationId="{91DF5C78-8C35-42AB-B79A-151BB7C5701C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9" creationId="{7945A7A6-7E66-4A49-BBD0-F10CEA0640BB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0" creationId="{54B1E94F-0FF9-4899-B916-F4E62312052B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1" creationId="{1D0F533D-E2D6-4FDB-AE58-551AA69A7220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2" creationId="{8E05F68E-1878-48BD-A9AA-F7D78A6F8BC4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3" creationId="{C5112EA4-BCAD-4971-8A54-84F22C6E5419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4" creationId="{DDF148C9-D8DB-4B7F-8E93-49D71E648311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5" creationId="{722E4A7D-4A44-4704-BE30-465F16B866B3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6" creationId="{50CDBD69-89EC-4355-A2B2-CB38462EE985}"/>
          </ac:spMkLst>
        </pc:spChg>
        <pc:spChg chg="add del mod">
          <ac:chgData name="s ai" userId="e710d734f6a225af" providerId="LiveId" clId="{587161C0-02ED-4DFA-9292-6D9E587A60B1}" dt="2021-04-03T10:54:39.853" v="4545" actId="478"/>
          <ac:spMkLst>
            <pc:docMk/>
            <pc:sldMk cId="1152620213" sldId="294"/>
            <ac:spMk id="17" creationId="{E229B337-A498-4C9A-9D1E-8ECFE2E3EC13}"/>
          </ac:spMkLst>
        </pc:spChg>
        <pc:spChg chg="add del mod">
          <ac:chgData name="s ai" userId="e710d734f6a225af" providerId="LiveId" clId="{587161C0-02ED-4DFA-9292-6D9E587A60B1}" dt="2021-04-03T10:54:36.927" v="4544"/>
          <ac:spMkLst>
            <pc:docMk/>
            <pc:sldMk cId="1152620213" sldId="294"/>
            <ac:spMk id="18" creationId="{CBBAB8F7-D2C8-40F4-8E7E-55705F2C4662}"/>
          </ac:spMkLst>
        </pc:spChg>
        <pc:spChg chg="add del mod">
          <ac:chgData name="s ai" userId="e710d734f6a225af" providerId="LiveId" clId="{587161C0-02ED-4DFA-9292-6D9E587A60B1}" dt="2021-04-03T10:54:36.895" v="4543"/>
          <ac:spMkLst>
            <pc:docMk/>
            <pc:sldMk cId="1152620213" sldId="294"/>
            <ac:spMk id="19" creationId="{70837CB1-4CD1-4C01-B0CA-5FF59F7F790A}"/>
          </ac:spMkLst>
        </pc:spChg>
        <pc:spChg chg="add del mod">
          <ac:chgData name="s ai" userId="e710d734f6a225af" providerId="LiveId" clId="{587161C0-02ED-4DFA-9292-6D9E587A60B1}" dt="2021-04-03T10:54:36.865" v="4542"/>
          <ac:spMkLst>
            <pc:docMk/>
            <pc:sldMk cId="1152620213" sldId="294"/>
            <ac:spMk id="20" creationId="{81A2E0EA-2681-4A11-988E-2C9D7FC0BD9C}"/>
          </ac:spMkLst>
        </pc:spChg>
        <pc:spChg chg="add del mod">
          <ac:chgData name="s ai" userId="e710d734f6a225af" providerId="LiveId" clId="{587161C0-02ED-4DFA-9292-6D9E587A60B1}" dt="2021-04-03T10:54:36.833" v="4541"/>
          <ac:spMkLst>
            <pc:docMk/>
            <pc:sldMk cId="1152620213" sldId="294"/>
            <ac:spMk id="21" creationId="{7FE4A8E1-0819-45D9-89A0-8912F6892473}"/>
          </ac:spMkLst>
        </pc:spChg>
        <pc:spChg chg="add del mod">
          <ac:chgData name="s ai" userId="e710d734f6a225af" providerId="LiveId" clId="{587161C0-02ED-4DFA-9292-6D9E587A60B1}" dt="2021-04-03T10:54:36.801" v="4540"/>
          <ac:spMkLst>
            <pc:docMk/>
            <pc:sldMk cId="1152620213" sldId="294"/>
            <ac:spMk id="22" creationId="{88E2FAB4-0C37-420E-A30F-829C60C216AC}"/>
          </ac:spMkLst>
        </pc:spChg>
        <pc:spChg chg="add del mod">
          <ac:chgData name="s ai" userId="e710d734f6a225af" providerId="LiveId" clId="{587161C0-02ED-4DFA-9292-6D9E587A60B1}" dt="2021-04-03T10:54:36.770" v="4539"/>
          <ac:spMkLst>
            <pc:docMk/>
            <pc:sldMk cId="1152620213" sldId="294"/>
            <ac:spMk id="23" creationId="{3BDB918E-D8EA-4DD8-A271-79FE53FE1321}"/>
          </ac:spMkLst>
        </pc:spChg>
        <pc:spChg chg="add del mod">
          <ac:chgData name="s ai" userId="e710d734f6a225af" providerId="LiveId" clId="{587161C0-02ED-4DFA-9292-6D9E587A60B1}" dt="2021-04-03T10:54:36.724" v="4538"/>
          <ac:spMkLst>
            <pc:docMk/>
            <pc:sldMk cId="1152620213" sldId="294"/>
            <ac:spMk id="24" creationId="{122B8C8B-ACC5-480A-8CB0-D7762DB53DF3}"/>
          </ac:spMkLst>
        </pc:spChg>
        <pc:spChg chg="add del mod">
          <ac:chgData name="s ai" userId="e710d734f6a225af" providerId="LiveId" clId="{587161C0-02ED-4DFA-9292-6D9E587A60B1}" dt="2021-04-03T10:54:36.701" v="4537"/>
          <ac:spMkLst>
            <pc:docMk/>
            <pc:sldMk cId="1152620213" sldId="294"/>
            <ac:spMk id="25" creationId="{D473826D-151D-41C4-837F-1DBB46D8E804}"/>
          </ac:spMkLst>
        </pc:spChg>
        <pc:spChg chg="add del mod">
          <ac:chgData name="s ai" userId="e710d734f6a225af" providerId="LiveId" clId="{587161C0-02ED-4DFA-9292-6D9E587A60B1}" dt="2021-04-03T10:54:36.666" v="4536"/>
          <ac:spMkLst>
            <pc:docMk/>
            <pc:sldMk cId="1152620213" sldId="294"/>
            <ac:spMk id="26" creationId="{66A09C96-3E98-407B-AC86-DB252A47D2A5}"/>
          </ac:spMkLst>
        </pc:spChg>
        <pc:spChg chg="add del mod">
          <ac:chgData name="s ai" userId="e710d734f6a225af" providerId="LiveId" clId="{587161C0-02ED-4DFA-9292-6D9E587A60B1}" dt="2021-04-03T10:54:36.637" v="4535"/>
          <ac:spMkLst>
            <pc:docMk/>
            <pc:sldMk cId="1152620213" sldId="294"/>
            <ac:spMk id="27" creationId="{E0DAE831-BC30-4D3B-BF7A-8BCA30A88F37}"/>
          </ac:spMkLst>
        </pc:spChg>
        <pc:spChg chg="add del mod">
          <ac:chgData name="s ai" userId="e710d734f6a225af" providerId="LiveId" clId="{587161C0-02ED-4DFA-9292-6D9E587A60B1}" dt="2021-04-03T10:54:36.603" v="4534"/>
          <ac:spMkLst>
            <pc:docMk/>
            <pc:sldMk cId="1152620213" sldId="294"/>
            <ac:spMk id="28" creationId="{97DD981C-8255-49D5-A388-D04A62592F36}"/>
          </ac:spMkLst>
        </pc:spChg>
        <pc:spChg chg="add del mod">
          <ac:chgData name="s ai" userId="e710d734f6a225af" providerId="LiveId" clId="{587161C0-02ED-4DFA-9292-6D9E587A60B1}" dt="2021-04-03T10:54:36.572" v="4533"/>
          <ac:spMkLst>
            <pc:docMk/>
            <pc:sldMk cId="1152620213" sldId="294"/>
            <ac:spMk id="29" creationId="{589E2CFF-58A4-42A6-9C38-584A26C8D5F7}"/>
          </ac:spMkLst>
        </pc:spChg>
        <pc:spChg chg="add del mod">
          <ac:chgData name="s ai" userId="e710d734f6a225af" providerId="LiveId" clId="{587161C0-02ED-4DFA-9292-6D9E587A60B1}" dt="2021-04-03T10:54:36.539" v="4532"/>
          <ac:spMkLst>
            <pc:docMk/>
            <pc:sldMk cId="1152620213" sldId="294"/>
            <ac:spMk id="30" creationId="{918D5BCD-A30C-40C3-94CD-319E5FB72DF7}"/>
          </ac:spMkLst>
        </pc:spChg>
        <pc:spChg chg="add del mod">
          <ac:chgData name="s ai" userId="e710d734f6a225af" providerId="LiveId" clId="{587161C0-02ED-4DFA-9292-6D9E587A60B1}" dt="2021-04-03T10:54:36.498" v="4531"/>
          <ac:spMkLst>
            <pc:docMk/>
            <pc:sldMk cId="1152620213" sldId="294"/>
            <ac:spMk id="31" creationId="{AC72541C-AA38-4653-A2F6-0FE9128B7C26}"/>
          </ac:spMkLst>
        </pc:spChg>
        <pc:spChg chg="add del mod">
          <ac:chgData name="s ai" userId="e710d734f6a225af" providerId="LiveId" clId="{587161C0-02ED-4DFA-9292-6D9E587A60B1}" dt="2021-04-03T10:54:36.469" v="4530"/>
          <ac:spMkLst>
            <pc:docMk/>
            <pc:sldMk cId="1152620213" sldId="294"/>
            <ac:spMk id="32" creationId="{CFFFECE3-8AF2-4DDE-867F-F69587799424}"/>
          </ac:spMkLst>
        </pc:spChg>
        <pc:spChg chg="add del mod">
          <ac:chgData name="s ai" userId="e710d734f6a225af" providerId="LiveId" clId="{587161C0-02ED-4DFA-9292-6D9E587A60B1}" dt="2021-04-03T10:54:36.430" v="4529"/>
          <ac:spMkLst>
            <pc:docMk/>
            <pc:sldMk cId="1152620213" sldId="294"/>
            <ac:spMk id="33" creationId="{16F48317-40F7-4495-8052-AAB38D8323B1}"/>
          </ac:spMkLst>
        </pc:spChg>
        <pc:spChg chg="add del mod">
          <ac:chgData name="s ai" userId="e710d734f6a225af" providerId="LiveId" clId="{587161C0-02ED-4DFA-9292-6D9E587A60B1}" dt="2021-04-03T10:54:36.399" v="4528"/>
          <ac:spMkLst>
            <pc:docMk/>
            <pc:sldMk cId="1152620213" sldId="294"/>
            <ac:spMk id="34" creationId="{85202EB4-5873-4405-85CE-EB9E16A8EB4D}"/>
          </ac:spMkLst>
        </pc:spChg>
        <pc:spChg chg="add del mod">
          <ac:chgData name="s ai" userId="e710d734f6a225af" providerId="LiveId" clId="{587161C0-02ED-4DFA-9292-6D9E587A60B1}" dt="2021-04-03T10:54:35.892" v="4527"/>
          <ac:spMkLst>
            <pc:docMk/>
            <pc:sldMk cId="1152620213" sldId="294"/>
            <ac:spMk id="35" creationId="{CBFCCEEE-BEFC-4B99-B475-8F13E1529074}"/>
          </ac:spMkLst>
        </pc:spChg>
        <pc:spChg chg="add del mod">
          <ac:chgData name="s ai" userId="e710d734f6a225af" providerId="LiveId" clId="{587161C0-02ED-4DFA-9292-6D9E587A60B1}" dt="2021-04-03T10:54:35.694" v="4526"/>
          <ac:spMkLst>
            <pc:docMk/>
            <pc:sldMk cId="1152620213" sldId="294"/>
            <ac:spMk id="36" creationId="{5BF7D480-875E-4777-B2CB-E6BC4BBA4347}"/>
          </ac:spMkLst>
        </pc:spChg>
        <pc:spChg chg="add del mod">
          <ac:chgData name="s ai" userId="e710d734f6a225af" providerId="LiveId" clId="{587161C0-02ED-4DFA-9292-6D9E587A60B1}" dt="2021-04-03T10:54:35.417" v="4525"/>
          <ac:spMkLst>
            <pc:docMk/>
            <pc:sldMk cId="1152620213" sldId="294"/>
            <ac:spMk id="37" creationId="{E1598F68-9A59-479B-BA98-D5BDD7F2CC5A}"/>
          </ac:spMkLst>
        </pc:spChg>
        <pc:spChg chg="add del">
          <ac:chgData name="s ai" userId="e710d734f6a225af" providerId="LiveId" clId="{587161C0-02ED-4DFA-9292-6D9E587A60B1}" dt="2021-04-03T10:56:03.210" v="4556" actId="22"/>
          <ac:spMkLst>
            <pc:docMk/>
            <pc:sldMk cId="1152620213" sldId="294"/>
            <ac:spMk id="39" creationId="{B9641795-1A45-44F1-BDC7-3EB8B975F4A4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41" creationId="{38DE39F8-C9BD-4D73-BE4E-1B14EA4288D4}"/>
          </ac:spMkLst>
        </pc:spChg>
        <pc:spChg chg="add del">
          <ac:chgData name="s ai" userId="e710d734f6a225af" providerId="LiveId" clId="{587161C0-02ED-4DFA-9292-6D9E587A60B1}" dt="2021-04-03T10:56:19.824" v="4562" actId="22"/>
          <ac:spMkLst>
            <pc:docMk/>
            <pc:sldMk cId="1152620213" sldId="294"/>
            <ac:spMk id="43" creationId="{BD06DBA1-21F0-4FFF-ACFB-D9C57C35C633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45" creationId="{5DF1ABEA-AD79-4D54-8E27-89FA5ACF360A}"/>
          </ac:spMkLst>
        </pc:spChg>
        <pc:spChg chg="add del">
          <ac:chgData name="s ai" userId="e710d734f6a225af" providerId="LiveId" clId="{587161C0-02ED-4DFA-9292-6D9E587A60B1}" dt="2021-04-03T10:56:43.620" v="4569" actId="22"/>
          <ac:spMkLst>
            <pc:docMk/>
            <pc:sldMk cId="1152620213" sldId="294"/>
            <ac:spMk id="47" creationId="{B416434B-16C9-4875-993C-CD229EA94F22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49" creationId="{47F2D89F-473E-4B52-8AF4-D8895614FCFC}"/>
          </ac:spMkLst>
        </pc:spChg>
        <pc:spChg chg="add del">
          <ac:chgData name="s ai" userId="e710d734f6a225af" providerId="LiveId" clId="{587161C0-02ED-4DFA-9292-6D9E587A60B1}" dt="2021-04-03T10:57:03.854" v="4574" actId="22"/>
          <ac:spMkLst>
            <pc:docMk/>
            <pc:sldMk cId="1152620213" sldId="294"/>
            <ac:spMk id="51" creationId="{3D564ED2-2543-43AC-A36B-2C1FFB652818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53" creationId="{0059EA74-36D8-4413-A252-C5D73B37BDE2}"/>
          </ac:spMkLst>
        </pc:spChg>
        <pc:spChg chg="add del">
          <ac:chgData name="s ai" userId="e710d734f6a225af" providerId="LiveId" clId="{587161C0-02ED-4DFA-9292-6D9E587A60B1}" dt="2021-04-03T10:57:29.660" v="4579" actId="22"/>
          <ac:spMkLst>
            <pc:docMk/>
            <pc:sldMk cId="1152620213" sldId="294"/>
            <ac:spMk id="55" creationId="{4828DFF9-35BC-4CB4-B405-8F49945C0CB8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57" creationId="{723BD762-D06C-4EA1-9C52-FA7F391EED7C}"/>
          </ac:spMkLst>
        </pc:spChg>
        <pc:spChg chg="add del">
          <ac:chgData name="s ai" userId="e710d734f6a225af" providerId="LiveId" clId="{587161C0-02ED-4DFA-9292-6D9E587A60B1}" dt="2021-04-03T10:57:43.131" v="4586" actId="22"/>
          <ac:spMkLst>
            <pc:docMk/>
            <pc:sldMk cId="1152620213" sldId="294"/>
            <ac:spMk id="59" creationId="{F0B6AAFE-56B1-467A-922C-4018EF12EE69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61" creationId="{13DFD2FD-91A9-4AD6-8D6F-68C190D7C499}"/>
          </ac:spMkLst>
        </pc:spChg>
        <pc:spChg chg="add del">
          <ac:chgData name="s ai" userId="e710d734f6a225af" providerId="LiveId" clId="{587161C0-02ED-4DFA-9292-6D9E587A60B1}" dt="2021-04-03T10:58:21.705" v="4591" actId="22"/>
          <ac:spMkLst>
            <pc:docMk/>
            <pc:sldMk cId="1152620213" sldId="294"/>
            <ac:spMk id="63" creationId="{1467D946-20C2-4261-8F83-A37D91FAB3A8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65" creationId="{ABD6E063-A29C-4664-9983-6B2272F9BC80}"/>
          </ac:spMkLst>
        </pc:spChg>
        <pc:spChg chg="add del mod">
          <ac:chgData name="s ai" userId="e710d734f6a225af" providerId="LiveId" clId="{587161C0-02ED-4DFA-9292-6D9E587A60B1}" dt="2021-04-03T10:58:37.136" v="4602" actId="22"/>
          <ac:spMkLst>
            <pc:docMk/>
            <pc:sldMk cId="1152620213" sldId="294"/>
            <ac:spMk id="67" creationId="{F327505A-37F7-4FCC-BA29-703BE905C51D}"/>
          </ac:spMkLst>
        </pc:spChg>
        <pc:spChg chg="add del">
          <ac:chgData name="s ai" userId="e710d734f6a225af" providerId="LiveId" clId="{587161C0-02ED-4DFA-9292-6D9E587A60B1}" dt="2021-04-03T10:58:39.192" v="4604" actId="22"/>
          <ac:spMkLst>
            <pc:docMk/>
            <pc:sldMk cId="1152620213" sldId="294"/>
            <ac:spMk id="69" creationId="{F13D3ECA-903C-4598-9A5A-52B6C03B28E4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71" creationId="{BE448337-C06B-4FE9-B38F-026B18D93D87}"/>
          </ac:spMkLst>
        </pc:spChg>
        <pc:spChg chg="add del">
          <ac:chgData name="s ai" userId="e710d734f6a225af" providerId="LiveId" clId="{587161C0-02ED-4DFA-9292-6D9E587A60B1}" dt="2021-04-03T10:58:56.898" v="4609" actId="22"/>
          <ac:spMkLst>
            <pc:docMk/>
            <pc:sldMk cId="1152620213" sldId="294"/>
            <ac:spMk id="73" creationId="{9F68498B-F353-4CC6-BD6D-0956538E07ED}"/>
          </ac:spMkLst>
        </pc:spChg>
        <pc:spChg chg="add del mod">
          <ac:chgData name="s ai" userId="e710d734f6a225af" providerId="LiveId" clId="{587161C0-02ED-4DFA-9292-6D9E587A60B1}" dt="2021-04-03T10:59:24.662" v="4617" actId="22"/>
          <ac:spMkLst>
            <pc:docMk/>
            <pc:sldMk cId="1152620213" sldId="294"/>
            <ac:spMk id="75" creationId="{5F5519A7-8469-4CCF-ADF5-3FEA091984F2}"/>
          </ac:spMkLst>
        </pc:spChg>
        <pc:spChg chg="add del">
          <ac:chgData name="s ai" userId="e710d734f6a225af" providerId="LiveId" clId="{587161C0-02ED-4DFA-9292-6D9E587A60B1}" dt="2021-04-03T10:59:28.620" v="4619" actId="22"/>
          <ac:spMkLst>
            <pc:docMk/>
            <pc:sldMk cId="1152620213" sldId="294"/>
            <ac:spMk id="77" creationId="{23D50FEF-A70F-4B70-AA5D-6398349D8564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79" creationId="{A95289DE-19DF-4F44-B711-AA390DF9FE1C}"/>
          </ac:spMkLst>
        </pc:spChg>
        <pc:spChg chg="add del">
          <ac:chgData name="s ai" userId="e710d734f6a225af" providerId="LiveId" clId="{587161C0-02ED-4DFA-9292-6D9E587A60B1}" dt="2021-04-03T10:59:49.936" v="4624" actId="22"/>
          <ac:spMkLst>
            <pc:docMk/>
            <pc:sldMk cId="1152620213" sldId="294"/>
            <ac:spMk id="81" creationId="{C8898723-54AC-413E-8ADD-5A6CB1B48101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83" creationId="{4CA40659-8F1C-4D73-B47B-F461F89DE16F}"/>
          </ac:spMkLst>
        </pc:spChg>
        <pc:spChg chg="add del">
          <ac:chgData name="s ai" userId="e710d734f6a225af" providerId="LiveId" clId="{587161C0-02ED-4DFA-9292-6D9E587A60B1}" dt="2021-04-03T11:00:03.410" v="4630" actId="22"/>
          <ac:spMkLst>
            <pc:docMk/>
            <pc:sldMk cId="1152620213" sldId="294"/>
            <ac:spMk id="85" creationId="{BFB95D3C-9277-45B1-82B4-C3CFEA8D5673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87" creationId="{A7A92B53-3A35-4AF6-A602-5DB4BFE9AD6E}"/>
          </ac:spMkLst>
        </pc:spChg>
        <pc:spChg chg="add del">
          <ac:chgData name="s ai" userId="e710d734f6a225af" providerId="LiveId" clId="{587161C0-02ED-4DFA-9292-6D9E587A60B1}" dt="2021-04-03T11:00:15.850" v="4635" actId="22"/>
          <ac:spMkLst>
            <pc:docMk/>
            <pc:sldMk cId="1152620213" sldId="294"/>
            <ac:spMk id="89" creationId="{D95F6A5B-A267-4FE5-83C5-B0B45F2925C6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91" creationId="{B84C1990-6E3F-439D-A9C3-44551018C5C0}"/>
          </ac:spMkLst>
        </pc:spChg>
        <pc:spChg chg="add del">
          <ac:chgData name="s ai" userId="e710d734f6a225af" providerId="LiveId" clId="{587161C0-02ED-4DFA-9292-6D9E587A60B1}" dt="2021-04-03T11:00:31.088" v="4642" actId="22"/>
          <ac:spMkLst>
            <pc:docMk/>
            <pc:sldMk cId="1152620213" sldId="294"/>
            <ac:spMk id="93" creationId="{16EC2120-A316-4D4A-A0F3-6707F3F48D7F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95" creationId="{E20E8C04-9160-412A-9E12-C9DB5D7B10C2}"/>
          </ac:spMkLst>
        </pc:spChg>
        <pc:spChg chg="add del">
          <ac:chgData name="s ai" userId="e710d734f6a225af" providerId="LiveId" clId="{587161C0-02ED-4DFA-9292-6D9E587A60B1}" dt="2021-04-03T11:00:44.656" v="4648" actId="22"/>
          <ac:spMkLst>
            <pc:docMk/>
            <pc:sldMk cId="1152620213" sldId="294"/>
            <ac:spMk id="97" creationId="{A1B4266A-06A7-49F0-A45B-A1A6D0649F17}"/>
          </ac:spMkLst>
        </pc:spChg>
        <pc:spChg chg="add del mod">
          <ac:chgData name="s ai" userId="e710d734f6a225af" providerId="LiveId" clId="{587161C0-02ED-4DFA-9292-6D9E587A60B1}" dt="2021-04-03T11:01:19.195" v="4663" actId="478"/>
          <ac:spMkLst>
            <pc:docMk/>
            <pc:sldMk cId="1152620213" sldId="294"/>
            <ac:spMk id="99" creationId="{6D25840A-C35B-4ABD-A544-A72F16EECC74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00" creationId="{CDEB9C41-5767-403F-9FAC-C4218DFC1F03}"/>
          </ac:spMkLst>
        </pc:spChg>
        <pc:spChg chg="add del">
          <ac:chgData name="s ai" userId="e710d734f6a225af" providerId="LiveId" clId="{587161C0-02ED-4DFA-9292-6D9E587A60B1}" dt="2021-04-03T11:00:55.858" v="4653" actId="22"/>
          <ac:spMkLst>
            <pc:docMk/>
            <pc:sldMk cId="1152620213" sldId="294"/>
            <ac:spMk id="102" creationId="{9458928C-67C8-4E6E-BFEF-4A9F62B244FE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04" creationId="{008D1838-DA16-477A-B14A-901B6802F606}"/>
          </ac:spMkLst>
        </pc:spChg>
        <pc:spChg chg="add del">
          <ac:chgData name="s ai" userId="e710d734f6a225af" providerId="LiveId" clId="{587161C0-02ED-4DFA-9292-6D9E587A60B1}" dt="2021-04-03T11:01:10.953" v="4658" actId="22"/>
          <ac:spMkLst>
            <pc:docMk/>
            <pc:sldMk cId="1152620213" sldId="294"/>
            <ac:spMk id="106" creationId="{62059605-8DC9-4466-B577-BD7922284CB3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08" creationId="{143B372A-FFC5-426A-860F-965F56310C45}"/>
          </ac:spMkLst>
        </pc:spChg>
        <pc:spChg chg="add del">
          <ac:chgData name="s ai" userId="e710d734f6a225af" providerId="LiveId" clId="{587161C0-02ED-4DFA-9292-6D9E587A60B1}" dt="2021-04-03T11:01:30.007" v="4665" actId="22"/>
          <ac:spMkLst>
            <pc:docMk/>
            <pc:sldMk cId="1152620213" sldId="294"/>
            <ac:spMk id="110" creationId="{2EB945DC-873A-40CE-A6E1-7DDFDF95EB38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12" creationId="{061B91FB-2807-418D-A592-8F5A5ADA442C}"/>
          </ac:spMkLst>
        </pc:spChg>
        <pc:spChg chg="add del">
          <ac:chgData name="s ai" userId="e710d734f6a225af" providerId="LiveId" clId="{587161C0-02ED-4DFA-9292-6D9E587A60B1}" dt="2021-04-03T11:01:40.434" v="4670" actId="22"/>
          <ac:spMkLst>
            <pc:docMk/>
            <pc:sldMk cId="1152620213" sldId="294"/>
            <ac:spMk id="114" creationId="{F728D0BF-AD3D-4A2E-BA75-BB416FEA01B6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16" creationId="{3251D562-12DF-4BC8-B85C-5AFC7BE6FFAD}"/>
          </ac:spMkLst>
        </pc:spChg>
        <pc:spChg chg="add del">
          <ac:chgData name="s ai" userId="e710d734f6a225af" providerId="LiveId" clId="{587161C0-02ED-4DFA-9292-6D9E587A60B1}" dt="2021-04-03T11:01:52.296" v="4677" actId="22"/>
          <ac:spMkLst>
            <pc:docMk/>
            <pc:sldMk cId="1152620213" sldId="294"/>
            <ac:spMk id="118" creationId="{84DB9D48-E905-4ECB-9CDE-ADC3BB92DBE5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20" creationId="{A7DB2268-79CC-44BB-B9D8-B6006548D97F}"/>
          </ac:spMkLst>
        </pc:spChg>
        <pc:spChg chg="add del">
          <ac:chgData name="s ai" userId="e710d734f6a225af" providerId="LiveId" clId="{587161C0-02ED-4DFA-9292-6D9E587A60B1}" dt="2021-04-03T11:02:03.207" v="4682" actId="22"/>
          <ac:spMkLst>
            <pc:docMk/>
            <pc:sldMk cId="1152620213" sldId="294"/>
            <ac:spMk id="122" creationId="{979E73FA-D477-4F71-83BD-09C37462E8D7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24" creationId="{154FACD5-79B5-4C64-83E1-62994E4A7550}"/>
          </ac:spMkLst>
        </pc:spChg>
        <pc:spChg chg="add del">
          <ac:chgData name="s ai" userId="e710d734f6a225af" providerId="LiveId" clId="{587161C0-02ED-4DFA-9292-6D9E587A60B1}" dt="2021-04-03T11:02:14.434" v="4687" actId="22"/>
          <ac:spMkLst>
            <pc:docMk/>
            <pc:sldMk cId="1152620213" sldId="294"/>
            <ac:spMk id="126" creationId="{44BFBD31-3C9C-4A6B-ADD7-BDC52A0CCCE9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28" creationId="{A9BA6058-CB29-40F9-B463-E2D306629C90}"/>
          </ac:spMkLst>
        </pc:spChg>
        <pc:spChg chg="add del">
          <ac:chgData name="s ai" userId="e710d734f6a225af" providerId="LiveId" clId="{587161C0-02ED-4DFA-9292-6D9E587A60B1}" dt="2021-04-03T11:02:24.158" v="4692" actId="22"/>
          <ac:spMkLst>
            <pc:docMk/>
            <pc:sldMk cId="1152620213" sldId="294"/>
            <ac:spMk id="130" creationId="{2F1036A7-1D35-4FBE-BFD6-3CF8B898F5BF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32" creationId="{4737D7AE-47B5-44ED-9600-95BE8DD497E4}"/>
          </ac:spMkLst>
        </pc:spChg>
        <pc:spChg chg="add del">
          <ac:chgData name="s ai" userId="e710d734f6a225af" providerId="LiveId" clId="{587161C0-02ED-4DFA-9292-6D9E587A60B1}" dt="2021-04-03T11:02:36.590" v="4697" actId="22"/>
          <ac:spMkLst>
            <pc:docMk/>
            <pc:sldMk cId="1152620213" sldId="294"/>
            <ac:spMk id="134" creationId="{7A0666CD-198B-4E0C-AC6F-194D89A71670}"/>
          </ac:spMkLst>
        </pc:spChg>
        <pc:spChg chg="add del">
          <ac:chgData name="s ai" userId="e710d734f6a225af" providerId="LiveId" clId="{587161C0-02ED-4DFA-9292-6D9E587A60B1}" dt="2021-04-03T11:02:38.852" v="4699" actId="22"/>
          <ac:spMkLst>
            <pc:docMk/>
            <pc:sldMk cId="1152620213" sldId="294"/>
            <ac:spMk id="136" creationId="{7FA27969-0B63-43DC-9D4B-BC1BB01BA7BC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38" creationId="{BC72D22D-6766-4F92-B0A8-184DFFFF041F}"/>
          </ac:spMkLst>
        </pc:spChg>
        <pc:spChg chg="add mod">
          <ac:chgData name="s ai" userId="e710d734f6a225af" providerId="LiveId" clId="{587161C0-02ED-4DFA-9292-6D9E587A60B1}" dt="2021-04-03T11:02:45.246" v="4703" actId="571"/>
          <ac:spMkLst>
            <pc:docMk/>
            <pc:sldMk cId="1152620213" sldId="294"/>
            <ac:spMk id="139" creationId="{D454E077-2C88-457F-A582-414F58924445}"/>
          </ac:spMkLst>
        </pc:spChg>
        <pc:spChg chg="add del">
          <ac:chgData name="s ai" userId="e710d734f6a225af" providerId="LiveId" clId="{587161C0-02ED-4DFA-9292-6D9E587A60B1}" dt="2021-04-03T11:02:56.120" v="4706" actId="22"/>
          <ac:spMkLst>
            <pc:docMk/>
            <pc:sldMk cId="1152620213" sldId="294"/>
            <ac:spMk id="141" creationId="{1F6670F8-C841-4D48-9FB5-7B8DE2910D09}"/>
          </ac:spMkLst>
        </pc:spChg>
        <pc:spChg chg="add del mod">
          <ac:chgData name="s ai" userId="e710d734f6a225af" providerId="LiveId" clId="{587161C0-02ED-4DFA-9292-6D9E587A60B1}" dt="2021-04-03T11:03:35.641" v="4710" actId="21"/>
          <ac:spMkLst>
            <pc:docMk/>
            <pc:sldMk cId="1152620213" sldId="294"/>
            <ac:spMk id="143" creationId="{DA219DE6-7391-43B5-8491-1E0D44FD6297}"/>
          </ac:spMkLst>
        </pc:spChg>
      </pc:sldChg>
      <pc:sldChg chg="addSp delSp modSp add mod">
        <pc:chgData name="s ai" userId="e710d734f6a225af" providerId="LiveId" clId="{587161C0-02ED-4DFA-9292-6D9E587A60B1}" dt="2021-04-03T13:30:54.035" v="5671" actId="21"/>
        <pc:sldMkLst>
          <pc:docMk/>
          <pc:sldMk cId="2271833532" sldId="295"/>
        </pc:sldMkLst>
        <pc:spChg chg="del mod">
          <ac:chgData name="s ai" userId="e710d734f6a225af" providerId="LiveId" clId="{587161C0-02ED-4DFA-9292-6D9E587A60B1}" dt="2021-04-03T10:51:24.640" v="4489"/>
          <ac:spMkLst>
            <pc:docMk/>
            <pc:sldMk cId="2271833532" sldId="295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0:51:19.071" v="4478"/>
          <ac:spMkLst>
            <pc:docMk/>
            <pc:sldMk cId="2271833532" sldId="295"/>
            <ac:spMk id="4" creationId="{E1C0CCDA-0BD5-465B-B485-C4DB7B80D40B}"/>
          </ac:spMkLst>
        </pc:spChg>
        <pc:spChg chg="add mod">
          <ac:chgData name="s ai" userId="e710d734f6a225af" providerId="LiveId" clId="{587161C0-02ED-4DFA-9292-6D9E587A60B1}" dt="2021-04-03T10:51:21.684" v="4486" actId="20577"/>
          <ac:spMkLst>
            <pc:docMk/>
            <pc:sldMk cId="2271833532" sldId="295"/>
            <ac:spMk id="5" creationId="{B94CE80F-6739-45C9-B82C-8B259E339934}"/>
          </ac:spMkLst>
        </pc:spChg>
        <pc:spChg chg="add del mod">
          <ac:chgData name="s ai" userId="e710d734f6a225af" providerId="LiveId" clId="{587161C0-02ED-4DFA-9292-6D9E587A60B1}" dt="2021-04-03T10:52:11.062" v="4491"/>
          <ac:spMkLst>
            <pc:docMk/>
            <pc:sldMk cId="2271833532" sldId="295"/>
            <ac:spMk id="6" creationId="{417D907F-5F8B-462E-A664-5BC9550A58AE}"/>
          </ac:spMkLst>
        </pc:spChg>
        <pc:spChg chg="add del mod">
          <ac:chgData name="s ai" userId="e710d734f6a225af" providerId="LiveId" clId="{587161C0-02ED-4DFA-9292-6D9E587A60B1}" dt="2021-04-03T10:52:11.062" v="4491"/>
          <ac:spMkLst>
            <pc:docMk/>
            <pc:sldMk cId="2271833532" sldId="295"/>
            <ac:spMk id="7" creationId="{7CDDB727-4275-4F89-8B42-6C2F48A4DE6B}"/>
          </ac:spMkLst>
        </pc:spChg>
        <pc:spChg chg="add del mod">
          <ac:chgData name="s ai" userId="e710d734f6a225af" providerId="LiveId" clId="{587161C0-02ED-4DFA-9292-6D9E587A60B1}" dt="2021-04-03T13:25:52.220" v="5562" actId="478"/>
          <ac:spMkLst>
            <pc:docMk/>
            <pc:sldMk cId="2271833532" sldId="295"/>
            <ac:spMk id="8" creationId="{B783F91B-4C61-46A5-9F8D-577B4CE60B1D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9" creationId="{93EBDD56-C34D-42B9-81B4-769769E9316A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0" creationId="{DD141590-2FCF-4247-B4E3-EEBDAE80826B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1" creationId="{05598A2B-6775-4113-92DF-077527379C41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2" creationId="{BFA7F5ED-E9C6-4FD8-9CAD-31436DA8B6C1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3" creationId="{B5B11A47-2A7A-42A3-A2C1-31078B2646B6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4" creationId="{0571A185-A535-42B6-8426-AFCDF3E6BD36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5" creationId="{DB2D581E-39C8-4658-B783-C7D9230F861F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6" creationId="{53D4AC2F-A120-4CF9-8F02-1ED5F0E603E2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7" creationId="{B635BCB6-9E4F-4BB0-A80E-FDC5AA29362F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8" creationId="{1A14D374-3455-44AB-A4A4-C6D3C26F231B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19" creationId="{8F110255-9721-403E-979C-5C2A119F18A8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0" creationId="{2371BA1F-ECE7-4893-8AF0-23C643B1995D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1" creationId="{A532A707-01BA-44E0-ADD3-050E2602875E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2" creationId="{F390E4E9-6DD7-4900-925B-303CC3E7A61D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3" creationId="{0E121F9F-CAFB-46AD-B2DF-F42E6E703739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4" creationId="{B654ABAB-EDD6-4AD8-84C1-A1DAD54396EB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5" creationId="{66053FED-07FC-492B-B4AB-1484530AFF23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6" creationId="{9E1EE5E8-79BC-4DDD-A836-94B1FD832DB6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7" creationId="{695BF61C-256E-4B38-9BF2-D5CC7ABB58D7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8" creationId="{C47BB2B9-4AF9-429B-8AAC-3E277334ADCF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29" creationId="{D0385E27-67A9-4182-9795-EB4B9C90E9D3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30" creationId="{A796E91A-E627-4F9A-9B00-6CA2F8F34395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31" creationId="{261CA26C-32FE-4431-BA85-272089007CA0}"/>
          </ac:spMkLst>
        </pc:spChg>
        <pc:spChg chg="add del mod">
          <ac:chgData name="s ai" userId="e710d734f6a225af" providerId="LiveId" clId="{587161C0-02ED-4DFA-9292-6D9E587A60B1}" dt="2021-04-03T13:26:11.159" v="5568" actId="478"/>
          <ac:spMkLst>
            <pc:docMk/>
            <pc:sldMk cId="2271833532" sldId="295"/>
            <ac:spMk id="32" creationId="{2007651C-BEDA-4151-983A-3C5FE67FCBED}"/>
          </ac:spMkLst>
        </pc:spChg>
        <pc:spChg chg="add del mod">
          <ac:chgData name="s ai" userId="e710d734f6a225af" providerId="LiveId" clId="{587161C0-02ED-4DFA-9292-6D9E587A60B1}" dt="2021-04-03T13:30:54.035" v="5671" actId="21"/>
          <ac:spMkLst>
            <pc:docMk/>
            <pc:sldMk cId="2271833532" sldId="295"/>
            <ac:spMk id="33" creationId="{C243F9C1-2365-4961-8C8F-768A3381AC42}"/>
          </ac:spMkLst>
        </pc:spChg>
        <pc:spChg chg="add mod">
          <ac:chgData name="s ai" userId="e710d734f6a225af" providerId="LiveId" clId="{587161C0-02ED-4DFA-9292-6D9E587A60B1}" dt="2021-04-03T13:28:37.095" v="5624"/>
          <ac:spMkLst>
            <pc:docMk/>
            <pc:sldMk cId="2271833532" sldId="295"/>
            <ac:spMk id="34" creationId="{ED88993A-BDCB-4DEF-83F8-5BE1DB2B4345}"/>
          </ac:spMkLst>
        </pc:spChg>
        <pc:spChg chg="add mod">
          <ac:chgData name="s ai" userId="e710d734f6a225af" providerId="LiveId" clId="{587161C0-02ED-4DFA-9292-6D9E587A60B1}" dt="2021-04-03T13:28:20.473" v="5618"/>
          <ac:spMkLst>
            <pc:docMk/>
            <pc:sldMk cId="2271833532" sldId="295"/>
            <ac:spMk id="35" creationId="{1E760923-B2EB-4EF0-AF8B-BD39E9392DA9}"/>
          </ac:spMkLst>
        </pc:spChg>
        <pc:spChg chg="add mod">
          <ac:chgData name="s ai" userId="e710d734f6a225af" providerId="LiveId" clId="{587161C0-02ED-4DFA-9292-6D9E587A60B1}" dt="2021-04-03T13:28:26.702" v="5620"/>
          <ac:spMkLst>
            <pc:docMk/>
            <pc:sldMk cId="2271833532" sldId="295"/>
            <ac:spMk id="36" creationId="{11F69DE1-3185-4784-BCA3-07385E19CEC3}"/>
          </ac:spMkLst>
        </pc:spChg>
        <pc:spChg chg="add mod">
          <ac:chgData name="s ai" userId="e710d734f6a225af" providerId="LiveId" clId="{587161C0-02ED-4DFA-9292-6D9E587A60B1}" dt="2021-04-03T13:28:32.104" v="5622"/>
          <ac:spMkLst>
            <pc:docMk/>
            <pc:sldMk cId="2271833532" sldId="295"/>
            <ac:spMk id="37" creationId="{1902B7E1-04E2-41B4-B1F6-5DE1D832563A}"/>
          </ac:spMkLst>
        </pc:spChg>
        <pc:spChg chg="add mod">
          <ac:chgData name="s ai" userId="e710d734f6a225af" providerId="LiveId" clId="{587161C0-02ED-4DFA-9292-6D9E587A60B1}" dt="2021-04-03T13:29:01.904" v="5634"/>
          <ac:spMkLst>
            <pc:docMk/>
            <pc:sldMk cId="2271833532" sldId="295"/>
            <ac:spMk id="38" creationId="{E5B51CD4-CF6E-4051-BB22-B5492CE123F5}"/>
          </ac:spMkLst>
        </pc:spChg>
        <pc:spChg chg="add mod">
          <ac:chgData name="s ai" userId="e710d734f6a225af" providerId="LiveId" clId="{587161C0-02ED-4DFA-9292-6D9E587A60B1}" dt="2021-04-03T13:28:56.732" v="5632"/>
          <ac:spMkLst>
            <pc:docMk/>
            <pc:sldMk cId="2271833532" sldId="295"/>
            <ac:spMk id="39" creationId="{4AC2018D-A418-4833-ADF7-0ED1F7255477}"/>
          </ac:spMkLst>
        </pc:spChg>
        <pc:spChg chg="add mod">
          <ac:chgData name="s ai" userId="e710d734f6a225af" providerId="LiveId" clId="{587161C0-02ED-4DFA-9292-6D9E587A60B1}" dt="2021-04-03T13:28:42.621" v="5626"/>
          <ac:spMkLst>
            <pc:docMk/>
            <pc:sldMk cId="2271833532" sldId="295"/>
            <ac:spMk id="40" creationId="{41523B39-E1FC-4DB0-9A2D-B3545D7C9F4E}"/>
          </ac:spMkLst>
        </pc:spChg>
        <pc:spChg chg="add mod">
          <ac:chgData name="s ai" userId="e710d734f6a225af" providerId="LiveId" clId="{587161C0-02ED-4DFA-9292-6D9E587A60B1}" dt="2021-04-03T13:28:50.725" v="5630"/>
          <ac:spMkLst>
            <pc:docMk/>
            <pc:sldMk cId="2271833532" sldId="295"/>
            <ac:spMk id="41" creationId="{D75F0833-08E8-4AD5-A64C-542D06AAE729}"/>
          </ac:spMkLst>
        </pc:spChg>
        <pc:spChg chg="add mod">
          <ac:chgData name="s ai" userId="e710d734f6a225af" providerId="LiveId" clId="{587161C0-02ED-4DFA-9292-6D9E587A60B1}" dt="2021-04-03T13:29:06.999" v="5636"/>
          <ac:spMkLst>
            <pc:docMk/>
            <pc:sldMk cId="2271833532" sldId="295"/>
            <ac:spMk id="42" creationId="{149593B3-0921-43C7-AD39-84892A61107A}"/>
          </ac:spMkLst>
        </pc:spChg>
        <pc:spChg chg="add mod">
          <ac:chgData name="s ai" userId="e710d734f6a225af" providerId="LiveId" clId="{587161C0-02ED-4DFA-9292-6D9E587A60B1}" dt="2021-04-03T13:29:11.776" v="5638"/>
          <ac:spMkLst>
            <pc:docMk/>
            <pc:sldMk cId="2271833532" sldId="295"/>
            <ac:spMk id="43" creationId="{B2A5954C-5C46-41D5-87B0-EE6371DA8C25}"/>
          </ac:spMkLst>
        </pc:spChg>
        <pc:spChg chg="add mod">
          <ac:chgData name="s ai" userId="e710d734f6a225af" providerId="LiveId" clId="{587161C0-02ED-4DFA-9292-6D9E587A60B1}" dt="2021-04-03T13:29:27.919" v="5644"/>
          <ac:spMkLst>
            <pc:docMk/>
            <pc:sldMk cId="2271833532" sldId="295"/>
            <ac:spMk id="44" creationId="{97E16D0E-43AD-4B1D-AC42-F0AEF7243998}"/>
          </ac:spMkLst>
        </pc:spChg>
        <pc:spChg chg="add mod">
          <ac:chgData name="s ai" userId="e710d734f6a225af" providerId="LiveId" clId="{587161C0-02ED-4DFA-9292-6D9E587A60B1}" dt="2021-04-03T13:29:22.820" v="5642"/>
          <ac:spMkLst>
            <pc:docMk/>
            <pc:sldMk cId="2271833532" sldId="295"/>
            <ac:spMk id="45" creationId="{E14CE7AF-0AD9-45DF-BCFC-7E992DCBE8B1}"/>
          </ac:spMkLst>
        </pc:spChg>
        <pc:spChg chg="add mod">
          <ac:chgData name="s ai" userId="e710d734f6a225af" providerId="LiveId" clId="{587161C0-02ED-4DFA-9292-6D9E587A60B1}" dt="2021-04-03T13:29:17.050" v="5640"/>
          <ac:spMkLst>
            <pc:docMk/>
            <pc:sldMk cId="2271833532" sldId="295"/>
            <ac:spMk id="46" creationId="{2843E156-47F3-41DE-957A-78B3381434B6}"/>
          </ac:spMkLst>
        </pc:spChg>
      </pc:sldChg>
      <pc:sldChg chg="addSp delSp modSp add mod">
        <pc:chgData name="s ai" userId="e710d734f6a225af" providerId="LiveId" clId="{587161C0-02ED-4DFA-9292-6D9E587A60B1}" dt="2021-04-03T12:45:20.175" v="5141" actId="20577"/>
        <pc:sldMkLst>
          <pc:docMk/>
          <pc:sldMk cId="3998596936" sldId="296"/>
        </pc:sldMkLst>
        <pc:spChg chg="del">
          <ac:chgData name="s ai" userId="e710d734f6a225af" providerId="LiveId" clId="{587161C0-02ED-4DFA-9292-6D9E587A60B1}" dt="2021-04-03T11:13:35.056" v="4753" actId="478"/>
          <ac:spMkLst>
            <pc:docMk/>
            <pc:sldMk cId="3998596936" sldId="296"/>
            <ac:spMk id="3" creationId="{A7D47545-5AC6-4894-B055-735CB88F6B98}"/>
          </ac:spMkLst>
        </pc:spChg>
        <pc:spChg chg="add del mod">
          <ac:chgData name="s ai" userId="e710d734f6a225af" providerId="LiveId" clId="{587161C0-02ED-4DFA-9292-6D9E587A60B1}" dt="2021-04-03T11:14:01.803" v="4791" actId="21"/>
          <ac:spMkLst>
            <pc:docMk/>
            <pc:sldMk cId="3998596936" sldId="296"/>
            <ac:spMk id="4" creationId="{11F45104-86D1-46E1-BA30-3AF88B2A2470}"/>
          </ac:spMkLst>
        </pc:spChg>
        <pc:spChg chg="add del mod">
          <ac:chgData name="s ai" userId="e710d734f6a225af" providerId="LiveId" clId="{587161C0-02ED-4DFA-9292-6D9E587A60B1}" dt="2021-04-03T12:45:20.175" v="5141" actId="20577"/>
          <ac:spMkLst>
            <pc:docMk/>
            <pc:sldMk cId="3998596936" sldId="296"/>
            <ac:spMk id="5" creationId="{B72F3811-BF34-4679-9F99-3C8B43BDD6DD}"/>
          </ac:spMkLst>
        </pc:spChg>
      </pc:sldChg>
      <pc:sldChg chg="addSp delSp modSp add del mod">
        <pc:chgData name="s ai" userId="e710d734f6a225af" providerId="LiveId" clId="{587161C0-02ED-4DFA-9292-6D9E587A60B1}" dt="2021-04-20T13:49:31.557" v="14571" actId="21"/>
        <pc:sldMkLst>
          <pc:docMk/>
          <pc:sldMk cId="3084302170" sldId="297"/>
        </pc:sldMkLst>
        <pc:spChg chg="del">
          <ac:chgData name="s ai" userId="e710d734f6a225af" providerId="LiveId" clId="{587161C0-02ED-4DFA-9292-6D9E587A60B1}" dt="2021-04-03T11:14:04.035" v="4793" actId="21"/>
          <ac:spMkLst>
            <pc:docMk/>
            <pc:sldMk cId="3084302170" sldId="297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1:14:02.460" v="4792"/>
          <ac:spMkLst>
            <pc:docMk/>
            <pc:sldMk cId="3084302170" sldId="297"/>
            <ac:spMk id="4" creationId="{BED85CE9-D10E-48AE-8AE5-0343E375CE5F}"/>
          </ac:spMkLst>
        </pc:spChg>
        <pc:spChg chg="add del mod">
          <ac:chgData name="s ai" userId="e710d734f6a225af" providerId="LiveId" clId="{587161C0-02ED-4DFA-9292-6D9E587A60B1}" dt="2021-04-20T13:49:31.557" v="14571" actId="21"/>
          <ac:spMkLst>
            <pc:docMk/>
            <pc:sldMk cId="3084302170" sldId="297"/>
            <ac:spMk id="5" creationId="{F4DA15F0-2307-488F-8147-98FE72F055AA}"/>
          </ac:spMkLst>
        </pc:spChg>
        <pc:spChg chg="add del mod">
          <ac:chgData name="s ai" userId="e710d734f6a225af" providerId="LiveId" clId="{587161C0-02ED-4DFA-9292-6D9E587A60B1}" dt="2021-04-03T12:46:12.529" v="5169" actId="478"/>
          <ac:spMkLst>
            <pc:docMk/>
            <pc:sldMk cId="3084302170" sldId="297"/>
            <ac:spMk id="6" creationId="{1231DB74-14B0-44F1-A228-255A36DB569D}"/>
          </ac:spMkLst>
        </pc:spChg>
        <pc:picChg chg="add del mod">
          <ac:chgData name="s ai" userId="e710d734f6a225af" providerId="LiveId" clId="{587161C0-02ED-4DFA-9292-6D9E587A60B1}" dt="2021-04-20T13:48:47.855" v="14561" actId="21"/>
          <ac:picMkLst>
            <pc:docMk/>
            <pc:sldMk cId="3084302170" sldId="297"/>
            <ac:picMk id="7" creationId="{0206C7D0-8324-47E1-B9F9-BFC0E96B7AE1}"/>
          </ac:picMkLst>
        </pc:picChg>
      </pc:sldChg>
      <pc:sldChg chg="addSp delSp modSp add mod">
        <pc:chgData name="s ai" userId="e710d734f6a225af" providerId="LiveId" clId="{587161C0-02ED-4DFA-9292-6D9E587A60B1}" dt="2021-04-03T11:25:19.086" v="4996" actId="1076"/>
        <pc:sldMkLst>
          <pc:docMk/>
          <pc:sldMk cId="3717969132" sldId="298"/>
        </pc:sldMkLst>
        <pc:spChg chg="del">
          <ac:chgData name="s ai" userId="e710d734f6a225af" providerId="LiveId" clId="{587161C0-02ED-4DFA-9292-6D9E587A60B1}" dt="2021-04-03T11:23:39.243" v="4967" actId="21"/>
          <ac:spMkLst>
            <pc:docMk/>
            <pc:sldMk cId="3717969132" sldId="298"/>
            <ac:spMk id="3" creationId="{A7D47545-5AC6-4894-B055-735CB88F6B98}"/>
          </ac:spMkLst>
        </pc:spChg>
        <pc:spChg chg="add del mod">
          <ac:chgData name="s ai" userId="e710d734f6a225af" providerId="LiveId" clId="{587161C0-02ED-4DFA-9292-6D9E587A60B1}" dt="2021-04-03T11:17:46.251" v="4960"/>
          <ac:spMkLst>
            <pc:docMk/>
            <pc:sldMk cId="3717969132" sldId="298"/>
            <ac:spMk id="4" creationId="{8C986168-9BFD-434B-A443-2D60154E057C}"/>
          </ac:spMkLst>
        </pc:spChg>
        <pc:spChg chg="add del mod">
          <ac:chgData name="s ai" userId="e710d734f6a225af" providerId="LiveId" clId="{587161C0-02ED-4DFA-9292-6D9E587A60B1}" dt="2021-04-03T11:17:46.251" v="4960"/>
          <ac:spMkLst>
            <pc:docMk/>
            <pc:sldMk cId="3717969132" sldId="298"/>
            <ac:spMk id="5" creationId="{BF0FE170-B9FC-44F2-90A7-68547E09AA6E}"/>
          </ac:spMkLst>
        </pc:spChg>
        <pc:spChg chg="add del mod">
          <ac:chgData name="s ai" userId="e710d734f6a225af" providerId="LiveId" clId="{587161C0-02ED-4DFA-9292-6D9E587A60B1}" dt="2021-04-03T11:24:51.374" v="4985" actId="21"/>
          <ac:spMkLst>
            <pc:docMk/>
            <pc:sldMk cId="3717969132" sldId="298"/>
            <ac:spMk id="6" creationId="{C70B7AEF-B80A-44A0-9EFB-A7D2CF7059D3}"/>
          </ac:spMkLst>
        </pc:spChg>
        <pc:spChg chg="add del mod">
          <ac:chgData name="s ai" userId="e710d734f6a225af" providerId="LiveId" clId="{587161C0-02ED-4DFA-9292-6D9E587A60B1}" dt="2021-04-03T11:24:51.374" v="4985" actId="21"/>
          <ac:spMkLst>
            <pc:docMk/>
            <pc:sldMk cId="3717969132" sldId="298"/>
            <ac:spMk id="7" creationId="{AEAFBB6E-CBDF-41BA-A3CB-F45B8CD5F43F}"/>
          </ac:spMkLst>
        </pc:spChg>
        <pc:picChg chg="add mod">
          <ac:chgData name="s ai" userId="e710d734f6a225af" providerId="LiveId" clId="{587161C0-02ED-4DFA-9292-6D9E587A60B1}" dt="2021-04-03T11:25:19.086" v="4996" actId="1076"/>
          <ac:picMkLst>
            <pc:docMk/>
            <pc:sldMk cId="3717969132" sldId="298"/>
            <ac:picMk id="8" creationId="{51F43502-873C-41DA-82B5-4DB19BB3665F}"/>
          </ac:picMkLst>
        </pc:picChg>
      </pc:sldChg>
      <pc:sldChg chg="addSp delSp modSp add mod">
        <pc:chgData name="s ai" userId="e710d734f6a225af" providerId="LiveId" clId="{587161C0-02ED-4DFA-9292-6D9E587A60B1}" dt="2021-04-03T11:24:55.900" v="4990" actId="20577"/>
        <pc:sldMkLst>
          <pc:docMk/>
          <pc:sldMk cId="114241163" sldId="299"/>
        </pc:sldMkLst>
        <pc:spChg chg="del">
          <ac:chgData name="s ai" userId="e710d734f6a225af" providerId="LiveId" clId="{587161C0-02ED-4DFA-9292-6D9E587A60B1}" dt="2021-04-03T11:24:22.787" v="4977" actId="478"/>
          <ac:spMkLst>
            <pc:docMk/>
            <pc:sldMk cId="114241163" sldId="299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1:24:52.734" v="4986"/>
          <ac:spMkLst>
            <pc:docMk/>
            <pc:sldMk cId="114241163" sldId="299"/>
            <ac:spMk id="5" creationId="{12D7CBF5-47F6-404E-87F3-22F16C2FFF3D}"/>
          </ac:spMkLst>
        </pc:spChg>
        <pc:spChg chg="add mod">
          <ac:chgData name="s ai" userId="e710d734f6a225af" providerId="LiveId" clId="{587161C0-02ED-4DFA-9292-6D9E587A60B1}" dt="2021-04-03T11:24:55.900" v="4990" actId="20577"/>
          <ac:spMkLst>
            <pc:docMk/>
            <pc:sldMk cId="114241163" sldId="299"/>
            <ac:spMk id="6" creationId="{A5F6E6F1-603A-47E6-A837-C9CA238D10E5}"/>
          </ac:spMkLst>
        </pc:spChg>
        <pc:picChg chg="add mod">
          <ac:chgData name="s ai" userId="e710d734f6a225af" providerId="LiveId" clId="{587161C0-02ED-4DFA-9292-6D9E587A60B1}" dt="2021-04-03T11:24:32.531" v="4979" actId="1076"/>
          <ac:picMkLst>
            <pc:docMk/>
            <pc:sldMk cId="114241163" sldId="299"/>
            <ac:picMk id="4" creationId="{A553DD9F-01C0-4E6D-9E56-03B38A2DC958}"/>
          </ac:picMkLst>
        </pc:picChg>
      </pc:sldChg>
      <pc:sldChg chg="addSp delSp modSp add mod">
        <pc:chgData name="s ai" userId="e710d734f6a225af" providerId="LiveId" clId="{587161C0-02ED-4DFA-9292-6D9E587A60B1}" dt="2021-04-03T11:41:47.491" v="4997" actId="22"/>
        <pc:sldMkLst>
          <pc:docMk/>
          <pc:sldMk cId="2410400051" sldId="300"/>
        </pc:sldMkLst>
        <pc:spChg chg="del">
          <ac:chgData name="s ai" userId="e710d734f6a225af" providerId="LiveId" clId="{587161C0-02ED-4DFA-9292-6D9E587A60B1}" dt="2021-04-03T11:25:07.055" v="4994" actId="478"/>
          <ac:spMkLst>
            <pc:docMk/>
            <pc:sldMk cId="2410400051" sldId="300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1:25:02.073" v="4991"/>
          <ac:spMkLst>
            <pc:docMk/>
            <pc:sldMk cId="2410400051" sldId="300"/>
            <ac:spMk id="4" creationId="{090673D0-14D4-41ED-B730-F651CAE00683}"/>
          </ac:spMkLst>
        </pc:spChg>
        <pc:spChg chg="add mod">
          <ac:chgData name="s ai" userId="e710d734f6a225af" providerId="LiveId" clId="{587161C0-02ED-4DFA-9292-6D9E587A60B1}" dt="2021-04-03T11:25:04.208" v="4993" actId="20577"/>
          <ac:spMkLst>
            <pc:docMk/>
            <pc:sldMk cId="2410400051" sldId="300"/>
            <ac:spMk id="5" creationId="{1D50D5B3-1E78-4394-94D7-EA0944F33CD1}"/>
          </ac:spMkLst>
        </pc:spChg>
        <pc:picChg chg="add">
          <ac:chgData name="s ai" userId="e710d734f6a225af" providerId="LiveId" clId="{587161C0-02ED-4DFA-9292-6D9E587A60B1}" dt="2021-04-03T11:41:47.491" v="4997" actId="22"/>
          <ac:picMkLst>
            <pc:docMk/>
            <pc:sldMk cId="2410400051" sldId="300"/>
            <ac:picMk id="6" creationId="{6D78F92F-2E68-4B49-8F55-A40E6F1C2F03}"/>
          </ac:picMkLst>
        </pc:picChg>
      </pc:sldChg>
      <pc:sldChg chg="addSp delSp modSp add mod">
        <pc:chgData name="s ai" userId="e710d734f6a225af" providerId="LiveId" clId="{587161C0-02ED-4DFA-9292-6D9E587A60B1}" dt="2021-04-03T12:27:54.336" v="5030" actId="1076"/>
        <pc:sldMkLst>
          <pc:docMk/>
          <pc:sldMk cId="3562047539" sldId="301"/>
        </pc:sldMkLst>
        <pc:spChg chg="del">
          <ac:chgData name="s ai" userId="e710d734f6a225af" providerId="LiveId" clId="{587161C0-02ED-4DFA-9292-6D9E587A60B1}" dt="2021-04-03T11:42:16.136" v="4998" actId="478"/>
          <ac:spMkLst>
            <pc:docMk/>
            <pc:sldMk cId="3562047539" sldId="301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2:22:31.083" v="5022" actId="20577"/>
          <ac:spMkLst>
            <pc:docMk/>
            <pc:sldMk cId="3562047539" sldId="301"/>
            <ac:spMk id="4" creationId="{1A9BC1FC-2E55-45FB-A671-8F6C7E177336}"/>
          </ac:spMkLst>
        </pc:spChg>
        <pc:spChg chg="add del mod">
          <ac:chgData name="s ai" userId="e710d734f6a225af" providerId="LiveId" clId="{587161C0-02ED-4DFA-9292-6D9E587A60B1}" dt="2021-04-03T12:22:33.641" v="5023" actId="478"/>
          <ac:spMkLst>
            <pc:docMk/>
            <pc:sldMk cId="3562047539" sldId="301"/>
            <ac:spMk id="5" creationId="{4E92A01C-CF29-45E5-9ED8-236FA38241D7}"/>
          </ac:spMkLst>
        </pc:spChg>
        <pc:picChg chg="add del mod">
          <ac:chgData name="s ai" userId="e710d734f6a225af" providerId="LiveId" clId="{587161C0-02ED-4DFA-9292-6D9E587A60B1}" dt="2021-04-03T12:27:52.029" v="5028" actId="478"/>
          <ac:picMkLst>
            <pc:docMk/>
            <pc:sldMk cId="3562047539" sldId="301"/>
            <ac:picMk id="6" creationId="{3AD6B2A2-F610-436F-91D7-5ED41F118FCA}"/>
          </ac:picMkLst>
        </pc:picChg>
        <pc:picChg chg="add mod">
          <ac:chgData name="s ai" userId="e710d734f6a225af" providerId="LiveId" clId="{587161C0-02ED-4DFA-9292-6D9E587A60B1}" dt="2021-04-03T12:27:33.824" v="5027" actId="1076"/>
          <ac:picMkLst>
            <pc:docMk/>
            <pc:sldMk cId="3562047539" sldId="301"/>
            <ac:picMk id="8" creationId="{F400FD40-F132-443F-8C34-DC4D499762AC}"/>
          </ac:picMkLst>
        </pc:picChg>
        <pc:picChg chg="add mod">
          <ac:chgData name="s ai" userId="e710d734f6a225af" providerId="LiveId" clId="{587161C0-02ED-4DFA-9292-6D9E587A60B1}" dt="2021-04-03T12:27:54.336" v="5030" actId="1076"/>
          <ac:picMkLst>
            <pc:docMk/>
            <pc:sldMk cId="3562047539" sldId="301"/>
            <ac:picMk id="10" creationId="{E2D08122-9C99-467C-A36A-83BA604ADAEB}"/>
          </ac:picMkLst>
        </pc:picChg>
      </pc:sldChg>
      <pc:sldChg chg="addSp delSp modSp add mod ord">
        <pc:chgData name="s ai" userId="e710d734f6a225af" providerId="LiveId" clId="{587161C0-02ED-4DFA-9292-6D9E587A60B1}" dt="2021-04-03T12:29:40.456" v="5060" actId="167"/>
        <pc:sldMkLst>
          <pc:docMk/>
          <pc:sldMk cId="3052612608" sldId="302"/>
        </pc:sldMkLst>
        <pc:spChg chg="del">
          <ac:chgData name="s ai" userId="e710d734f6a225af" providerId="LiveId" clId="{587161C0-02ED-4DFA-9292-6D9E587A60B1}" dt="2021-04-03T11:42:22.880" v="4999" actId="478"/>
          <ac:spMkLst>
            <pc:docMk/>
            <pc:sldMk cId="3052612608" sldId="302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2:28:24.066" v="5056" actId="20577"/>
          <ac:spMkLst>
            <pc:docMk/>
            <pc:sldMk cId="3052612608" sldId="302"/>
            <ac:spMk id="4" creationId="{377B5D25-3D27-4316-981E-282B5DD422E0}"/>
          </ac:spMkLst>
        </pc:spChg>
        <pc:picChg chg="add mod ord">
          <ac:chgData name="s ai" userId="e710d734f6a225af" providerId="LiveId" clId="{587161C0-02ED-4DFA-9292-6D9E587A60B1}" dt="2021-04-03T12:29:40.456" v="5060" actId="167"/>
          <ac:picMkLst>
            <pc:docMk/>
            <pc:sldMk cId="3052612608" sldId="302"/>
            <ac:picMk id="5" creationId="{E407EE32-C5B7-4310-88C5-548E3C257242}"/>
          </ac:picMkLst>
        </pc:picChg>
      </pc:sldChg>
      <pc:sldChg chg="addSp delSp modSp add mod">
        <pc:chgData name="s ai" userId="e710d734f6a225af" providerId="LiveId" clId="{587161C0-02ED-4DFA-9292-6D9E587A60B1}" dt="2021-04-03T12:30:08.355" v="5100" actId="22"/>
        <pc:sldMkLst>
          <pc:docMk/>
          <pc:sldMk cId="757059284" sldId="303"/>
        </pc:sldMkLst>
        <pc:spChg chg="del">
          <ac:chgData name="s ai" userId="e710d734f6a225af" providerId="LiveId" clId="{587161C0-02ED-4DFA-9292-6D9E587A60B1}" dt="2021-04-03T12:30:00.394" v="5099" actId="478"/>
          <ac:spMkLst>
            <pc:docMk/>
            <pc:sldMk cId="757059284" sldId="303"/>
            <ac:spMk id="3" creationId="{A7D47545-5AC6-4894-B055-735CB88F6B98}"/>
          </ac:spMkLst>
        </pc:spChg>
        <pc:spChg chg="add mod">
          <ac:chgData name="s ai" userId="e710d734f6a225af" providerId="LiveId" clId="{587161C0-02ED-4DFA-9292-6D9E587A60B1}" dt="2021-04-03T12:29:56.086" v="5098" actId="20577"/>
          <ac:spMkLst>
            <pc:docMk/>
            <pc:sldMk cId="757059284" sldId="303"/>
            <ac:spMk id="4" creationId="{E447C991-C633-409F-B269-B8A6C0814EB8}"/>
          </ac:spMkLst>
        </pc:spChg>
        <pc:picChg chg="add">
          <ac:chgData name="s ai" userId="e710d734f6a225af" providerId="LiveId" clId="{587161C0-02ED-4DFA-9292-6D9E587A60B1}" dt="2021-04-03T12:30:08.355" v="5100" actId="22"/>
          <ac:picMkLst>
            <pc:docMk/>
            <pc:sldMk cId="757059284" sldId="303"/>
            <ac:picMk id="5" creationId="{C3313679-8A89-4EE4-9010-B5390D239F88}"/>
          </ac:picMkLst>
        </pc:picChg>
      </pc:sldChg>
      <pc:sldChg chg="add del">
        <pc:chgData name="s ai" userId="e710d734f6a225af" providerId="LiveId" clId="{587161C0-02ED-4DFA-9292-6D9E587A60B1}" dt="2021-04-03T12:54:48.591" v="5295" actId="47"/>
        <pc:sldMkLst>
          <pc:docMk/>
          <pc:sldMk cId="3248702719" sldId="304"/>
        </pc:sldMkLst>
      </pc:sldChg>
      <pc:sldChg chg="add del">
        <pc:chgData name="s ai" userId="e710d734f6a225af" providerId="LiveId" clId="{587161C0-02ED-4DFA-9292-6D9E587A60B1}" dt="2021-04-03T12:54:48.980" v="5296" actId="47"/>
        <pc:sldMkLst>
          <pc:docMk/>
          <pc:sldMk cId="679407555" sldId="305"/>
        </pc:sldMkLst>
      </pc:sldChg>
      <pc:sldChg chg="add del">
        <pc:chgData name="s ai" userId="e710d734f6a225af" providerId="LiveId" clId="{587161C0-02ED-4DFA-9292-6D9E587A60B1}" dt="2021-04-03T12:54:49.201" v="5297" actId="47"/>
        <pc:sldMkLst>
          <pc:docMk/>
          <pc:sldMk cId="539346635" sldId="306"/>
        </pc:sldMkLst>
      </pc:sldChg>
      <pc:sldChg chg="add del">
        <pc:chgData name="s ai" userId="e710d734f6a225af" providerId="LiveId" clId="{587161C0-02ED-4DFA-9292-6D9E587A60B1}" dt="2021-04-03T12:54:54.327" v="5298" actId="47"/>
        <pc:sldMkLst>
          <pc:docMk/>
          <pc:sldMk cId="3623585153" sldId="307"/>
        </pc:sldMkLst>
      </pc:sldChg>
      <pc:sldChg chg="add del">
        <pc:chgData name="s ai" userId="e710d734f6a225af" providerId="LiveId" clId="{587161C0-02ED-4DFA-9292-6D9E587A60B1}" dt="2021-04-03T12:54:54.327" v="5298" actId="47"/>
        <pc:sldMkLst>
          <pc:docMk/>
          <pc:sldMk cId="2486633129" sldId="308"/>
        </pc:sldMkLst>
      </pc:sldChg>
      <pc:sldChg chg="add del">
        <pc:chgData name="s ai" userId="e710d734f6a225af" providerId="LiveId" clId="{587161C0-02ED-4DFA-9292-6D9E587A60B1}" dt="2021-04-03T12:54:54.327" v="5298" actId="47"/>
        <pc:sldMkLst>
          <pc:docMk/>
          <pc:sldMk cId="4264724118" sldId="309"/>
        </pc:sldMkLst>
      </pc:sldChg>
      <pc:sldChg chg="add del">
        <pc:chgData name="s ai" userId="e710d734f6a225af" providerId="LiveId" clId="{587161C0-02ED-4DFA-9292-6D9E587A60B1}" dt="2021-04-03T12:54:54.327" v="5298" actId="47"/>
        <pc:sldMkLst>
          <pc:docMk/>
          <pc:sldMk cId="243740957" sldId="310"/>
        </pc:sldMkLst>
      </pc:sldChg>
      <pc:sldChg chg="add del">
        <pc:chgData name="s ai" userId="e710d734f6a225af" providerId="LiveId" clId="{587161C0-02ED-4DFA-9292-6D9E587A60B1}" dt="2021-04-03T12:54:54.327" v="5298" actId="47"/>
        <pc:sldMkLst>
          <pc:docMk/>
          <pc:sldMk cId="70606395" sldId="311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344581463" sldId="312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751037134" sldId="313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2943952596" sldId="314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2244792729" sldId="315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520917458" sldId="316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975229725" sldId="317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1726798161" sldId="318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849834406" sldId="319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389133402" sldId="320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2425452738" sldId="321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239756380" sldId="322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504754099" sldId="323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249484162" sldId="324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857150239" sldId="325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990357729" sldId="326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018911371" sldId="327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3032866386" sldId="328"/>
        </pc:sldMkLst>
      </pc:sldChg>
      <pc:sldChg chg="add del">
        <pc:chgData name="s ai" userId="e710d734f6a225af" providerId="LiveId" clId="{587161C0-02ED-4DFA-9292-6D9E587A60B1}" dt="2021-04-03T12:54:59.819" v="5299" actId="47"/>
        <pc:sldMkLst>
          <pc:docMk/>
          <pc:sldMk cId="2157956966" sldId="329"/>
        </pc:sldMkLst>
      </pc:sldChg>
      <pc:sldChg chg="addSp modSp add">
        <pc:chgData name="s ai" userId="e710d734f6a225af" providerId="LiveId" clId="{587161C0-02ED-4DFA-9292-6D9E587A60B1}" dt="2021-04-03T10:52:15.858" v="4492"/>
        <pc:sldMkLst>
          <pc:docMk/>
          <pc:sldMk cId="3526852559" sldId="330"/>
        </pc:sldMkLst>
        <pc:spChg chg="add mod">
          <ac:chgData name="s ai" userId="e710d734f6a225af" providerId="LiveId" clId="{587161C0-02ED-4DFA-9292-6D9E587A60B1}" dt="2021-04-03T10:52:15.858" v="4492"/>
          <ac:spMkLst>
            <pc:docMk/>
            <pc:sldMk cId="3526852559" sldId="330"/>
            <ac:spMk id="2" creationId="{CE1AF66C-7BF8-4CE1-A681-C583FB46B538}"/>
          </ac:spMkLst>
        </pc:spChg>
        <pc:spChg chg="add mod">
          <ac:chgData name="s ai" userId="e710d734f6a225af" providerId="LiveId" clId="{587161C0-02ED-4DFA-9292-6D9E587A60B1}" dt="2021-04-03T10:52:15.858" v="4492"/>
          <ac:spMkLst>
            <pc:docMk/>
            <pc:sldMk cId="3526852559" sldId="330"/>
            <ac:spMk id="3" creationId="{3BE28417-35C9-403E-A6DE-76FAC518EFA5}"/>
          </ac:spMkLst>
        </pc:spChg>
      </pc:sldChg>
      <pc:sldChg chg="add del">
        <pc:chgData name="s ai" userId="e710d734f6a225af" providerId="LiveId" clId="{587161C0-02ED-4DFA-9292-6D9E587A60B1}" dt="2021-04-17T10:48:52.676" v="12116" actId="47"/>
        <pc:sldMkLst>
          <pc:docMk/>
          <pc:sldMk cId="3763999983" sldId="331"/>
        </pc:sldMkLst>
      </pc:sldChg>
      <pc:sldChg chg="addSp delSp modSp add mod ord">
        <pc:chgData name="s ai" userId="e710d734f6a225af" providerId="LiveId" clId="{587161C0-02ED-4DFA-9292-6D9E587A60B1}" dt="2021-04-10T04:35:22.834" v="8715" actId="20577"/>
        <pc:sldMkLst>
          <pc:docMk/>
          <pc:sldMk cId="1068052148" sldId="332"/>
        </pc:sldMkLst>
        <pc:spChg chg="add mod">
          <ac:chgData name="s ai" userId="e710d734f6a225af" providerId="LiveId" clId="{587161C0-02ED-4DFA-9292-6D9E587A60B1}" dt="2021-04-10T04:11:05.046" v="7027" actId="20577"/>
          <ac:spMkLst>
            <pc:docMk/>
            <pc:sldMk cId="1068052148" sldId="332"/>
            <ac:spMk id="2" creationId="{648C6EFB-0B09-4C78-82D5-B0E9DB5286C5}"/>
          </ac:spMkLst>
        </pc:spChg>
        <pc:spChg chg="del">
          <ac:chgData name="s ai" userId="e710d734f6a225af" providerId="LiveId" clId="{587161C0-02ED-4DFA-9292-6D9E587A60B1}" dt="2021-04-03T11:09:22.292" v="4752" actId="478"/>
          <ac:spMkLst>
            <pc:docMk/>
            <pc:sldMk cId="1068052148" sldId="332"/>
            <ac:spMk id="2" creationId="{AC5C8AE1-C530-4432-A5E7-2803563ECCDD}"/>
          </ac:spMkLst>
        </pc:spChg>
        <pc:spChg chg="add mod">
          <ac:chgData name="s ai" userId="e710d734f6a225af" providerId="LiveId" clId="{587161C0-02ED-4DFA-9292-6D9E587A60B1}" dt="2021-04-10T04:21:42.647" v="7497" actId="20577"/>
          <ac:spMkLst>
            <pc:docMk/>
            <pc:sldMk cId="1068052148" sldId="332"/>
            <ac:spMk id="3" creationId="{79665D75-5CFD-4CBD-A99A-CD3FA9DF5748}"/>
          </ac:spMkLst>
        </pc:spChg>
        <pc:spChg chg="mod">
          <ac:chgData name="s ai" userId="e710d734f6a225af" providerId="LiveId" clId="{587161C0-02ED-4DFA-9292-6D9E587A60B1}" dt="2021-04-10T04:25:37.635" v="7805" actId="20577"/>
          <ac:spMkLst>
            <pc:docMk/>
            <pc:sldMk cId="1068052148" sldId="332"/>
            <ac:spMk id="5" creationId="{355EB5CA-54F6-45E5-A9D8-55A25B23BF65}"/>
          </ac:spMkLst>
        </pc:spChg>
        <pc:spChg chg="add mod">
          <ac:chgData name="s ai" userId="e710d734f6a225af" providerId="LiveId" clId="{587161C0-02ED-4DFA-9292-6D9E587A60B1}" dt="2021-04-10T04:25:28.886" v="7781" actId="20577"/>
          <ac:spMkLst>
            <pc:docMk/>
            <pc:sldMk cId="1068052148" sldId="332"/>
            <ac:spMk id="6" creationId="{F1C8A3D1-DDB8-49B5-A1F7-D65F356018B3}"/>
          </ac:spMkLst>
        </pc:spChg>
        <pc:spChg chg="add mod">
          <ac:chgData name="s ai" userId="e710d734f6a225af" providerId="LiveId" clId="{587161C0-02ED-4DFA-9292-6D9E587A60B1}" dt="2021-04-10T04:21:48.816" v="7498" actId="1076"/>
          <ac:spMkLst>
            <pc:docMk/>
            <pc:sldMk cId="1068052148" sldId="332"/>
            <ac:spMk id="7" creationId="{22789358-6119-4399-A142-4C13855165DF}"/>
          </ac:spMkLst>
        </pc:spChg>
        <pc:spChg chg="add mod">
          <ac:chgData name="s ai" userId="e710d734f6a225af" providerId="LiveId" clId="{587161C0-02ED-4DFA-9292-6D9E587A60B1}" dt="2021-04-10T04:35:19.230" v="8711" actId="20577"/>
          <ac:spMkLst>
            <pc:docMk/>
            <pc:sldMk cId="1068052148" sldId="332"/>
            <ac:spMk id="8" creationId="{9EC62B82-471D-4DF7-A46D-8B9D3F4A0BEB}"/>
          </ac:spMkLst>
        </pc:spChg>
        <pc:spChg chg="add del mod">
          <ac:chgData name="s ai" userId="e710d734f6a225af" providerId="LiveId" clId="{587161C0-02ED-4DFA-9292-6D9E587A60B1}" dt="2021-04-10T04:24:15.016" v="7765"/>
          <ac:spMkLst>
            <pc:docMk/>
            <pc:sldMk cId="1068052148" sldId="332"/>
            <ac:spMk id="9" creationId="{61530FF5-59D3-46E9-B495-B8E7C14A0685}"/>
          </ac:spMkLst>
        </pc:spChg>
        <pc:spChg chg="add mod">
          <ac:chgData name="s ai" userId="e710d734f6a225af" providerId="LiveId" clId="{587161C0-02ED-4DFA-9292-6D9E587A60B1}" dt="2021-04-10T04:24:14.425" v="7764" actId="571"/>
          <ac:spMkLst>
            <pc:docMk/>
            <pc:sldMk cId="1068052148" sldId="332"/>
            <ac:spMk id="10" creationId="{7BF5CDA9-D7D0-420D-8EC3-B1D9233AD5F8}"/>
          </ac:spMkLst>
        </pc:spChg>
        <pc:spChg chg="add mod">
          <ac:chgData name="s ai" userId="e710d734f6a225af" providerId="LiveId" clId="{587161C0-02ED-4DFA-9292-6D9E587A60B1}" dt="2021-04-10T04:35:22.834" v="8715" actId="20577"/>
          <ac:spMkLst>
            <pc:docMk/>
            <pc:sldMk cId="1068052148" sldId="332"/>
            <ac:spMk id="11" creationId="{0FE1E29A-866E-4D3E-B3B0-178D7D07D42C}"/>
          </ac:spMkLst>
        </pc:spChg>
      </pc:sldChg>
      <pc:sldChg chg="add">
        <pc:chgData name="s ai" userId="e710d734f6a225af" providerId="LiveId" clId="{587161C0-02ED-4DFA-9292-6D9E587A60B1}" dt="2021-04-03T12:45:13.079" v="5131"/>
        <pc:sldMkLst>
          <pc:docMk/>
          <pc:sldMk cId="2507757157" sldId="333"/>
        </pc:sldMkLst>
      </pc:sldChg>
      <pc:sldChg chg="modSp add del mod ord">
        <pc:chgData name="s ai" userId="e710d734f6a225af" providerId="LiveId" clId="{587161C0-02ED-4DFA-9292-6D9E587A60B1}" dt="2021-04-10T03:52:40.047" v="6108" actId="47"/>
        <pc:sldMkLst>
          <pc:docMk/>
          <pc:sldMk cId="615105318" sldId="334"/>
        </pc:sldMkLst>
        <pc:spChg chg="mod">
          <ac:chgData name="s ai" userId="e710d734f6a225af" providerId="LiveId" clId="{587161C0-02ED-4DFA-9292-6D9E587A60B1}" dt="2021-04-03T12:53:19.532" v="5235" actId="20577"/>
          <ac:spMkLst>
            <pc:docMk/>
            <pc:sldMk cId="615105318" sldId="334"/>
            <ac:spMk id="5" creationId="{355EB5CA-54F6-45E5-A9D8-55A25B23BF65}"/>
          </ac:spMkLst>
        </pc:spChg>
      </pc:sldChg>
      <pc:sldChg chg="add">
        <pc:chgData name="s ai" userId="e710d734f6a225af" providerId="LiveId" clId="{587161C0-02ED-4DFA-9292-6D9E587A60B1}" dt="2021-04-03T12:56:27.200" v="5305"/>
        <pc:sldMkLst>
          <pc:docMk/>
          <pc:sldMk cId="2069254648" sldId="335"/>
        </pc:sldMkLst>
      </pc:sldChg>
      <pc:sldChg chg="add">
        <pc:chgData name="s ai" userId="e710d734f6a225af" providerId="LiveId" clId="{587161C0-02ED-4DFA-9292-6D9E587A60B1}" dt="2021-04-03T12:56:36.159" v="5314"/>
        <pc:sldMkLst>
          <pc:docMk/>
          <pc:sldMk cId="1253567872" sldId="336"/>
        </pc:sldMkLst>
      </pc:sldChg>
      <pc:sldChg chg="addSp delSp modSp add del mod">
        <pc:chgData name="s ai" userId="e710d734f6a225af" providerId="LiveId" clId="{587161C0-02ED-4DFA-9292-6D9E587A60B1}" dt="2021-04-20T14:00:21.758" v="15087" actId="47"/>
        <pc:sldMkLst>
          <pc:docMk/>
          <pc:sldMk cId="2526532893" sldId="337"/>
        </pc:sldMkLst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4" creationId="{3438C1E6-A4C2-410A-BA3B-85C843EE294B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8" creationId="{B1BE64C4-AC7E-4E34-B50E-A597DE2CE79E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12" creationId="{56A9AFFE-08B0-4AD5-8F3C-AE6B6CDEB3DF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16" creationId="{E0BC8DC0-5511-4CC1-89C7-B85940FA3F3A}"/>
          </ac:spMkLst>
        </pc:spChg>
        <pc:spChg chg="mod">
          <ac:chgData name="s ai" userId="e710d734f6a225af" providerId="LiveId" clId="{587161C0-02ED-4DFA-9292-6D9E587A60B1}" dt="2021-04-03T13:14:34.731" v="5396" actId="14100"/>
          <ac:spMkLst>
            <pc:docMk/>
            <pc:sldMk cId="2526532893" sldId="337"/>
            <ac:spMk id="20" creationId="{F2E6F97F-5560-4116-ADFF-CBB5E7597B2A}"/>
          </ac:spMkLst>
        </pc:spChg>
        <pc:spChg chg="del mod">
          <ac:chgData name="s ai" userId="e710d734f6a225af" providerId="LiveId" clId="{587161C0-02ED-4DFA-9292-6D9E587A60B1}" dt="2021-04-03T13:18:08.629" v="5461" actId="478"/>
          <ac:spMkLst>
            <pc:docMk/>
            <pc:sldMk cId="2526532893" sldId="337"/>
            <ac:spMk id="26" creationId="{E96D7952-DB30-460D-9334-122C8EFAC622}"/>
          </ac:spMkLst>
        </pc:spChg>
        <pc:spChg chg="mod">
          <ac:chgData name="s ai" userId="e710d734f6a225af" providerId="LiveId" clId="{587161C0-02ED-4DFA-9292-6D9E587A60B1}" dt="2021-04-03T13:16:10.125" v="5421" actId="14100"/>
          <ac:spMkLst>
            <pc:docMk/>
            <pc:sldMk cId="2526532893" sldId="337"/>
            <ac:spMk id="30" creationId="{C02F1C9A-AC82-4135-845D-ED7D1A463C43}"/>
          </ac:spMkLst>
        </pc:spChg>
        <pc:spChg chg="del">
          <ac:chgData name="s ai" userId="e710d734f6a225af" providerId="LiveId" clId="{587161C0-02ED-4DFA-9292-6D9E587A60B1}" dt="2021-04-03T13:18:08.629" v="5461" actId="478"/>
          <ac:spMkLst>
            <pc:docMk/>
            <pc:sldMk cId="2526532893" sldId="337"/>
            <ac:spMk id="34" creationId="{205DFAA3-7E0A-43B2-999F-4B59BA1FF9C6}"/>
          </ac:spMkLst>
        </pc:spChg>
        <pc:spChg chg="add del mod">
          <ac:chgData name="s ai" userId="e710d734f6a225af" providerId="LiveId" clId="{587161C0-02ED-4DFA-9292-6D9E587A60B1}" dt="2021-04-03T13:14:26.220" v="5393" actId="478"/>
          <ac:spMkLst>
            <pc:docMk/>
            <pc:sldMk cId="2526532893" sldId="337"/>
            <ac:spMk id="35" creationId="{3EF981B2-894B-4E9E-BAA1-25F01CAFE7B1}"/>
          </ac:spMkLst>
        </pc:spChg>
        <pc:spChg chg="mod">
          <ac:chgData name="s ai" userId="e710d734f6a225af" providerId="LiveId" clId="{587161C0-02ED-4DFA-9292-6D9E587A60B1}" dt="2021-04-03T13:16:32.484" v="5430" actId="14100"/>
          <ac:spMkLst>
            <pc:docMk/>
            <pc:sldMk cId="2526532893" sldId="337"/>
            <ac:spMk id="38" creationId="{0D9D4EA9-1DD9-4212-ABD5-FD7A0B5E1F83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42" creationId="{6CE860AF-DB48-4ABD-B553-F664F449A582}"/>
          </ac:spMkLst>
        </pc:spChg>
        <pc:spChg chg="mod">
          <ac:chgData name="s ai" userId="e710d734f6a225af" providerId="LiveId" clId="{587161C0-02ED-4DFA-9292-6D9E587A60B1}" dt="2021-04-03T13:16:47.437" v="5436" actId="14100"/>
          <ac:spMkLst>
            <pc:docMk/>
            <pc:sldMk cId="2526532893" sldId="337"/>
            <ac:spMk id="46" creationId="{81066DFA-258A-49E8-82B6-DD0AF190C6BE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47" creationId="{FD223EB0-37C5-48DD-AC84-B26C7504DD3A}"/>
          </ac:spMkLst>
        </pc:spChg>
        <pc:spChg chg="mod">
          <ac:chgData name="s ai" userId="e710d734f6a225af" providerId="LiveId" clId="{587161C0-02ED-4DFA-9292-6D9E587A60B1}" dt="2021-04-03T13:16:21.306" v="5425" actId="14100"/>
          <ac:spMkLst>
            <pc:docMk/>
            <pc:sldMk cId="2526532893" sldId="337"/>
            <ac:spMk id="48" creationId="{EF6A4D40-2ADE-4A35-A8F1-91CE5A889071}"/>
          </ac:spMkLst>
        </pc:spChg>
        <pc:spChg chg="mod">
          <ac:chgData name="s ai" userId="e710d734f6a225af" providerId="LiveId" clId="{587161C0-02ED-4DFA-9292-6D9E587A60B1}" dt="2021-04-03T13:16:27.236" v="5428" actId="14100"/>
          <ac:spMkLst>
            <pc:docMk/>
            <pc:sldMk cId="2526532893" sldId="337"/>
            <ac:spMk id="49" creationId="{B0880682-6C92-4834-B501-ACF8934922F8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50" creationId="{0C429A47-D90D-419A-BBCA-730273A802D6}"/>
          </ac:spMkLst>
        </pc:spChg>
        <pc:spChg chg="del mod">
          <ac:chgData name="s ai" userId="e710d734f6a225af" providerId="LiveId" clId="{587161C0-02ED-4DFA-9292-6D9E587A60B1}" dt="2021-04-03T13:13:42.163" v="5383" actId="21"/>
          <ac:spMkLst>
            <pc:docMk/>
            <pc:sldMk cId="2526532893" sldId="337"/>
            <ac:spMk id="51" creationId="{262E5D57-EC3D-49A5-BF79-473167CC7C85}"/>
          </ac:spMkLst>
        </pc:spChg>
        <pc:spChg chg="del mod">
          <ac:chgData name="s ai" userId="e710d734f6a225af" providerId="LiveId" clId="{587161C0-02ED-4DFA-9292-6D9E587A60B1}" dt="2021-04-03T13:18:08.629" v="5461" actId="478"/>
          <ac:spMkLst>
            <pc:docMk/>
            <pc:sldMk cId="2526532893" sldId="337"/>
            <ac:spMk id="52" creationId="{A866AED9-0CCC-4483-8BE8-E9DB38D9F5D2}"/>
          </ac:spMkLst>
        </pc:spChg>
        <pc:spChg chg="mod">
          <ac:chgData name="s ai" userId="e710d734f6a225af" providerId="LiveId" clId="{587161C0-02ED-4DFA-9292-6D9E587A60B1}" dt="2021-04-03T13:15:44.444" v="5412" actId="14100"/>
          <ac:spMkLst>
            <pc:docMk/>
            <pc:sldMk cId="2526532893" sldId="337"/>
            <ac:spMk id="53" creationId="{9FEB8C8E-A08A-476E-8F8B-EBD535790730}"/>
          </ac:spMkLst>
        </pc:spChg>
        <pc:spChg chg="mod">
          <ac:chgData name="s ai" userId="e710d734f6a225af" providerId="LiveId" clId="{587161C0-02ED-4DFA-9292-6D9E587A60B1}" dt="2021-04-03T13:14:28.227" v="5394" actId="1076"/>
          <ac:spMkLst>
            <pc:docMk/>
            <pc:sldMk cId="2526532893" sldId="337"/>
            <ac:spMk id="54" creationId="{CA4CBB2A-392C-4E05-878B-40781A1DADC6}"/>
          </ac:spMkLst>
        </pc:spChg>
        <pc:spChg chg="mod">
          <ac:chgData name="s ai" userId="e710d734f6a225af" providerId="LiveId" clId="{587161C0-02ED-4DFA-9292-6D9E587A60B1}" dt="2021-04-03T13:15:37.909" v="5410" actId="14100"/>
          <ac:spMkLst>
            <pc:docMk/>
            <pc:sldMk cId="2526532893" sldId="337"/>
            <ac:spMk id="55" creationId="{2759CCF2-0B88-466A-A65C-9CD456FDAA24}"/>
          </ac:spMkLst>
        </pc:spChg>
        <pc:spChg chg="mod">
          <ac:chgData name="s ai" userId="e710d734f6a225af" providerId="LiveId" clId="{587161C0-02ED-4DFA-9292-6D9E587A60B1}" dt="2021-04-03T13:16:39.214" v="5433" actId="14100"/>
          <ac:spMkLst>
            <pc:docMk/>
            <pc:sldMk cId="2526532893" sldId="337"/>
            <ac:spMk id="57" creationId="{4D296071-C8B1-4D2A-912F-89BC0AB3213E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58" creationId="{95B11819-CA11-47DA-B49A-2FCD7D074C55}"/>
          </ac:spMkLst>
        </pc:spChg>
        <pc:spChg chg="del">
          <ac:chgData name="s ai" userId="e710d734f6a225af" providerId="LiveId" clId="{587161C0-02ED-4DFA-9292-6D9E587A60B1}" dt="2021-04-03T13:13:19.756" v="5380" actId="478"/>
          <ac:spMkLst>
            <pc:docMk/>
            <pc:sldMk cId="2526532893" sldId="337"/>
            <ac:spMk id="59" creationId="{99C88F04-6016-4DCC-8BC8-1D89488F0194}"/>
          </ac:spMkLst>
        </pc:spChg>
        <pc:spChg chg="mod">
          <ac:chgData name="s ai" userId="e710d734f6a225af" providerId="LiveId" clId="{587161C0-02ED-4DFA-9292-6D9E587A60B1}" dt="2021-04-03T13:16:54.162" v="5439" actId="14100"/>
          <ac:spMkLst>
            <pc:docMk/>
            <pc:sldMk cId="2526532893" sldId="337"/>
            <ac:spMk id="60" creationId="{F3DB25A3-771B-475B-AF44-DA170B205BBA}"/>
          </ac:spMkLst>
        </pc:spChg>
        <pc:spChg chg="mod">
          <ac:chgData name="s ai" userId="e710d734f6a225af" providerId="LiveId" clId="{587161C0-02ED-4DFA-9292-6D9E587A60B1}" dt="2021-04-03T13:15:56.897" v="5417" actId="14100"/>
          <ac:spMkLst>
            <pc:docMk/>
            <pc:sldMk cId="2526532893" sldId="337"/>
            <ac:spMk id="61" creationId="{486556C9-98A4-4B49-AF4F-57A458F00405}"/>
          </ac:spMkLst>
        </pc:spChg>
        <pc:spChg chg="mod">
          <ac:chgData name="s ai" userId="e710d734f6a225af" providerId="LiveId" clId="{587161C0-02ED-4DFA-9292-6D9E587A60B1}" dt="2021-04-03T13:15:23.158" v="5405" actId="14100"/>
          <ac:spMkLst>
            <pc:docMk/>
            <pc:sldMk cId="2526532893" sldId="337"/>
            <ac:spMk id="62" creationId="{771DA5B9-8E4B-4DAD-9FCF-A6AC1D4A6806}"/>
          </ac:spMkLst>
        </pc:spChg>
        <pc:spChg chg="del mod">
          <ac:chgData name="s ai" userId="e710d734f6a225af" providerId="LiveId" clId="{587161C0-02ED-4DFA-9292-6D9E587A60B1}" dt="2021-04-03T13:18:10.829" v="5462" actId="478"/>
          <ac:spMkLst>
            <pc:docMk/>
            <pc:sldMk cId="2526532893" sldId="337"/>
            <ac:spMk id="63" creationId="{DFAEB6B7-A7C3-451F-9500-0A350406DD0D}"/>
          </ac:spMkLst>
        </pc:spChg>
        <pc:spChg chg="del mod">
          <ac:chgData name="s ai" userId="e710d734f6a225af" providerId="LiveId" clId="{587161C0-02ED-4DFA-9292-6D9E587A60B1}" dt="2021-04-03T13:18:08.629" v="5461" actId="478"/>
          <ac:spMkLst>
            <pc:docMk/>
            <pc:sldMk cId="2526532893" sldId="337"/>
            <ac:spMk id="64" creationId="{B618A0BD-BB63-437D-A275-3C9D10348BDB}"/>
          </ac:spMkLst>
        </pc:spChg>
        <pc:spChg chg="mod">
          <ac:chgData name="s ai" userId="e710d734f6a225af" providerId="LiveId" clId="{587161C0-02ED-4DFA-9292-6D9E587A60B1}" dt="2021-04-03T13:15:07.219" v="5401" actId="14100"/>
          <ac:spMkLst>
            <pc:docMk/>
            <pc:sldMk cId="2526532893" sldId="337"/>
            <ac:spMk id="65" creationId="{BBE0FA63-19DD-4FF0-BA72-733A11E17F67}"/>
          </ac:spMkLst>
        </pc:spChg>
      </pc:sldChg>
      <pc:sldChg chg="addSp delSp modSp add del mod">
        <pc:chgData name="s ai" userId="e710d734f6a225af" providerId="LiveId" clId="{587161C0-02ED-4DFA-9292-6D9E587A60B1}" dt="2021-04-20T14:00:21.758" v="15087" actId="47"/>
        <pc:sldMkLst>
          <pc:docMk/>
          <pc:sldMk cId="2292102274" sldId="338"/>
        </pc:sldMkLst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20" creationId="{F2E6F97F-5560-4116-ADFF-CBB5E7597B2A}"/>
          </ac:spMkLst>
        </pc:spChg>
        <pc:spChg chg="add del mod">
          <ac:chgData name="s ai" userId="e710d734f6a225af" providerId="LiveId" clId="{587161C0-02ED-4DFA-9292-6D9E587A60B1}" dt="2021-04-03T13:17:29.552" v="5449" actId="478"/>
          <ac:spMkLst>
            <pc:docMk/>
            <pc:sldMk cId="2292102274" sldId="338"/>
            <ac:spMk id="24" creationId="{EB58FCC1-949B-43CE-9485-E132BAAB831D}"/>
          </ac:spMkLst>
        </pc:spChg>
        <pc:spChg chg="add mod">
          <ac:chgData name="s ai" userId="e710d734f6a225af" providerId="LiveId" clId="{587161C0-02ED-4DFA-9292-6D9E587A60B1}" dt="2021-04-03T13:17:33.381" v="5450" actId="1076"/>
          <ac:spMkLst>
            <pc:docMk/>
            <pc:sldMk cId="2292102274" sldId="338"/>
            <ac:spMk id="25" creationId="{75F6DA51-F9CC-4BC5-BCBE-8FD6C0C61E12}"/>
          </ac:spMkLst>
        </pc:spChg>
        <pc:spChg chg="del">
          <ac:chgData name="s ai" userId="e710d734f6a225af" providerId="LiveId" clId="{587161C0-02ED-4DFA-9292-6D9E587A60B1}" dt="2021-04-03T13:17:12.357" v="5443" actId="21"/>
          <ac:spMkLst>
            <pc:docMk/>
            <pc:sldMk cId="2292102274" sldId="338"/>
            <ac:spMk id="26" creationId="{E96D7952-DB30-460D-9334-122C8EFAC622}"/>
          </ac:spMkLst>
        </pc:spChg>
        <pc:spChg chg="add mod">
          <ac:chgData name="s ai" userId="e710d734f6a225af" providerId="LiveId" clId="{587161C0-02ED-4DFA-9292-6D9E587A60B1}" dt="2021-04-03T13:17:54.019" v="5458" actId="14100"/>
          <ac:spMkLst>
            <pc:docMk/>
            <pc:sldMk cId="2292102274" sldId="338"/>
            <ac:spMk id="27" creationId="{BF081E1C-6931-49FB-8247-F41549E9F49E}"/>
          </ac:spMkLst>
        </pc:spChg>
        <pc:spChg chg="add mod">
          <ac:chgData name="s ai" userId="e710d734f6a225af" providerId="LiveId" clId="{587161C0-02ED-4DFA-9292-6D9E587A60B1}" dt="2021-04-03T13:17:47.767" v="5456" actId="14100"/>
          <ac:spMkLst>
            <pc:docMk/>
            <pc:sldMk cId="2292102274" sldId="338"/>
            <ac:spMk id="28" creationId="{33DA6857-B19A-4273-967B-CC8DAB408EF8}"/>
          </ac:spMkLst>
        </pc:spChg>
        <pc:spChg chg="add mod">
          <ac:chgData name="s ai" userId="e710d734f6a225af" providerId="LiveId" clId="{587161C0-02ED-4DFA-9292-6D9E587A60B1}" dt="2021-04-03T13:17:38.348" v="5452" actId="14100"/>
          <ac:spMkLst>
            <pc:docMk/>
            <pc:sldMk cId="2292102274" sldId="338"/>
            <ac:spMk id="29" creationId="{62715B07-365E-4E13-A6EF-528D39C8777A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30" creationId="{C02F1C9A-AC82-4135-845D-ED7D1A463C43}"/>
          </ac:spMkLst>
        </pc:spChg>
        <pc:spChg chg="add mod">
          <ac:chgData name="s ai" userId="e710d734f6a225af" providerId="LiveId" clId="{587161C0-02ED-4DFA-9292-6D9E587A60B1}" dt="2021-04-03T13:17:42.682" v="5454" actId="14100"/>
          <ac:spMkLst>
            <pc:docMk/>
            <pc:sldMk cId="2292102274" sldId="338"/>
            <ac:spMk id="31" creationId="{92212A6A-842D-498D-A8FF-0B59AD46BFAB}"/>
          </ac:spMkLst>
        </pc:spChg>
        <pc:spChg chg="del">
          <ac:chgData name="s ai" userId="e710d734f6a225af" providerId="LiveId" clId="{587161C0-02ED-4DFA-9292-6D9E587A60B1}" dt="2021-04-03T13:17:12.357" v="5443" actId="21"/>
          <ac:spMkLst>
            <pc:docMk/>
            <pc:sldMk cId="2292102274" sldId="338"/>
            <ac:spMk id="34" creationId="{205DFAA3-7E0A-43B2-999F-4B59BA1FF9C6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38" creationId="{0D9D4EA9-1DD9-4212-ABD5-FD7A0B5E1F83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46" creationId="{81066DFA-258A-49E8-82B6-DD0AF190C6BE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48" creationId="{EF6A4D40-2ADE-4A35-A8F1-91CE5A889071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49" creationId="{B0880682-6C92-4834-B501-ACF8934922F8}"/>
          </ac:spMkLst>
        </pc:spChg>
        <pc:spChg chg="del">
          <ac:chgData name="s ai" userId="e710d734f6a225af" providerId="LiveId" clId="{587161C0-02ED-4DFA-9292-6D9E587A60B1}" dt="2021-04-03T13:17:12.357" v="5443" actId="21"/>
          <ac:spMkLst>
            <pc:docMk/>
            <pc:sldMk cId="2292102274" sldId="338"/>
            <ac:spMk id="52" creationId="{A866AED9-0CCC-4483-8BE8-E9DB38D9F5D2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53" creationId="{9FEB8C8E-A08A-476E-8F8B-EBD535790730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54" creationId="{CA4CBB2A-392C-4E05-878B-40781A1DADC6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55" creationId="{2759CCF2-0B88-466A-A65C-9CD456FDAA24}"/>
          </ac:spMkLst>
        </pc:spChg>
        <pc:spChg chg="mod">
          <ac:chgData name="s ai" userId="e710d734f6a225af" providerId="LiveId" clId="{587161C0-02ED-4DFA-9292-6D9E587A60B1}" dt="2021-04-03T13:18:00.447" v="5460" actId="14100"/>
          <ac:spMkLst>
            <pc:docMk/>
            <pc:sldMk cId="2292102274" sldId="338"/>
            <ac:spMk id="56" creationId="{A7D304B5-70D8-4B7C-B2D4-EC61AAEB1763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57" creationId="{4D296071-C8B1-4D2A-912F-89BC0AB3213E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60" creationId="{F3DB25A3-771B-475B-AF44-DA170B205BBA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61" creationId="{486556C9-98A4-4B49-AF4F-57A458F00405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62" creationId="{771DA5B9-8E4B-4DAD-9FCF-A6AC1D4A6806}"/>
          </ac:spMkLst>
        </pc:spChg>
        <pc:spChg chg="del">
          <ac:chgData name="s ai" userId="e710d734f6a225af" providerId="LiveId" clId="{587161C0-02ED-4DFA-9292-6D9E587A60B1}" dt="2021-04-03T13:17:12.357" v="5443" actId="21"/>
          <ac:spMkLst>
            <pc:docMk/>
            <pc:sldMk cId="2292102274" sldId="338"/>
            <ac:spMk id="63" creationId="{DFAEB6B7-A7C3-451F-9500-0A350406DD0D}"/>
          </ac:spMkLst>
        </pc:spChg>
        <pc:spChg chg="del">
          <ac:chgData name="s ai" userId="e710d734f6a225af" providerId="LiveId" clId="{587161C0-02ED-4DFA-9292-6D9E587A60B1}" dt="2021-04-03T13:17:12.357" v="5443" actId="21"/>
          <ac:spMkLst>
            <pc:docMk/>
            <pc:sldMk cId="2292102274" sldId="338"/>
            <ac:spMk id="64" creationId="{B618A0BD-BB63-437D-A275-3C9D10348BDB}"/>
          </ac:spMkLst>
        </pc:spChg>
        <pc:spChg chg="del">
          <ac:chgData name="s ai" userId="e710d734f6a225af" providerId="LiveId" clId="{587161C0-02ED-4DFA-9292-6D9E587A60B1}" dt="2021-04-03T13:17:05.990" v="5441" actId="478"/>
          <ac:spMkLst>
            <pc:docMk/>
            <pc:sldMk cId="2292102274" sldId="338"/>
            <ac:spMk id="65" creationId="{BBE0FA63-19DD-4FF0-BA72-733A11E17F67}"/>
          </ac:spMkLst>
        </pc:spChg>
      </pc:sldChg>
      <pc:sldChg chg="addSp delSp modSp add del mod">
        <pc:chgData name="s ai" userId="e710d734f6a225af" providerId="LiveId" clId="{587161C0-02ED-4DFA-9292-6D9E587A60B1}" dt="2021-04-03T13:30:40.433" v="5669" actId="47"/>
        <pc:sldMkLst>
          <pc:docMk/>
          <pc:sldMk cId="1304580331" sldId="339"/>
        </pc:sldMkLst>
        <pc:spChg chg="add del">
          <ac:chgData name="s ai" userId="e710d734f6a225af" providerId="LiveId" clId="{587161C0-02ED-4DFA-9292-6D9E587A60B1}" dt="2021-04-03T13:28:46.168" v="5628" actId="21"/>
          <ac:spMkLst>
            <pc:docMk/>
            <pc:sldMk cId="1304580331" sldId="339"/>
            <ac:spMk id="4" creationId="{E1C0CCDA-0BD5-465B-B485-C4DB7B80D40B}"/>
          </ac:spMkLst>
        </pc:spChg>
        <pc:spChg chg="add del">
          <ac:chgData name="s ai" userId="e710d734f6a225af" providerId="LiveId" clId="{587161C0-02ED-4DFA-9292-6D9E587A60B1}" dt="2021-04-03T13:28:46.168" v="5628" actId="21"/>
          <ac:spMkLst>
            <pc:docMk/>
            <pc:sldMk cId="1304580331" sldId="339"/>
            <ac:spMk id="5" creationId="{B94CE80F-6739-45C9-B82C-8B259E339934}"/>
          </ac:spMkLst>
        </pc:spChg>
        <pc:spChg chg="add del mod">
          <ac:chgData name="s ai" userId="e710d734f6a225af" providerId="LiveId" clId="{587161C0-02ED-4DFA-9292-6D9E587A60B1}" dt="2021-04-03T13:28:46.168" v="5628" actId="21"/>
          <ac:spMkLst>
            <pc:docMk/>
            <pc:sldMk cId="1304580331" sldId="339"/>
            <ac:spMk id="9" creationId="{93EBDD56-C34D-42B9-81B4-769769E9316A}"/>
          </ac:spMkLst>
        </pc:spChg>
        <pc:spChg chg="add del mod">
          <ac:chgData name="s ai" userId="e710d734f6a225af" providerId="LiveId" clId="{587161C0-02ED-4DFA-9292-6D9E587A60B1}" dt="2021-04-03T13:28:46.168" v="5628" actId="21"/>
          <ac:spMkLst>
            <pc:docMk/>
            <pc:sldMk cId="1304580331" sldId="339"/>
            <ac:spMk id="10" creationId="{DD141590-2FCF-4247-B4E3-EEBDAE80826B}"/>
          </ac:spMkLst>
        </pc:spChg>
        <pc:spChg chg="add del mod">
          <ac:chgData name="s ai" userId="e710d734f6a225af" providerId="LiveId" clId="{587161C0-02ED-4DFA-9292-6D9E587A60B1}" dt="2021-04-03T13:28:47.653" v="5629" actId="21"/>
          <ac:spMkLst>
            <pc:docMk/>
            <pc:sldMk cId="1304580331" sldId="339"/>
            <ac:spMk id="11" creationId="{05598A2B-6775-4113-92DF-077527379C41}"/>
          </ac:spMkLst>
        </pc:spChg>
        <pc:spChg chg="add del mod">
          <ac:chgData name="s ai" userId="e710d734f6a225af" providerId="LiveId" clId="{587161C0-02ED-4DFA-9292-6D9E587A60B1}" dt="2021-04-03T13:28:53.268" v="5631" actId="21"/>
          <ac:spMkLst>
            <pc:docMk/>
            <pc:sldMk cId="1304580331" sldId="339"/>
            <ac:spMk id="12" creationId="{BFA7F5ED-E9C6-4FD8-9CAD-31436DA8B6C1}"/>
          </ac:spMkLst>
        </pc:spChg>
        <pc:spChg chg="add del mod">
          <ac:chgData name="s ai" userId="e710d734f6a225af" providerId="LiveId" clId="{587161C0-02ED-4DFA-9292-6D9E587A60B1}" dt="2021-04-03T13:28:58.965" v="5633" actId="21"/>
          <ac:spMkLst>
            <pc:docMk/>
            <pc:sldMk cId="1304580331" sldId="339"/>
            <ac:spMk id="13" creationId="{B5B11A47-2A7A-42A3-A2C1-31078B2646B6}"/>
          </ac:spMkLst>
        </pc:spChg>
        <pc:spChg chg="add del mod">
          <ac:chgData name="s ai" userId="e710d734f6a225af" providerId="LiveId" clId="{587161C0-02ED-4DFA-9292-6D9E587A60B1}" dt="2021-04-03T13:29:04.172" v="5635" actId="21"/>
          <ac:spMkLst>
            <pc:docMk/>
            <pc:sldMk cId="1304580331" sldId="339"/>
            <ac:spMk id="14" creationId="{0571A185-A535-42B6-8426-AFCDF3E6BD36}"/>
          </ac:spMkLst>
        </pc:spChg>
        <pc:spChg chg="add del mod">
          <ac:chgData name="s ai" userId="e710d734f6a225af" providerId="LiveId" clId="{587161C0-02ED-4DFA-9292-6D9E587A60B1}" dt="2021-04-03T13:29:09.339" v="5637" actId="21"/>
          <ac:spMkLst>
            <pc:docMk/>
            <pc:sldMk cId="1304580331" sldId="339"/>
            <ac:spMk id="15" creationId="{DB2D581E-39C8-4658-B783-C7D9230F861F}"/>
          </ac:spMkLst>
        </pc:spChg>
        <pc:spChg chg="add del mod">
          <ac:chgData name="s ai" userId="e710d734f6a225af" providerId="LiveId" clId="{587161C0-02ED-4DFA-9292-6D9E587A60B1}" dt="2021-04-03T13:29:14.106" v="5639" actId="21"/>
          <ac:spMkLst>
            <pc:docMk/>
            <pc:sldMk cId="1304580331" sldId="339"/>
            <ac:spMk id="16" creationId="{53D4AC2F-A120-4CF9-8F02-1ED5F0E603E2}"/>
          </ac:spMkLst>
        </pc:spChg>
        <pc:spChg chg="add del mod">
          <ac:chgData name="s ai" userId="e710d734f6a225af" providerId="LiveId" clId="{587161C0-02ED-4DFA-9292-6D9E587A60B1}" dt="2021-04-03T13:29:19.336" v="5641" actId="21"/>
          <ac:spMkLst>
            <pc:docMk/>
            <pc:sldMk cId="1304580331" sldId="339"/>
            <ac:spMk id="17" creationId="{B635BCB6-9E4F-4BB0-A80E-FDC5AA29362F}"/>
          </ac:spMkLst>
        </pc:spChg>
        <pc:spChg chg="add del mod">
          <ac:chgData name="s ai" userId="e710d734f6a225af" providerId="LiveId" clId="{587161C0-02ED-4DFA-9292-6D9E587A60B1}" dt="2021-04-03T13:29:25.637" v="5643" actId="21"/>
          <ac:spMkLst>
            <pc:docMk/>
            <pc:sldMk cId="1304580331" sldId="339"/>
            <ac:spMk id="18" creationId="{1A14D374-3455-44AB-A4A4-C6D3C26F231B}"/>
          </ac:spMkLst>
        </pc:spChg>
        <pc:spChg chg="add del mod">
          <ac:chgData name="s ai" userId="e710d734f6a225af" providerId="LiveId" clId="{587161C0-02ED-4DFA-9292-6D9E587A60B1}" dt="2021-04-03T13:29:30.568" v="5645" actId="21"/>
          <ac:spMkLst>
            <pc:docMk/>
            <pc:sldMk cId="1304580331" sldId="339"/>
            <ac:spMk id="19" creationId="{8F110255-9721-403E-979C-5C2A119F18A8}"/>
          </ac:spMkLst>
        </pc:spChg>
        <pc:spChg chg="add del mod">
          <ac:chgData name="s ai" userId="e710d734f6a225af" providerId="LiveId" clId="{587161C0-02ED-4DFA-9292-6D9E587A60B1}" dt="2021-04-03T13:29:35.675" v="5647" actId="21"/>
          <ac:spMkLst>
            <pc:docMk/>
            <pc:sldMk cId="1304580331" sldId="339"/>
            <ac:spMk id="20" creationId="{2371BA1F-ECE7-4893-8AF0-23C643B1995D}"/>
          </ac:spMkLst>
        </pc:spChg>
        <pc:spChg chg="add del mod">
          <ac:chgData name="s ai" userId="e710d734f6a225af" providerId="LiveId" clId="{587161C0-02ED-4DFA-9292-6D9E587A60B1}" dt="2021-04-03T13:29:44.208" v="5649" actId="21"/>
          <ac:spMkLst>
            <pc:docMk/>
            <pc:sldMk cId="1304580331" sldId="339"/>
            <ac:spMk id="21" creationId="{A532A707-01BA-44E0-ADD3-050E2602875E}"/>
          </ac:spMkLst>
        </pc:spChg>
        <pc:spChg chg="add del mod">
          <ac:chgData name="s ai" userId="e710d734f6a225af" providerId="LiveId" clId="{587161C0-02ED-4DFA-9292-6D9E587A60B1}" dt="2021-04-03T13:28:46.168" v="5628" actId="21"/>
          <ac:spMkLst>
            <pc:docMk/>
            <pc:sldMk cId="1304580331" sldId="339"/>
            <ac:spMk id="22" creationId="{F390E4E9-6DD7-4900-925B-303CC3E7A61D}"/>
          </ac:spMkLst>
        </pc:spChg>
        <pc:spChg chg="add del mod">
          <ac:chgData name="s ai" userId="e710d734f6a225af" providerId="LiveId" clId="{587161C0-02ED-4DFA-9292-6D9E587A60B1}" dt="2021-04-03T13:28:46.168" v="5628" actId="21"/>
          <ac:spMkLst>
            <pc:docMk/>
            <pc:sldMk cId="1304580331" sldId="339"/>
            <ac:spMk id="23" creationId="{0E121F9F-CAFB-46AD-B2DF-F42E6E703739}"/>
          </ac:spMkLst>
        </pc:spChg>
        <pc:spChg chg="add del mod">
          <ac:chgData name="s ai" userId="e710d734f6a225af" providerId="LiveId" clId="{587161C0-02ED-4DFA-9292-6D9E587A60B1}" dt="2021-04-03T13:28:46.168" v="5628" actId="21"/>
          <ac:spMkLst>
            <pc:docMk/>
            <pc:sldMk cId="1304580331" sldId="339"/>
            <ac:spMk id="24" creationId="{B654ABAB-EDD6-4AD8-84C1-A1DAD54396EB}"/>
          </ac:spMkLst>
        </pc:spChg>
        <pc:spChg chg="add del mod">
          <ac:chgData name="s ai" userId="e710d734f6a225af" providerId="LiveId" clId="{587161C0-02ED-4DFA-9292-6D9E587A60B1}" dt="2021-04-03T13:29:49.840" v="5651" actId="21"/>
          <ac:spMkLst>
            <pc:docMk/>
            <pc:sldMk cId="1304580331" sldId="339"/>
            <ac:spMk id="25" creationId="{66053FED-07FC-492B-B4AB-1484530AFF23}"/>
          </ac:spMkLst>
        </pc:spChg>
        <pc:spChg chg="add del mod">
          <ac:chgData name="s ai" userId="e710d734f6a225af" providerId="LiveId" clId="{587161C0-02ED-4DFA-9292-6D9E587A60B1}" dt="2021-04-03T13:29:56.647" v="5653" actId="21"/>
          <ac:spMkLst>
            <pc:docMk/>
            <pc:sldMk cId="1304580331" sldId="339"/>
            <ac:spMk id="26" creationId="{9E1EE5E8-79BC-4DDD-A836-94B1FD832DB6}"/>
          </ac:spMkLst>
        </pc:spChg>
        <pc:spChg chg="add del mod">
          <ac:chgData name="s ai" userId="e710d734f6a225af" providerId="LiveId" clId="{587161C0-02ED-4DFA-9292-6D9E587A60B1}" dt="2021-04-03T13:30:02.858" v="5655" actId="21"/>
          <ac:spMkLst>
            <pc:docMk/>
            <pc:sldMk cId="1304580331" sldId="339"/>
            <ac:spMk id="27" creationId="{695BF61C-256E-4B38-9BF2-D5CC7ABB58D7}"/>
          </ac:spMkLst>
        </pc:spChg>
        <pc:spChg chg="add del mod">
          <ac:chgData name="s ai" userId="e710d734f6a225af" providerId="LiveId" clId="{587161C0-02ED-4DFA-9292-6D9E587A60B1}" dt="2021-04-03T13:30:07.959" v="5657" actId="21"/>
          <ac:spMkLst>
            <pc:docMk/>
            <pc:sldMk cId="1304580331" sldId="339"/>
            <ac:spMk id="28" creationId="{C47BB2B9-4AF9-429B-8AAC-3E277334ADCF}"/>
          </ac:spMkLst>
        </pc:spChg>
        <pc:spChg chg="add del mod">
          <ac:chgData name="s ai" userId="e710d734f6a225af" providerId="LiveId" clId="{587161C0-02ED-4DFA-9292-6D9E587A60B1}" dt="2021-04-03T13:30:13.073" v="5660" actId="21"/>
          <ac:spMkLst>
            <pc:docMk/>
            <pc:sldMk cId="1304580331" sldId="339"/>
            <ac:spMk id="29" creationId="{D0385E27-67A9-4182-9795-EB4B9C90E9D3}"/>
          </ac:spMkLst>
        </pc:spChg>
        <pc:spChg chg="add del mod">
          <ac:chgData name="s ai" userId="e710d734f6a225af" providerId="LiveId" clId="{587161C0-02ED-4DFA-9292-6D9E587A60B1}" dt="2021-04-03T13:30:18.299" v="5662" actId="21"/>
          <ac:spMkLst>
            <pc:docMk/>
            <pc:sldMk cId="1304580331" sldId="339"/>
            <ac:spMk id="30" creationId="{A796E91A-E627-4F9A-9B00-6CA2F8F34395}"/>
          </ac:spMkLst>
        </pc:spChg>
        <pc:spChg chg="add del mod">
          <ac:chgData name="s ai" userId="e710d734f6a225af" providerId="LiveId" clId="{587161C0-02ED-4DFA-9292-6D9E587A60B1}" dt="2021-04-03T13:30:24.325" v="5664" actId="21"/>
          <ac:spMkLst>
            <pc:docMk/>
            <pc:sldMk cId="1304580331" sldId="339"/>
            <ac:spMk id="31" creationId="{261CA26C-32FE-4431-BA85-272089007CA0}"/>
          </ac:spMkLst>
        </pc:spChg>
        <pc:spChg chg="add del mod">
          <ac:chgData name="s ai" userId="e710d734f6a225af" providerId="LiveId" clId="{587161C0-02ED-4DFA-9292-6D9E587A60B1}" dt="2021-04-03T13:30:29.333" v="5666" actId="21"/>
          <ac:spMkLst>
            <pc:docMk/>
            <pc:sldMk cId="1304580331" sldId="339"/>
            <ac:spMk id="32" creationId="{2007651C-BEDA-4151-983A-3C5FE67FCBED}"/>
          </ac:spMkLst>
        </pc:spChg>
        <pc:spChg chg="del">
          <ac:chgData name="s ai" userId="e710d734f6a225af" providerId="LiveId" clId="{587161C0-02ED-4DFA-9292-6D9E587A60B1}" dt="2021-04-03T13:28:09.928" v="5615" actId="478"/>
          <ac:spMkLst>
            <pc:docMk/>
            <pc:sldMk cId="1304580331" sldId="339"/>
            <ac:spMk id="33" creationId="{C243F9C1-2365-4961-8C8F-768A3381AC42}"/>
          </ac:spMkLst>
        </pc:spChg>
      </pc:sldChg>
      <pc:sldChg chg="delSp modSp add mod">
        <pc:chgData name="s ai" userId="e710d734f6a225af" providerId="LiveId" clId="{587161C0-02ED-4DFA-9292-6D9E587A60B1}" dt="2021-04-03T13:30:35.307" v="5668" actId="478"/>
        <pc:sldMkLst>
          <pc:docMk/>
          <pc:sldMk cId="3613225627" sldId="340"/>
        </pc:sldMkLst>
        <pc:spChg chg="mod">
          <ac:chgData name="s ai" userId="e710d734f6a225af" providerId="LiveId" clId="{587161C0-02ED-4DFA-9292-6D9E587A60B1}" dt="2021-04-03T13:29:32.938" v="5646"/>
          <ac:spMkLst>
            <pc:docMk/>
            <pc:sldMk cId="3613225627" sldId="340"/>
            <ac:spMk id="33" creationId="{C243F9C1-2365-4961-8C8F-768A3381AC42}"/>
          </ac:spMkLst>
        </pc:spChg>
        <pc:spChg chg="mod">
          <ac:chgData name="s ai" userId="e710d734f6a225af" providerId="LiveId" clId="{587161C0-02ED-4DFA-9292-6D9E587A60B1}" dt="2021-04-03T13:30:00.098" v="5654"/>
          <ac:spMkLst>
            <pc:docMk/>
            <pc:sldMk cId="3613225627" sldId="340"/>
            <ac:spMk id="34" creationId="{ED88993A-BDCB-4DEF-83F8-5BE1DB2B4345}"/>
          </ac:spMkLst>
        </pc:spChg>
        <pc:spChg chg="mod">
          <ac:chgData name="s ai" userId="e710d734f6a225af" providerId="LiveId" clId="{587161C0-02ED-4DFA-9292-6D9E587A60B1}" dt="2021-04-03T13:29:41.584" v="5648"/>
          <ac:spMkLst>
            <pc:docMk/>
            <pc:sldMk cId="3613225627" sldId="340"/>
            <ac:spMk id="35" creationId="{1E760923-B2EB-4EF0-AF8B-BD39E9392DA9}"/>
          </ac:spMkLst>
        </pc:spChg>
        <pc:spChg chg="mod">
          <ac:chgData name="s ai" userId="e710d734f6a225af" providerId="LiveId" clId="{587161C0-02ED-4DFA-9292-6D9E587A60B1}" dt="2021-04-03T13:29:46.470" v="5650"/>
          <ac:spMkLst>
            <pc:docMk/>
            <pc:sldMk cId="3613225627" sldId="340"/>
            <ac:spMk id="36" creationId="{11F69DE1-3185-4784-BCA3-07385E19CEC3}"/>
          </ac:spMkLst>
        </pc:spChg>
        <pc:spChg chg="mod">
          <ac:chgData name="s ai" userId="e710d734f6a225af" providerId="LiveId" clId="{587161C0-02ED-4DFA-9292-6D9E587A60B1}" dt="2021-04-03T13:29:53.715" v="5652"/>
          <ac:spMkLst>
            <pc:docMk/>
            <pc:sldMk cId="3613225627" sldId="340"/>
            <ac:spMk id="37" creationId="{1902B7E1-04E2-41B4-B1F6-5DE1D832563A}"/>
          </ac:spMkLst>
        </pc:spChg>
        <pc:spChg chg="mod">
          <ac:chgData name="s ai" userId="e710d734f6a225af" providerId="LiveId" clId="{587161C0-02ED-4DFA-9292-6D9E587A60B1}" dt="2021-04-03T13:30:20.718" v="5663"/>
          <ac:spMkLst>
            <pc:docMk/>
            <pc:sldMk cId="3613225627" sldId="340"/>
            <ac:spMk id="38" creationId="{E5B51CD4-CF6E-4051-BB22-B5492CE123F5}"/>
          </ac:spMkLst>
        </pc:spChg>
        <pc:spChg chg="mod">
          <ac:chgData name="s ai" userId="e710d734f6a225af" providerId="LiveId" clId="{587161C0-02ED-4DFA-9292-6D9E587A60B1}" dt="2021-04-03T13:30:16.268" v="5661"/>
          <ac:spMkLst>
            <pc:docMk/>
            <pc:sldMk cId="3613225627" sldId="340"/>
            <ac:spMk id="39" creationId="{4AC2018D-A418-4833-ADF7-0ED1F7255477}"/>
          </ac:spMkLst>
        </pc:spChg>
        <pc:spChg chg="mod">
          <ac:chgData name="s ai" userId="e710d734f6a225af" providerId="LiveId" clId="{587161C0-02ED-4DFA-9292-6D9E587A60B1}" dt="2021-04-03T13:30:05.588" v="5656"/>
          <ac:spMkLst>
            <pc:docMk/>
            <pc:sldMk cId="3613225627" sldId="340"/>
            <ac:spMk id="40" creationId="{41523B39-E1FC-4DB0-9A2D-B3545D7C9F4E}"/>
          </ac:spMkLst>
        </pc:spChg>
        <pc:spChg chg="mod">
          <ac:chgData name="s ai" userId="e710d734f6a225af" providerId="LiveId" clId="{587161C0-02ED-4DFA-9292-6D9E587A60B1}" dt="2021-04-03T13:30:10.979" v="5659"/>
          <ac:spMkLst>
            <pc:docMk/>
            <pc:sldMk cId="3613225627" sldId="340"/>
            <ac:spMk id="41" creationId="{D75F0833-08E8-4AD5-A64C-542D06AAE729}"/>
          </ac:spMkLst>
        </pc:spChg>
        <pc:spChg chg="mod">
          <ac:chgData name="s ai" userId="e710d734f6a225af" providerId="LiveId" clId="{587161C0-02ED-4DFA-9292-6D9E587A60B1}" dt="2021-04-03T13:30:27.056" v="5665"/>
          <ac:spMkLst>
            <pc:docMk/>
            <pc:sldMk cId="3613225627" sldId="340"/>
            <ac:spMk id="42" creationId="{149593B3-0921-43C7-AD39-84892A61107A}"/>
          </ac:spMkLst>
        </pc:spChg>
        <pc:spChg chg="mod">
          <ac:chgData name="s ai" userId="e710d734f6a225af" providerId="LiveId" clId="{587161C0-02ED-4DFA-9292-6D9E587A60B1}" dt="2021-04-03T13:30:31.883" v="5667"/>
          <ac:spMkLst>
            <pc:docMk/>
            <pc:sldMk cId="3613225627" sldId="340"/>
            <ac:spMk id="43" creationId="{B2A5954C-5C46-41D5-87B0-EE6371DA8C25}"/>
          </ac:spMkLst>
        </pc:spChg>
        <pc:spChg chg="del">
          <ac:chgData name="s ai" userId="e710d734f6a225af" providerId="LiveId" clId="{587161C0-02ED-4DFA-9292-6D9E587A60B1}" dt="2021-04-03T13:30:35.307" v="5668" actId="478"/>
          <ac:spMkLst>
            <pc:docMk/>
            <pc:sldMk cId="3613225627" sldId="340"/>
            <ac:spMk id="44" creationId="{97E16D0E-43AD-4B1D-AC42-F0AEF7243998}"/>
          </ac:spMkLst>
        </pc:spChg>
        <pc:spChg chg="del">
          <ac:chgData name="s ai" userId="e710d734f6a225af" providerId="LiveId" clId="{587161C0-02ED-4DFA-9292-6D9E587A60B1}" dt="2021-04-03T13:30:35.307" v="5668" actId="478"/>
          <ac:spMkLst>
            <pc:docMk/>
            <pc:sldMk cId="3613225627" sldId="340"/>
            <ac:spMk id="45" creationId="{E14CE7AF-0AD9-45DF-BCFC-7E992DCBE8B1}"/>
          </ac:spMkLst>
        </pc:spChg>
        <pc:spChg chg="del">
          <ac:chgData name="s ai" userId="e710d734f6a225af" providerId="LiveId" clId="{587161C0-02ED-4DFA-9292-6D9E587A60B1}" dt="2021-04-03T13:30:35.307" v="5668" actId="478"/>
          <ac:spMkLst>
            <pc:docMk/>
            <pc:sldMk cId="3613225627" sldId="340"/>
            <ac:spMk id="46" creationId="{2843E156-47F3-41DE-957A-78B3381434B6}"/>
          </ac:spMkLst>
        </pc:spChg>
      </pc:sldChg>
      <pc:sldChg chg="add del">
        <pc:chgData name="s ai" userId="e710d734f6a225af" providerId="LiveId" clId="{587161C0-02ED-4DFA-9292-6D9E587A60B1}" dt="2021-04-03T13:26:40.673" v="5590"/>
        <pc:sldMkLst>
          <pc:docMk/>
          <pc:sldMk cId="3800873776" sldId="340"/>
        </pc:sldMkLst>
      </pc:sldChg>
      <pc:sldChg chg="addSp delSp modSp add mod">
        <pc:chgData name="s ai" userId="e710d734f6a225af" providerId="LiveId" clId="{587161C0-02ED-4DFA-9292-6D9E587A60B1}" dt="2021-04-03T13:37:39.105" v="5746" actId="1076"/>
        <pc:sldMkLst>
          <pc:docMk/>
          <pc:sldMk cId="1983468595" sldId="341"/>
        </pc:sldMkLst>
        <pc:spChg chg="mod">
          <ac:chgData name="s ai" userId="e710d734f6a225af" providerId="LiveId" clId="{587161C0-02ED-4DFA-9292-6D9E587A60B1}" dt="2021-04-03T13:32:34.427" v="5694" actId="20577"/>
          <ac:spMkLst>
            <pc:docMk/>
            <pc:sldMk cId="1983468595" sldId="341"/>
            <ac:spMk id="5" creationId="{B72F3811-BF34-4679-9F99-3C8B43BDD6DD}"/>
          </ac:spMkLst>
        </pc:spChg>
        <pc:spChg chg="add del mod">
          <ac:chgData name="s ai" userId="e710d734f6a225af" providerId="LiveId" clId="{587161C0-02ED-4DFA-9292-6D9E587A60B1}" dt="2021-04-03T13:32:42.262" v="5695" actId="478"/>
          <ac:spMkLst>
            <pc:docMk/>
            <pc:sldMk cId="1983468595" sldId="341"/>
            <ac:spMk id="6" creationId="{D0035B2C-752D-47C0-B027-CEE55270A165}"/>
          </ac:spMkLst>
        </pc:spChg>
        <pc:spChg chg="add del mod">
          <ac:chgData name="s ai" userId="e710d734f6a225af" providerId="LiveId" clId="{587161C0-02ED-4DFA-9292-6D9E587A60B1}" dt="2021-04-03T13:32:33.908" v="5693"/>
          <ac:spMkLst>
            <pc:docMk/>
            <pc:sldMk cId="1983468595" sldId="341"/>
            <ac:spMk id="7" creationId="{C29BB0D5-75BC-4B06-99E0-ACC92B17DCD6}"/>
          </ac:spMkLst>
        </pc:spChg>
        <pc:spChg chg="add mod">
          <ac:chgData name="s ai" userId="e710d734f6a225af" providerId="LiveId" clId="{587161C0-02ED-4DFA-9292-6D9E587A60B1}" dt="2021-04-03T13:34:46.579" v="5713"/>
          <ac:spMkLst>
            <pc:docMk/>
            <pc:sldMk cId="1983468595" sldId="341"/>
            <ac:spMk id="8" creationId="{CEE94C8C-30C8-4028-ADCD-9AA99ED91D98}"/>
          </ac:spMkLst>
        </pc:spChg>
        <pc:spChg chg="add mod">
          <ac:chgData name="s ai" userId="e710d734f6a225af" providerId="LiveId" clId="{587161C0-02ED-4DFA-9292-6D9E587A60B1}" dt="2021-04-03T13:32:53.612" v="5702"/>
          <ac:spMkLst>
            <pc:docMk/>
            <pc:sldMk cId="1983468595" sldId="341"/>
            <ac:spMk id="9" creationId="{7E45AE86-1507-4EAE-B078-EA9DA87500E3}"/>
          </ac:spMkLst>
        </pc:spChg>
        <pc:spChg chg="add mod">
          <ac:chgData name="s ai" userId="e710d734f6a225af" providerId="LiveId" clId="{587161C0-02ED-4DFA-9292-6D9E587A60B1}" dt="2021-04-03T13:34:12.198" v="5707"/>
          <ac:spMkLst>
            <pc:docMk/>
            <pc:sldMk cId="1983468595" sldId="341"/>
            <ac:spMk id="10" creationId="{F65376DD-1FD6-441A-B075-C2AAE671E2D7}"/>
          </ac:spMkLst>
        </pc:spChg>
        <pc:spChg chg="add mod">
          <ac:chgData name="s ai" userId="e710d734f6a225af" providerId="LiveId" clId="{587161C0-02ED-4DFA-9292-6D9E587A60B1}" dt="2021-04-03T13:34:38.972" v="5710"/>
          <ac:spMkLst>
            <pc:docMk/>
            <pc:sldMk cId="1983468595" sldId="341"/>
            <ac:spMk id="11" creationId="{357B95F0-593C-4B4D-82F3-54290BDDDD7A}"/>
          </ac:spMkLst>
        </pc:spChg>
        <pc:spChg chg="add mod">
          <ac:chgData name="s ai" userId="e710d734f6a225af" providerId="LiveId" clId="{587161C0-02ED-4DFA-9292-6D9E587A60B1}" dt="2021-04-03T13:35:15.096" v="5727"/>
          <ac:spMkLst>
            <pc:docMk/>
            <pc:sldMk cId="1983468595" sldId="341"/>
            <ac:spMk id="12" creationId="{265BD6E3-430C-415C-85D2-1528B6903A23}"/>
          </ac:spMkLst>
        </pc:spChg>
        <pc:spChg chg="add mod">
          <ac:chgData name="s ai" userId="e710d734f6a225af" providerId="LiveId" clId="{587161C0-02ED-4DFA-9292-6D9E587A60B1}" dt="2021-04-03T13:35:06.938" v="5724"/>
          <ac:spMkLst>
            <pc:docMk/>
            <pc:sldMk cId="1983468595" sldId="341"/>
            <ac:spMk id="13" creationId="{36F0DBFE-BD1E-4253-BD2A-B109593852DE}"/>
          </ac:spMkLst>
        </pc:spChg>
        <pc:spChg chg="add mod">
          <ac:chgData name="s ai" userId="e710d734f6a225af" providerId="LiveId" clId="{587161C0-02ED-4DFA-9292-6D9E587A60B1}" dt="2021-04-03T13:34:53.279" v="5716"/>
          <ac:spMkLst>
            <pc:docMk/>
            <pc:sldMk cId="1983468595" sldId="341"/>
            <ac:spMk id="14" creationId="{9F7B739A-598F-4FCB-95F7-C0C9B24F9A36}"/>
          </ac:spMkLst>
        </pc:spChg>
        <pc:spChg chg="add mod">
          <ac:chgData name="s ai" userId="e710d734f6a225af" providerId="LiveId" clId="{587161C0-02ED-4DFA-9292-6D9E587A60B1}" dt="2021-04-03T13:34:59.821" v="5719"/>
          <ac:spMkLst>
            <pc:docMk/>
            <pc:sldMk cId="1983468595" sldId="341"/>
            <ac:spMk id="15" creationId="{87ACF2CB-9974-4ADC-8D31-6952011BD91F}"/>
          </ac:spMkLst>
        </pc:spChg>
        <pc:spChg chg="add mod">
          <ac:chgData name="s ai" userId="e710d734f6a225af" providerId="LiveId" clId="{587161C0-02ED-4DFA-9292-6D9E587A60B1}" dt="2021-04-03T13:36:35.538" v="5730"/>
          <ac:spMkLst>
            <pc:docMk/>
            <pc:sldMk cId="1983468595" sldId="341"/>
            <ac:spMk id="16" creationId="{E535128D-DBB0-4D26-831D-E77608096E4C}"/>
          </ac:spMkLst>
        </pc:spChg>
        <pc:spChg chg="add mod">
          <ac:chgData name="s ai" userId="e710d734f6a225af" providerId="LiveId" clId="{587161C0-02ED-4DFA-9292-6D9E587A60B1}" dt="2021-04-03T13:36:46.153" v="5733"/>
          <ac:spMkLst>
            <pc:docMk/>
            <pc:sldMk cId="1983468595" sldId="341"/>
            <ac:spMk id="17" creationId="{5FDBAA32-AC39-495E-95D0-043478BE65D6}"/>
          </ac:spMkLst>
        </pc:spChg>
        <pc:spChg chg="add mod">
          <ac:chgData name="s ai" userId="e710d734f6a225af" providerId="LiveId" clId="{587161C0-02ED-4DFA-9292-6D9E587A60B1}" dt="2021-04-03T13:37:19.457" v="5742"/>
          <ac:spMkLst>
            <pc:docMk/>
            <pc:sldMk cId="1983468595" sldId="341"/>
            <ac:spMk id="18" creationId="{6C1ABB6B-4F2A-49B1-ADF0-D83728809FDF}"/>
          </ac:spMkLst>
        </pc:spChg>
        <pc:spChg chg="add mod">
          <ac:chgData name="s ai" userId="e710d734f6a225af" providerId="LiveId" clId="{587161C0-02ED-4DFA-9292-6D9E587A60B1}" dt="2021-04-03T13:37:02.583" v="5739"/>
          <ac:spMkLst>
            <pc:docMk/>
            <pc:sldMk cId="1983468595" sldId="341"/>
            <ac:spMk id="19" creationId="{AC816D7E-680F-4CD5-8F11-DB228D28B4E2}"/>
          </ac:spMkLst>
        </pc:spChg>
        <pc:spChg chg="add mod">
          <ac:chgData name="s ai" userId="e710d734f6a225af" providerId="LiveId" clId="{587161C0-02ED-4DFA-9292-6D9E587A60B1}" dt="2021-04-03T13:36:54.055" v="5736"/>
          <ac:spMkLst>
            <pc:docMk/>
            <pc:sldMk cId="1983468595" sldId="341"/>
            <ac:spMk id="20" creationId="{333278C1-2582-4955-B819-7BEB02D6EF10}"/>
          </ac:spMkLst>
        </pc:spChg>
        <pc:spChg chg="add mod">
          <ac:chgData name="s ai" userId="e710d734f6a225af" providerId="LiveId" clId="{587161C0-02ED-4DFA-9292-6D9E587A60B1}" dt="2021-04-03T13:37:39.105" v="5746" actId="1076"/>
          <ac:spMkLst>
            <pc:docMk/>
            <pc:sldMk cId="1983468595" sldId="341"/>
            <ac:spMk id="21" creationId="{600D9DFD-79E1-4230-AB0D-CA18654A819A}"/>
          </ac:spMkLst>
        </pc:spChg>
      </pc:sldChg>
      <pc:sldChg chg="addSp modSp add mod">
        <pc:chgData name="s ai" userId="e710d734f6a225af" providerId="LiveId" clId="{587161C0-02ED-4DFA-9292-6D9E587A60B1}" dt="2021-04-03T13:40:30.167" v="5791"/>
        <pc:sldMkLst>
          <pc:docMk/>
          <pc:sldMk cId="1804368011" sldId="342"/>
        </pc:sldMkLst>
        <pc:spChg chg="mod">
          <ac:chgData name="s ai" userId="e710d734f6a225af" providerId="LiveId" clId="{587161C0-02ED-4DFA-9292-6D9E587A60B1}" dt="2021-04-03T13:39:21.009" v="5760"/>
          <ac:spMkLst>
            <pc:docMk/>
            <pc:sldMk cId="1804368011" sldId="342"/>
            <ac:spMk id="8" creationId="{CEE94C8C-30C8-4028-ADCD-9AA99ED91D98}"/>
          </ac:spMkLst>
        </pc:spChg>
        <pc:spChg chg="mod">
          <ac:chgData name="s ai" userId="e710d734f6a225af" providerId="LiveId" clId="{587161C0-02ED-4DFA-9292-6D9E587A60B1}" dt="2021-04-03T13:37:57.326" v="5751"/>
          <ac:spMkLst>
            <pc:docMk/>
            <pc:sldMk cId="1804368011" sldId="342"/>
            <ac:spMk id="9" creationId="{7E45AE86-1507-4EAE-B078-EA9DA87500E3}"/>
          </ac:spMkLst>
        </pc:spChg>
        <pc:spChg chg="mod">
          <ac:chgData name="s ai" userId="e710d734f6a225af" providerId="LiveId" clId="{587161C0-02ED-4DFA-9292-6D9E587A60B1}" dt="2021-04-03T13:38:07.532" v="5754"/>
          <ac:spMkLst>
            <pc:docMk/>
            <pc:sldMk cId="1804368011" sldId="342"/>
            <ac:spMk id="10" creationId="{F65376DD-1FD6-441A-B075-C2AAE671E2D7}"/>
          </ac:spMkLst>
        </pc:spChg>
        <pc:spChg chg="mod">
          <ac:chgData name="s ai" userId="e710d734f6a225af" providerId="LiveId" clId="{587161C0-02ED-4DFA-9292-6D9E587A60B1}" dt="2021-04-03T13:39:13.043" v="5757"/>
          <ac:spMkLst>
            <pc:docMk/>
            <pc:sldMk cId="1804368011" sldId="342"/>
            <ac:spMk id="11" creationId="{357B95F0-593C-4B4D-82F3-54290BDDDD7A}"/>
          </ac:spMkLst>
        </pc:spChg>
        <pc:spChg chg="mod">
          <ac:chgData name="s ai" userId="e710d734f6a225af" providerId="LiveId" clId="{587161C0-02ED-4DFA-9292-6D9E587A60B1}" dt="2021-04-03T13:39:50.566" v="5772"/>
          <ac:spMkLst>
            <pc:docMk/>
            <pc:sldMk cId="1804368011" sldId="342"/>
            <ac:spMk id="12" creationId="{265BD6E3-430C-415C-85D2-1528B6903A23}"/>
          </ac:spMkLst>
        </pc:spChg>
        <pc:spChg chg="mod">
          <ac:chgData name="s ai" userId="e710d734f6a225af" providerId="LiveId" clId="{587161C0-02ED-4DFA-9292-6D9E587A60B1}" dt="2021-04-03T13:39:42.492" v="5769"/>
          <ac:spMkLst>
            <pc:docMk/>
            <pc:sldMk cId="1804368011" sldId="342"/>
            <ac:spMk id="13" creationId="{36F0DBFE-BD1E-4253-BD2A-B109593852DE}"/>
          </ac:spMkLst>
        </pc:spChg>
        <pc:spChg chg="mod">
          <ac:chgData name="s ai" userId="e710d734f6a225af" providerId="LiveId" clId="{587161C0-02ED-4DFA-9292-6D9E587A60B1}" dt="2021-04-03T13:39:27.470" v="5763"/>
          <ac:spMkLst>
            <pc:docMk/>
            <pc:sldMk cId="1804368011" sldId="342"/>
            <ac:spMk id="14" creationId="{9F7B739A-598F-4FCB-95F7-C0C9B24F9A36}"/>
          </ac:spMkLst>
        </pc:spChg>
        <pc:spChg chg="mod">
          <ac:chgData name="s ai" userId="e710d734f6a225af" providerId="LiveId" clId="{587161C0-02ED-4DFA-9292-6D9E587A60B1}" dt="2021-04-03T13:39:35.579" v="5766"/>
          <ac:spMkLst>
            <pc:docMk/>
            <pc:sldMk cId="1804368011" sldId="342"/>
            <ac:spMk id="15" creationId="{87ACF2CB-9974-4ADC-8D31-6952011BD91F}"/>
          </ac:spMkLst>
        </pc:spChg>
        <pc:spChg chg="mod">
          <ac:chgData name="s ai" userId="e710d734f6a225af" providerId="LiveId" clId="{587161C0-02ED-4DFA-9292-6D9E587A60B1}" dt="2021-04-03T13:40:04.431" v="5777"/>
          <ac:spMkLst>
            <pc:docMk/>
            <pc:sldMk cId="1804368011" sldId="342"/>
            <ac:spMk id="16" creationId="{E535128D-DBB0-4D26-831D-E77608096E4C}"/>
          </ac:spMkLst>
        </pc:spChg>
        <pc:spChg chg="mod">
          <ac:chgData name="s ai" userId="e710d734f6a225af" providerId="LiveId" clId="{587161C0-02ED-4DFA-9292-6D9E587A60B1}" dt="2021-04-03T13:40:10.312" v="5780"/>
          <ac:spMkLst>
            <pc:docMk/>
            <pc:sldMk cId="1804368011" sldId="342"/>
            <ac:spMk id="17" creationId="{5FDBAA32-AC39-495E-95D0-043478BE65D6}"/>
          </ac:spMkLst>
        </pc:spChg>
        <pc:spChg chg="mod">
          <ac:chgData name="s ai" userId="e710d734f6a225af" providerId="LiveId" clId="{587161C0-02ED-4DFA-9292-6D9E587A60B1}" dt="2021-04-03T13:40:30.167" v="5791"/>
          <ac:spMkLst>
            <pc:docMk/>
            <pc:sldMk cId="1804368011" sldId="342"/>
            <ac:spMk id="18" creationId="{6C1ABB6B-4F2A-49B1-ADF0-D83728809FDF}"/>
          </ac:spMkLst>
        </pc:spChg>
        <pc:spChg chg="mod">
          <ac:chgData name="s ai" userId="e710d734f6a225af" providerId="LiveId" clId="{587161C0-02ED-4DFA-9292-6D9E587A60B1}" dt="2021-04-03T13:40:23.954" v="5786"/>
          <ac:spMkLst>
            <pc:docMk/>
            <pc:sldMk cId="1804368011" sldId="342"/>
            <ac:spMk id="19" creationId="{AC816D7E-680F-4CD5-8F11-DB228D28B4E2}"/>
          </ac:spMkLst>
        </pc:spChg>
        <pc:spChg chg="mod">
          <ac:chgData name="s ai" userId="e710d734f6a225af" providerId="LiveId" clId="{587161C0-02ED-4DFA-9292-6D9E587A60B1}" dt="2021-04-03T13:40:17.136" v="5783"/>
          <ac:spMkLst>
            <pc:docMk/>
            <pc:sldMk cId="1804368011" sldId="342"/>
            <ac:spMk id="20" creationId="{333278C1-2582-4955-B819-7BEB02D6EF10}"/>
          </ac:spMkLst>
        </pc:spChg>
        <pc:spChg chg="add mod">
          <ac:chgData name="s ai" userId="e710d734f6a225af" providerId="LiveId" clId="{587161C0-02ED-4DFA-9292-6D9E587A60B1}" dt="2021-04-03T13:37:45.703" v="5748" actId="1076"/>
          <ac:spMkLst>
            <pc:docMk/>
            <pc:sldMk cId="1804368011" sldId="342"/>
            <ac:spMk id="21" creationId="{1804B962-E241-4DA8-A41E-E7C813AE40F5}"/>
          </ac:spMkLst>
        </pc:spChg>
      </pc:sldChg>
      <pc:sldChg chg="modSp add mod">
        <pc:chgData name="s ai" userId="e710d734f6a225af" providerId="LiveId" clId="{587161C0-02ED-4DFA-9292-6D9E587A60B1}" dt="2021-04-03T13:42:21.958" v="5839"/>
        <pc:sldMkLst>
          <pc:docMk/>
          <pc:sldMk cId="657346377" sldId="343"/>
        </pc:sldMkLst>
        <pc:spChg chg="mod">
          <ac:chgData name="s ai" userId="e710d734f6a225af" providerId="LiveId" clId="{587161C0-02ED-4DFA-9292-6D9E587A60B1}" dt="2021-04-03T13:41:11.404" v="5808"/>
          <ac:spMkLst>
            <pc:docMk/>
            <pc:sldMk cId="657346377" sldId="343"/>
            <ac:spMk id="8" creationId="{CEE94C8C-30C8-4028-ADCD-9AA99ED91D98}"/>
          </ac:spMkLst>
        </pc:spChg>
        <pc:spChg chg="mod">
          <ac:chgData name="s ai" userId="e710d734f6a225af" providerId="LiveId" clId="{587161C0-02ED-4DFA-9292-6D9E587A60B1}" dt="2021-04-03T13:40:43.558" v="5795"/>
          <ac:spMkLst>
            <pc:docMk/>
            <pc:sldMk cId="657346377" sldId="343"/>
            <ac:spMk id="9" creationId="{7E45AE86-1507-4EAE-B078-EA9DA87500E3}"/>
          </ac:spMkLst>
        </pc:spChg>
        <pc:spChg chg="mod">
          <ac:chgData name="s ai" userId="e710d734f6a225af" providerId="LiveId" clId="{587161C0-02ED-4DFA-9292-6D9E587A60B1}" dt="2021-04-03T13:40:55.279" v="5802"/>
          <ac:spMkLst>
            <pc:docMk/>
            <pc:sldMk cId="657346377" sldId="343"/>
            <ac:spMk id="10" creationId="{F65376DD-1FD6-441A-B075-C2AAE671E2D7}"/>
          </ac:spMkLst>
        </pc:spChg>
        <pc:spChg chg="mod">
          <ac:chgData name="s ai" userId="e710d734f6a225af" providerId="LiveId" clId="{587161C0-02ED-4DFA-9292-6D9E587A60B1}" dt="2021-04-03T13:41:02.134" v="5805"/>
          <ac:spMkLst>
            <pc:docMk/>
            <pc:sldMk cId="657346377" sldId="343"/>
            <ac:spMk id="11" creationId="{357B95F0-593C-4B4D-82F3-54290BDDDD7A}"/>
          </ac:spMkLst>
        </pc:spChg>
        <pc:spChg chg="mod">
          <ac:chgData name="s ai" userId="e710d734f6a225af" providerId="LiveId" clId="{587161C0-02ED-4DFA-9292-6D9E587A60B1}" dt="2021-04-03T13:41:44.852" v="5822"/>
          <ac:spMkLst>
            <pc:docMk/>
            <pc:sldMk cId="657346377" sldId="343"/>
            <ac:spMk id="12" creationId="{265BD6E3-430C-415C-85D2-1528B6903A23}"/>
          </ac:spMkLst>
        </pc:spChg>
        <pc:spChg chg="mod">
          <ac:chgData name="s ai" userId="e710d734f6a225af" providerId="LiveId" clId="{587161C0-02ED-4DFA-9292-6D9E587A60B1}" dt="2021-04-03T13:41:35.139" v="5817"/>
          <ac:spMkLst>
            <pc:docMk/>
            <pc:sldMk cId="657346377" sldId="343"/>
            <ac:spMk id="13" creationId="{36F0DBFE-BD1E-4253-BD2A-B109593852DE}"/>
          </ac:spMkLst>
        </pc:spChg>
        <pc:spChg chg="mod">
          <ac:chgData name="s ai" userId="e710d734f6a225af" providerId="LiveId" clId="{587161C0-02ED-4DFA-9292-6D9E587A60B1}" dt="2021-04-03T13:41:17.058" v="5811"/>
          <ac:spMkLst>
            <pc:docMk/>
            <pc:sldMk cId="657346377" sldId="343"/>
            <ac:spMk id="14" creationId="{9F7B739A-598F-4FCB-95F7-C0C9B24F9A36}"/>
          </ac:spMkLst>
        </pc:spChg>
        <pc:spChg chg="mod">
          <ac:chgData name="s ai" userId="e710d734f6a225af" providerId="LiveId" clId="{587161C0-02ED-4DFA-9292-6D9E587A60B1}" dt="2021-04-03T13:41:27.755" v="5814"/>
          <ac:spMkLst>
            <pc:docMk/>
            <pc:sldMk cId="657346377" sldId="343"/>
            <ac:spMk id="15" creationId="{87ACF2CB-9974-4ADC-8D31-6952011BD91F}"/>
          </ac:spMkLst>
        </pc:spChg>
        <pc:spChg chg="mod">
          <ac:chgData name="s ai" userId="e710d734f6a225af" providerId="LiveId" clId="{587161C0-02ED-4DFA-9292-6D9E587A60B1}" dt="2021-04-03T13:41:50.891" v="5827"/>
          <ac:spMkLst>
            <pc:docMk/>
            <pc:sldMk cId="657346377" sldId="343"/>
            <ac:spMk id="16" creationId="{E535128D-DBB0-4D26-831D-E77608096E4C}"/>
          </ac:spMkLst>
        </pc:spChg>
        <pc:spChg chg="mod">
          <ac:chgData name="s ai" userId="e710d734f6a225af" providerId="LiveId" clId="{587161C0-02ED-4DFA-9292-6D9E587A60B1}" dt="2021-04-03T13:41:57.731" v="5830"/>
          <ac:spMkLst>
            <pc:docMk/>
            <pc:sldMk cId="657346377" sldId="343"/>
            <ac:spMk id="17" creationId="{5FDBAA32-AC39-495E-95D0-043478BE65D6}"/>
          </ac:spMkLst>
        </pc:spChg>
        <pc:spChg chg="mod">
          <ac:chgData name="s ai" userId="e710d734f6a225af" providerId="LiveId" clId="{587161C0-02ED-4DFA-9292-6D9E587A60B1}" dt="2021-04-03T13:42:21.958" v="5839"/>
          <ac:spMkLst>
            <pc:docMk/>
            <pc:sldMk cId="657346377" sldId="343"/>
            <ac:spMk id="18" creationId="{6C1ABB6B-4F2A-49B1-ADF0-D83728809FDF}"/>
          </ac:spMkLst>
        </pc:spChg>
        <pc:spChg chg="mod">
          <ac:chgData name="s ai" userId="e710d734f6a225af" providerId="LiveId" clId="{587161C0-02ED-4DFA-9292-6D9E587A60B1}" dt="2021-04-03T13:42:13.251" v="5836"/>
          <ac:spMkLst>
            <pc:docMk/>
            <pc:sldMk cId="657346377" sldId="343"/>
            <ac:spMk id="19" creationId="{AC816D7E-680F-4CD5-8F11-DB228D28B4E2}"/>
          </ac:spMkLst>
        </pc:spChg>
        <pc:spChg chg="mod">
          <ac:chgData name="s ai" userId="e710d734f6a225af" providerId="LiveId" clId="{587161C0-02ED-4DFA-9292-6D9E587A60B1}" dt="2021-04-03T13:42:05.032" v="5833"/>
          <ac:spMkLst>
            <pc:docMk/>
            <pc:sldMk cId="657346377" sldId="343"/>
            <ac:spMk id="20" creationId="{333278C1-2582-4955-B819-7BEB02D6EF10}"/>
          </ac:spMkLst>
        </pc:spChg>
      </pc:sldChg>
      <pc:sldChg chg="modSp add mod">
        <pc:chgData name="s ai" userId="e710d734f6a225af" providerId="LiveId" clId="{587161C0-02ED-4DFA-9292-6D9E587A60B1}" dt="2021-04-03T13:44:10.052" v="5883"/>
        <pc:sldMkLst>
          <pc:docMk/>
          <pc:sldMk cId="794584202" sldId="344"/>
        </pc:sldMkLst>
        <pc:spChg chg="mod">
          <ac:chgData name="s ai" userId="e710d734f6a225af" providerId="LiveId" clId="{587161C0-02ED-4DFA-9292-6D9E587A60B1}" dt="2021-04-03T13:42:53.277" v="5852"/>
          <ac:spMkLst>
            <pc:docMk/>
            <pc:sldMk cId="794584202" sldId="344"/>
            <ac:spMk id="8" creationId="{CEE94C8C-30C8-4028-ADCD-9AA99ED91D98}"/>
          </ac:spMkLst>
        </pc:spChg>
        <pc:spChg chg="mod">
          <ac:chgData name="s ai" userId="e710d734f6a225af" providerId="LiveId" clId="{587161C0-02ED-4DFA-9292-6D9E587A60B1}" dt="2021-04-03T13:42:31.284" v="5843"/>
          <ac:spMkLst>
            <pc:docMk/>
            <pc:sldMk cId="794584202" sldId="344"/>
            <ac:spMk id="9" creationId="{7E45AE86-1507-4EAE-B078-EA9DA87500E3}"/>
          </ac:spMkLst>
        </pc:spChg>
        <pc:spChg chg="mod">
          <ac:chgData name="s ai" userId="e710d734f6a225af" providerId="LiveId" clId="{587161C0-02ED-4DFA-9292-6D9E587A60B1}" dt="2021-04-03T13:42:38.337" v="5846"/>
          <ac:spMkLst>
            <pc:docMk/>
            <pc:sldMk cId="794584202" sldId="344"/>
            <ac:spMk id="10" creationId="{F65376DD-1FD6-441A-B075-C2AAE671E2D7}"/>
          </ac:spMkLst>
        </pc:spChg>
        <pc:spChg chg="mod">
          <ac:chgData name="s ai" userId="e710d734f6a225af" providerId="LiveId" clId="{587161C0-02ED-4DFA-9292-6D9E587A60B1}" dt="2021-04-03T13:42:44.838" v="5849"/>
          <ac:spMkLst>
            <pc:docMk/>
            <pc:sldMk cId="794584202" sldId="344"/>
            <ac:spMk id="11" creationId="{357B95F0-593C-4B4D-82F3-54290BDDDD7A}"/>
          </ac:spMkLst>
        </pc:spChg>
        <pc:spChg chg="mod">
          <ac:chgData name="s ai" userId="e710d734f6a225af" providerId="LiveId" clId="{587161C0-02ED-4DFA-9292-6D9E587A60B1}" dt="2021-04-03T13:43:26.402" v="5866"/>
          <ac:spMkLst>
            <pc:docMk/>
            <pc:sldMk cId="794584202" sldId="344"/>
            <ac:spMk id="12" creationId="{265BD6E3-430C-415C-85D2-1528B6903A23}"/>
          </ac:spMkLst>
        </pc:spChg>
        <pc:spChg chg="mod">
          <ac:chgData name="s ai" userId="e710d734f6a225af" providerId="LiveId" clId="{587161C0-02ED-4DFA-9292-6D9E587A60B1}" dt="2021-04-03T13:43:19.089" v="5863"/>
          <ac:spMkLst>
            <pc:docMk/>
            <pc:sldMk cId="794584202" sldId="344"/>
            <ac:spMk id="13" creationId="{36F0DBFE-BD1E-4253-BD2A-B109593852DE}"/>
          </ac:spMkLst>
        </pc:spChg>
        <pc:spChg chg="mod">
          <ac:chgData name="s ai" userId="e710d734f6a225af" providerId="LiveId" clId="{587161C0-02ED-4DFA-9292-6D9E587A60B1}" dt="2021-04-03T13:43:01.063" v="5857"/>
          <ac:spMkLst>
            <pc:docMk/>
            <pc:sldMk cId="794584202" sldId="344"/>
            <ac:spMk id="14" creationId="{9F7B739A-598F-4FCB-95F7-C0C9B24F9A36}"/>
          </ac:spMkLst>
        </pc:spChg>
        <pc:spChg chg="mod">
          <ac:chgData name="s ai" userId="e710d734f6a225af" providerId="LiveId" clId="{587161C0-02ED-4DFA-9292-6D9E587A60B1}" dt="2021-04-03T13:43:10.237" v="5860"/>
          <ac:spMkLst>
            <pc:docMk/>
            <pc:sldMk cId="794584202" sldId="344"/>
            <ac:spMk id="15" creationId="{87ACF2CB-9974-4ADC-8D31-6952011BD91F}"/>
          </ac:spMkLst>
        </pc:spChg>
        <pc:spChg chg="mod">
          <ac:chgData name="s ai" userId="e710d734f6a225af" providerId="LiveId" clId="{587161C0-02ED-4DFA-9292-6D9E587A60B1}" dt="2021-04-03T13:43:32.381" v="5871"/>
          <ac:spMkLst>
            <pc:docMk/>
            <pc:sldMk cId="794584202" sldId="344"/>
            <ac:spMk id="16" creationId="{E535128D-DBB0-4D26-831D-E77608096E4C}"/>
          </ac:spMkLst>
        </pc:spChg>
        <pc:spChg chg="mod">
          <ac:chgData name="s ai" userId="e710d734f6a225af" providerId="LiveId" clId="{587161C0-02ED-4DFA-9292-6D9E587A60B1}" dt="2021-04-03T13:43:39.212" v="5874"/>
          <ac:spMkLst>
            <pc:docMk/>
            <pc:sldMk cId="794584202" sldId="344"/>
            <ac:spMk id="17" creationId="{5FDBAA32-AC39-495E-95D0-043478BE65D6}"/>
          </ac:spMkLst>
        </pc:spChg>
        <pc:spChg chg="mod">
          <ac:chgData name="s ai" userId="e710d734f6a225af" providerId="LiveId" clId="{587161C0-02ED-4DFA-9292-6D9E587A60B1}" dt="2021-04-03T13:44:10.052" v="5883"/>
          <ac:spMkLst>
            <pc:docMk/>
            <pc:sldMk cId="794584202" sldId="344"/>
            <ac:spMk id="18" creationId="{6C1ABB6B-4F2A-49B1-ADF0-D83728809FDF}"/>
          </ac:spMkLst>
        </pc:spChg>
        <pc:spChg chg="mod">
          <ac:chgData name="s ai" userId="e710d734f6a225af" providerId="LiveId" clId="{587161C0-02ED-4DFA-9292-6D9E587A60B1}" dt="2021-04-03T13:43:55.630" v="5880"/>
          <ac:spMkLst>
            <pc:docMk/>
            <pc:sldMk cId="794584202" sldId="344"/>
            <ac:spMk id="19" creationId="{AC816D7E-680F-4CD5-8F11-DB228D28B4E2}"/>
          </ac:spMkLst>
        </pc:spChg>
        <pc:spChg chg="mod">
          <ac:chgData name="s ai" userId="e710d734f6a225af" providerId="LiveId" clId="{587161C0-02ED-4DFA-9292-6D9E587A60B1}" dt="2021-04-03T13:43:49.022" v="5877"/>
          <ac:spMkLst>
            <pc:docMk/>
            <pc:sldMk cId="794584202" sldId="344"/>
            <ac:spMk id="20" creationId="{333278C1-2582-4955-B819-7BEB02D6EF10}"/>
          </ac:spMkLst>
        </pc:spChg>
      </pc:sldChg>
      <pc:sldChg chg="add">
        <pc:chgData name="s ai" userId="e710d734f6a225af" providerId="LiveId" clId="{587161C0-02ED-4DFA-9292-6D9E587A60B1}" dt="2021-04-03T13:44:11.857" v="5884"/>
        <pc:sldMkLst>
          <pc:docMk/>
          <pc:sldMk cId="165984500" sldId="345"/>
        </pc:sldMkLst>
      </pc:sldChg>
      <pc:sldChg chg="addSp delSp modSp add mod">
        <pc:chgData name="s ai" userId="e710d734f6a225af" providerId="LiveId" clId="{587161C0-02ED-4DFA-9292-6D9E587A60B1}" dt="2021-04-10T05:11:40.266" v="10456" actId="14100"/>
        <pc:sldMkLst>
          <pc:docMk/>
          <pc:sldMk cId="1242074266" sldId="346"/>
        </pc:sldMkLst>
        <pc:spChg chg="del">
          <ac:chgData name="s ai" userId="e710d734f6a225af" providerId="LiveId" clId="{587161C0-02ED-4DFA-9292-6D9E587A60B1}" dt="2021-04-10T03:46:52.248" v="5990" actId="478"/>
          <ac:spMkLst>
            <pc:docMk/>
            <pc:sldMk cId="1242074266" sldId="346"/>
            <ac:spMk id="2" creationId="{AC5C8AE1-C530-4432-A5E7-2803563ECCDD}"/>
          </ac:spMkLst>
        </pc:spChg>
        <pc:spChg chg="mod">
          <ac:chgData name="s ai" userId="e710d734f6a225af" providerId="LiveId" clId="{587161C0-02ED-4DFA-9292-6D9E587A60B1}" dt="2021-04-10T03:47:07.280" v="6012" actId="21"/>
          <ac:spMkLst>
            <pc:docMk/>
            <pc:sldMk cId="1242074266" sldId="346"/>
            <ac:spMk id="5" creationId="{355EB5CA-54F6-45E5-A9D8-55A25B23BF65}"/>
          </ac:spMkLst>
        </pc:spChg>
        <pc:spChg chg="del">
          <ac:chgData name="s ai" userId="e710d734f6a225af" providerId="LiveId" clId="{587161C0-02ED-4DFA-9292-6D9E587A60B1}" dt="2021-04-10T03:46:52.248" v="5990" actId="478"/>
          <ac:spMkLst>
            <pc:docMk/>
            <pc:sldMk cId="1242074266" sldId="346"/>
            <ac:spMk id="7" creationId="{0B5062E6-4538-4B8A-A224-67645E5D439C}"/>
          </ac:spMkLst>
        </pc:spChg>
        <pc:spChg chg="del">
          <ac:chgData name="s ai" userId="e710d734f6a225af" providerId="LiveId" clId="{587161C0-02ED-4DFA-9292-6D9E587A60B1}" dt="2021-04-10T03:46:52.248" v="5990" actId="478"/>
          <ac:spMkLst>
            <pc:docMk/>
            <pc:sldMk cId="1242074266" sldId="346"/>
            <ac:spMk id="8" creationId="{7902E0D6-DDE6-43B8-BAD9-652900AF5259}"/>
          </ac:spMkLst>
        </pc:spChg>
        <pc:spChg chg="del">
          <ac:chgData name="s ai" userId="e710d734f6a225af" providerId="LiveId" clId="{587161C0-02ED-4DFA-9292-6D9E587A60B1}" dt="2021-04-10T03:46:52.248" v="5990" actId="478"/>
          <ac:spMkLst>
            <pc:docMk/>
            <pc:sldMk cId="1242074266" sldId="346"/>
            <ac:spMk id="10" creationId="{839D36FF-E810-4C9B-AA01-6B2ACEABBA7F}"/>
          </ac:spMkLst>
        </pc:spChg>
        <pc:picChg chg="add del mod">
          <ac:chgData name="s ai" userId="e710d734f6a225af" providerId="LiveId" clId="{587161C0-02ED-4DFA-9292-6D9E587A60B1}" dt="2021-04-10T03:50:39.295" v="6105" actId="478"/>
          <ac:picMkLst>
            <pc:docMk/>
            <pc:sldMk cId="1242074266" sldId="346"/>
            <ac:picMk id="6" creationId="{C7E0907C-4022-4D09-BD69-CD6E59339728}"/>
          </ac:picMkLst>
        </pc:picChg>
        <pc:picChg chg="add del mod">
          <ac:chgData name="s ai" userId="e710d734f6a225af" providerId="LiveId" clId="{587161C0-02ED-4DFA-9292-6D9E587A60B1}" dt="2021-04-10T05:11:37.175" v="10454" actId="478"/>
          <ac:picMkLst>
            <pc:docMk/>
            <pc:sldMk cId="1242074266" sldId="346"/>
            <ac:picMk id="11" creationId="{1869CC53-F7EB-4A7A-90B9-BB8EC958F99B}"/>
          </ac:picMkLst>
        </pc:picChg>
        <pc:picChg chg="add mod">
          <ac:chgData name="s ai" userId="e710d734f6a225af" providerId="LiveId" clId="{587161C0-02ED-4DFA-9292-6D9E587A60B1}" dt="2021-04-10T05:11:40.266" v="10456" actId="14100"/>
          <ac:picMkLst>
            <pc:docMk/>
            <pc:sldMk cId="1242074266" sldId="346"/>
            <ac:picMk id="13" creationId="{9084D3A4-594A-4221-947A-20C604D6249D}"/>
          </ac:picMkLst>
        </pc:picChg>
      </pc:sldChg>
      <pc:sldChg chg="addSp modSp add mod">
        <pc:chgData name="s ai" userId="e710d734f6a225af" providerId="LiveId" clId="{587161C0-02ED-4DFA-9292-6D9E587A60B1}" dt="2021-04-10T03:49:21.733" v="6103" actId="1076"/>
        <pc:sldMkLst>
          <pc:docMk/>
          <pc:sldMk cId="417622145" sldId="347"/>
        </pc:sldMkLst>
        <pc:spChg chg="mod">
          <ac:chgData name="s ai" userId="e710d734f6a225af" providerId="LiveId" clId="{587161C0-02ED-4DFA-9292-6D9E587A60B1}" dt="2021-04-10T03:47:54.671" v="6037" actId="20577"/>
          <ac:spMkLst>
            <pc:docMk/>
            <pc:sldMk cId="417622145" sldId="347"/>
            <ac:spMk id="5" creationId="{355EB5CA-54F6-45E5-A9D8-55A25B23BF65}"/>
          </ac:spMkLst>
        </pc:spChg>
        <pc:picChg chg="add mod">
          <ac:chgData name="s ai" userId="e710d734f6a225af" providerId="LiveId" clId="{587161C0-02ED-4DFA-9292-6D9E587A60B1}" dt="2021-04-10T03:49:21.733" v="6103" actId="1076"/>
          <ac:picMkLst>
            <pc:docMk/>
            <pc:sldMk cId="417622145" sldId="347"/>
            <ac:picMk id="3" creationId="{10D2BE03-C77F-4D2E-AA15-1FB2637A638B}"/>
          </ac:picMkLst>
        </pc:picChg>
      </pc:sldChg>
      <pc:sldChg chg="addSp delSp modSp add mod">
        <pc:chgData name="s ai" userId="e710d734f6a225af" providerId="LiveId" clId="{587161C0-02ED-4DFA-9292-6D9E587A60B1}" dt="2021-04-10T03:49:12.452" v="6102" actId="1076"/>
        <pc:sldMkLst>
          <pc:docMk/>
          <pc:sldMk cId="1139518585" sldId="348"/>
        </pc:sldMkLst>
        <pc:spChg chg="mod">
          <ac:chgData name="s ai" userId="e710d734f6a225af" providerId="LiveId" clId="{587161C0-02ED-4DFA-9292-6D9E587A60B1}" dt="2021-04-10T03:48:42.427" v="6070" actId="20577"/>
          <ac:spMkLst>
            <pc:docMk/>
            <pc:sldMk cId="1139518585" sldId="348"/>
            <ac:spMk id="5" creationId="{355EB5CA-54F6-45E5-A9D8-55A25B23BF65}"/>
          </ac:spMkLst>
        </pc:spChg>
        <pc:spChg chg="add del mod">
          <ac:chgData name="s ai" userId="e710d734f6a225af" providerId="LiveId" clId="{587161C0-02ED-4DFA-9292-6D9E587A60B1}" dt="2021-04-10T03:48:35.789" v="6046"/>
          <ac:spMkLst>
            <pc:docMk/>
            <pc:sldMk cId="1139518585" sldId="348"/>
            <ac:spMk id="6" creationId="{58C850BE-0533-421A-8F3C-7413BDB84986}"/>
          </ac:spMkLst>
        </pc:spChg>
        <pc:picChg chg="add mod">
          <ac:chgData name="s ai" userId="e710d734f6a225af" providerId="LiveId" clId="{587161C0-02ED-4DFA-9292-6D9E587A60B1}" dt="2021-04-10T03:49:12.452" v="6102" actId="1076"/>
          <ac:picMkLst>
            <pc:docMk/>
            <pc:sldMk cId="1139518585" sldId="348"/>
            <ac:picMk id="3" creationId="{9A8191B4-BDF1-4607-8A63-0F7BEB5DF1B7}"/>
          </ac:picMkLst>
        </pc:picChg>
        <pc:picChg chg="add del">
          <ac:chgData name="s ai" userId="e710d734f6a225af" providerId="LiveId" clId="{587161C0-02ED-4DFA-9292-6D9E587A60B1}" dt="2021-04-10T03:48:32.102" v="6042" actId="22"/>
          <ac:picMkLst>
            <pc:docMk/>
            <pc:sldMk cId="1139518585" sldId="348"/>
            <ac:picMk id="8" creationId="{28567D53-6701-46E8-86B0-30A0AA2C77DE}"/>
          </ac:picMkLst>
        </pc:picChg>
      </pc:sldChg>
      <pc:sldChg chg="addSp modSp add mod">
        <pc:chgData name="s ai" userId="e710d734f6a225af" providerId="LiveId" clId="{587161C0-02ED-4DFA-9292-6D9E587A60B1}" dt="2021-04-10T03:49:08.492" v="6101" actId="1076"/>
        <pc:sldMkLst>
          <pc:docMk/>
          <pc:sldMk cId="3564179693" sldId="349"/>
        </pc:sldMkLst>
        <pc:spChg chg="mod">
          <ac:chgData name="s ai" userId="e710d734f6a225af" providerId="LiveId" clId="{587161C0-02ED-4DFA-9292-6D9E587A60B1}" dt="2021-04-10T03:48:51.891" v="6098" actId="20577"/>
          <ac:spMkLst>
            <pc:docMk/>
            <pc:sldMk cId="3564179693" sldId="349"/>
            <ac:spMk id="5" creationId="{355EB5CA-54F6-45E5-A9D8-55A25B23BF65}"/>
          </ac:spMkLst>
        </pc:spChg>
        <pc:picChg chg="add mod">
          <ac:chgData name="s ai" userId="e710d734f6a225af" providerId="LiveId" clId="{587161C0-02ED-4DFA-9292-6D9E587A60B1}" dt="2021-04-10T03:49:08.492" v="6101" actId="1076"/>
          <ac:picMkLst>
            <pc:docMk/>
            <pc:sldMk cId="3564179693" sldId="349"/>
            <ac:picMk id="3" creationId="{C007C6AC-555A-46C0-A66A-563231AA0FB8}"/>
          </ac:picMkLst>
        </pc:picChg>
      </pc:sldChg>
      <pc:sldChg chg="add del">
        <pc:chgData name="s ai" userId="e710d734f6a225af" providerId="LiveId" clId="{587161C0-02ED-4DFA-9292-6D9E587A60B1}" dt="2021-04-17T04:58:08.524" v="11534" actId="47"/>
        <pc:sldMkLst>
          <pc:docMk/>
          <pc:sldMk cId="1620809122" sldId="350"/>
        </pc:sldMkLst>
      </pc:sldChg>
      <pc:sldChg chg="addSp delSp modSp add mod">
        <pc:chgData name="s ai" userId="e710d734f6a225af" providerId="LiveId" clId="{587161C0-02ED-4DFA-9292-6D9E587A60B1}" dt="2021-04-10T04:59:46.186" v="9817" actId="120"/>
        <pc:sldMkLst>
          <pc:docMk/>
          <pc:sldMk cId="2452186244" sldId="351"/>
        </pc:sldMkLst>
        <pc:spChg chg="del mod">
          <ac:chgData name="s ai" userId="e710d734f6a225af" providerId="LiveId" clId="{587161C0-02ED-4DFA-9292-6D9E587A60B1}" dt="2021-04-10T04:26:49.413" v="7809"/>
          <ac:spMkLst>
            <pc:docMk/>
            <pc:sldMk cId="2452186244" sldId="351"/>
            <ac:spMk id="2" creationId="{648C6EFB-0B09-4C78-82D5-B0E9DB5286C5}"/>
          </ac:spMkLst>
        </pc:spChg>
        <pc:spChg chg="mod">
          <ac:chgData name="s ai" userId="e710d734f6a225af" providerId="LiveId" clId="{587161C0-02ED-4DFA-9292-6D9E587A60B1}" dt="2021-04-10T04:05:46.317" v="6245" actId="20577"/>
          <ac:spMkLst>
            <pc:docMk/>
            <pc:sldMk cId="2452186244" sldId="351"/>
            <ac:spMk id="5" creationId="{355EB5CA-54F6-45E5-A9D8-55A25B23BF65}"/>
          </ac:spMkLst>
        </pc:spChg>
        <pc:spChg chg="mod">
          <ac:chgData name="s ai" userId="e710d734f6a225af" providerId="LiveId" clId="{587161C0-02ED-4DFA-9292-6D9E587A60B1}" dt="2021-04-10T04:34:21.806" v="8699" actId="1076"/>
          <ac:spMkLst>
            <pc:docMk/>
            <pc:sldMk cId="2452186244" sldId="351"/>
            <ac:spMk id="7" creationId="{22789358-6119-4399-A142-4C13855165DF}"/>
          </ac:spMkLst>
        </pc:spChg>
        <pc:spChg chg="add mod">
          <ac:chgData name="s ai" userId="e710d734f6a225af" providerId="LiveId" clId="{587161C0-02ED-4DFA-9292-6D9E587A60B1}" dt="2021-04-10T04:34:15.032" v="8698" actId="20577"/>
          <ac:spMkLst>
            <pc:docMk/>
            <pc:sldMk cId="2452186244" sldId="351"/>
            <ac:spMk id="8" creationId="{375238D8-C935-48BC-A4F6-AFCE456D2900}"/>
          </ac:spMkLst>
        </pc:spChg>
        <pc:spChg chg="add mod">
          <ac:chgData name="s ai" userId="e710d734f6a225af" providerId="LiveId" clId="{587161C0-02ED-4DFA-9292-6D9E587A60B1}" dt="2021-04-10T04:36:21.916" v="8743" actId="20577"/>
          <ac:spMkLst>
            <pc:docMk/>
            <pc:sldMk cId="2452186244" sldId="351"/>
            <ac:spMk id="9" creationId="{0701AB9D-3C3E-4E70-B3DF-B7C712B120AD}"/>
          </ac:spMkLst>
        </pc:spChg>
        <pc:spChg chg="add mod">
          <ac:chgData name="s ai" userId="e710d734f6a225af" providerId="LiveId" clId="{587161C0-02ED-4DFA-9292-6D9E587A60B1}" dt="2021-04-10T04:59:46.186" v="9817" actId="120"/>
          <ac:spMkLst>
            <pc:docMk/>
            <pc:sldMk cId="2452186244" sldId="351"/>
            <ac:spMk id="10" creationId="{3F9FB04F-599D-4CE3-AAAA-1234F5C1FABD}"/>
          </ac:spMkLst>
        </pc:spChg>
      </pc:sldChg>
      <pc:sldChg chg="addSp delSp modSp add mod">
        <pc:chgData name="s ai" userId="e710d734f6a225af" providerId="LiveId" clId="{587161C0-02ED-4DFA-9292-6D9E587A60B1}" dt="2021-04-10T05:01:55.191" v="9878" actId="20577"/>
        <pc:sldMkLst>
          <pc:docMk/>
          <pc:sldMk cId="3878065041" sldId="352"/>
        </pc:sldMkLst>
        <pc:spChg chg="mod">
          <ac:chgData name="s ai" userId="e710d734f6a225af" providerId="LiveId" clId="{587161C0-02ED-4DFA-9292-6D9E587A60B1}" dt="2021-04-10T04:47:08.602" v="9370" actId="20577"/>
          <ac:spMkLst>
            <pc:docMk/>
            <pc:sldMk cId="3878065041" sldId="352"/>
            <ac:spMk id="2" creationId="{648C6EFB-0B09-4C78-82D5-B0E9DB5286C5}"/>
          </ac:spMkLst>
        </pc:spChg>
        <pc:spChg chg="mod">
          <ac:chgData name="s ai" userId="e710d734f6a225af" providerId="LiveId" clId="{587161C0-02ED-4DFA-9292-6D9E587A60B1}" dt="2021-04-10T04:06:00.672" v="6259" actId="20577"/>
          <ac:spMkLst>
            <pc:docMk/>
            <pc:sldMk cId="3878065041" sldId="352"/>
            <ac:spMk id="5" creationId="{355EB5CA-54F6-45E5-A9D8-55A25B23BF65}"/>
          </ac:spMkLst>
        </pc:spChg>
        <pc:spChg chg="mod">
          <ac:chgData name="s ai" userId="e710d734f6a225af" providerId="LiveId" clId="{587161C0-02ED-4DFA-9292-6D9E587A60B1}" dt="2021-04-10T04:48:27.455" v="9518" actId="20577"/>
          <ac:spMkLst>
            <pc:docMk/>
            <pc:sldMk cId="3878065041" sldId="352"/>
            <ac:spMk id="7" creationId="{22789358-6119-4399-A142-4C13855165DF}"/>
          </ac:spMkLst>
        </pc:spChg>
        <pc:spChg chg="add del mod">
          <ac:chgData name="s ai" userId="e710d734f6a225af" providerId="LiveId" clId="{587161C0-02ED-4DFA-9292-6D9E587A60B1}" dt="2021-04-10T04:48:20.850" v="9499"/>
          <ac:spMkLst>
            <pc:docMk/>
            <pc:sldMk cId="3878065041" sldId="352"/>
            <ac:spMk id="8" creationId="{338120AC-A16B-47E9-88A6-4DE7CFEF2299}"/>
          </ac:spMkLst>
        </pc:spChg>
        <pc:spChg chg="add mod">
          <ac:chgData name="s ai" userId="e710d734f6a225af" providerId="LiveId" clId="{587161C0-02ED-4DFA-9292-6D9E587A60B1}" dt="2021-04-10T04:55:51.194" v="9761" actId="14100"/>
          <ac:spMkLst>
            <pc:docMk/>
            <pc:sldMk cId="3878065041" sldId="352"/>
            <ac:spMk id="9" creationId="{C178B27C-D21B-4628-B473-B76255CF18DC}"/>
          </ac:spMkLst>
        </pc:spChg>
        <pc:spChg chg="add mod">
          <ac:chgData name="s ai" userId="e710d734f6a225af" providerId="LiveId" clId="{587161C0-02ED-4DFA-9292-6D9E587A60B1}" dt="2021-04-10T04:56:11.233" v="9771" actId="1076"/>
          <ac:spMkLst>
            <pc:docMk/>
            <pc:sldMk cId="3878065041" sldId="352"/>
            <ac:spMk id="10" creationId="{4429710B-2163-4BD7-8862-61B7DCAD1C77}"/>
          </ac:spMkLst>
        </pc:spChg>
        <pc:spChg chg="add mod">
          <ac:chgData name="s ai" userId="e710d734f6a225af" providerId="LiveId" clId="{587161C0-02ED-4DFA-9292-6D9E587A60B1}" dt="2021-04-10T04:56:09.442" v="9770" actId="1076"/>
          <ac:spMkLst>
            <pc:docMk/>
            <pc:sldMk cId="3878065041" sldId="352"/>
            <ac:spMk id="11" creationId="{298A22AD-A011-469E-814E-AF22A8A84A70}"/>
          </ac:spMkLst>
        </pc:spChg>
        <pc:spChg chg="add mod">
          <ac:chgData name="s ai" userId="e710d734f6a225af" providerId="LiveId" clId="{587161C0-02ED-4DFA-9292-6D9E587A60B1}" dt="2021-04-10T05:00:11.854" v="9824" actId="1076"/>
          <ac:spMkLst>
            <pc:docMk/>
            <pc:sldMk cId="3878065041" sldId="352"/>
            <ac:spMk id="12" creationId="{AE4940A0-38AE-43B5-8188-B551808FC4F0}"/>
          </ac:spMkLst>
        </pc:spChg>
        <pc:spChg chg="add del mod">
          <ac:chgData name="s ai" userId="e710d734f6a225af" providerId="LiveId" clId="{587161C0-02ED-4DFA-9292-6D9E587A60B1}" dt="2021-04-10T04:57:48.663" v="9792"/>
          <ac:spMkLst>
            <pc:docMk/>
            <pc:sldMk cId="3878065041" sldId="352"/>
            <ac:spMk id="14" creationId="{3DCF78EE-0F5A-48D4-A9AE-324E201748C0}"/>
          </ac:spMkLst>
        </pc:spChg>
        <pc:spChg chg="add del mod">
          <ac:chgData name="s ai" userId="e710d734f6a225af" providerId="LiveId" clId="{587161C0-02ED-4DFA-9292-6D9E587A60B1}" dt="2021-04-10T05:01:31.105" v="9860" actId="20577"/>
          <ac:spMkLst>
            <pc:docMk/>
            <pc:sldMk cId="3878065041" sldId="352"/>
            <ac:spMk id="15" creationId="{95562DFE-8733-4D29-893E-304A769022A9}"/>
          </ac:spMkLst>
        </pc:spChg>
        <pc:spChg chg="add mod">
          <ac:chgData name="s ai" userId="e710d734f6a225af" providerId="LiveId" clId="{587161C0-02ED-4DFA-9292-6D9E587A60B1}" dt="2021-04-10T05:00:41.301" v="9842" actId="1076"/>
          <ac:spMkLst>
            <pc:docMk/>
            <pc:sldMk cId="3878065041" sldId="352"/>
            <ac:spMk id="17" creationId="{C735EC90-A703-4706-88A6-59C84211E560}"/>
          </ac:spMkLst>
        </pc:spChg>
        <pc:spChg chg="add mod">
          <ac:chgData name="s ai" userId="e710d734f6a225af" providerId="LiveId" clId="{587161C0-02ED-4DFA-9292-6D9E587A60B1}" dt="2021-04-10T05:00:03.378" v="9822" actId="1076"/>
          <ac:spMkLst>
            <pc:docMk/>
            <pc:sldMk cId="3878065041" sldId="352"/>
            <ac:spMk id="18" creationId="{A55BE23D-C486-4666-8A0E-9312A16852CE}"/>
          </ac:spMkLst>
        </pc:spChg>
        <pc:spChg chg="add mod">
          <ac:chgData name="s ai" userId="e710d734f6a225af" providerId="LiveId" clId="{587161C0-02ED-4DFA-9292-6D9E587A60B1}" dt="2021-04-10T05:01:55.191" v="9878" actId="20577"/>
          <ac:spMkLst>
            <pc:docMk/>
            <pc:sldMk cId="3878065041" sldId="352"/>
            <ac:spMk id="21" creationId="{57F72D4C-5BDB-47F5-9CD4-18425C131EF8}"/>
          </ac:spMkLst>
        </pc:spChg>
        <pc:cxnChg chg="add mod">
          <ac:chgData name="s ai" userId="e710d734f6a225af" providerId="LiveId" clId="{587161C0-02ED-4DFA-9292-6D9E587A60B1}" dt="2021-04-10T05:00:24.083" v="9838" actId="1037"/>
          <ac:cxnSpMkLst>
            <pc:docMk/>
            <pc:sldMk cId="3878065041" sldId="352"/>
            <ac:cxnSpMk id="20" creationId="{1396267E-CEBB-40C4-B3A2-332A6A064AE4}"/>
          </ac:cxnSpMkLst>
        </pc:cxnChg>
      </pc:sldChg>
      <pc:sldChg chg="addSp delSp modSp add mod">
        <pc:chgData name="s ai" userId="e710d734f6a225af" providerId="LiveId" clId="{587161C0-02ED-4DFA-9292-6D9E587A60B1}" dt="2021-04-17T07:03:05.194" v="12114" actId="1076"/>
        <pc:sldMkLst>
          <pc:docMk/>
          <pc:sldMk cId="4103068663" sldId="353"/>
        </pc:sldMkLst>
        <pc:spChg chg="add mod">
          <ac:chgData name="s ai" userId="e710d734f6a225af" providerId="LiveId" clId="{587161C0-02ED-4DFA-9292-6D9E587A60B1}" dt="2021-04-10T05:13:29.623" v="10595" actId="1076"/>
          <ac:spMkLst>
            <pc:docMk/>
            <pc:sldMk cId="4103068663" sldId="353"/>
            <ac:spMk id="2" creationId="{E17EF0F5-6727-4D70-B744-0E139AB6DB2B}"/>
          </ac:spMkLst>
        </pc:spChg>
        <pc:spChg chg="mod">
          <ac:chgData name="s ai" userId="e710d734f6a225af" providerId="LiveId" clId="{587161C0-02ED-4DFA-9292-6D9E587A60B1}" dt="2021-04-10T05:12:42.913" v="10542" actId="1076"/>
          <ac:spMkLst>
            <pc:docMk/>
            <pc:sldMk cId="4103068663" sldId="353"/>
            <ac:spMk id="3" creationId="{E5A71D0D-A972-43EB-A51F-4AFE35A6D8D6}"/>
          </ac:spMkLst>
        </pc:spChg>
        <pc:spChg chg="add del">
          <ac:chgData name="s ai" userId="e710d734f6a225af" providerId="LiveId" clId="{587161C0-02ED-4DFA-9292-6D9E587A60B1}" dt="2021-04-10T05:13:08.650" v="10566" actId="22"/>
          <ac:spMkLst>
            <pc:docMk/>
            <pc:sldMk cId="4103068663" sldId="353"/>
            <ac:spMk id="5" creationId="{3A95F8B2-17E8-4455-9EFF-18DF342D94AE}"/>
          </ac:spMkLst>
        </pc:spChg>
        <pc:spChg chg="add mod">
          <ac:chgData name="s ai" userId="e710d734f6a225af" providerId="LiveId" clId="{587161C0-02ED-4DFA-9292-6D9E587A60B1}" dt="2021-04-10T05:13:22.541" v="10593" actId="1076"/>
          <ac:spMkLst>
            <pc:docMk/>
            <pc:sldMk cId="4103068663" sldId="353"/>
            <ac:spMk id="6" creationId="{87155BBB-02F5-4907-8FF7-3AB884797B83}"/>
          </ac:spMkLst>
        </pc:spChg>
        <pc:spChg chg="add mod">
          <ac:chgData name="s ai" userId="e710d734f6a225af" providerId="LiveId" clId="{587161C0-02ED-4DFA-9292-6D9E587A60B1}" dt="2021-04-17T07:03:05.194" v="12114" actId="1076"/>
          <ac:spMkLst>
            <pc:docMk/>
            <pc:sldMk cId="4103068663" sldId="353"/>
            <ac:spMk id="7" creationId="{D85BE499-9DEC-4B14-AC32-4A4991435419}"/>
          </ac:spMkLst>
        </pc:spChg>
      </pc:sldChg>
      <pc:sldChg chg="addSp delSp modSp add del mod ord">
        <pc:chgData name="s ai" userId="e710d734f6a225af" providerId="LiveId" clId="{587161C0-02ED-4DFA-9292-6D9E587A60B1}" dt="2021-04-17T12:20:04.276" v="12146" actId="47"/>
        <pc:sldMkLst>
          <pc:docMk/>
          <pc:sldMk cId="1345601902" sldId="354"/>
        </pc:sldMkLst>
        <pc:spChg chg="mod">
          <ac:chgData name="s ai" userId="e710d734f6a225af" providerId="LiveId" clId="{587161C0-02ED-4DFA-9292-6D9E587A60B1}" dt="2021-04-10T05:15:07.511" v="10619" actId="20577"/>
          <ac:spMkLst>
            <pc:docMk/>
            <pc:sldMk cId="1345601902" sldId="354"/>
            <ac:spMk id="5" creationId="{355EB5CA-54F6-45E5-A9D8-55A25B23BF65}"/>
          </ac:spMkLst>
        </pc:spChg>
        <pc:picChg chg="add del mod">
          <ac:chgData name="s ai" userId="e710d734f6a225af" providerId="LiveId" clId="{587161C0-02ED-4DFA-9292-6D9E587A60B1}" dt="2021-04-17T11:42:18.162" v="12120" actId="21"/>
          <ac:picMkLst>
            <pc:docMk/>
            <pc:sldMk cId="1345601902" sldId="354"/>
            <ac:picMk id="3" creationId="{F1B62DE0-C503-466C-9AED-EF6CCA1E7FCA}"/>
          </ac:picMkLst>
        </pc:picChg>
      </pc:sldChg>
      <pc:sldChg chg="addSp delSp modSp add mod">
        <pc:chgData name="s ai" userId="e710d734f6a225af" providerId="LiveId" clId="{587161C0-02ED-4DFA-9292-6D9E587A60B1}" dt="2021-04-11T08:51:48.357" v="10679" actId="22"/>
        <pc:sldMkLst>
          <pc:docMk/>
          <pc:sldMk cId="3670007124" sldId="355"/>
        </pc:sldMkLst>
        <pc:spChg chg="del mod">
          <ac:chgData name="s ai" userId="e710d734f6a225af" providerId="LiveId" clId="{587161C0-02ED-4DFA-9292-6D9E587A60B1}" dt="2021-04-11T07:19:35.282" v="10629"/>
          <ac:spMkLst>
            <pc:docMk/>
            <pc:sldMk cId="3670007124" sldId="355"/>
            <ac:spMk id="5" creationId="{1D50D5B3-1E78-4394-94D7-EA0944F33CD1}"/>
          </ac:spMkLst>
        </pc:spChg>
        <pc:spChg chg="add mod">
          <ac:chgData name="s ai" userId="e710d734f6a225af" providerId="LiveId" clId="{587161C0-02ED-4DFA-9292-6D9E587A60B1}" dt="2021-04-11T08:02:40.339" v="10677" actId="20577"/>
          <ac:spMkLst>
            <pc:docMk/>
            <pc:sldMk cId="3670007124" sldId="355"/>
            <ac:spMk id="7" creationId="{A88C45DD-2581-4F08-9B97-85E3BAC7DCEA}"/>
          </ac:spMkLst>
        </pc:spChg>
        <pc:picChg chg="add del">
          <ac:chgData name="s ai" userId="e710d734f6a225af" providerId="LiveId" clId="{587161C0-02ED-4DFA-9292-6D9E587A60B1}" dt="2021-04-11T08:51:48.049" v="10678" actId="478"/>
          <ac:picMkLst>
            <pc:docMk/>
            <pc:sldMk cId="3670007124" sldId="355"/>
            <ac:picMk id="3" creationId="{565A4E50-B87E-43FC-98EE-12410FF2E157}"/>
          </ac:picMkLst>
        </pc:picChg>
        <pc:picChg chg="del">
          <ac:chgData name="s ai" userId="e710d734f6a225af" providerId="LiveId" clId="{587161C0-02ED-4DFA-9292-6D9E587A60B1}" dt="2021-04-11T07:19:35.281" v="10627" actId="478"/>
          <ac:picMkLst>
            <pc:docMk/>
            <pc:sldMk cId="3670007124" sldId="355"/>
            <ac:picMk id="6" creationId="{6D78F92F-2E68-4B49-8F55-A40E6F1C2F03}"/>
          </ac:picMkLst>
        </pc:picChg>
        <pc:picChg chg="add">
          <ac:chgData name="s ai" userId="e710d734f6a225af" providerId="LiveId" clId="{587161C0-02ED-4DFA-9292-6D9E587A60B1}" dt="2021-04-11T08:51:48.357" v="10679" actId="22"/>
          <ac:picMkLst>
            <pc:docMk/>
            <pc:sldMk cId="3670007124" sldId="355"/>
            <ac:picMk id="9" creationId="{0FD8CC47-4D45-4377-B951-7445951F1F82}"/>
          </ac:picMkLst>
        </pc:picChg>
      </pc:sldChg>
      <pc:sldChg chg="addSp modSp add mod">
        <pc:chgData name="s ai" userId="e710d734f6a225af" providerId="LiveId" clId="{587161C0-02ED-4DFA-9292-6D9E587A60B1}" dt="2021-04-11T09:33:28.490" v="11396" actId="20577"/>
        <pc:sldMkLst>
          <pc:docMk/>
          <pc:sldMk cId="632997912" sldId="356"/>
        </pc:sldMkLst>
        <pc:spChg chg="add mod">
          <ac:chgData name="s ai" userId="e710d734f6a225af" providerId="LiveId" clId="{587161C0-02ED-4DFA-9292-6D9E587A60B1}" dt="2021-04-11T09:32:20.827" v="11338" actId="20577"/>
          <ac:spMkLst>
            <pc:docMk/>
            <pc:sldMk cId="632997912" sldId="356"/>
            <ac:spMk id="5" creationId="{81E1937D-CDDA-4DE6-A9D1-24342B02481E}"/>
          </ac:spMkLst>
        </pc:spChg>
        <pc:spChg chg="mod">
          <ac:chgData name="s ai" userId="e710d734f6a225af" providerId="LiveId" clId="{587161C0-02ED-4DFA-9292-6D9E587A60B1}" dt="2021-04-11T08:52:35.800" v="10706" actId="20577"/>
          <ac:spMkLst>
            <pc:docMk/>
            <pc:sldMk cId="632997912" sldId="356"/>
            <ac:spMk id="7" creationId="{A88C45DD-2581-4F08-9B97-85E3BAC7DCEA}"/>
          </ac:spMkLst>
        </pc:spChg>
        <pc:spChg chg="add mod">
          <ac:chgData name="s ai" userId="e710d734f6a225af" providerId="LiveId" clId="{587161C0-02ED-4DFA-9292-6D9E587A60B1}" dt="2021-04-11T09:28:29.127" v="11148" actId="20577"/>
          <ac:spMkLst>
            <pc:docMk/>
            <pc:sldMk cId="632997912" sldId="356"/>
            <ac:spMk id="8" creationId="{AA18E23B-DC3A-46B3-A6CB-68368AB4F2F5}"/>
          </ac:spMkLst>
        </pc:spChg>
        <pc:spChg chg="add mod">
          <ac:chgData name="s ai" userId="e710d734f6a225af" providerId="LiveId" clId="{587161C0-02ED-4DFA-9292-6D9E587A60B1}" dt="2021-04-11T09:33:28.490" v="11396" actId="20577"/>
          <ac:spMkLst>
            <pc:docMk/>
            <pc:sldMk cId="632997912" sldId="356"/>
            <ac:spMk id="9" creationId="{8A561A4D-F413-4C56-BE80-BD0B48C17C79}"/>
          </ac:spMkLst>
        </pc:spChg>
        <pc:picChg chg="add mod">
          <ac:chgData name="s ai" userId="e710d734f6a225af" providerId="LiveId" clId="{587161C0-02ED-4DFA-9292-6D9E587A60B1}" dt="2021-04-11T09:28:09.715" v="11141" actId="1076"/>
          <ac:picMkLst>
            <pc:docMk/>
            <pc:sldMk cId="632997912" sldId="356"/>
            <ac:picMk id="3" creationId="{8F31DA92-2D93-4481-9BC1-EC9EBF122475}"/>
          </ac:picMkLst>
        </pc:picChg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2514854664" sldId="356"/>
        </pc:sldMkLst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393298715" sldId="357"/>
        </pc:sldMkLst>
      </pc:sldChg>
      <pc:sldChg chg="addSp delSp modSp add mod">
        <pc:chgData name="s ai" userId="e710d734f6a225af" providerId="LiveId" clId="{587161C0-02ED-4DFA-9292-6D9E587A60B1}" dt="2021-04-11T11:05:59.720" v="11406" actId="1076"/>
        <pc:sldMkLst>
          <pc:docMk/>
          <pc:sldMk cId="3511506067" sldId="357"/>
        </pc:sldMkLst>
        <pc:spChg chg="mod">
          <ac:chgData name="s ai" userId="e710d734f6a225af" providerId="LiveId" clId="{587161C0-02ED-4DFA-9292-6D9E587A60B1}" dt="2021-04-11T08:52:46.404" v="10751" actId="20577"/>
          <ac:spMkLst>
            <pc:docMk/>
            <pc:sldMk cId="3511506067" sldId="357"/>
            <ac:spMk id="7" creationId="{A88C45DD-2581-4F08-9B97-85E3BAC7DCEA}"/>
          </ac:spMkLst>
        </pc:spChg>
        <pc:picChg chg="add del mod">
          <ac:chgData name="s ai" userId="e710d734f6a225af" providerId="LiveId" clId="{587161C0-02ED-4DFA-9292-6D9E587A60B1}" dt="2021-04-11T11:05:48.198" v="11402" actId="478"/>
          <ac:picMkLst>
            <pc:docMk/>
            <pc:sldMk cId="3511506067" sldId="357"/>
            <ac:picMk id="3" creationId="{FEA5FCC4-D631-4A66-A441-A02547A7CC02}"/>
          </ac:picMkLst>
        </pc:picChg>
        <pc:picChg chg="add mod">
          <ac:chgData name="s ai" userId="e710d734f6a225af" providerId="LiveId" clId="{587161C0-02ED-4DFA-9292-6D9E587A60B1}" dt="2021-04-11T11:05:59.720" v="11406" actId="1076"/>
          <ac:picMkLst>
            <pc:docMk/>
            <pc:sldMk cId="3511506067" sldId="357"/>
            <ac:picMk id="6" creationId="{8B4AA82A-623D-4EDB-AF5A-6C53C842CAD9}"/>
          </ac:picMkLst>
        </pc:picChg>
      </pc:sldChg>
      <pc:sldChg chg="addSp delSp modSp add mod">
        <pc:chgData name="s ai" userId="e710d734f6a225af" providerId="LiveId" clId="{587161C0-02ED-4DFA-9292-6D9E587A60B1}" dt="2021-04-17T06:19:29.475" v="12047" actId="14100"/>
        <pc:sldMkLst>
          <pc:docMk/>
          <pc:sldMk cId="1642003253" sldId="358"/>
        </pc:sldMkLst>
        <pc:spChg chg="mod">
          <ac:chgData name="s ai" userId="e710d734f6a225af" providerId="LiveId" clId="{587161C0-02ED-4DFA-9292-6D9E587A60B1}" dt="2021-04-17T06:19:12.204" v="12030"/>
          <ac:spMkLst>
            <pc:docMk/>
            <pc:sldMk cId="1642003253" sldId="358"/>
            <ac:spMk id="7" creationId="{A88C45DD-2581-4F08-9B97-85E3BAC7DCEA}"/>
          </ac:spMkLst>
        </pc:spChg>
        <pc:picChg chg="add del mod">
          <ac:chgData name="s ai" userId="e710d734f6a225af" providerId="LiveId" clId="{587161C0-02ED-4DFA-9292-6D9E587A60B1}" dt="2021-04-17T06:18:01.016" v="11967" actId="478"/>
          <ac:picMkLst>
            <pc:docMk/>
            <pc:sldMk cId="1642003253" sldId="358"/>
            <ac:picMk id="3" creationId="{0F212BFE-0D62-4151-9499-505C568362CF}"/>
          </ac:picMkLst>
        </pc:picChg>
        <pc:picChg chg="add mod">
          <ac:chgData name="s ai" userId="e710d734f6a225af" providerId="LiveId" clId="{587161C0-02ED-4DFA-9292-6D9E587A60B1}" dt="2021-04-17T06:19:29.475" v="12047" actId="14100"/>
          <ac:picMkLst>
            <pc:docMk/>
            <pc:sldMk cId="1642003253" sldId="358"/>
            <ac:picMk id="6" creationId="{B9776563-9134-4154-ACAB-1C45E1B58BF1}"/>
          </ac:picMkLst>
        </pc:picChg>
        <pc:picChg chg="add del mod">
          <ac:chgData name="s ai" userId="e710d734f6a225af" providerId="LiveId" clId="{587161C0-02ED-4DFA-9292-6D9E587A60B1}" dt="2021-04-17T06:18:56.436" v="12026" actId="478"/>
          <ac:picMkLst>
            <pc:docMk/>
            <pc:sldMk cId="1642003253" sldId="358"/>
            <ac:picMk id="9" creationId="{06C34664-72B5-412E-A41A-880ADEE656FA}"/>
          </ac:picMkLst>
        </pc:picChg>
        <pc:picChg chg="add mod">
          <ac:chgData name="s ai" userId="e710d734f6a225af" providerId="LiveId" clId="{587161C0-02ED-4DFA-9292-6D9E587A60B1}" dt="2021-04-17T06:18:59.226" v="12028" actId="1076"/>
          <ac:picMkLst>
            <pc:docMk/>
            <pc:sldMk cId="1642003253" sldId="358"/>
            <ac:picMk id="11" creationId="{D9F60E3B-A80F-49DD-A0C9-17FA92D0279B}"/>
          </ac:picMkLst>
        </pc:picChg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3719692401" sldId="358"/>
        </pc:sldMkLst>
      </pc:sldChg>
      <pc:sldChg chg="addSp delSp modSp add mod">
        <pc:chgData name="s ai" userId="e710d734f6a225af" providerId="LiveId" clId="{587161C0-02ED-4DFA-9292-6D9E587A60B1}" dt="2021-04-17T06:39:04.434" v="12092" actId="20577"/>
        <pc:sldMkLst>
          <pc:docMk/>
          <pc:sldMk cId="1547451862" sldId="359"/>
        </pc:sldMkLst>
        <pc:spChg chg="add mod">
          <ac:chgData name="s ai" userId="e710d734f6a225af" providerId="LiveId" clId="{587161C0-02ED-4DFA-9292-6D9E587A60B1}" dt="2021-04-17T06:39:04.434" v="12092" actId="20577"/>
          <ac:spMkLst>
            <pc:docMk/>
            <pc:sldMk cId="1547451862" sldId="359"/>
            <ac:spMk id="6" creationId="{B40062C4-DB41-4AB6-A59C-731EA6AB27E6}"/>
          </ac:spMkLst>
        </pc:spChg>
        <pc:spChg chg="del">
          <ac:chgData name="s ai" userId="e710d734f6a225af" providerId="LiveId" clId="{587161C0-02ED-4DFA-9292-6D9E587A60B1}" dt="2021-04-17T06:38:41.402" v="12052" actId="478"/>
          <ac:spMkLst>
            <pc:docMk/>
            <pc:sldMk cId="1547451862" sldId="359"/>
            <ac:spMk id="7" creationId="{A88C45DD-2581-4F08-9B97-85E3BAC7DCEA}"/>
          </ac:spMkLst>
        </pc:spChg>
        <pc:picChg chg="add">
          <ac:chgData name="s ai" userId="e710d734f6a225af" providerId="LiveId" clId="{587161C0-02ED-4DFA-9292-6D9E587A60B1}" dt="2021-04-17T06:38:34.514" v="12051" actId="22"/>
          <ac:picMkLst>
            <pc:docMk/>
            <pc:sldMk cId="1547451862" sldId="359"/>
            <ac:picMk id="3" creationId="{44ED7823-65E1-4B1C-859E-2B907B58A99E}"/>
          </ac:picMkLst>
        </pc:picChg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3101272491" sldId="359"/>
        </pc:sldMkLst>
      </pc:sldChg>
      <pc:sldChg chg="addSp delSp modSp add mod">
        <pc:chgData name="s ai" userId="e710d734f6a225af" providerId="LiveId" clId="{587161C0-02ED-4DFA-9292-6D9E587A60B1}" dt="2021-04-17T06:40:28.446" v="12112" actId="20577"/>
        <pc:sldMkLst>
          <pc:docMk/>
          <pc:sldMk cId="1219614587" sldId="360"/>
        </pc:sldMkLst>
        <pc:spChg chg="add del mod">
          <ac:chgData name="s ai" userId="e710d734f6a225af" providerId="LiveId" clId="{587161C0-02ED-4DFA-9292-6D9E587A60B1}" dt="2021-04-17T06:40:20.688" v="12096"/>
          <ac:spMkLst>
            <pc:docMk/>
            <pc:sldMk cId="1219614587" sldId="360"/>
            <ac:spMk id="5" creationId="{3692F3A1-A82E-4123-AA56-49F151919DA8}"/>
          </ac:spMkLst>
        </pc:spChg>
        <pc:spChg chg="add mod">
          <ac:chgData name="s ai" userId="e710d734f6a225af" providerId="LiveId" clId="{587161C0-02ED-4DFA-9292-6D9E587A60B1}" dt="2021-04-17T06:40:28.446" v="12112" actId="20577"/>
          <ac:spMkLst>
            <pc:docMk/>
            <pc:sldMk cId="1219614587" sldId="360"/>
            <ac:spMk id="6" creationId="{D332238E-CC1B-44A8-AD18-C349BFB02D4A}"/>
          </ac:spMkLst>
        </pc:spChg>
        <pc:spChg chg="del">
          <ac:chgData name="s ai" userId="e710d734f6a225af" providerId="LiveId" clId="{587161C0-02ED-4DFA-9292-6D9E587A60B1}" dt="2021-04-17T06:40:22.178" v="12097" actId="478"/>
          <ac:spMkLst>
            <pc:docMk/>
            <pc:sldMk cId="1219614587" sldId="360"/>
            <ac:spMk id="7" creationId="{A88C45DD-2581-4F08-9B97-85E3BAC7DCEA}"/>
          </ac:spMkLst>
        </pc:spChg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3531588680" sldId="360"/>
        </pc:sldMkLst>
      </pc:sldChg>
      <pc:sldChg chg="add">
        <pc:chgData name="s ai" userId="e710d734f6a225af" providerId="LiveId" clId="{587161C0-02ED-4DFA-9292-6D9E587A60B1}" dt="2021-04-11T08:02:21.673" v="10646"/>
        <pc:sldMkLst>
          <pc:docMk/>
          <pc:sldMk cId="1405263941" sldId="361"/>
        </pc:sldMkLst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2808897031" sldId="361"/>
        </pc:sldMkLst>
      </pc:sldChg>
      <pc:sldChg chg="add del">
        <pc:chgData name="s ai" userId="e710d734f6a225af" providerId="LiveId" clId="{587161C0-02ED-4DFA-9292-6D9E587A60B1}" dt="2021-04-17T06:51:32.025" v="12113" actId="47"/>
        <pc:sldMkLst>
          <pc:docMk/>
          <pc:sldMk cId="1665120564" sldId="362"/>
        </pc:sldMkLst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3443224765" sldId="362"/>
        </pc:sldMkLst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2747455057" sldId="363"/>
        </pc:sldMkLst>
      </pc:sldChg>
      <pc:sldChg chg="add del">
        <pc:chgData name="s ai" userId="e710d734f6a225af" providerId="LiveId" clId="{587161C0-02ED-4DFA-9292-6D9E587A60B1}" dt="2021-04-17T06:51:32.025" v="12113" actId="47"/>
        <pc:sldMkLst>
          <pc:docMk/>
          <pc:sldMk cId="3130152503" sldId="363"/>
        </pc:sldMkLst>
      </pc:sldChg>
      <pc:sldChg chg="add del">
        <pc:chgData name="s ai" userId="e710d734f6a225af" providerId="LiveId" clId="{587161C0-02ED-4DFA-9292-6D9E587A60B1}" dt="2021-04-11T08:02:12.173" v="10639" actId="47"/>
        <pc:sldMkLst>
          <pc:docMk/>
          <pc:sldMk cId="973480965" sldId="364"/>
        </pc:sldMkLst>
      </pc:sldChg>
      <pc:sldChg chg="add del">
        <pc:chgData name="s ai" userId="e710d734f6a225af" providerId="LiveId" clId="{587161C0-02ED-4DFA-9292-6D9E587A60B1}" dt="2021-04-17T06:51:32.025" v="12113" actId="47"/>
        <pc:sldMkLst>
          <pc:docMk/>
          <pc:sldMk cId="1457918659" sldId="364"/>
        </pc:sldMkLst>
      </pc:sldChg>
      <pc:sldChg chg="add del">
        <pc:chgData name="s ai" userId="e710d734f6a225af" providerId="LiveId" clId="{587161C0-02ED-4DFA-9292-6D9E587A60B1}" dt="2021-04-17T06:51:32.025" v="12113" actId="47"/>
        <pc:sldMkLst>
          <pc:docMk/>
          <pc:sldMk cId="2404090895" sldId="365"/>
        </pc:sldMkLst>
      </pc:sldChg>
      <pc:sldChg chg="addSp delSp modSp add mod">
        <pc:chgData name="s ai" userId="e710d734f6a225af" providerId="LiveId" clId="{587161C0-02ED-4DFA-9292-6D9E587A60B1}" dt="2021-04-20T13:50:50.289" v="14604" actId="1076"/>
        <pc:sldMkLst>
          <pc:docMk/>
          <pc:sldMk cId="1280951041" sldId="366"/>
        </pc:sldMkLst>
        <pc:spChg chg="add del mod">
          <ac:chgData name="s ai" userId="e710d734f6a225af" providerId="LiveId" clId="{587161C0-02ED-4DFA-9292-6D9E587A60B1}" dt="2021-04-17T05:31:00.820" v="11887"/>
          <ac:spMkLst>
            <pc:docMk/>
            <pc:sldMk cId="1280951041" sldId="366"/>
            <ac:spMk id="2" creationId="{B3C67937-1D4A-43E4-A3FD-8AA6DF901321}"/>
          </ac:spMkLst>
        </pc:spChg>
        <pc:spChg chg="mod">
          <ac:chgData name="s ai" userId="e710d734f6a225af" providerId="LiveId" clId="{587161C0-02ED-4DFA-9292-6D9E587A60B1}" dt="2021-04-17T01:46:27.304" v="11440" actId="20577"/>
          <ac:spMkLst>
            <pc:docMk/>
            <pc:sldMk cId="1280951041" sldId="366"/>
            <ac:spMk id="5" creationId="{B7D0FD7E-7030-4F5A-93C3-2A95C92AD52E}"/>
          </ac:spMkLst>
        </pc:spChg>
        <pc:spChg chg="del">
          <ac:chgData name="s ai" userId="e710d734f6a225af" providerId="LiveId" clId="{587161C0-02ED-4DFA-9292-6D9E587A60B1}" dt="2021-04-17T01:46:13.464" v="11409" actId="478"/>
          <ac:spMkLst>
            <pc:docMk/>
            <pc:sldMk cId="1280951041" sldId="366"/>
            <ac:spMk id="6" creationId="{356122DB-28BF-4A20-8288-9BD6A40DC842}"/>
          </ac:spMkLst>
        </pc:spChg>
        <pc:spChg chg="add del mod">
          <ac:chgData name="s ai" userId="e710d734f6a225af" providerId="LiveId" clId="{587161C0-02ED-4DFA-9292-6D9E587A60B1}" dt="2021-04-17T05:29:05.303" v="11851" actId="21"/>
          <ac:spMkLst>
            <pc:docMk/>
            <pc:sldMk cId="1280951041" sldId="366"/>
            <ac:spMk id="7" creationId="{65F41553-0D7B-433F-A4E5-24A21D735716}"/>
          </ac:spMkLst>
        </pc:spChg>
        <pc:spChg chg="add mod">
          <ac:chgData name="s ai" userId="e710d734f6a225af" providerId="LiveId" clId="{587161C0-02ED-4DFA-9292-6D9E587A60B1}" dt="2021-04-17T12:21:26.147" v="12147" actId="1076"/>
          <ac:spMkLst>
            <pc:docMk/>
            <pc:sldMk cId="1280951041" sldId="366"/>
            <ac:spMk id="8" creationId="{89E6B80E-8088-4E4B-8C46-57C0D7088D65}"/>
          </ac:spMkLst>
        </pc:spChg>
        <pc:spChg chg="add mod">
          <ac:chgData name="s ai" userId="e710d734f6a225af" providerId="LiveId" clId="{587161C0-02ED-4DFA-9292-6D9E587A60B1}" dt="2021-04-17T12:46:32.316" v="12156" actId="1076"/>
          <ac:spMkLst>
            <pc:docMk/>
            <pc:sldMk cId="1280951041" sldId="366"/>
            <ac:spMk id="9" creationId="{D2740290-38EE-48DE-BBA4-596F44C13B49}"/>
          </ac:spMkLst>
        </pc:spChg>
        <pc:spChg chg="add del mod">
          <ac:chgData name="s ai" userId="e710d734f6a225af" providerId="LiveId" clId="{587161C0-02ED-4DFA-9292-6D9E587A60B1}" dt="2021-04-17T05:29:05.303" v="11851" actId="21"/>
          <ac:spMkLst>
            <pc:docMk/>
            <pc:sldMk cId="1280951041" sldId="366"/>
            <ac:spMk id="9" creationId="{D9CABEAE-DFC5-45DF-86D6-542509955CA4}"/>
          </ac:spMkLst>
        </pc:spChg>
        <pc:picChg chg="del">
          <ac:chgData name="s ai" userId="e710d734f6a225af" providerId="LiveId" clId="{587161C0-02ED-4DFA-9292-6D9E587A60B1}" dt="2021-04-17T01:46:11" v="11408" actId="478"/>
          <ac:picMkLst>
            <pc:docMk/>
            <pc:sldMk cId="1280951041" sldId="366"/>
            <ac:picMk id="3" creationId="{87829CD7-2C96-43A8-A0A5-83D618669B8D}"/>
          </ac:picMkLst>
        </pc:picChg>
        <pc:picChg chg="add del mod">
          <ac:chgData name="s ai" userId="e710d734f6a225af" providerId="LiveId" clId="{587161C0-02ED-4DFA-9292-6D9E587A60B1}" dt="2021-04-17T12:46:00.285" v="12150" actId="478"/>
          <ac:picMkLst>
            <pc:docMk/>
            <pc:sldMk cId="1280951041" sldId="366"/>
            <ac:picMk id="3" creationId="{EDCAC539-6DD8-4AA8-ACD9-114E70E6B51E}"/>
          </ac:picMkLst>
        </pc:picChg>
        <pc:picChg chg="add mod">
          <ac:chgData name="s ai" userId="e710d734f6a225af" providerId="LiveId" clId="{587161C0-02ED-4DFA-9292-6D9E587A60B1}" dt="2021-04-20T13:50:50.289" v="14604" actId="1076"/>
          <ac:picMkLst>
            <pc:docMk/>
            <pc:sldMk cId="1280951041" sldId="366"/>
            <ac:picMk id="7" creationId="{11A730D2-F934-47F1-BD3F-10FA47954D35}"/>
          </ac:picMkLst>
        </pc:picChg>
      </pc:sldChg>
      <pc:sldChg chg="add del">
        <pc:chgData name="s ai" userId="e710d734f6a225af" providerId="LiveId" clId="{587161C0-02ED-4DFA-9292-6D9E587A60B1}" dt="2021-04-11T08:52:09.395" v="10681"/>
        <pc:sldMkLst>
          <pc:docMk/>
          <pc:sldMk cId="3936599644" sldId="366"/>
        </pc:sldMkLst>
      </pc:sldChg>
      <pc:sldChg chg="modSp add del mod ord">
        <pc:chgData name="s ai" userId="e710d734f6a225af" providerId="LiveId" clId="{587161C0-02ED-4DFA-9292-6D9E587A60B1}" dt="2021-04-17T02:04:21.314" v="11468" actId="2696"/>
        <pc:sldMkLst>
          <pc:docMk/>
          <pc:sldMk cId="1945077131" sldId="367"/>
        </pc:sldMkLst>
        <pc:spChg chg="mod">
          <ac:chgData name="s ai" userId="e710d734f6a225af" providerId="LiveId" clId="{587161C0-02ED-4DFA-9292-6D9E587A60B1}" dt="2021-04-17T02:04:13.591" v="11467" actId="20577"/>
          <ac:spMkLst>
            <pc:docMk/>
            <pc:sldMk cId="1945077131" sldId="367"/>
            <ac:spMk id="5" creationId="{355EB5CA-54F6-45E5-A9D8-55A25B23BF65}"/>
          </ac:spMkLst>
        </pc:spChg>
      </pc:sldChg>
      <pc:sldChg chg="addSp delSp modSp add mod">
        <pc:chgData name="s ai" userId="e710d734f6a225af" providerId="LiveId" clId="{587161C0-02ED-4DFA-9292-6D9E587A60B1}" dt="2021-04-17T03:08:00.354" v="11504" actId="22"/>
        <pc:sldMkLst>
          <pc:docMk/>
          <pc:sldMk cId="2234908014" sldId="367"/>
        </pc:sldMkLst>
        <pc:spChg chg="mod">
          <ac:chgData name="s ai" userId="e710d734f6a225af" providerId="LiveId" clId="{587161C0-02ED-4DFA-9292-6D9E587A60B1}" dt="2021-04-17T03:06:10.765" v="11495" actId="20577"/>
          <ac:spMkLst>
            <pc:docMk/>
            <pc:sldMk cId="2234908014" sldId="367"/>
            <ac:spMk id="5" creationId="{355EB5CA-54F6-45E5-A9D8-55A25B23BF65}"/>
          </ac:spMkLst>
        </pc:spChg>
        <pc:picChg chg="add del mod">
          <ac:chgData name="s ai" userId="e710d734f6a225af" providerId="LiveId" clId="{587161C0-02ED-4DFA-9292-6D9E587A60B1}" dt="2021-04-17T02:05:45.818" v="11473" actId="22"/>
          <ac:picMkLst>
            <pc:docMk/>
            <pc:sldMk cId="2234908014" sldId="367"/>
            <ac:picMk id="3" creationId="{5D0F3079-D715-40E8-9052-5DC9847D976C}"/>
          </ac:picMkLst>
        </pc:picChg>
        <pc:picChg chg="add del">
          <ac:chgData name="s ai" userId="e710d734f6a225af" providerId="LiveId" clId="{587161C0-02ED-4DFA-9292-6D9E587A60B1}" dt="2021-04-17T03:08:00.112" v="11503" actId="478"/>
          <ac:picMkLst>
            <pc:docMk/>
            <pc:sldMk cId="2234908014" sldId="367"/>
            <ac:picMk id="7" creationId="{E61F515C-5D3C-40FA-AC71-746A236A1E5D}"/>
          </ac:picMkLst>
        </pc:picChg>
        <pc:picChg chg="add">
          <ac:chgData name="s ai" userId="e710d734f6a225af" providerId="LiveId" clId="{587161C0-02ED-4DFA-9292-6D9E587A60B1}" dt="2021-04-17T03:08:00.354" v="11504" actId="22"/>
          <ac:picMkLst>
            <pc:docMk/>
            <pc:sldMk cId="2234908014" sldId="367"/>
            <ac:picMk id="9" creationId="{2E95138E-BBC0-47BA-9F67-13524FEEC447}"/>
          </ac:picMkLst>
        </pc:picChg>
      </pc:sldChg>
      <pc:sldChg chg="new del">
        <pc:chgData name="s ai" userId="e710d734f6a225af" providerId="LiveId" clId="{587161C0-02ED-4DFA-9292-6D9E587A60B1}" dt="2021-04-17T01:58:23.465" v="11442" actId="680"/>
        <pc:sldMkLst>
          <pc:docMk/>
          <pc:sldMk cId="3830762745" sldId="367"/>
        </pc:sldMkLst>
      </pc:sldChg>
      <pc:sldChg chg="addSp delSp modSp add del mod">
        <pc:chgData name="s ai" userId="e710d734f6a225af" providerId="LiveId" clId="{587161C0-02ED-4DFA-9292-6D9E587A60B1}" dt="2021-04-17T11:44:50.183" v="12129" actId="47"/>
        <pc:sldMkLst>
          <pc:docMk/>
          <pc:sldMk cId="1862049259" sldId="368"/>
        </pc:sldMkLst>
        <pc:spChg chg="del">
          <ac:chgData name="s ai" userId="e710d734f6a225af" providerId="LiveId" clId="{587161C0-02ED-4DFA-9292-6D9E587A60B1}" dt="2021-04-17T03:09:02.481" v="11506" actId="478"/>
          <ac:spMkLst>
            <pc:docMk/>
            <pc:sldMk cId="1862049259" sldId="368"/>
            <ac:spMk id="25" creationId="{75F6DA51-F9CC-4BC5-BCBE-8FD6C0C61E12}"/>
          </ac:spMkLst>
        </pc:spChg>
        <pc:spChg chg="del">
          <ac:chgData name="s ai" userId="e710d734f6a225af" providerId="LiveId" clId="{587161C0-02ED-4DFA-9292-6D9E587A60B1}" dt="2021-04-17T03:09:02.481" v="11506" actId="478"/>
          <ac:spMkLst>
            <pc:docMk/>
            <pc:sldMk cId="1862049259" sldId="368"/>
            <ac:spMk id="27" creationId="{BF081E1C-6931-49FB-8247-F41549E9F49E}"/>
          </ac:spMkLst>
        </pc:spChg>
        <pc:spChg chg="del">
          <ac:chgData name="s ai" userId="e710d734f6a225af" providerId="LiveId" clId="{587161C0-02ED-4DFA-9292-6D9E587A60B1}" dt="2021-04-17T03:09:02.481" v="11506" actId="478"/>
          <ac:spMkLst>
            <pc:docMk/>
            <pc:sldMk cId="1862049259" sldId="368"/>
            <ac:spMk id="28" creationId="{33DA6857-B19A-4273-967B-CC8DAB408EF8}"/>
          </ac:spMkLst>
        </pc:spChg>
        <pc:spChg chg="del">
          <ac:chgData name="s ai" userId="e710d734f6a225af" providerId="LiveId" clId="{587161C0-02ED-4DFA-9292-6D9E587A60B1}" dt="2021-04-17T03:09:02.481" v="11506" actId="478"/>
          <ac:spMkLst>
            <pc:docMk/>
            <pc:sldMk cId="1862049259" sldId="368"/>
            <ac:spMk id="29" creationId="{62715B07-365E-4E13-A6EF-528D39C8777A}"/>
          </ac:spMkLst>
        </pc:spChg>
        <pc:spChg chg="del">
          <ac:chgData name="s ai" userId="e710d734f6a225af" providerId="LiveId" clId="{587161C0-02ED-4DFA-9292-6D9E587A60B1}" dt="2021-04-17T03:09:02.481" v="11506" actId="478"/>
          <ac:spMkLst>
            <pc:docMk/>
            <pc:sldMk cId="1862049259" sldId="368"/>
            <ac:spMk id="31" creationId="{92212A6A-842D-498D-A8FF-0B59AD46BFAB}"/>
          </ac:spMkLst>
        </pc:spChg>
        <pc:spChg chg="del">
          <ac:chgData name="s ai" userId="e710d734f6a225af" providerId="LiveId" clId="{587161C0-02ED-4DFA-9292-6D9E587A60B1}" dt="2021-04-17T03:09:02.481" v="11506" actId="478"/>
          <ac:spMkLst>
            <pc:docMk/>
            <pc:sldMk cId="1862049259" sldId="368"/>
            <ac:spMk id="56" creationId="{A7D304B5-70D8-4B7C-B2D4-EC61AAEB1763}"/>
          </ac:spMkLst>
        </pc:spChg>
        <pc:spChg chg="mod">
          <ac:chgData name="s ai" userId="e710d734f6a225af" providerId="LiveId" clId="{587161C0-02ED-4DFA-9292-6D9E587A60B1}" dt="2021-04-17T03:09:19.789" v="11521" actId="2711"/>
          <ac:spMkLst>
            <pc:docMk/>
            <pc:sldMk cId="1862049259" sldId="368"/>
            <ac:spMk id="78" creationId="{B77C1FD5-7E6A-465B-84FA-182D26FCBDEC}"/>
          </ac:spMkLst>
        </pc:spChg>
        <pc:picChg chg="add mod">
          <ac:chgData name="s ai" userId="e710d734f6a225af" providerId="LiveId" clId="{587161C0-02ED-4DFA-9292-6D9E587A60B1}" dt="2021-04-17T03:09:59.079" v="11523" actId="1076"/>
          <ac:picMkLst>
            <pc:docMk/>
            <pc:sldMk cId="1862049259" sldId="368"/>
            <ac:picMk id="3" creationId="{8F15D7A1-5FEB-420B-B279-1A6B327376EE}"/>
          </ac:picMkLst>
        </pc:picChg>
      </pc:sldChg>
      <pc:sldChg chg="addSp delSp modSp add del mod">
        <pc:chgData name="s ai" userId="e710d734f6a225af" providerId="LiveId" clId="{587161C0-02ED-4DFA-9292-6D9E587A60B1}" dt="2021-04-17T11:44:47.665" v="12128" actId="47"/>
        <pc:sldMkLst>
          <pc:docMk/>
          <pc:sldMk cId="3869673942" sldId="369"/>
        </pc:sldMkLst>
        <pc:picChg chg="del">
          <ac:chgData name="s ai" userId="e710d734f6a225af" providerId="LiveId" clId="{587161C0-02ED-4DFA-9292-6D9E587A60B1}" dt="2021-04-17T03:10:19.973" v="11527" actId="478"/>
          <ac:picMkLst>
            <pc:docMk/>
            <pc:sldMk cId="3869673942" sldId="369"/>
            <ac:picMk id="3" creationId="{8F15D7A1-5FEB-420B-B279-1A6B327376EE}"/>
          </ac:picMkLst>
        </pc:picChg>
        <pc:picChg chg="add mod">
          <ac:chgData name="s ai" userId="e710d734f6a225af" providerId="LiveId" clId="{587161C0-02ED-4DFA-9292-6D9E587A60B1}" dt="2021-04-17T03:18:22.844" v="11531" actId="1076"/>
          <ac:picMkLst>
            <pc:docMk/>
            <pc:sldMk cId="3869673942" sldId="369"/>
            <ac:picMk id="4" creationId="{F2102B3E-A328-426E-AF18-343C074C4EEB}"/>
          </ac:picMkLst>
        </pc:picChg>
      </pc:sldChg>
      <pc:sldChg chg="addSp delSp modSp add mod">
        <pc:chgData name="s ai" userId="e710d734f6a225af" providerId="LiveId" clId="{587161C0-02ED-4DFA-9292-6D9E587A60B1}" dt="2021-04-17T13:00:06.716" v="12176" actId="20577"/>
        <pc:sldMkLst>
          <pc:docMk/>
          <pc:sldMk cId="2479196071" sldId="370"/>
        </pc:sldMkLst>
        <pc:spChg chg="add del mod">
          <ac:chgData name="s ai" userId="e710d734f6a225af" providerId="LiveId" clId="{587161C0-02ED-4DFA-9292-6D9E587A60B1}" dt="2021-04-17T05:19:07.079" v="11680" actId="1076"/>
          <ac:spMkLst>
            <pc:docMk/>
            <pc:sldMk cId="2479196071" sldId="370"/>
            <ac:spMk id="2" creationId="{F125C73A-8F49-4ECE-8F92-F2029B495833}"/>
          </ac:spMkLst>
        </pc:spChg>
        <pc:spChg chg="add del">
          <ac:chgData name="s ai" userId="e710d734f6a225af" providerId="LiveId" clId="{587161C0-02ED-4DFA-9292-6D9E587A60B1}" dt="2021-04-17T05:18:04.363" v="11560" actId="478"/>
          <ac:spMkLst>
            <pc:docMk/>
            <pc:sldMk cId="2479196071" sldId="370"/>
            <ac:spMk id="3" creationId="{B7A3F1B6-1A37-4351-8E61-A911ACD3DEC2}"/>
          </ac:spMkLst>
        </pc:spChg>
        <pc:spChg chg="add del">
          <ac:chgData name="s ai" userId="e710d734f6a225af" providerId="LiveId" clId="{587161C0-02ED-4DFA-9292-6D9E587A60B1}" dt="2021-04-17T05:18:04.363" v="11560" actId="478"/>
          <ac:spMkLst>
            <pc:docMk/>
            <pc:sldMk cId="2479196071" sldId="370"/>
            <ac:spMk id="4" creationId="{B4F7E998-398F-43E2-9B86-4009964692C8}"/>
          </ac:spMkLst>
        </pc:spChg>
        <pc:spChg chg="add del mod">
          <ac:chgData name="s ai" userId="e710d734f6a225af" providerId="LiveId" clId="{587161C0-02ED-4DFA-9292-6D9E587A60B1}" dt="2021-04-17T05:18:55.291" v="11675" actId="21"/>
          <ac:spMkLst>
            <pc:docMk/>
            <pc:sldMk cId="2479196071" sldId="370"/>
            <ac:spMk id="5" creationId="{E67F9885-A843-48BA-B256-0434AB232D71}"/>
          </ac:spMkLst>
        </pc:spChg>
        <pc:spChg chg="add del mod">
          <ac:chgData name="s ai" userId="e710d734f6a225af" providerId="LiveId" clId="{587161C0-02ED-4DFA-9292-6D9E587A60B1}" dt="2021-04-17T05:18:55.291" v="11675" actId="21"/>
          <ac:spMkLst>
            <pc:docMk/>
            <pc:sldMk cId="2479196071" sldId="370"/>
            <ac:spMk id="6" creationId="{A0433F5A-69AE-4318-97DD-6A7A1853B61A}"/>
          </ac:spMkLst>
        </pc:spChg>
        <pc:spChg chg="add del mod">
          <ac:chgData name="s ai" userId="e710d734f6a225af" providerId="LiveId" clId="{587161C0-02ED-4DFA-9292-6D9E587A60B1}" dt="2021-04-17T05:18:55.291" v="11675" actId="21"/>
          <ac:spMkLst>
            <pc:docMk/>
            <pc:sldMk cId="2479196071" sldId="370"/>
            <ac:spMk id="7" creationId="{B57EF4EF-EBA1-4232-9359-9CA4DE1A1C26}"/>
          </ac:spMkLst>
        </pc:spChg>
        <pc:spChg chg="add del mod">
          <ac:chgData name="s ai" userId="e710d734f6a225af" providerId="LiveId" clId="{587161C0-02ED-4DFA-9292-6D9E587A60B1}" dt="2021-04-17T05:18:55.291" v="11675" actId="21"/>
          <ac:spMkLst>
            <pc:docMk/>
            <pc:sldMk cId="2479196071" sldId="370"/>
            <ac:spMk id="8" creationId="{41358ABC-47F9-4EC4-91BD-E9CDF662E99B}"/>
          </ac:spMkLst>
        </pc:spChg>
        <pc:spChg chg="add mod">
          <ac:chgData name="s ai" userId="e710d734f6a225af" providerId="LiveId" clId="{587161C0-02ED-4DFA-9292-6D9E587A60B1}" dt="2021-04-17T05:32:49.150" v="11906" actId="1076"/>
          <ac:spMkLst>
            <pc:docMk/>
            <pc:sldMk cId="2479196071" sldId="370"/>
            <ac:spMk id="9" creationId="{1CEC34B9-35FC-46B9-9532-B01AAD48B666}"/>
          </ac:spMkLst>
        </pc:spChg>
        <pc:spChg chg="add mod">
          <ac:chgData name="s ai" userId="e710d734f6a225af" providerId="LiveId" clId="{587161C0-02ED-4DFA-9292-6D9E587A60B1}" dt="2021-04-17T05:26:48.663" v="11843" actId="1076"/>
          <ac:spMkLst>
            <pc:docMk/>
            <pc:sldMk cId="2479196071" sldId="370"/>
            <ac:spMk id="10" creationId="{97EB12D0-6735-4F68-8034-26C2B3924DEB}"/>
          </ac:spMkLst>
        </pc:spChg>
        <pc:spChg chg="add mod">
          <ac:chgData name="s ai" userId="e710d734f6a225af" providerId="LiveId" clId="{587161C0-02ED-4DFA-9292-6D9E587A60B1}" dt="2021-04-17T05:26:48.663" v="11843" actId="1076"/>
          <ac:spMkLst>
            <pc:docMk/>
            <pc:sldMk cId="2479196071" sldId="370"/>
            <ac:spMk id="11" creationId="{2AA8B804-1800-4451-8633-7950735A8265}"/>
          </ac:spMkLst>
        </pc:spChg>
        <pc:spChg chg="add mod">
          <ac:chgData name="s ai" userId="e710d734f6a225af" providerId="LiveId" clId="{587161C0-02ED-4DFA-9292-6D9E587A60B1}" dt="2021-04-17T05:26:48.663" v="11843" actId="1076"/>
          <ac:spMkLst>
            <pc:docMk/>
            <pc:sldMk cId="2479196071" sldId="370"/>
            <ac:spMk id="12" creationId="{9742673C-4C75-4733-94F4-3B05AC71A66E}"/>
          </ac:spMkLst>
        </pc:spChg>
        <pc:spChg chg="add del mod">
          <ac:chgData name="s ai" userId="e710d734f6a225af" providerId="LiveId" clId="{587161C0-02ED-4DFA-9292-6D9E587A60B1}" dt="2021-04-17T05:19:18.769" v="11686"/>
          <ac:spMkLst>
            <pc:docMk/>
            <pc:sldMk cId="2479196071" sldId="370"/>
            <ac:spMk id="13" creationId="{259F7A2D-C782-4EC8-AF64-9B9F3A41FF17}"/>
          </ac:spMkLst>
        </pc:spChg>
        <pc:spChg chg="add mod">
          <ac:chgData name="s ai" userId="e710d734f6a225af" providerId="LiveId" clId="{587161C0-02ED-4DFA-9292-6D9E587A60B1}" dt="2021-04-17T05:19:40.535" v="11716" actId="20577"/>
          <ac:spMkLst>
            <pc:docMk/>
            <pc:sldMk cId="2479196071" sldId="370"/>
            <ac:spMk id="14" creationId="{81E44F6D-CBB0-4F00-A2D9-41A5EB5168BA}"/>
          </ac:spMkLst>
        </pc:spChg>
        <pc:spChg chg="add mod">
          <ac:chgData name="s ai" userId="e710d734f6a225af" providerId="LiveId" clId="{587161C0-02ED-4DFA-9292-6D9E587A60B1}" dt="2021-04-17T05:26:48.663" v="11843" actId="1076"/>
          <ac:spMkLst>
            <pc:docMk/>
            <pc:sldMk cId="2479196071" sldId="370"/>
            <ac:spMk id="15" creationId="{1E4E6FEC-A8A7-4C74-A57F-FF0C3823E40F}"/>
          </ac:spMkLst>
        </pc:spChg>
        <pc:spChg chg="add mod">
          <ac:chgData name="s ai" userId="e710d734f6a225af" providerId="LiveId" clId="{587161C0-02ED-4DFA-9292-6D9E587A60B1}" dt="2021-04-17T13:00:06.716" v="12176" actId="20577"/>
          <ac:spMkLst>
            <pc:docMk/>
            <pc:sldMk cId="2479196071" sldId="370"/>
            <ac:spMk id="16" creationId="{0C2F0D20-9486-471A-B91E-99C1E77DD45B}"/>
          </ac:spMkLst>
        </pc:spChg>
        <pc:spChg chg="add mod">
          <ac:chgData name="s ai" userId="e710d734f6a225af" providerId="LiveId" clId="{587161C0-02ED-4DFA-9292-6D9E587A60B1}" dt="2021-04-17T05:26:48.663" v="11843" actId="1076"/>
          <ac:spMkLst>
            <pc:docMk/>
            <pc:sldMk cId="2479196071" sldId="370"/>
            <ac:spMk id="17" creationId="{1B369A21-6373-4B07-9857-139DF74BF0C6}"/>
          </ac:spMkLst>
        </pc:spChg>
      </pc:sldChg>
      <pc:sldChg chg="add del">
        <pc:chgData name="s ai" userId="e710d734f6a225af" providerId="LiveId" clId="{587161C0-02ED-4DFA-9292-6D9E587A60B1}" dt="2021-04-17T03:10:18.238" v="11526"/>
        <pc:sldMkLst>
          <pc:docMk/>
          <pc:sldMk cId="3117771936" sldId="370"/>
        </pc:sldMkLst>
      </pc:sldChg>
      <pc:sldChg chg="addSp delSp modSp add del mod">
        <pc:chgData name="s ai" userId="e710d734f6a225af" providerId="LiveId" clId="{587161C0-02ED-4DFA-9292-6D9E587A60B1}" dt="2021-04-17T12:46:34.714" v="12157" actId="47"/>
        <pc:sldMkLst>
          <pc:docMk/>
          <pc:sldMk cId="4203894302" sldId="371"/>
        </pc:sldMkLst>
        <pc:spChg chg="add del mod">
          <ac:chgData name="s ai" userId="e710d734f6a225af" providerId="LiveId" clId="{587161C0-02ED-4DFA-9292-6D9E587A60B1}" dt="2021-04-17T12:46:27.492" v="12153" actId="21"/>
          <ac:spMkLst>
            <pc:docMk/>
            <pc:sldMk cId="4203894302" sldId="371"/>
            <ac:spMk id="7" creationId="{65F41553-0D7B-433F-A4E5-24A21D735716}"/>
          </ac:spMkLst>
        </pc:spChg>
        <pc:spChg chg="del">
          <ac:chgData name="s ai" userId="e710d734f6a225af" providerId="LiveId" clId="{587161C0-02ED-4DFA-9292-6D9E587A60B1}" dt="2021-04-17T05:28:55.478" v="11849" actId="478"/>
          <ac:spMkLst>
            <pc:docMk/>
            <pc:sldMk cId="4203894302" sldId="371"/>
            <ac:spMk id="8" creationId="{89E6B80E-8088-4E4B-8C46-57C0D7088D65}"/>
          </ac:spMkLst>
        </pc:spChg>
        <pc:spChg chg="del">
          <ac:chgData name="s ai" userId="e710d734f6a225af" providerId="LiveId" clId="{587161C0-02ED-4DFA-9292-6D9E587A60B1}" dt="2021-04-17T05:29:24.020" v="11857" actId="478"/>
          <ac:spMkLst>
            <pc:docMk/>
            <pc:sldMk cId="4203894302" sldId="371"/>
            <ac:spMk id="9" creationId="{D9CABEAE-DFC5-45DF-86D6-542509955CA4}"/>
          </ac:spMkLst>
        </pc:spChg>
      </pc:sldChg>
      <pc:sldChg chg="addSp delSp modSp add mod">
        <pc:chgData name="s ai" userId="e710d734f6a225af" providerId="LiveId" clId="{587161C0-02ED-4DFA-9292-6D9E587A60B1}" dt="2021-04-20T13:50:33.917" v="14603" actId="14100"/>
        <pc:sldMkLst>
          <pc:docMk/>
          <pc:sldMk cId="2213943783" sldId="372"/>
        </pc:sldMkLst>
        <pc:spChg chg="del">
          <ac:chgData name="s ai" userId="e710d734f6a225af" providerId="LiveId" clId="{587161C0-02ED-4DFA-9292-6D9E587A60B1}" dt="2021-04-17T05:29:14.748" v="11853" actId="478"/>
          <ac:spMkLst>
            <pc:docMk/>
            <pc:sldMk cId="2213943783" sldId="372"/>
            <ac:spMk id="7" creationId="{65F41553-0D7B-433F-A4E5-24A21D735716}"/>
          </ac:spMkLst>
        </pc:spChg>
        <pc:spChg chg="del">
          <ac:chgData name="s ai" userId="e710d734f6a225af" providerId="LiveId" clId="{587161C0-02ED-4DFA-9292-6D9E587A60B1}" dt="2021-04-17T05:29:13.457" v="11852" actId="478"/>
          <ac:spMkLst>
            <pc:docMk/>
            <pc:sldMk cId="2213943783" sldId="372"/>
            <ac:spMk id="8" creationId="{89E6B80E-8088-4E4B-8C46-57C0D7088D65}"/>
          </ac:spMkLst>
        </pc:spChg>
        <pc:spChg chg="mod">
          <ac:chgData name="s ai" userId="e710d734f6a225af" providerId="LiveId" clId="{587161C0-02ED-4DFA-9292-6D9E587A60B1}" dt="2021-04-20T13:50:33.917" v="14603" actId="14100"/>
          <ac:spMkLst>
            <pc:docMk/>
            <pc:sldMk cId="2213943783" sldId="372"/>
            <ac:spMk id="9" creationId="{D9CABEAE-DFC5-45DF-86D6-542509955CA4}"/>
          </ac:spMkLst>
        </pc:spChg>
        <pc:picChg chg="add mod">
          <ac:chgData name="s ai" userId="e710d734f6a225af" providerId="LiveId" clId="{587161C0-02ED-4DFA-9292-6D9E587A60B1}" dt="2021-04-17T12:55:58.256" v="12159" actId="1076"/>
          <ac:picMkLst>
            <pc:docMk/>
            <pc:sldMk cId="2213943783" sldId="372"/>
            <ac:picMk id="3" creationId="{78E18B26-30C8-459C-AE6C-C0E43CA57C57}"/>
          </ac:picMkLst>
        </pc:picChg>
      </pc:sldChg>
      <pc:sldChg chg="add del">
        <pc:chgData name="s ai" userId="e710d734f6a225af" providerId="LiveId" clId="{587161C0-02ED-4DFA-9292-6D9E587A60B1}" dt="2021-04-17T05:30:14.999" v="11859"/>
        <pc:sldMkLst>
          <pc:docMk/>
          <pc:sldMk cId="2937699571" sldId="373"/>
        </pc:sldMkLst>
      </pc:sldChg>
      <pc:sldChg chg="addSp delSp modSp add del mod">
        <pc:chgData name="s ai" userId="e710d734f6a225af" providerId="LiveId" clId="{587161C0-02ED-4DFA-9292-6D9E587A60B1}" dt="2021-04-17T12:59:07.099" v="12160" actId="47"/>
        <pc:sldMkLst>
          <pc:docMk/>
          <pc:sldMk cId="3605924480" sldId="373"/>
        </pc:sldMkLst>
        <pc:spChg chg="add mod">
          <ac:chgData name="s ai" userId="e710d734f6a225af" providerId="LiveId" clId="{587161C0-02ED-4DFA-9292-6D9E587A60B1}" dt="2021-04-17T05:31:43.540" v="11891" actId="1076"/>
          <ac:spMkLst>
            <pc:docMk/>
            <pc:sldMk cId="3605924480" sldId="373"/>
            <ac:spMk id="6" creationId="{CB9F6B0F-0064-4C8C-9EC6-BF304F3180D1}"/>
          </ac:spMkLst>
        </pc:spChg>
        <pc:spChg chg="del">
          <ac:chgData name="s ai" userId="e710d734f6a225af" providerId="LiveId" clId="{587161C0-02ED-4DFA-9292-6D9E587A60B1}" dt="2021-04-17T05:31:39.711" v="11889" actId="478"/>
          <ac:spMkLst>
            <pc:docMk/>
            <pc:sldMk cId="3605924480" sldId="373"/>
            <ac:spMk id="9" creationId="{D9CABEAE-DFC5-45DF-86D6-542509955CA4}"/>
          </ac:spMkLst>
        </pc:spChg>
      </pc:sldChg>
      <pc:sldChg chg="addSp delSp modSp add mod">
        <pc:chgData name="s ai" userId="e710d734f6a225af" providerId="LiveId" clId="{587161C0-02ED-4DFA-9292-6D9E587A60B1}" dt="2021-04-17T11:45:35.831" v="12133" actId="14100"/>
        <pc:sldMkLst>
          <pc:docMk/>
          <pc:sldMk cId="2440869524" sldId="374"/>
        </pc:sldMkLst>
        <pc:spChg chg="mod">
          <ac:chgData name="s ai" userId="e710d734f6a225af" providerId="LiveId" clId="{587161C0-02ED-4DFA-9292-6D9E587A60B1}" dt="2021-04-17T05:32:04.436" v="11902" actId="20577"/>
          <ac:spMkLst>
            <pc:docMk/>
            <pc:sldMk cId="2440869524" sldId="374"/>
            <ac:spMk id="5" creationId="{355EB5CA-54F6-45E5-A9D8-55A25B23BF65}"/>
          </ac:spMkLst>
        </pc:spChg>
        <pc:spChg chg="add mod">
          <ac:chgData name="s ai" userId="e710d734f6a225af" providerId="LiveId" clId="{587161C0-02ED-4DFA-9292-6D9E587A60B1}" dt="2021-04-17T05:33:27.908" v="11913" actId="1076"/>
          <ac:spMkLst>
            <pc:docMk/>
            <pc:sldMk cId="2440869524" sldId="374"/>
            <ac:spMk id="6" creationId="{0CD1A9A9-F3D5-42F3-9750-6F8E51BDEE13}"/>
          </ac:spMkLst>
        </pc:spChg>
        <pc:picChg chg="add mod">
          <ac:chgData name="s ai" userId="e710d734f6a225af" providerId="LiveId" clId="{587161C0-02ED-4DFA-9292-6D9E587A60B1}" dt="2021-04-17T11:45:35.831" v="12133" actId="14100"/>
          <ac:picMkLst>
            <pc:docMk/>
            <pc:sldMk cId="2440869524" sldId="374"/>
            <ac:picMk id="3" creationId="{1EC8F238-ACE6-4916-9C9A-0637D606D4CE}"/>
          </ac:picMkLst>
        </pc:picChg>
        <pc:picChg chg="add del mod">
          <ac:chgData name="s ai" userId="e710d734f6a225af" providerId="LiveId" clId="{587161C0-02ED-4DFA-9292-6D9E587A60B1}" dt="2021-04-17T11:45:31.198" v="12130" actId="478"/>
          <ac:picMkLst>
            <pc:docMk/>
            <pc:sldMk cId="2440869524" sldId="374"/>
            <ac:picMk id="7" creationId="{579237E6-C6AC-4FBC-8E0A-5CB8DA434FC7}"/>
          </ac:picMkLst>
        </pc:picChg>
      </pc:sldChg>
      <pc:sldChg chg="addSp delSp modSp add mod">
        <pc:chgData name="s ai" userId="e710d734f6a225af" providerId="LiveId" clId="{587161C0-02ED-4DFA-9292-6D9E587A60B1}" dt="2021-04-17T12:19:26.960" v="12145" actId="1076"/>
        <pc:sldMkLst>
          <pc:docMk/>
          <pc:sldMk cId="430181405" sldId="375"/>
        </pc:sldMkLst>
        <pc:spChg chg="add del mod">
          <ac:chgData name="s ai" userId="e710d734f6a225af" providerId="LiveId" clId="{587161C0-02ED-4DFA-9292-6D9E587A60B1}" dt="2021-04-17T05:33:31.518" v="11914" actId="21"/>
          <ac:spMkLst>
            <pc:docMk/>
            <pc:sldMk cId="430181405" sldId="375"/>
            <ac:spMk id="6" creationId="{B3CADDD5-74A7-4EC2-A947-A39AB4C0E685}"/>
          </ac:spMkLst>
        </pc:spChg>
        <pc:spChg chg="add mod">
          <ac:chgData name="s ai" userId="e710d734f6a225af" providerId="LiveId" clId="{587161C0-02ED-4DFA-9292-6D9E587A60B1}" dt="2021-04-17T05:33:20.024" v="11910" actId="1076"/>
          <ac:spMkLst>
            <pc:docMk/>
            <pc:sldMk cId="430181405" sldId="375"/>
            <ac:spMk id="7" creationId="{CADA1211-ED4E-4A12-A43F-C5B521B0DFD3}"/>
          </ac:spMkLst>
        </pc:spChg>
        <pc:spChg chg="add del mod">
          <ac:chgData name="s ai" userId="e710d734f6a225af" providerId="LiveId" clId="{587161C0-02ED-4DFA-9292-6D9E587A60B1}" dt="2021-04-17T05:33:22.300" v="11911" actId="21"/>
          <ac:spMkLst>
            <pc:docMk/>
            <pc:sldMk cId="430181405" sldId="375"/>
            <ac:spMk id="8" creationId="{D53EB860-D6C4-42AD-90B7-1A01DD7F7E97}"/>
          </ac:spMkLst>
        </pc:spChg>
        <pc:picChg chg="add mod">
          <ac:chgData name="s ai" userId="e710d734f6a225af" providerId="LiveId" clId="{587161C0-02ED-4DFA-9292-6D9E587A60B1}" dt="2021-04-17T12:19:26.960" v="12145" actId="1076"/>
          <ac:picMkLst>
            <pc:docMk/>
            <pc:sldMk cId="430181405" sldId="375"/>
            <ac:picMk id="3" creationId="{7C8160EC-2190-4DFB-95B8-1ED563CD264A}"/>
          </ac:picMkLst>
        </pc:picChg>
      </pc:sldChg>
      <pc:sldChg chg="addSp delSp modSp add mod">
        <pc:chgData name="s ai" userId="e710d734f6a225af" providerId="LiveId" clId="{587161C0-02ED-4DFA-9292-6D9E587A60B1}" dt="2021-04-17T12:07:35.040" v="12143" actId="1076"/>
        <pc:sldMkLst>
          <pc:docMk/>
          <pc:sldMk cId="3912053411" sldId="376"/>
        </pc:sldMkLst>
        <pc:spChg chg="add del mod">
          <ac:chgData name="s ai" userId="e710d734f6a225af" providerId="LiveId" clId="{587161C0-02ED-4DFA-9292-6D9E587A60B1}" dt="2021-04-17T11:49:25.615" v="12136"/>
          <ac:spMkLst>
            <pc:docMk/>
            <pc:sldMk cId="3912053411" sldId="376"/>
            <ac:spMk id="2" creationId="{4829D6BD-34FF-486D-948A-9C4FFB31EA8A}"/>
          </ac:spMkLst>
        </pc:spChg>
        <pc:spChg chg="add mod">
          <ac:chgData name="s ai" userId="e710d734f6a225af" providerId="LiveId" clId="{587161C0-02ED-4DFA-9292-6D9E587A60B1}" dt="2021-04-17T11:54:09.121" v="12137" actId="1076"/>
          <ac:spMkLst>
            <pc:docMk/>
            <pc:sldMk cId="3912053411" sldId="376"/>
            <ac:spMk id="6" creationId="{3D250844-9A96-4285-A9FB-43F5AC1C8F76}"/>
          </ac:spMkLst>
        </pc:spChg>
        <pc:picChg chg="add del mod">
          <ac:chgData name="s ai" userId="e710d734f6a225af" providerId="LiveId" clId="{587161C0-02ED-4DFA-9292-6D9E587A60B1}" dt="2021-04-17T12:07:31.889" v="12141" actId="478"/>
          <ac:picMkLst>
            <pc:docMk/>
            <pc:sldMk cId="3912053411" sldId="376"/>
            <ac:picMk id="7" creationId="{9C5D3417-1D0A-444C-807D-9240C7CAFE21}"/>
          </ac:picMkLst>
        </pc:picChg>
        <pc:picChg chg="add mod">
          <ac:chgData name="s ai" userId="e710d734f6a225af" providerId="LiveId" clId="{587161C0-02ED-4DFA-9292-6D9E587A60B1}" dt="2021-04-17T12:07:35.040" v="12143" actId="1076"/>
          <ac:picMkLst>
            <pc:docMk/>
            <pc:sldMk cId="3912053411" sldId="376"/>
            <ac:picMk id="9" creationId="{2181DACC-A753-47FD-99F4-8F027928AED4}"/>
          </ac:picMkLst>
        </pc:picChg>
      </pc:sldChg>
      <pc:sldChg chg="addSp delSp modSp add mod">
        <pc:chgData name="s ai" userId="e710d734f6a225af" providerId="LiveId" clId="{587161C0-02ED-4DFA-9292-6D9E587A60B1}" dt="2021-04-17T06:38:22.863" v="12050" actId="22"/>
        <pc:sldMkLst>
          <pc:docMk/>
          <pc:sldMk cId="3992681667" sldId="377"/>
        </pc:sldMkLst>
        <pc:spChg chg="mod">
          <ac:chgData name="s ai" userId="e710d734f6a225af" providerId="LiveId" clId="{587161C0-02ED-4DFA-9292-6D9E587A60B1}" dt="2021-04-17T06:19:17.647" v="12044" actId="20577"/>
          <ac:spMkLst>
            <pc:docMk/>
            <pc:sldMk cId="3992681667" sldId="377"/>
            <ac:spMk id="7" creationId="{A88C45DD-2581-4F08-9B97-85E3BAC7DCEA}"/>
          </ac:spMkLst>
        </pc:spChg>
        <pc:picChg chg="add del">
          <ac:chgData name="s ai" userId="e710d734f6a225af" providerId="LiveId" clId="{587161C0-02ED-4DFA-9292-6D9E587A60B1}" dt="2021-04-17T06:38:22.567" v="12049" actId="478"/>
          <ac:picMkLst>
            <pc:docMk/>
            <pc:sldMk cId="3992681667" sldId="377"/>
            <ac:picMk id="3" creationId="{A8179423-13FC-4259-AD4E-5BF7B7AA45B2}"/>
          </ac:picMkLst>
        </pc:picChg>
        <pc:picChg chg="del">
          <ac:chgData name="s ai" userId="e710d734f6a225af" providerId="LiveId" clId="{587161C0-02ED-4DFA-9292-6D9E587A60B1}" dt="2021-04-17T06:18:16.098" v="11972" actId="478"/>
          <ac:picMkLst>
            <pc:docMk/>
            <pc:sldMk cId="3992681667" sldId="377"/>
            <ac:picMk id="6" creationId="{B9776563-9134-4154-ACAB-1C45E1B58BF1}"/>
          </ac:picMkLst>
        </pc:picChg>
        <pc:picChg chg="add">
          <ac:chgData name="s ai" userId="e710d734f6a225af" providerId="LiveId" clId="{587161C0-02ED-4DFA-9292-6D9E587A60B1}" dt="2021-04-17T06:38:22.863" v="12050" actId="22"/>
          <ac:picMkLst>
            <pc:docMk/>
            <pc:sldMk cId="3992681667" sldId="377"/>
            <ac:picMk id="8" creationId="{FECA7F40-046F-4E1C-955C-BC5B7AFA55F9}"/>
          </ac:picMkLst>
        </pc:picChg>
        <pc:picChg chg="del">
          <ac:chgData name="s ai" userId="e710d734f6a225af" providerId="LiveId" clId="{587161C0-02ED-4DFA-9292-6D9E587A60B1}" dt="2021-04-17T06:18:13.827" v="11971" actId="478"/>
          <ac:picMkLst>
            <pc:docMk/>
            <pc:sldMk cId="3992681667" sldId="377"/>
            <ac:picMk id="9" creationId="{06C34664-72B5-412E-A41A-880ADEE656FA}"/>
          </ac:picMkLst>
        </pc:picChg>
      </pc:sldChg>
      <pc:sldChg chg="addSp delSp modSp add mod">
        <pc:chgData name="s ai" userId="e710d734f6a225af" providerId="LiveId" clId="{587161C0-02ED-4DFA-9292-6D9E587A60B1}" dt="2021-04-20T13:44:45.746" v="14549" actId="20577"/>
        <pc:sldMkLst>
          <pc:docMk/>
          <pc:sldMk cId="964262790" sldId="378"/>
        </pc:sldMkLst>
        <pc:spChg chg="del">
          <ac:chgData name="s ai" userId="e710d734f6a225af" providerId="LiveId" clId="{587161C0-02ED-4DFA-9292-6D9E587A60B1}" dt="2021-04-20T13:36:55.954" v="14050" actId="478"/>
          <ac:spMkLst>
            <pc:docMk/>
            <pc:sldMk cId="964262790" sldId="378"/>
            <ac:spMk id="2" creationId="{0A9380E5-CD98-4942-8BF3-C674A21D7D54}"/>
          </ac:spMkLst>
        </pc:spChg>
        <pc:spChg chg="del">
          <ac:chgData name="s ai" userId="e710d734f6a225af" providerId="LiveId" clId="{587161C0-02ED-4DFA-9292-6D9E587A60B1}" dt="2021-04-20T13:36:55.954" v="14050" actId="478"/>
          <ac:spMkLst>
            <pc:docMk/>
            <pc:sldMk cId="964262790" sldId="378"/>
            <ac:spMk id="5" creationId="{22AA8661-09CE-4FEE-8FA8-8D784D3CC838}"/>
          </ac:spMkLst>
        </pc:spChg>
        <pc:spChg chg="del">
          <ac:chgData name="s ai" userId="e710d734f6a225af" providerId="LiveId" clId="{587161C0-02ED-4DFA-9292-6D9E587A60B1}" dt="2021-04-20T13:36:55.954" v="14050" actId="478"/>
          <ac:spMkLst>
            <pc:docMk/>
            <pc:sldMk cId="964262790" sldId="378"/>
            <ac:spMk id="6" creationId="{368847B0-BA58-42CD-B832-F5957294893D}"/>
          </ac:spMkLst>
        </pc:spChg>
        <pc:spChg chg="del">
          <ac:chgData name="s ai" userId="e710d734f6a225af" providerId="LiveId" clId="{587161C0-02ED-4DFA-9292-6D9E587A60B1}" dt="2021-04-20T13:36:55.954" v="14050" actId="478"/>
          <ac:spMkLst>
            <pc:docMk/>
            <pc:sldMk cId="964262790" sldId="378"/>
            <ac:spMk id="7" creationId="{F8F5EABB-34FD-478E-944E-8B79001C0968}"/>
          </ac:spMkLst>
        </pc:spChg>
        <pc:spChg chg="mod">
          <ac:chgData name="s ai" userId="e710d734f6a225af" providerId="LiveId" clId="{587161C0-02ED-4DFA-9292-6D9E587A60B1}" dt="2021-04-20T13:44:12.329" v="14492" actId="1076"/>
          <ac:spMkLst>
            <pc:docMk/>
            <pc:sldMk cId="964262790" sldId="378"/>
            <ac:spMk id="8" creationId="{99BAA78B-5F47-4135-B6B5-E45AE5778EB2}"/>
          </ac:spMkLst>
        </pc:spChg>
        <pc:spChg chg="mod">
          <ac:chgData name="s ai" userId="e710d734f6a225af" providerId="LiveId" clId="{587161C0-02ED-4DFA-9292-6D9E587A60B1}" dt="2021-04-20T13:40:48.380" v="14295" actId="1076"/>
          <ac:spMkLst>
            <pc:docMk/>
            <pc:sldMk cId="964262790" sldId="378"/>
            <ac:spMk id="9" creationId="{86E3F630-42AB-450B-AFB7-2DCEE7B7C5D4}"/>
          </ac:spMkLst>
        </pc:spChg>
        <pc:spChg chg="mod">
          <ac:chgData name="s ai" userId="e710d734f6a225af" providerId="LiveId" clId="{587161C0-02ED-4DFA-9292-6D9E587A60B1}" dt="2021-04-20T13:40:11.187" v="14289" actId="1076"/>
          <ac:spMkLst>
            <pc:docMk/>
            <pc:sldMk cId="964262790" sldId="378"/>
            <ac:spMk id="10" creationId="{D27C0A63-1B55-4EB0-AE73-200C48D94ABD}"/>
          </ac:spMkLst>
        </pc:spChg>
        <pc:spChg chg="mod">
          <ac:chgData name="s ai" userId="e710d734f6a225af" providerId="LiveId" clId="{587161C0-02ED-4DFA-9292-6D9E587A60B1}" dt="2021-04-20T13:37:09.163" v="14052" actId="1076"/>
          <ac:spMkLst>
            <pc:docMk/>
            <pc:sldMk cId="964262790" sldId="378"/>
            <ac:spMk id="11" creationId="{D69A46BC-8C25-4F66-9D37-8DC23FA3CFA5}"/>
          </ac:spMkLst>
        </pc:spChg>
        <pc:spChg chg="del">
          <ac:chgData name="s ai" userId="e710d734f6a225af" providerId="LiveId" clId="{587161C0-02ED-4DFA-9292-6D9E587A60B1}" dt="2021-04-20T13:36:55.954" v="14050" actId="478"/>
          <ac:spMkLst>
            <pc:docMk/>
            <pc:sldMk cId="964262790" sldId="378"/>
            <ac:spMk id="12" creationId="{CDE16171-9C21-4BA8-9A65-6282A3624B97}"/>
          </ac:spMkLst>
        </pc:spChg>
        <pc:spChg chg="mod">
          <ac:chgData name="s ai" userId="e710d734f6a225af" providerId="LiveId" clId="{587161C0-02ED-4DFA-9292-6D9E587A60B1}" dt="2021-04-20T13:43:35.257" v="14468" actId="1076"/>
          <ac:spMkLst>
            <pc:docMk/>
            <pc:sldMk cId="964262790" sldId="378"/>
            <ac:spMk id="13" creationId="{EC7C8189-95C8-484B-9BCF-5FE2FE2E0773}"/>
          </ac:spMkLst>
        </pc:spChg>
        <pc:spChg chg="del">
          <ac:chgData name="s ai" userId="e710d734f6a225af" providerId="LiveId" clId="{587161C0-02ED-4DFA-9292-6D9E587A60B1}" dt="2021-04-20T13:36:55.954" v="14050" actId="478"/>
          <ac:spMkLst>
            <pc:docMk/>
            <pc:sldMk cId="964262790" sldId="378"/>
            <ac:spMk id="14" creationId="{78A08AF7-9189-498C-9B24-5FCB05D0C2C6}"/>
          </ac:spMkLst>
        </pc:spChg>
        <pc:spChg chg="del">
          <ac:chgData name="s ai" userId="e710d734f6a225af" providerId="LiveId" clId="{587161C0-02ED-4DFA-9292-6D9E587A60B1}" dt="2021-04-20T13:36:55.954" v="14050" actId="478"/>
          <ac:spMkLst>
            <pc:docMk/>
            <pc:sldMk cId="964262790" sldId="378"/>
            <ac:spMk id="15" creationId="{5AAD0160-1300-4174-9E31-29BC2C647F5D}"/>
          </ac:spMkLst>
        </pc:spChg>
        <pc:spChg chg="add mod">
          <ac:chgData name="s ai" userId="e710d734f6a225af" providerId="LiveId" clId="{587161C0-02ED-4DFA-9292-6D9E587A60B1}" dt="2021-04-20T13:40:22.257" v="14291" actId="1076"/>
          <ac:spMkLst>
            <pc:docMk/>
            <pc:sldMk cId="964262790" sldId="378"/>
            <ac:spMk id="17" creationId="{3D34A684-202D-4BC4-8CB5-C1CA5678455D}"/>
          </ac:spMkLst>
        </pc:spChg>
        <pc:spChg chg="add mod">
          <ac:chgData name="s ai" userId="e710d734f6a225af" providerId="LiveId" clId="{587161C0-02ED-4DFA-9292-6D9E587A60B1}" dt="2021-04-20T13:40:28.509" v="14292" actId="1076"/>
          <ac:spMkLst>
            <pc:docMk/>
            <pc:sldMk cId="964262790" sldId="378"/>
            <ac:spMk id="18" creationId="{D61B2841-42D6-4C30-AF7B-47B05ADE3B54}"/>
          </ac:spMkLst>
        </pc:spChg>
        <pc:spChg chg="add mod">
          <ac:chgData name="s ai" userId="e710d734f6a225af" providerId="LiveId" clId="{587161C0-02ED-4DFA-9292-6D9E587A60B1}" dt="2021-04-20T13:42:26.898" v="14460" actId="20577"/>
          <ac:spMkLst>
            <pc:docMk/>
            <pc:sldMk cId="964262790" sldId="378"/>
            <ac:spMk id="19" creationId="{017C59B5-DA63-4C66-9198-4A8C4B8AFD89}"/>
          </ac:spMkLst>
        </pc:spChg>
        <pc:spChg chg="add mod">
          <ac:chgData name="s ai" userId="e710d734f6a225af" providerId="LiveId" clId="{587161C0-02ED-4DFA-9292-6D9E587A60B1}" dt="2021-04-20T13:43:55.399" v="14490" actId="20577"/>
          <ac:spMkLst>
            <pc:docMk/>
            <pc:sldMk cId="964262790" sldId="378"/>
            <ac:spMk id="20" creationId="{14972EE8-480E-4146-BE22-B697AFAD3000}"/>
          </ac:spMkLst>
        </pc:spChg>
        <pc:spChg chg="add mod">
          <ac:chgData name="s ai" userId="e710d734f6a225af" providerId="LiveId" clId="{587161C0-02ED-4DFA-9292-6D9E587A60B1}" dt="2021-04-20T13:44:45.746" v="14549" actId="20577"/>
          <ac:spMkLst>
            <pc:docMk/>
            <pc:sldMk cId="964262790" sldId="378"/>
            <ac:spMk id="21" creationId="{7E4BD4F3-5318-42D6-AE66-9893A5D98658}"/>
          </ac:spMkLst>
        </pc:spChg>
      </pc:sldChg>
      <pc:sldChg chg="add del">
        <pc:chgData name="s ai" userId="e710d734f6a225af" providerId="LiveId" clId="{587161C0-02ED-4DFA-9292-6D9E587A60B1}" dt="2021-04-20T13:44:50.626" v="14550" actId="47"/>
        <pc:sldMkLst>
          <pc:docMk/>
          <pc:sldMk cId="2097503737" sldId="379"/>
        </pc:sldMkLst>
      </pc:sldChg>
      <pc:sldChg chg="addSp delSp modSp add mod">
        <pc:chgData name="s ai" userId="e710d734f6a225af" providerId="LiveId" clId="{587161C0-02ED-4DFA-9292-6D9E587A60B1}" dt="2021-04-20T13:49:58.189" v="14572"/>
        <pc:sldMkLst>
          <pc:docMk/>
          <pc:sldMk cId="2127905594" sldId="379"/>
        </pc:sldMkLst>
        <pc:spChg chg="mod">
          <ac:chgData name="s ai" userId="e710d734f6a225af" providerId="LiveId" clId="{587161C0-02ED-4DFA-9292-6D9E587A60B1}" dt="2021-04-20T13:49:58.189" v="14572"/>
          <ac:spMkLst>
            <pc:docMk/>
            <pc:sldMk cId="2127905594" sldId="379"/>
            <ac:spMk id="5" creationId="{B7D0FD7E-7030-4F5A-93C3-2A95C92AD52E}"/>
          </ac:spMkLst>
        </pc:spChg>
        <pc:spChg chg="del">
          <ac:chgData name="s ai" userId="e710d734f6a225af" providerId="LiveId" clId="{587161C0-02ED-4DFA-9292-6D9E587A60B1}" dt="2021-04-20T13:49:04.304" v="14564" actId="478"/>
          <ac:spMkLst>
            <pc:docMk/>
            <pc:sldMk cId="2127905594" sldId="379"/>
            <ac:spMk id="6" creationId="{356122DB-28BF-4A20-8288-9BD6A40DC842}"/>
          </ac:spMkLst>
        </pc:spChg>
        <pc:picChg chg="del">
          <ac:chgData name="s ai" userId="e710d734f6a225af" providerId="LiveId" clId="{587161C0-02ED-4DFA-9292-6D9E587A60B1}" dt="2021-04-20T13:48:59.523" v="14562" actId="478"/>
          <ac:picMkLst>
            <pc:docMk/>
            <pc:sldMk cId="2127905594" sldId="379"/>
            <ac:picMk id="3" creationId="{87829CD7-2C96-43A8-A0A5-83D618669B8D}"/>
          </ac:picMkLst>
        </pc:picChg>
        <pc:picChg chg="add mod">
          <ac:chgData name="s ai" userId="e710d734f6a225af" providerId="LiveId" clId="{587161C0-02ED-4DFA-9292-6D9E587A60B1}" dt="2021-04-20T13:48:59.829" v="14563"/>
          <ac:picMkLst>
            <pc:docMk/>
            <pc:sldMk cId="2127905594" sldId="379"/>
            <ac:picMk id="7" creationId="{EA29EB03-F4C4-413D-935E-C7FD5173D04D}"/>
          </ac:picMkLst>
        </pc:picChg>
      </pc:sldChg>
      <pc:sldChg chg="add del">
        <pc:chgData name="s ai" userId="e710d734f6a225af" providerId="LiveId" clId="{587161C0-02ED-4DFA-9292-6D9E587A60B1}" dt="2021-04-20T14:00:21.758" v="15087" actId="47"/>
        <pc:sldMkLst>
          <pc:docMk/>
          <pc:sldMk cId="3119350946" sldId="380"/>
        </pc:sldMkLst>
      </pc:sldChg>
      <pc:sldChg chg="addSp delSp add del mod">
        <pc:chgData name="s ai" userId="e710d734f6a225af" providerId="LiveId" clId="{587161C0-02ED-4DFA-9292-6D9E587A60B1}" dt="2021-04-20T14:00:21.758" v="15087" actId="47"/>
        <pc:sldMkLst>
          <pc:docMk/>
          <pc:sldMk cId="255429124" sldId="381"/>
        </pc:sldMkLst>
        <pc:spChg chg="del">
          <ac:chgData name="s ai" userId="e710d734f6a225af" providerId="LiveId" clId="{587161C0-02ED-4DFA-9292-6D9E587A60B1}" dt="2021-04-20T13:57:10.645" v="14894" actId="21"/>
          <ac:spMkLst>
            <pc:docMk/>
            <pc:sldMk cId="255429124" sldId="381"/>
            <ac:spMk id="16" creationId="{E0BC8DC0-5511-4CC1-89C7-B85940FA3F3A}"/>
          </ac:spMkLst>
        </pc:spChg>
        <pc:spChg chg="del">
          <ac:chgData name="s ai" userId="e710d734f6a225af" providerId="LiveId" clId="{587161C0-02ED-4DFA-9292-6D9E587A60B1}" dt="2021-04-20T13:58:20.862" v="15015" actId="21"/>
          <ac:spMkLst>
            <pc:docMk/>
            <pc:sldMk cId="255429124" sldId="381"/>
            <ac:spMk id="50" creationId="{0C429A47-D90D-419A-BBCA-730273A802D6}"/>
          </ac:spMkLst>
        </pc:spChg>
        <pc:spChg chg="add del">
          <ac:chgData name="s ai" userId="e710d734f6a225af" providerId="LiveId" clId="{587161C0-02ED-4DFA-9292-6D9E587A60B1}" dt="2021-04-20T13:55:51.788" v="14806" actId="21"/>
          <ac:spMkLst>
            <pc:docMk/>
            <pc:sldMk cId="255429124" sldId="381"/>
            <ac:spMk id="58" creationId="{95B11819-CA11-47DA-B49A-2FCD7D074C55}"/>
          </ac:spMkLst>
        </pc:spChg>
      </pc:sldChg>
    </pc:docChg>
  </pc:docChgLst>
  <pc:docChgLst>
    <pc:chgData name="s ai" userId="e710d734f6a225af" providerId="LiveId" clId="{D16109CE-72FE-B946-BC2A-CA246412A3ED}"/>
    <pc:docChg chg="addSld modSld sldOrd">
      <pc:chgData name="s ai" userId="e710d734f6a225af" providerId="LiveId" clId="{D16109CE-72FE-B946-BC2A-CA246412A3ED}" dt="2021-03-19T05:30:55.917" v="137" actId="20577"/>
      <pc:docMkLst>
        <pc:docMk/>
      </pc:docMkLst>
      <pc:sldChg chg="addSp modSp mod">
        <pc:chgData name="s ai" userId="e710d734f6a225af" providerId="LiveId" clId="{D16109CE-72FE-B946-BC2A-CA246412A3ED}" dt="2021-03-18T01:27:42.158" v="13" actId="20577"/>
        <pc:sldMkLst>
          <pc:docMk/>
          <pc:sldMk cId="4008720127" sldId="266"/>
        </pc:sldMkLst>
        <pc:spChg chg="add mod">
          <ac:chgData name="s ai" userId="e710d734f6a225af" providerId="LiveId" clId="{D16109CE-72FE-B946-BC2A-CA246412A3ED}" dt="2021-03-18T01:27:42.158" v="13" actId="20577"/>
          <ac:spMkLst>
            <pc:docMk/>
            <pc:sldMk cId="4008720127" sldId="266"/>
            <ac:spMk id="2" creationId="{078D87EF-01EA-434F-B853-BF7CBE420142}"/>
          </ac:spMkLst>
        </pc:spChg>
      </pc:sldChg>
      <pc:sldChg chg="addSp modSp mod">
        <pc:chgData name="s ai" userId="e710d734f6a225af" providerId="LiveId" clId="{D16109CE-72FE-B946-BC2A-CA246412A3ED}" dt="2021-03-19T05:26:34.823" v="26" actId="20577"/>
        <pc:sldMkLst>
          <pc:docMk/>
          <pc:sldMk cId="344823150" sldId="267"/>
        </pc:sldMkLst>
        <pc:spChg chg="add mod">
          <ac:chgData name="s ai" userId="e710d734f6a225af" providerId="LiveId" clId="{D16109CE-72FE-B946-BC2A-CA246412A3ED}" dt="2021-03-19T05:26:34.823" v="26" actId="20577"/>
          <ac:spMkLst>
            <pc:docMk/>
            <pc:sldMk cId="344823150" sldId="267"/>
            <ac:spMk id="2" creationId="{F9F275D9-13D6-B64E-8BC2-EA1EB25FB254}"/>
          </ac:spMkLst>
        </pc:spChg>
      </pc:sldChg>
      <pc:sldChg chg="addSp modSp mod ord">
        <pc:chgData name="s ai" userId="e710d734f6a225af" providerId="LiveId" clId="{D16109CE-72FE-B946-BC2A-CA246412A3ED}" dt="2021-03-19T05:27:26.463" v="43" actId="20577"/>
        <pc:sldMkLst>
          <pc:docMk/>
          <pc:sldMk cId="2791467483" sldId="268"/>
        </pc:sldMkLst>
        <pc:spChg chg="add mod">
          <ac:chgData name="s ai" userId="e710d734f6a225af" providerId="LiveId" clId="{D16109CE-72FE-B946-BC2A-CA246412A3ED}" dt="2021-03-19T05:27:26.463" v="43" actId="20577"/>
          <ac:spMkLst>
            <pc:docMk/>
            <pc:sldMk cId="2791467483" sldId="268"/>
            <ac:spMk id="2" creationId="{0EB2A1F8-720D-284B-9636-D8E3BA790F69}"/>
          </ac:spMkLst>
        </pc:spChg>
      </pc:sldChg>
      <pc:sldChg chg="addSp modSp mod">
        <pc:chgData name="s ai" userId="e710d734f6a225af" providerId="LiveId" clId="{D16109CE-72FE-B946-BC2A-CA246412A3ED}" dt="2021-03-19T05:27:53.913" v="62" actId="20577"/>
        <pc:sldMkLst>
          <pc:docMk/>
          <pc:sldMk cId="2256891" sldId="269"/>
        </pc:sldMkLst>
        <pc:spChg chg="add mod">
          <ac:chgData name="s ai" userId="e710d734f6a225af" providerId="LiveId" clId="{D16109CE-72FE-B946-BC2A-CA246412A3ED}" dt="2021-03-19T05:27:53.913" v="62" actId="20577"/>
          <ac:spMkLst>
            <pc:docMk/>
            <pc:sldMk cId="2256891" sldId="269"/>
            <ac:spMk id="2" creationId="{5236D6C2-F2E9-344A-AC1E-E17422956B5D}"/>
          </ac:spMkLst>
        </pc:spChg>
      </pc:sldChg>
      <pc:sldChg chg="addSp modSp mod">
        <pc:chgData name="s ai" userId="e710d734f6a225af" providerId="LiveId" clId="{D16109CE-72FE-B946-BC2A-CA246412A3ED}" dt="2021-03-19T05:29:44.469" v="105" actId="20577"/>
        <pc:sldMkLst>
          <pc:docMk/>
          <pc:sldMk cId="528717774" sldId="270"/>
        </pc:sldMkLst>
        <pc:spChg chg="add mod">
          <ac:chgData name="s ai" userId="e710d734f6a225af" providerId="LiveId" clId="{D16109CE-72FE-B946-BC2A-CA246412A3ED}" dt="2021-03-19T05:29:44.469" v="105" actId="20577"/>
          <ac:spMkLst>
            <pc:docMk/>
            <pc:sldMk cId="528717774" sldId="270"/>
            <ac:spMk id="2" creationId="{260A2322-4A53-7B43-B384-014716A9C402}"/>
          </ac:spMkLst>
        </pc:spChg>
      </pc:sldChg>
      <pc:sldChg chg="addSp modSp mod">
        <pc:chgData name="s ai" userId="e710d734f6a225af" providerId="LiveId" clId="{D16109CE-72FE-B946-BC2A-CA246412A3ED}" dt="2021-03-19T05:30:24.791" v="112" actId="20577"/>
        <pc:sldMkLst>
          <pc:docMk/>
          <pc:sldMk cId="126812744" sldId="271"/>
        </pc:sldMkLst>
        <pc:spChg chg="add mod">
          <ac:chgData name="s ai" userId="e710d734f6a225af" providerId="LiveId" clId="{D16109CE-72FE-B946-BC2A-CA246412A3ED}" dt="2021-03-19T05:30:24.791" v="112" actId="20577"/>
          <ac:spMkLst>
            <pc:docMk/>
            <pc:sldMk cId="126812744" sldId="271"/>
            <ac:spMk id="2" creationId="{08395561-EB6F-ED47-ADE3-927E880285F6}"/>
          </ac:spMkLst>
        </pc:spChg>
      </pc:sldChg>
      <pc:sldChg chg="addSp modSp mod">
        <pc:chgData name="s ai" userId="e710d734f6a225af" providerId="LiveId" clId="{D16109CE-72FE-B946-BC2A-CA246412A3ED}" dt="2021-03-19T05:30:55.917" v="137" actId="20577"/>
        <pc:sldMkLst>
          <pc:docMk/>
          <pc:sldMk cId="3544905640" sldId="272"/>
        </pc:sldMkLst>
        <pc:spChg chg="add mod">
          <ac:chgData name="s ai" userId="e710d734f6a225af" providerId="LiveId" clId="{D16109CE-72FE-B946-BC2A-CA246412A3ED}" dt="2021-03-19T05:30:55.917" v="137" actId="20577"/>
          <ac:spMkLst>
            <pc:docMk/>
            <pc:sldMk cId="3544905640" sldId="272"/>
            <ac:spMk id="2" creationId="{499F54F9-D293-A74C-B4F2-B9E374AF9564}"/>
          </ac:spMkLst>
        </pc:spChg>
      </pc:sldChg>
      <pc:sldChg chg="modSp add mod">
        <pc:chgData name="s ai" userId="e710d734f6a225af" providerId="LiveId" clId="{D16109CE-72FE-B946-BC2A-CA246412A3ED}" dt="2021-03-19T05:28:45.628" v="77" actId="20577"/>
        <pc:sldMkLst>
          <pc:docMk/>
          <pc:sldMk cId="2308336394" sldId="281"/>
        </pc:sldMkLst>
        <pc:spChg chg="mod">
          <ac:chgData name="s ai" userId="e710d734f6a225af" providerId="LiveId" clId="{D16109CE-72FE-B946-BC2A-CA246412A3ED}" dt="2021-03-19T05:28:45.628" v="77" actId="20577"/>
          <ac:spMkLst>
            <pc:docMk/>
            <pc:sldMk cId="2308336394" sldId="281"/>
            <ac:spMk id="2" creationId="{3058295A-F334-407A-AC32-BB43E60C0D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696E5-7138-4E4D-A3EC-B871223A02D6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8F42-5941-4050-9550-992F39C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4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8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9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8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00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7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08F42-5941-4050-9550-992F39C86D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7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40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A8EA-F834-934C-9992-E3F81778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9390-7866-2B4E-8534-9B1BF4323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60F6-B01F-F64D-B6FF-C5069D5C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B0B9-C918-4843-AEDF-B62B7695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8F8EC-FBDD-9F49-B208-F166B152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5A44D-9BC0-504A-AC74-C152BFAB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BD6-E0E6-2A47-8529-52164E5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0D75-1051-3F4E-8C22-EAC1FB81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4E5FE-00D7-6F46-AD10-A5B2FACD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E037A-0CF9-824F-B3EE-622D91B29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90BC4-E357-2041-B780-393673D04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68F9A-1918-7245-8BD7-B5302479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4A27D-3E01-3D4E-BFB5-BDAF81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98341-275F-A44C-A55A-F1B87AE3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06F3-C405-2F4A-9CF5-F32FE627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4985C-B76E-6A42-94E2-01EBC84F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F107-D2E3-DF40-8664-17C77CE1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96327-D753-7D47-87E7-28B1FBA0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33762-7E0B-404F-AF26-56CF5573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E47E9-A0CD-FF43-AB17-6EDFBCB2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75CA6-791C-6D4C-8BA0-2159ED5B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A558-E6BB-3D42-A649-CEA7CFE2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4BDE-C187-A847-84CB-BA82C0AA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B8A86-3E21-BF42-B871-1D6D586A0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5D44-4429-C44E-B327-9C4791A8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1704D-54C6-AC45-AA32-BB3D73FA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99C0-5F3F-0A45-8C6B-6415F4AB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A9F-05A0-2A46-9177-DF799298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35A22-7598-474F-9E8E-83A1E4556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CBFC4-E026-3845-AC93-7821D7FC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827A3-B4E3-B240-91A6-B0808F31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6F76-190B-2840-B01C-C5B0FC4F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4AE3-E6F6-4F44-B1B0-295AC80C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E054-476C-F344-8455-9177173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A59E-A97E-2749-8831-6A62C71C2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5800-A242-B344-86F8-4330DE63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50E45-6E18-664C-A715-146DFE15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7289-79F8-124E-AE1B-86B34B38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88AA1-3C54-8D4D-AFCE-10A93B006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2F22-9215-A743-99BB-90E1F5230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4BA1-B5EB-894B-ADAD-CDA5FF06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6F9E8-F1A5-AE41-A679-2F91DB1F06C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1E46-8B0E-9243-8F08-2924FA95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C186-6976-5748-B5E6-370C3C72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748" y="6485559"/>
            <a:ext cx="1156252" cy="365125"/>
          </a:xfrm>
          <a:prstGeom prst="rect">
            <a:avLst/>
          </a:prstGeom>
        </p:spPr>
        <p:txBody>
          <a:bodyPr/>
          <a:lstStyle/>
          <a:p>
            <a:fld id="{105A03D8-7F11-B44D-832C-075322E4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1A566C-732A-A945-8D7F-4DDBB160EB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</a:blip>
          <a:stretch>
            <a:fillRect/>
          </a:stretch>
        </p:blipFill>
        <p:spPr>
          <a:xfrm>
            <a:off x="0" y="0"/>
            <a:ext cx="983974" cy="983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758F6-FCD7-2F43-A6A5-00963717D807}"/>
              </a:ext>
            </a:extLst>
          </p:cNvPr>
          <p:cNvSpPr txBox="1"/>
          <p:nvPr userDrawn="1"/>
        </p:nvSpPr>
        <p:spPr>
          <a:xfrm>
            <a:off x="11348499" y="661177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made by SAI</a:t>
            </a:r>
          </a:p>
        </p:txBody>
      </p:sp>
    </p:spTree>
    <p:extLst>
      <p:ext uri="{BB962C8B-B14F-4D97-AF65-F5344CB8AC3E}">
        <p14:creationId xmlns:p14="http://schemas.microsoft.com/office/powerpoint/2010/main" val="7621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25C73A-8F49-4ECE-8F92-F2029B495833}"/>
              </a:ext>
            </a:extLst>
          </p:cNvPr>
          <p:cNvSpPr txBox="1"/>
          <p:nvPr/>
        </p:nvSpPr>
        <p:spPr>
          <a:xfrm>
            <a:off x="5186424" y="2936557"/>
            <a:ext cx="18191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800" dirty="0"/>
              <a:t>Kafka</a:t>
            </a:r>
            <a:endParaRPr lang="zh-CN" altLang="en-US" sz="5800"/>
          </a:p>
        </p:txBody>
      </p:sp>
    </p:spTree>
    <p:extLst>
      <p:ext uri="{BB962C8B-B14F-4D97-AF65-F5344CB8AC3E}">
        <p14:creationId xmlns:p14="http://schemas.microsoft.com/office/powerpoint/2010/main" val="276281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63392-2B96-46FE-A242-7D9BA83A5426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Producer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BAA78B-5F47-4135-B6B5-E45AE5778EB2}"/>
              </a:ext>
            </a:extLst>
          </p:cNvPr>
          <p:cNvSpPr txBox="1"/>
          <p:nvPr/>
        </p:nvSpPr>
        <p:spPr>
          <a:xfrm>
            <a:off x="1115552" y="3566431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request.timeout.ms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E3F630-42AB-450B-AFB7-2DCEE7B7C5D4}"/>
              </a:ext>
            </a:extLst>
          </p:cNvPr>
          <p:cNvSpPr txBox="1"/>
          <p:nvPr/>
        </p:nvSpPr>
        <p:spPr>
          <a:xfrm>
            <a:off x="1116337" y="2223166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receive.buffer.bytes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7C0A63-1B55-4EB0-AE73-200C48D94ABD}"/>
              </a:ext>
            </a:extLst>
          </p:cNvPr>
          <p:cNvSpPr txBox="1"/>
          <p:nvPr/>
        </p:nvSpPr>
        <p:spPr>
          <a:xfrm>
            <a:off x="1116337" y="1539501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linger.ms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9A46BC-8C25-4F66-9D37-8DC23FA3CFA5}"/>
              </a:ext>
            </a:extLst>
          </p:cNvPr>
          <p:cNvSpPr txBox="1"/>
          <p:nvPr/>
        </p:nvSpPr>
        <p:spPr>
          <a:xfrm>
            <a:off x="1116328" y="839767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connections.max.idle.ms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C8189-95C8-484B-9BCF-5FE2FE2E0773}"/>
              </a:ext>
            </a:extLst>
          </p:cNvPr>
          <p:cNvSpPr txBox="1"/>
          <p:nvPr/>
        </p:nvSpPr>
        <p:spPr>
          <a:xfrm>
            <a:off x="1116329" y="2937742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send.buffer.bytes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845A14-9CAB-4AE2-AECF-0A5CDE30FEC8}"/>
              </a:ext>
            </a:extLst>
          </p:cNvPr>
          <p:cNvSpPr txBox="1"/>
          <p:nvPr/>
        </p:nvSpPr>
        <p:spPr>
          <a:xfrm>
            <a:off x="3139952" y="320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关键参数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3D34A684-202D-4BC4-8CB5-C1CA5678455D}"/>
              </a:ext>
            </a:extLst>
          </p:cNvPr>
          <p:cNvSpPr txBox="1"/>
          <p:nvPr/>
        </p:nvSpPr>
        <p:spPr>
          <a:xfrm>
            <a:off x="1115556" y="1169148"/>
            <a:ext cx="974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指定多久后关闭连接，默认</a:t>
            </a:r>
            <a:r>
              <a:rPr lang="en-US" altLang="zh-CN" sz="1200"/>
              <a:t>540000ms</a:t>
            </a:r>
            <a:r>
              <a:rPr lang="zh-CN" altLang="en-US" sz="1200"/>
              <a:t>，</a:t>
            </a:r>
            <a:r>
              <a:rPr lang="en-US" altLang="zh-CN" sz="1200"/>
              <a:t>9</a:t>
            </a:r>
            <a:r>
              <a:rPr lang="zh-CN" altLang="en-US" sz="1200"/>
              <a:t>分钟</a:t>
            </a:r>
            <a:endParaRPr lang="en-US" sz="1200" dirty="0"/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D61B2841-42D6-4C30-AF7B-47B05ADE3B54}"/>
              </a:ext>
            </a:extLst>
          </p:cNvPr>
          <p:cNvSpPr txBox="1"/>
          <p:nvPr/>
        </p:nvSpPr>
        <p:spPr>
          <a:xfrm>
            <a:off x="1115555" y="1852813"/>
            <a:ext cx="974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指定发送</a:t>
            </a:r>
            <a:r>
              <a:rPr lang="en-US" altLang="zh-CN" sz="1200"/>
              <a:t>ProduceBatch</a:t>
            </a:r>
            <a:r>
              <a:rPr lang="zh-CN" altLang="en-US" sz="1200"/>
              <a:t>之前等待更多消息加入的事件，默认</a:t>
            </a:r>
            <a:r>
              <a:rPr lang="en-US" altLang="zh-CN" sz="1200"/>
              <a:t>0</a:t>
            </a:r>
            <a:endParaRPr lang="en-US" sz="1200" dirty="0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017C59B5-DA63-4C66-9198-4A8C4B8AFD89}"/>
              </a:ext>
            </a:extLst>
          </p:cNvPr>
          <p:cNvSpPr txBox="1"/>
          <p:nvPr/>
        </p:nvSpPr>
        <p:spPr>
          <a:xfrm>
            <a:off x="1115554" y="2568355"/>
            <a:ext cx="974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设置</a:t>
            </a:r>
            <a:r>
              <a:rPr lang="en-US" altLang="zh-CN" sz="1200"/>
              <a:t>Socket</a:t>
            </a:r>
            <a:r>
              <a:rPr lang="zh-CN" altLang="en-US" sz="1200"/>
              <a:t>接收消息缓冲区的大小，默认</a:t>
            </a:r>
            <a:r>
              <a:rPr lang="en-US" altLang="zh-CN" sz="1200"/>
              <a:t>32768B</a:t>
            </a:r>
            <a:r>
              <a:rPr lang="zh-CN" altLang="en-US" sz="1200"/>
              <a:t>，即</a:t>
            </a:r>
            <a:r>
              <a:rPr lang="en-US" altLang="zh-CN" sz="1200"/>
              <a:t>32KB</a:t>
            </a:r>
            <a:r>
              <a:rPr lang="zh-CN" altLang="en-US" sz="1200"/>
              <a:t>，如果设置</a:t>
            </a:r>
            <a:r>
              <a:rPr lang="en-US" altLang="zh-CN" sz="1200"/>
              <a:t>-1</a:t>
            </a:r>
            <a:r>
              <a:rPr lang="zh-CN" altLang="en-US" sz="1200"/>
              <a:t>，则使用</a:t>
            </a:r>
            <a:r>
              <a:rPr lang="en-US" altLang="zh-CN" sz="1200"/>
              <a:t>OS</a:t>
            </a:r>
            <a:r>
              <a:rPr lang="zh-CN" altLang="en-US" sz="1200"/>
              <a:t>的默认值</a:t>
            </a:r>
            <a:endParaRPr lang="en-US" sz="1200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4972EE8-480E-4146-BE22-B697AFAD3000}"/>
              </a:ext>
            </a:extLst>
          </p:cNvPr>
          <p:cNvSpPr txBox="1"/>
          <p:nvPr/>
        </p:nvSpPr>
        <p:spPr>
          <a:xfrm>
            <a:off x="1115553" y="3252020"/>
            <a:ext cx="974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设置</a:t>
            </a:r>
            <a:r>
              <a:rPr lang="en-US" altLang="zh-CN" sz="1200"/>
              <a:t>Socket</a:t>
            </a:r>
            <a:r>
              <a:rPr lang="zh-CN" altLang="en-US" sz="1200"/>
              <a:t>发送消息缓冲区的大小，默认</a:t>
            </a:r>
            <a:r>
              <a:rPr lang="en-US" altLang="zh-CN" sz="1200"/>
              <a:t>131072B</a:t>
            </a:r>
            <a:r>
              <a:rPr lang="zh-CN" altLang="en-US" sz="1200"/>
              <a:t>，即</a:t>
            </a:r>
            <a:r>
              <a:rPr lang="en-US" altLang="zh-CN" sz="1200"/>
              <a:t>128KB</a:t>
            </a:r>
            <a:r>
              <a:rPr lang="zh-CN" altLang="en-US" sz="1200"/>
              <a:t>，如果设置</a:t>
            </a:r>
            <a:r>
              <a:rPr lang="en-US" altLang="zh-CN" sz="1200"/>
              <a:t>-1</a:t>
            </a:r>
            <a:r>
              <a:rPr lang="zh-CN" altLang="en-US" sz="1200"/>
              <a:t>，则使用</a:t>
            </a:r>
            <a:r>
              <a:rPr lang="en-US" altLang="zh-CN" sz="1200"/>
              <a:t>OS</a:t>
            </a:r>
            <a:r>
              <a:rPr lang="zh-CN" altLang="en-US" sz="1200"/>
              <a:t>的默认值</a:t>
            </a:r>
            <a:endParaRPr lang="en-US" sz="1200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7E4BD4F3-5318-42D6-AE66-9893A5D98658}"/>
              </a:ext>
            </a:extLst>
          </p:cNvPr>
          <p:cNvSpPr txBox="1"/>
          <p:nvPr/>
        </p:nvSpPr>
        <p:spPr>
          <a:xfrm>
            <a:off x="1116337" y="3906864"/>
            <a:ext cx="974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设置等待请求响应事件，默认</a:t>
            </a:r>
            <a:r>
              <a:rPr lang="en-US" altLang="zh-CN" sz="1200"/>
              <a:t>30000ms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426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912665-76F4-455E-8B15-06567F671AB0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Producer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0FD7E-7030-4F5A-93C3-2A95C92AD52E}"/>
              </a:ext>
            </a:extLst>
          </p:cNvPr>
          <p:cNvSpPr txBox="1"/>
          <p:nvPr/>
        </p:nvSpPr>
        <p:spPr>
          <a:xfrm>
            <a:off x="3139952" y="320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E6B80E-8088-4E4B-8C46-57C0D7088D65}"/>
              </a:ext>
            </a:extLst>
          </p:cNvPr>
          <p:cNvSpPr txBox="1"/>
          <p:nvPr/>
        </p:nvSpPr>
        <p:spPr>
          <a:xfrm>
            <a:off x="3857682" y="306024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定向发送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730D2-F934-47F1-BD3F-10FA4795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465"/>
            <a:ext cx="12192000" cy="48777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740290-38EE-48DE-BBA4-596F44C13B49}"/>
              </a:ext>
            </a:extLst>
          </p:cNvPr>
          <p:cNvSpPr txBox="1"/>
          <p:nvPr/>
        </p:nvSpPr>
        <p:spPr>
          <a:xfrm>
            <a:off x="5335418" y="306024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资源隔离</a:t>
            </a:r>
          </a:p>
        </p:txBody>
      </p:sp>
    </p:spTree>
    <p:extLst>
      <p:ext uri="{BB962C8B-B14F-4D97-AF65-F5344CB8AC3E}">
        <p14:creationId xmlns:p14="http://schemas.microsoft.com/office/powerpoint/2010/main" val="128095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912665-76F4-455E-8B15-06567F671AB0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Producer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0FD7E-7030-4F5A-93C3-2A95C92AD52E}"/>
              </a:ext>
            </a:extLst>
          </p:cNvPr>
          <p:cNvSpPr txBox="1"/>
          <p:nvPr/>
        </p:nvSpPr>
        <p:spPr>
          <a:xfrm>
            <a:off x="3139952" y="320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CABEAE-DFC5-45DF-86D6-542509955CA4}"/>
              </a:ext>
            </a:extLst>
          </p:cNvPr>
          <p:cNvSpPr txBox="1"/>
          <p:nvPr/>
        </p:nvSpPr>
        <p:spPr>
          <a:xfrm>
            <a:off x="3854711" y="262786"/>
            <a:ext cx="2476694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断流，当消费者异常时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18B26-30C8-459C-AE6C-C0E43CA5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44" y="724239"/>
            <a:ext cx="66929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0DB2F5-CA7C-4269-A7DE-9DD1B562DDB1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B21FBA-C107-48DE-A064-E96E9165A0C1}"/>
              </a:ext>
            </a:extLst>
          </p:cNvPr>
          <p:cNvSpPr txBox="1"/>
          <p:nvPr/>
        </p:nvSpPr>
        <p:spPr>
          <a:xfrm>
            <a:off x="7239939" y="465765"/>
            <a:ext cx="4952061" cy="369332"/>
          </a:xfrm>
          <a:prstGeom prst="rect">
            <a:avLst/>
          </a:prstGeom>
          <a:noFill/>
          <a:ln w="6350"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Push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0AD917-6011-4356-B0F2-154AF08C83A1}"/>
              </a:ext>
            </a:extLst>
          </p:cNvPr>
          <p:cNvSpPr txBox="1"/>
          <p:nvPr/>
        </p:nvSpPr>
        <p:spPr>
          <a:xfrm>
            <a:off x="7239939" y="828457"/>
            <a:ext cx="4952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</a:t>
            </a:r>
            <a:r>
              <a:rPr lang="zh-CN" altLang="en-US" sz="1600"/>
              <a:t>、因为流量是</a:t>
            </a:r>
            <a:r>
              <a:rPr lang="en-US" altLang="zh-CN" sz="1600"/>
              <a:t>broker</a:t>
            </a:r>
            <a:r>
              <a:rPr lang="zh-CN" altLang="en-US" sz="1600"/>
              <a:t>控制，很难控制各个消费者的</a:t>
            </a:r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broker</a:t>
            </a:r>
            <a:r>
              <a:rPr lang="zh-CN" altLang="en-US" sz="1600"/>
              <a:t>不知道消费者是否能够消费更多消息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、虽然目标是让消费者最大速率消费消息，但当消费者处理消息速度赶不上消息推送速度时，消费者就会出问题</a:t>
            </a:r>
            <a:endParaRPr lang="en-US" altLang="zh-CN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655205-7B63-45D1-B452-36FF72B18737}"/>
              </a:ext>
            </a:extLst>
          </p:cNvPr>
          <p:cNvSpPr txBox="1"/>
          <p:nvPr/>
        </p:nvSpPr>
        <p:spPr>
          <a:xfrm>
            <a:off x="7239938" y="2403178"/>
            <a:ext cx="4952061" cy="369332"/>
          </a:xfrm>
          <a:prstGeom prst="rect">
            <a:avLst/>
          </a:prstGeom>
          <a:noFill/>
          <a:ln w="6350"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Pull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615A92-87BB-4547-8852-834D14765D84}"/>
              </a:ext>
            </a:extLst>
          </p:cNvPr>
          <p:cNvSpPr txBox="1"/>
          <p:nvPr/>
        </p:nvSpPr>
        <p:spPr>
          <a:xfrm>
            <a:off x="7239939" y="2772510"/>
            <a:ext cx="4952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</a:t>
            </a:r>
            <a:r>
              <a:rPr lang="zh-CN" altLang="en-US" sz="1600"/>
              <a:t>、消费者可以自己控制接收消息速率，当消费者繁忙时，可以阻塞消息消费</a:t>
            </a:r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、消费者充分利用会使代码复杂度提高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、但是如果没有消息的时候，消费者会处于死循环中，等待新消息到达，因此，需要阻塞机制，减少不必要的消耗</a:t>
            </a:r>
            <a:endParaRPr lang="en-US" altLang="zh-CN" sz="16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104F34-66C8-48F6-9E60-7C3BD94C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6" y="158750"/>
            <a:ext cx="6527800" cy="66992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A1F0C0E-5284-41DA-B152-C64E1F063BFF}"/>
              </a:ext>
            </a:extLst>
          </p:cNvPr>
          <p:cNvSpPr txBox="1"/>
          <p:nvPr/>
        </p:nvSpPr>
        <p:spPr>
          <a:xfrm>
            <a:off x="3139952" y="320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1D009C-E201-46C0-A9BF-80FFA0EA18DA}"/>
              </a:ext>
            </a:extLst>
          </p:cNvPr>
          <p:cNvSpPr txBox="1"/>
          <p:nvPr/>
        </p:nvSpPr>
        <p:spPr>
          <a:xfrm>
            <a:off x="0" y="5903893"/>
            <a:ext cx="1955215" cy="95410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rgbClr val="FF0000"/>
                </a:solidFill>
              </a:rPr>
              <a:t>可以通过自定义</a:t>
            </a:r>
            <a:r>
              <a:rPr lang="en-US" altLang="zh-CN" sz="800">
                <a:solidFill>
                  <a:srgbClr val="FF0000"/>
                </a:solidFill>
              </a:rPr>
              <a:t>Partition</a:t>
            </a:r>
            <a:r>
              <a:rPr lang="zh-CN" altLang="en-US" sz="800">
                <a:solidFill>
                  <a:srgbClr val="FF0000"/>
                </a:solidFill>
              </a:rPr>
              <a:t>分配策略，使一个</a:t>
            </a:r>
            <a:r>
              <a:rPr lang="en-US" altLang="zh-CN" sz="800">
                <a:solidFill>
                  <a:srgbClr val="FF0000"/>
                </a:solidFill>
              </a:rPr>
              <a:t>partition</a:t>
            </a:r>
            <a:r>
              <a:rPr lang="zh-CN" altLang="en-US" sz="800">
                <a:solidFill>
                  <a:srgbClr val="FF0000"/>
                </a:solidFill>
              </a:rPr>
              <a:t>可以分配给多个</a:t>
            </a:r>
            <a:r>
              <a:rPr lang="en-US" altLang="zh-CN" sz="800">
                <a:solidFill>
                  <a:srgbClr val="FF0000"/>
                </a:solidFill>
              </a:rPr>
              <a:t>Customer</a:t>
            </a:r>
          </a:p>
          <a:p>
            <a:pPr algn="l"/>
            <a:r>
              <a:rPr lang="zh-CN" altLang="en-US" sz="800">
                <a:solidFill>
                  <a:srgbClr val="FF0000"/>
                </a:solidFill>
              </a:rPr>
              <a:t>极端情况下，所有</a:t>
            </a:r>
            <a:r>
              <a:rPr lang="en-US" altLang="zh-CN" sz="800">
                <a:solidFill>
                  <a:srgbClr val="FF0000"/>
                </a:solidFill>
              </a:rPr>
              <a:t>group</a:t>
            </a:r>
            <a:r>
              <a:rPr lang="zh-CN" altLang="en-US" sz="800">
                <a:solidFill>
                  <a:srgbClr val="FF0000"/>
                </a:solidFill>
              </a:rPr>
              <a:t>内所有</a:t>
            </a:r>
            <a:r>
              <a:rPr lang="en-US" altLang="zh-CN" sz="800">
                <a:solidFill>
                  <a:srgbClr val="FF0000"/>
                </a:solidFill>
              </a:rPr>
              <a:t>customer</a:t>
            </a:r>
            <a:r>
              <a:rPr lang="zh-CN" altLang="en-US" sz="800">
                <a:solidFill>
                  <a:srgbClr val="FF0000"/>
                </a:solidFill>
              </a:rPr>
              <a:t>都可以消费订阅的</a:t>
            </a:r>
            <a:r>
              <a:rPr lang="en-US" altLang="zh-CN" sz="800">
                <a:solidFill>
                  <a:srgbClr val="FF0000"/>
                </a:solidFill>
              </a:rPr>
              <a:t>Topic</a:t>
            </a:r>
            <a:r>
              <a:rPr lang="zh-CN" altLang="en-US" sz="800">
                <a:solidFill>
                  <a:srgbClr val="FF0000"/>
                </a:solidFill>
              </a:rPr>
              <a:t>的所有</a:t>
            </a:r>
            <a:r>
              <a:rPr lang="en-US" altLang="zh-CN" sz="800">
                <a:solidFill>
                  <a:srgbClr val="FF0000"/>
                </a:solidFill>
              </a:rPr>
              <a:t>Partition</a:t>
            </a:r>
            <a:r>
              <a:rPr lang="zh-CN" altLang="en-US" sz="800">
                <a:solidFill>
                  <a:srgbClr val="FF0000"/>
                </a:solidFill>
              </a:rPr>
              <a:t>，实现</a:t>
            </a:r>
            <a:r>
              <a:rPr lang="en-US" altLang="zh-CN" sz="800">
                <a:solidFill>
                  <a:srgbClr val="FF0000"/>
                </a:solidFill>
              </a:rPr>
              <a:t>group</a:t>
            </a:r>
            <a:r>
              <a:rPr lang="zh-CN" altLang="en-US" sz="800">
                <a:solidFill>
                  <a:srgbClr val="FF0000"/>
                </a:solidFill>
              </a:rPr>
              <a:t>内广播功能，但这会造成</a:t>
            </a:r>
            <a:r>
              <a:rPr lang="en-US" altLang="zh-CN" sz="800">
                <a:solidFill>
                  <a:srgbClr val="FF0000"/>
                </a:solidFill>
              </a:rPr>
              <a:t>customer</a:t>
            </a:r>
            <a:r>
              <a:rPr lang="zh-CN" altLang="en-US" sz="800">
                <a:solidFill>
                  <a:srgbClr val="FF0000"/>
                </a:solidFill>
              </a:rPr>
              <a:t>之间提交的</a:t>
            </a:r>
            <a:r>
              <a:rPr lang="en-US" altLang="zh-CN" sz="800">
                <a:solidFill>
                  <a:srgbClr val="FF0000"/>
                </a:solidFill>
              </a:rPr>
              <a:t>offset</a:t>
            </a:r>
            <a:r>
              <a:rPr lang="zh-CN" altLang="en-US" sz="800">
                <a:solidFill>
                  <a:srgbClr val="FF0000"/>
                </a:solidFill>
              </a:rPr>
              <a:t>冲突，需要将</a:t>
            </a:r>
            <a:r>
              <a:rPr lang="en-US" altLang="zh-CN" sz="800">
                <a:solidFill>
                  <a:srgbClr val="FF0000"/>
                </a:solidFill>
              </a:rPr>
              <a:t>offset</a:t>
            </a:r>
            <a:r>
              <a:rPr lang="zh-CN" altLang="en-US" sz="800">
                <a:solidFill>
                  <a:srgbClr val="FF0000"/>
                </a:solidFill>
              </a:rPr>
              <a:t>维护外额外空间中</a:t>
            </a:r>
            <a:endParaRPr lang="zh-CN" altLang="en-US" sz="8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1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95138E-BBC0-47BA-9F67-13524FEE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016000"/>
            <a:ext cx="779145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0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再均衡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5C8AE1-C530-4432-A5E7-2803563ECCDD}"/>
              </a:ext>
            </a:extLst>
          </p:cNvPr>
          <p:cNvSpPr txBox="1"/>
          <p:nvPr/>
        </p:nvSpPr>
        <p:spPr>
          <a:xfrm>
            <a:off x="1083288" y="1242763"/>
            <a:ext cx="9742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、是指分区的所有权从一个消费者转移到另一个消费者的行为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、为消费组具备高可用和伸缩性提供保障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、再均衡发生期间，消费组内的消费者无法读取消息，即当前消费组不可用，消费者当前的状态也会丢失（</a:t>
            </a:r>
            <a:r>
              <a:rPr lang="en-US" altLang="zh-CN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STW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、尽量避免不必要的再均衡发生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062E6-4538-4B8A-A224-67645E5D439C}"/>
              </a:ext>
            </a:extLst>
          </p:cNvPr>
          <p:cNvSpPr txBox="1"/>
          <p:nvPr/>
        </p:nvSpPr>
        <p:spPr>
          <a:xfrm>
            <a:off x="1083288" y="907435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02E0D6-DDE6-43B8-BAD9-652900AF5259}"/>
              </a:ext>
            </a:extLst>
          </p:cNvPr>
          <p:cNvSpPr txBox="1"/>
          <p:nvPr/>
        </p:nvSpPr>
        <p:spPr>
          <a:xfrm>
            <a:off x="1083287" y="2656967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再均衡触发条件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9D36FF-E810-4C9B-AA01-6B2ACEABBA7F}"/>
              </a:ext>
            </a:extLst>
          </p:cNvPr>
          <p:cNvSpPr txBox="1"/>
          <p:nvPr/>
        </p:nvSpPr>
        <p:spPr>
          <a:xfrm>
            <a:off x="1083286" y="3031051"/>
            <a:ext cx="97426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、有新的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加入消费组</a:t>
            </a:r>
          </a:p>
          <a:p>
            <a:pPr marR="0" algn="l" rtl="0"/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、有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宕机下线，不一定是真的下线，有可能是长时间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、网络延迟长时间未向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GroupCoordinator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发送心跳等，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GroupCoordinator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均会认为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已经下线</a:t>
            </a:r>
          </a:p>
          <a:p>
            <a:pPr marR="0" algn="l" rtl="0"/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、有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主动退出消费组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即发送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LeaveGroupRequest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，比如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取消订阅了某些主题</a:t>
            </a:r>
          </a:p>
          <a:p>
            <a:pPr marR="0" algn="l" rtl="0"/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GoupCoordinator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节点发生了变更</a:t>
            </a:r>
          </a:p>
          <a:p>
            <a:pPr marR="0" algn="l" rtl="0"/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组内所订阅的任一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Topic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Topic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Partition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数量发生了变化</a:t>
            </a:r>
          </a:p>
          <a:p>
            <a:pPr marR="0" algn="l" rtl="0"/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、如果消费组在获取更多消息之前可以空闲的时间量超过参数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max.poll.interval.ms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值，则消费组也被视为丢失，触发再平衡</a:t>
            </a:r>
          </a:p>
          <a:p>
            <a:pPr marR="0" algn="l" rtl="0"/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发送异常，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GroupCoordinator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会等待一段时间，确认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丢失后才会触发再均衡，这个等待时间由参数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session.timeout.ms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参数控制，这个参数值必须在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broker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group.min.session.time.out.ms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group.max.session.time.out.ms</a:t>
            </a:r>
            <a:r>
              <a:rPr lang="zh-CN" altLang="en-US" sz="14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值允许的范围内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0505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再均衡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第一阶段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84D3A4-594A-4221-947A-20C604D6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00" y="641940"/>
            <a:ext cx="10595700" cy="60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7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再均衡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第二阶段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D2BE03-C77F-4D2E-AA15-1FB2637A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05" y="689500"/>
            <a:ext cx="7770172" cy="61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再均衡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第三阶段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191B4-BDF1-4607-8A63-0F7BEB5D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00" y="674384"/>
            <a:ext cx="9965695" cy="61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再均衡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第四阶段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07C6AC-555A-46C0-A66A-563231AA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00" y="783998"/>
            <a:ext cx="7423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25C73A-8F49-4ECE-8F92-F2029B495833}"/>
              </a:ext>
            </a:extLst>
          </p:cNvPr>
          <p:cNvSpPr txBox="1"/>
          <p:nvPr/>
        </p:nvSpPr>
        <p:spPr>
          <a:xfrm>
            <a:off x="1143590" y="80698"/>
            <a:ext cx="18191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800" dirty="0"/>
              <a:t>Kafka</a:t>
            </a:r>
            <a:endParaRPr lang="zh-CN" altLang="en-US" sz="5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C34B9-35FC-46B9-9532-B01AAD48B666}"/>
              </a:ext>
            </a:extLst>
          </p:cNvPr>
          <p:cNvSpPr txBox="1"/>
          <p:nvPr/>
        </p:nvSpPr>
        <p:spPr>
          <a:xfrm>
            <a:off x="4844847" y="3335768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资源隔离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EB12D0-6735-4F68-8034-26C2B3924DEB}"/>
              </a:ext>
            </a:extLst>
          </p:cNvPr>
          <p:cNvSpPr txBox="1"/>
          <p:nvPr/>
        </p:nvSpPr>
        <p:spPr>
          <a:xfrm>
            <a:off x="4545545" y="2491562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定向发送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A8B804-1800-4451-8633-7950735A8265}"/>
              </a:ext>
            </a:extLst>
          </p:cNvPr>
          <p:cNvSpPr txBox="1"/>
          <p:nvPr/>
        </p:nvSpPr>
        <p:spPr>
          <a:xfrm>
            <a:off x="5574244" y="2926262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定向消费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42673C-4C75-4733-94F4-3B05AC71A66E}"/>
              </a:ext>
            </a:extLst>
          </p:cNvPr>
          <p:cNvSpPr txBox="1"/>
          <p:nvPr/>
        </p:nvSpPr>
        <p:spPr>
          <a:xfrm>
            <a:off x="6231041" y="2491561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Pull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Push?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E44F6D-CBB0-4F00-A2D9-41A5EB5168BA}"/>
              </a:ext>
            </a:extLst>
          </p:cNvPr>
          <p:cNvSpPr txBox="1"/>
          <p:nvPr/>
        </p:nvSpPr>
        <p:spPr>
          <a:xfrm>
            <a:off x="2860552" y="504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能做什么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4E6FEC-A8A7-4C74-A57F-FF0C3823E40F}"/>
              </a:ext>
            </a:extLst>
          </p:cNvPr>
          <p:cNvSpPr txBox="1"/>
          <p:nvPr/>
        </p:nvSpPr>
        <p:spPr>
          <a:xfrm>
            <a:off x="3969811" y="2936141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定时器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2F0D20-9486-471A-B91E-99C1E77DD45B}"/>
              </a:ext>
            </a:extLst>
          </p:cNvPr>
          <p:cNvSpPr txBox="1"/>
          <p:nvPr/>
        </p:nvSpPr>
        <p:spPr>
          <a:xfrm>
            <a:off x="6450544" y="3331952"/>
            <a:ext cx="1316566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断流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369A21-6373-4B07-9857-139DF74BF0C6}"/>
              </a:ext>
            </a:extLst>
          </p:cNvPr>
          <p:cNvSpPr txBox="1"/>
          <p:nvPr/>
        </p:nvSpPr>
        <p:spPr>
          <a:xfrm>
            <a:off x="7240060" y="2938469"/>
            <a:ext cx="1316566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数据回归</a:t>
            </a:r>
          </a:p>
        </p:txBody>
      </p:sp>
    </p:spTree>
    <p:extLst>
      <p:ext uri="{BB962C8B-B14F-4D97-AF65-F5344CB8AC3E}">
        <p14:creationId xmlns:p14="http://schemas.microsoft.com/office/powerpoint/2010/main" val="2479196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分区分配策略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RangeAssignor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(Default)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C8A3D1-DDB8-49B5-A1F7-D65F356018B3}"/>
              </a:ext>
            </a:extLst>
          </p:cNvPr>
          <p:cNvSpPr txBox="1"/>
          <p:nvPr/>
        </p:nvSpPr>
        <p:spPr>
          <a:xfrm>
            <a:off x="1189900" y="797222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8C6EFB-0B09-4C78-82D5-B0E9DB5286C5}"/>
              </a:ext>
            </a:extLst>
          </p:cNvPr>
          <p:cNvSpPr txBox="1"/>
          <p:nvPr/>
        </p:nvSpPr>
        <p:spPr>
          <a:xfrm>
            <a:off x="1189899" y="1184884"/>
            <a:ext cx="9742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1</a:t>
            </a:r>
            <a:r>
              <a:rPr lang="zh-CN" altLang="en-US" sz="1400"/>
              <a:t>、基本原理</a:t>
            </a:r>
            <a:endParaRPr lang="en-US" altLang="zh-CN" sz="1400"/>
          </a:p>
          <a:p>
            <a:pPr algn="l"/>
            <a:r>
              <a:rPr lang="en-US" altLang="zh-CN" sz="1400"/>
              <a:t>1.1</a:t>
            </a:r>
            <a:r>
              <a:rPr lang="zh-CN" altLang="en-US" sz="1400"/>
              <a:t>、按照</a:t>
            </a:r>
            <a:r>
              <a:rPr lang="en-US" altLang="zh-CN" sz="1400"/>
              <a:t>Customer</a:t>
            </a:r>
            <a:r>
              <a:rPr lang="zh-CN" altLang="en-US" sz="1400"/>
              <a:t>总数和</a:t>
            </a:r>
            <a:r>
              <a:rPr lang="en-US" altLang="zh-CN" sz="1400"/>
              <a:t>Partition</a:t>
            </a:r>
            <a:r>
              <a:rPr lang="zh-CN" altLang="en-US" sz="1400"/>
              <a:t>总数进行整除运算来获得一个跨度</a:t>
            </a:r>
            <a:endParaRPr lang="en-US" altLang="zh-CN" sz="1400"/>
          </a:p>
          <a:p>
            <a:pPr algn="l"/>
            <a:r>
              <a:rPr lang="en-US" altLang="zh-CN" sz="1400"/>
              <a:t>1.2</a:t>
            </a:r>
            <a:r>
              <a:rPr lang="zh-CN" altLang="en-US" sz="1400"/>
              <a:t>、将</a:t>
            </a:r>
            <a:r>
              <a:rPr lang="en-US" altLang="zh-CN" sz="1400"/>
              <a:t>Partition</a:t>
            </a:r>
            <a:r>
              <a:rPr lang="zh-CN" altLang="en-US" sz="1400"/>
              <a:t>按照跨度进行平均分配，以保证</a:t>
            </a:r>
            <a:r>
              <a:rPr lang="en-US" altLang="zh-CN" sz="1400"/>
              <a:t>Partition</a:t>
            </a:r>
            <a:r>
              <a:rPr lang="zh-CN" altLang="en-US" sz="1400"/>
              <a:t>尽可能均匀地分配给所有的</a:t>
            </a:r>
            <a:r>
              <a:rPr lang="en-US" altLang="zh-CN" sz="1400"/>
              <a:t>Customer</a:t>
            </a:r>
          </a:p>
          <a:p>
            <a:pPr algn="l"/>
            <a:r>
              <a:rPr lang="en-US" altLang="zh-CN" sz="1400"/>
              <a:t>2</a:t>
            </a:r>
            <a:r>
              <a:rPr lang="zh-CN" altLang="en-US" sz="1400"/>
              <a:t>、对于每个</a:t>
            </a:r>
            <a:r>
              <a:rPr lang="en-US" altLang="zh-CN" sz="1400"/>
              <a:t>Topic</a:t>
            </a:r>
          </a:p>
          <a:p>
            <a:pPr algn="l"/>
            <a:r>
              <a:rPr lang="en-US" altLang="zh-CN" sz="1400"/>
              <a:t>2.1</a:t>
            </a:r>
            <a:r>
              <a:rPr lang="zh-CN" altLang="en-US" sz="1400"/>
              <a:t>、会将</a:t>
            </a:r>
            <a:r>
              <a:rPr lang="en-US" altLang="zh-CN" sz="1400"/>
              <a:t>Group</a:t>
            </a:r>
            <a:r>
              <a:rPr lang="zh-CN" altLang="en-US" sz="1400"/>
              <a:t>内所有订阅这个</a:t>
            </a:r>
            <a:r>
              <a:rPr lang="en-US" altLang="zh-CN" sz="1400"/>
              <a:t>Topic</a:t>
            </a:r>
            <a:r>
              <a:rPr lang="zh-CN" altLang="en-US" sz="1400"/>
              <a:t>的</a:t>
            </a:r>
            <a:r>
              <a:rPr lang="en-US" altLang="zh-CN" sz="1400"/>
              <a:t>Customer</a:t>
            </a:r>
            <a:r>
              <a:rPr lang="zh-CN" altLang="en-US" sz="1400"/>
              <a:t>按照名称的字典排序</a:t>
            </a:r>
            <a:endParaRPr lang="en-US" altLang="zh-CN" sz="1400"/>
          </a:p>
          <a:p>
            <a:pPr algn="l"/>
            <a:r>
              <a:rPr lang="en-US" altLang="zh-CN" sz="1400"/>
              <a:t>2.2</a:t>
            </a:r>
            <a:r>
              <a:rPr lang="zh-CN" altLang="en-US" sz="1400"/>
              <a:t>、为每个</a:t>
            </a:r>
            <a:r>
              <a:rPr lang="en-US" altLang="zh-CN" sz="1400"/>
              <a:t>Customer</a:t>
            </a:r>
            <a:r>
              <a:rPr lang="zh-CN" altLang="en-US" sz="1400"/>
              <a:t>划分固定的分区范围</a:t>
            </a:r>
            <a:endParaRPr lang="en-US" altLang="zh-CN" sz="1400"/>
          </a:p>
          <a:p>
            <a:pPr algn="l"/>
            <a:r>
              <a:rPr lang="en-US" altLang="zh-CN" sz="1400"/>
              <a:t>2.3</a:t>
            </a:r>
            <a:r>
              <a:rPr lang="zh-CN" altLang="en-US" sz="1400"/>
              <a:t>、如果不够平均分配，那么排序靠前的</a:t>
            </a:r>
            <a:r>
              <a:rPr lang="en-US" altLang="zh-CN" sz="1400"/>
              <a:t>Customer</a:t>
            </a:r>
            <a:r>
              <a:rPr lang="zh-CN" altLang="en-US" sz="1400"/>
              <a:t>会被多分配一个</a:t>
            </a:r>
            <a:r>
              <a:rPr lang="en-US" altLang="zh-CN" sz="1400"/>
              <a:t>Partition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789358-6119-4399-A142-4C13855165DF}"/>
              </a:ext>
            </a:extLst>
          </p:cNvPr>
          <p:cNvSpPr txBox="1"/>
          <p:nvPr/>
        </p:nvSpPr>
        <p:spPr>
          <a:xfrm>
            <a:off x="1195366" y="3415783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665D75-5CFD-4CBD-A99A-CD3FA9DF5748}"/>
                  </a:ext>
                </a:extLst>
              </p:cNvPr>
              <p:cNvSpPr txBox="1"/>
              <p:nvPr/>
            </p:nvSpPr>
            <p:spPr>
              <a:xfrm>
                <a:off x="1328546" y="2732605"/>
                <a:ext cx="9604017" cy="59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假设</a:t>
                </a:r>
                <a:r>
                  <a:rPr lang="en-US" altLang="zh-CN" sz="1400"/>
                  <a:t>p=Partition</a:t>
                </a:r>
                <a:r>
                  <a:rPr lang="zh-CN" altLang="en-US" sz="1400"/>
                  <a:t>，</a:t>
                </a:r>
                <a:r>
                  <a:rPr lang="en-US" altLang="zh-CN" sz="1400"/>
                  <a:t>c=Customer</a:t>
                </a:r>
                <a:r>
                  <a:rPr lang="zh-CN" altLang="en-US" sz="1400"/>
                  <a:t>数量，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zh-CN" altLang="en-US" sz="1400"/>
                  <a:t>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b="0" i="0" smtClean="0"/>
                      <m:t>% 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sz="1400"/>
                  <a:t>， 那么前</a:t>
                </a:r>
                <a:r>
                  <a:rPr lang="en-US" altLang="zh-CN" sz="1400"/>
                  <a:t>m</a:t>
                </a:r>
                <a:r>
                  <a:rPr lang="zh-CN" altLang="en-US" sz="1400"/>
                  <a:t>个</a:t>
                </a:r>
                <a:r>
                  <a:rPr lang="en-US" altLang="zh-CN" sz="1400"/>
                  <a:t>Customer</a:t>
                </a:r>
                <a:r>
                  <a:rPr lang="zh-CN" altLang="en-US" sz="1400"/>
                  <a:t>每个分配</a:t>
                </a:r>
                <a:r>
                  <a:rPr lang="en-US" altLang="zh-CN" sz="1400"/>
                  <a:t>n+1</a:t>
                </a:r>
                <a:r>
                  <a:rPr lang="zh-CN" altLang="en-US" sz="1400"/>
                  <a:t>个</a:t>
                </a:r>
                <a:r>
                  <a:rPr lang="en-US" altLang="zh-CN" sz="1400"/>
                  <a:t>Partition</a:t>
                </a:r>
                <a:r>
                  <a:rPr lang="zh-CN" altLang="en-US" sz="1400"/>
                  <a:t>，后面的</a:t>
                </a:r>
                <a:r>
                  <a:rPr lang="en-US" altLang="zh-CN" sz="1400"/>
                  <a:t>(c-m)</a:t>
                </a:r>
                <a:r>
                  <a:rPr lang="zh-CN" altLang="en-US" sz="1400"/>
                  <a:t>个</a:t>
                </a:r>
                <a:r>
                  <a:rPr lang="en-US" altLang="zh-CN" sz="1400"/>
                  <a:t>Customer</a:t>
                </a:r>
                <a:r>
                  <a:rPr lang="zh-CN" altLang="en-US" sz="1400"/>
                  <a:t>每个分配</a:t>
                </a:r>
                <a:r>
                  <a:rPr lang="en-US" altLang="zh-CN" sz="1400"/>
                  <a:t>n</a:t>
                </a:r>
                <a:r>
                  <a:rPr lang="zh-CN" altLang="en-US" sz="1400"/>
                  <a:t>个分区</a:t>
                </a:r>
                <a:endParaRPr lang="zh-CN" altLang="en-US" sz="1400" dirty="0" err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665D75-5CFD-4CBD-A99A-CD3FA9D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46" y="2732605"/>
                <a:ext cx="9604017" cy="596061"/>
              </a:xfrm>
              <a:prstGeom prst="rect">
                <a:avLst/>
              </a:prstGeom>
              <a:blipFill>
                <a:blip r:embed="rId2"/>
                <a:stretch>
                  <a:fillRect l="-190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EC62B82-471D-4DF7-A46D-8B9D3F4A0BEB}"/>
              </a:ext>
            </a:extLst>
          </p:cNvPr>
          <p:cNvSpPr txBox="1"/>
          <p:nvPr/>
        </p:nvSpPr>
        <p:spPr>
          <a:xfrm>
            <a:off x="1184433" y="3770739"/>
            <a:ext cx="9748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假设</a:t>
            </a:r>
            <a:r>
              <a:rPr lang="en-US" altLang="zh-CN" sz="1400"/>
              <a:t>Group</a:t>
            </a:r>
            <a:r>
              <a:rPr lang="zh-CN" altLang="en-US" sz="1400"/>
              <a:t>内有</a:t>
            </a:r>
            <a:r>
              <a:rPr lang="en-US" altLang="zh-CN" sz="1400"/>
              <a:t>2</a:t>
            </a:r>
            <a:r>
              <a:rPr lang="zh-CN" altLang="en-US" sz="1400"/>
              <a:t>个</a:t>
            </a:r>
            <a:r>
              <a:rPr lang="en-US" altLang="zh-CN" sz="1400"/>
              <a:t>customer</a:t>
            </a:r>
            <a:r>
              <a:rPr lang="zh-CN" altLang="en-US" sz="1400"/>
              <a:t> </a:t>
            </a:r>
            <a:r>
              <a:rPr lang="en-US" altLang="zh-CN" sz="1400"/>
              <a:t>C0</a:t>
            </a:r>
            <a:r>
              <a:rPr lang="zh-CN" altLang="en-US" sz="1400"/>
              <a:t>和</a:t>
            </a:r>
            <a:r>
              <a:rPr lang="en-US" altLang="zh-CN" sz="1400"/>
              <a:t>C1</a:t>
            </a:r>
            <a:r>
              <a:rPr lang="zh-CN" altLang="en-US" sz="1400"/>
              <a:t>，都订阅了</a:t>
            </a:r>
            <a:r>
              <a:rPr lang="en-US" altLang="zh-CN" sz="1400"/>
              <a:t>Topic t0</a:t>
            </a:r>
            <a:r>
              <a:rPr lang="zh-CN" altLang="en-US" sz="1400"/>
              <a:t>和</a:t>
            </a:r>
            <a:r>
              <a:rPr lang="en-US" altLang="zh-CN" sz="1400"/>
              <a:t>t1</a:t>
            </a:r>
            <a:r>
              <a:rPr lang="zh-CN" altLang="en-US" sz="1400"/>
              <a:t>，且每个</a:t>
            </a:r>
            <a:r>
              <a:rPr lang="en-US" altLang="zh-CN" sz="1400"/>
              <a:t>Topic</a:t>
            </a:r>
            <a:r>
              <a:rPr lang="zh-CN" altLang="en-US" sz="1400"/>
              <a:t>都有</a:t>
            </a:r>
            <a:r>
              <a:rPr lang="en-US" altLang="zh-CN" sz="1400"/>
              <a:t>4</a:t>
            </a:r>
            <a:r>
              <a:rPr lang="zh-CN" altLang="en-US" sz="1400"/>
              <a:t>个</a:t>
            </a:r>
            <a:r>
              <a:rPr lang="en-US" altLang="zh-CN" sz="1400"/>
              <a:t>Partition</a:t>
            </a:r>
            <a:r>
              <a:rPr lang="zh-CN" altLang="en-US" sz="1400"/>
              <a:t>，分配结果为：</a:t>
            </a:r>
            <a:endParaRPr lang="en-US" altLang="zh-CN" sz="1400"/>
          </a:p>
          <a:p>
            <a:pPr algn="l"/>
            <a:r>
              <a:rPr lang="en-US" altLang="zh-CN" sz="1400"/>
              <a:t>C0</a:t>
            </a:r>
            <a:r>
              <a:rPr lang="zh-CN" altLang="en-US" sz="1400"/>
              <a:t>：</a:t>
            </a:r>
            <a:r>
              <a:rPr lang="en-US" altLang="zh-CN" sz="1400"/>
              <a:t>t0p0,t0p1,t1p0,t1p1</a:t>
            </a:r>
          </a:p>
          <a:p>
            <a:pPr algn="l"/>
            <a:r>
              <a:rPr lang="en-US" altLang="zh-CN" sz="1400"/>
              <a:t>C1</a:t>
            </a:r>
            <a:r>
              <a:rPr lang="zh-CN" altLang="en-US" sz="1400"/>
              <a:t>：</a:t>
            </a:r>
            <a:r>
              <a:rPr lang="en-US" altLang="zh-CN" sz="1400"/>
              <a:t>t0p2,t0p3,t1p2,t1p3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E1E29A-866E-4D3E-B3B0-178D7D07D42C}"/>
              </a:ext>
            </a:extLst>
          </p:cNvPr>
          <p:cNvSpPr txBox="1"/>
          <p:nvPr/>
        </p:nvSpPr>
        <p:spPr>
          <a:xfrm>
            <a:off x="1184431" y="4681621"/>
            <a:ext cx="9748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假设</a:t>
            </a:r>
            <a:r>
              <a:rPr lang="en-US" altLang="zh-CN" sz="1400"/>
              <a:t>Group</a:t>
            </a:r>
            <a:r>
              <a:rPr lang="zh-CN" altLang="en-US" sz="1400"/>
              <a:t>内有</a:t>
            </a:r>
            <a:r>
              <a:rPr lang="en-US" altLang="zh-CN" sz="1400"/>
              <a:t>2</a:t>
            </a:r>
            <a:r>
              <a:rPr lang="zh-CN" altLang="en-US" sz="1400"/>
              <a:t>个</a:t>
            </a:r>
            <a:r>
              <a:rPr lang="en-US" altLang="zh-CN" sz="1400"/>
              <a:t>customer</a:t>
            </a:r>
            <a:r>
              <a:rPr lang="zh-CN" altLang="en-US" sz="1400"/>
              <a:t> </a:t>
            </a:r>
            <a:r>
              <a:rPr lang="en-US" altLang="zh-CN" sz="1400"/>
              <a:t>C0</a:t>
            </a:r>
            <a:r>
              <a:rPr lang="zh-CN" altLang="en-US" sz="1400"/>
              <a:t>和</a:t>
            </a:r>
            <a:r>
              <a:rPr lang="en-US" altLang="zh-CN" sz="1400"/>
              <a:t>C1</a:t>
            </a:r>
            <a:r>
              <a:rPr lang="zh-CN" altLang="en-US" sz="1400"/>
              <a:t>，都订阅了</a:t>
            </a:r>
            <a:r>
              <a:rPr lang="en-US" altLang="zh-CN" sz="1400"/>
              <a:t>Topic t0</a:t>
            </a:r>
            <a:r>
              <a:rPr lang="zh-CN" altLang="en-US" sz="1400"/>
              <a:t>和</a:t>
            </a:r>
            <a:r>
              <a:rPr lang="en-US" altLang="zh-CN" sz="1400"/>
              <a:t>t1</a:t>
            </a:r>
            <a:r>
              <a:rPr lang="zh-CN" altLang="en-US" sz="1400"/>
              <a:t>，且每个</a:t>
            </a:r>
            <a:r>
              <a:rPr lang="en-US" altLang="zh-CN" sz="1400"/>
              <a:t>Topic</a:t>
            </a:r>
            <a:r>
              <a:rPr lang="zh-CN" altLang="en-US" sz="1400"/>
              <a:t>都有</a:t>
            </a:r>
            <a:r>
              <a:rPr lang="en-US" altLang="zh-CN" sz="1400"/>
              <a:t>3</a:t>
            </a:r>
            <a:r>
              <a:rPr lang="zh-CN" altLang="en-US" sz="1400"/>
              <a:t>个</a:t>
            </a:r>
            <a:r>
              <a:rPr lang="en-US" altLang="zh-CN" sz="1400"/>
              <a:t>Partition</a:t>
            </a:r>
            <a:r>
              <a:rPr lang="zh-CN" altLang="en-US" sz="1400"/>
              <a:t>，分配结果为：</a:t>
            </a:r>
            <a:endParaRPr lang="en-US" altLang="zh-CN" sz="1400"/>
          </a:p>
          <a:p>
            <a:pPr algn="l"/>
            <a:r>
              <a:rPr lang="en-US" altLang="zh-CN" sz="1400"/>
              <a:t>C0</a:t>
            </a:r>
            <a:r>
              <a:rPr lang="zh-CN" altLang="en-US" sz="1400"/>
              <a:t>：</a:t>
            </a:r>
            <a:r>
              <a:rPr lang="en-US" altLang="zh-CN" sz="1400"/>
              <a:t>t0p0,t0p1,t1p0,t1p1</a:t>
            </a:r>
          </a:p>
          <a:p>
            <a:pPr algn="l"/>
            <a:r>
              <a:rPr lang="en-US" altLang="zh-CN" sz="1400"/>
              <a:t>C1</a:t>
            </a:r>
            <a:r>
              <a:rPr lang="zh-CN" altLang="en-US" sz="1400"/>
              <a:t>：</a:t>
            </a:r>
            <a:r>
              <a:rPr lang="en-US" altLang="zh-CN" sz="1400"/>
              <a:t>t0p2,t1p2</a:t>
            </a:r>
          </a:p>
        </p:txBody>
      </p:sp>
    </p:spTree>
    <p:extLst>
      <p:ext uri="{BB962C8B-B14F-4D97-AF65-F5344CB8AC3E}">
        <p14:creationId xmlns:p14="http://schemas.microsoft.com/office/powerpoint/2010/main" val="106805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分区分配策略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——RoundRobinAssignor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C8A3D1-DDB8-49B5-A1F7-D65F356018B3}"/>
              </a:ext>
            </a:extLst>
          </p:cNvPr>
          <p:cNvSpPr txBox="1"/>
          <p:nvPr/>
        </p:nvSpPr>
        <p:spPr>
          <a:xfrm>
            <a:off x="1189900" y="797222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789358-6119-4399-A142-4C13855165DF}"/>
              </a:ext>
            </a:extLst>
          </p:cNvPr>
          <p:cNvSpPr txBox="1"/>
          <p:nvPr/>
        </p:nvSpPr>
        <p:spPr>
          <a:xfrm>
            <a:off x="1189899" y="2804977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5238D8-C935-48BC-A4F6-AFCE456D2900}"/>
              </a:ext>
            </a:extLst>
          </p:cNvPr>
          <p:cNvSpPr txBox="1"/>
          <p:nvPr/>
        </p:nvSpPr>
        <p:spPr>
          <a:xfrm>
            <a:off x="1189901" y="1204539"/>
            <a:ext cx="9742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1</a:t>
            </a:r>
            <a:r>
              <a:rPr lang="zh-CN" altLang="en-US" sz="1400"/>
              <a:t>、基础原理</a:t>
            </a:r>
            <a:endParaRPr lang="en-US" altLang="zh-CN" sz="1400"/>
          </a:p>
          <a:p>
            <a:pPr algn="l"/>
            <a:r>
              <a:rPr lang="en-US" altLang="zh-CN" sz="1400"/>
              <a:t>1.1</a:t>
            </a:r>
            <a:r>
              <a:rPr lang="zh-CN" altLang="en-US" sz="1400"/>
              <a:t>、将</a:t>
            </a:r>
            <a:r>
              <a:rPr lang="en-US" altLang="zh-CN" sz="1400"/>
              <a:t>Goup</a:t>
            </a:r>
            <a:r>
              <a:rPr lang="zh-CN" altLang="en-US" sz="1400"/>
              <a:t>内所有</a:t>
            </a:r>
            <a:r>
              <a:rPr lang="en-US" altLang="zh-CN" sz="1400"/>
              <a:t>Customer</a:t>
            </a:r>
            <a:r>
              <a:rPr lang="zh-CN" altLang="en-US" sz="1400"/>
              <a:t>和</a:t>
            </a:r>
            <a:r>
              <a:rPr lang="en-US" altLang="zh-CN" sz="1400"/>
              <a:t>Customer</a:t>
            </a:r>
            <a:r>
              <a:rPr lang="zh-CN" altLang="en-US" sz="1400"/>
              <a:t>订阅的所有</a:t>
            </a:r>
            <a:r>
              <a:rPr lang="en-US" altLang="zh-CN" sz="1400"/>
              <a:t>Topic</a:t>
            </a:r>
            <a:r>
              <a:rPr lang="zh-CN" altLang="en-US" sz="1400"/>
              <a:t>的</a:t>
            </a:r>
            <a:r>
              <a:rPr lang="en-US" altLang="zh-CN" sz="1400"/>
              <a:t>Partition</a:t>
            </a:r>
            <a:r>
              <a:rPr lang="zh-CN" altLang="en-US" sz="1400"/>
              <a:t>按照字典排序</a:t>
            </a:r>
            <a:endParaRPr lang="en-US" altLang="zh-CN" sz="1400"/>
          </a:p>
          <a:p>
            <a:pPr algn="l"/>
            <a:r>
              <a:rPr lang="en-US" altLang="zh-CN" sz="1400"/>
              <a:t>1.2</a:t>
            </a:r>
            <a:r>
              <a:rPr lang="zh-CN" altLang="en-US" sz="1400"/>
              <a:t>、通过轮询方式逐个将</a:t>
            </a:r>
            <a:r>
              <a:rPr lang="en-US" altLang="zh-CN" sz="1400"/>
              <a:t>Partition</a:t>
            </a:r>
            <a:r>
              <a:rPr lang="zh-CN" altLang="en-US" sz="1400"/>
              <a:t>依次分配给每个</a:t>
            </a:r>
            <a:r>
              <a:rPr lang="en-US" altLang="zh-CN" sz="1400"/>
              <a:t>Customer</a:t>
            </a:r>
          </a:p>
          <a:p>
            <a:pPr algn="l"/>
            <a:r>
              <a:rPr lang="en-US" altLang="zh-CN" sz="1400"/>
              <a:t>2</a:t>
            </a:r>
            <a:r>
              <a:rPr lang="zh-CN" altLang="en-US" sz="1400"/>
              <a:t>、如果同一个</a:t>
            </a:r>
            <a:r>
              <a:rPr lang="en-US" altLang="zh-CN" sz="1400"/>
              <a:t>Group</a:t>
            </a:r>
            <a:r>
              <a:rPr lang="zh-CN" altLang="en-US" sz="1400"/>
              <a:t>内所有的</a:t>
            </a:r>
            <a:r>
              <a:rPr lang="en-US" altLang="zh-CN" sz="1400"/>
              <a:t>Customer</a:t>
            </a:r>
            <a:r>
              <a:rPr lang="zh-CN" altLang="en-US" sz="1400"/>
              <a:t>的订阅信息都是相同的，那么此策略</a:t>
            </a:r>
            <a:r>
              <a:rPr lang="en-US" altLang="zh-CN" sz="1400"/>
              <a:t>Partition</a:t>
            </a:r>
            <a:r>
              <a:rPr lang="zh-CN" altLang="en-US" sz="1400"/>
              <a:t>分配会是均匀的</a:t>
            </a:r>
            <a:endParaRPr lang="en-US" altLang="zh-CN" sz="1400"/>
          </a:p>
          <a:p>
            <a:pPr algn="l"/>
            <a:r>
              <a:rPr lang="en-US" altLang="zh-CN" sz="1400"/>
              <a:t>3</a:t>
            </a:r>
            <a:r>
              <a:rPr lang="zh-CN" altLang="en-US" sz="1400"/>
              <a:t>、如果同一个</a:t>
            </a:r>
            <a:r>
              <a:rPr lang="en-US" altLang="zh-CN" sz="1400"/>
              <a:t>Group</a:t>
            </a:r>
            <a:r>
              <a:rPr lang="zh-CN" altLang="en-US" sz="1400"/>
              <a:t>内所有的</a:t>
            </a:r>
            <a:r>
              <a:rPr lang="en-US" altLang="zh-CN" sz="1400"/>
              <a:t>Customer</a:t>
            </a:r>
            <a:r>
              <a:rPr lang="zh-CN" altLang="en-US" sz="1400"/>
              <a:t>的订阅信息不是相同的</a:t>
            </a:r>
            <a:endParaRPr lang="en-US" altLang="zh-CN" sz="1400"/>
          </a:p>
          <a:p>
            <a:pPr algn="l"/>
            <a:r>
              <a:rPr lang="en-US" altLang="zh-CN" sz="1400"/>
              <a:t>3.1</a:t>
            </a:r>
            <a:r>
              <a:rPr lang="zh-CN" altLang="en-US" sz="1400"/>
              <a:t>、在执行分配时不是完全的轮询分配，有可能导致分配不均</a:t>
            </a:r>
            <a:endParaRPr lang="en-US" altLang="zh-CN" sz="1400"/>
          </a:p>
          <a:p>
            <a:pPr algn="l"/>
            <a:r>
              <a:rPr lang="en-US" altLang="zh-CN" sz="1400"/>
              <a:t>3.2</a:t>
            </a:r>
            <a:r>
              <a:rPr lang="zh-CN" altLang="en-US" sz="1400"/>
              <a:t>、如果某个</a:t>
            </a:r>
            <a:r>
              <a:rPr lang="en-US" altLang="zh-CN" sz="1400"/>
              <a:t>Customer</a:t>
            </a:r>
            <a:r>
              <a:rPr lang="zh-CN" altLang="en-US" sz="1400"/>
              <a:t>没有订阅</a:t>
            </a:r>
            <a:r>
              <a:rPr lang="en-US" altLang="zh-CN" sz="1400"/>
              <a:t>Group</a:t>
            </a:r>
            <a:r>
              <a:rPr lang="zh-CN" altLang="en-US" sz="1400"/>
              <a:t>内的某个</a:t>
            </a:r>
            <a:r>
              <a:rPr lang="en-US" altLang="zh-CN" sz="1400"/>
              <a:t>Topic</a:t>
            </a:r>
            <a:r>
              <a:rPr lang="zh-CN" altLang="en-US" sz="1400"/>
              <a:t>，那么此时这个</a:t>
            </a:r>
            <a:r>
              <a:rPr lang="en-US" altLang="zh-CN" sz="1400"/>
              <a:t>Customer</a:t>
            </a:r>
            <a:r>
              <a:rPr lang="zh-CN" altLang="en-US" sz="1400"/>
              <a:t>将分配不到这个</a:t>
            </a:r>
            <a:r>
              <a:rPr lang="en-US" altLang="zh-CN" sz="1400"/>
              <a:t>Topic</a:t>
            </a:r>
            <a:r>
              <a:rPr lang="zh-CN" altLang="en-US" sz="1400"/>
              <a:t>任何</a:t>
            </a:r>
            <a:r>
              <a:rPr lang="en-US" altLang="zh-CN" sz="1400"/>
              <a:t>Partition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01AB9D-3C3E-4E70-B3DF-B7C712B120AD}"/>
              </a:ext>
            </a:extLst>
          </p:cNvPr>
          <p:cNvSpPr txBox="1"/>
          <p:nvPr/>
        </p:nvSpPr>
        <p:spPr>
          <a:xfrm>
            <a:off x="1189899" y="3216514"/>
            <a:ext cx="97426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如果同一个</a:t>
            </a:r>
            <a:r>
              <a:rPr lang="en-US" altLang="zh-CN" sz="1400"/>
              <a:t>Group</a:t>
            </a:r>
            <a:r>
              <a:rPr lang="zh-CN" altLang="en-US" sz="1400"/>
              <a:t>内所有的</a:t>
            </a:r>
            <a:r>
              <a:rPr lang="en-US" altLang="zh-CN" sz="1400"/>
              <a:t>Customer</a:t>
            </a:r>
            <a:r>
              <a:rPr lang="zh-CN" altLang="en-US" sz="1400"/>
              <a:t>的订阅信息都是相同的</a:t>
            </a:r>
            <a:endParaRPr lang="en-US" altLang="zh-CN" sz="1400"/>
          </a:p>
          <a:p>
            <a:r>
              <a:rPr lang="zh-CN" altLang="en-US" sz="1400"/>
              <a:t>假设</a:t>
            </a:r>
            <a:r>
              <a:rPr lang="en-US" altLang="zh-CN" sz="1400"/>
              <a:t>Group</a:t>
            </a:r>
            <a:r>
              <a:rPr lang="zh-CN" altLang="en-US" sz="1400"/>
              <a:t>内有</a:t>
            </a:r>
            <a:r>
              <a:rPr lang="en-US" altLang="zh-CN" sz="1400"/>
              <a:t>2</a:t>
            </a:r>
            <a:r>
              <a:rPr lang="zh-CN" altLang="en-US" sz="1400"/>
              <a:t>个</a:t>
            </a:r>
            <a:r>
              <a:rPr lang="en-US" altLang="zh-CN" sz="1400"/>
              <a:t>customer</a:t>
            </a:r>
            <a:r>
              <a:rPr lang="zh-CN" altLang="en-US" sz="1400"/>
              <a:t> </a:t>
            </a:r>
            <a:r>
              <a:rPr lang="en-US" altLang="zh-CN" sz="1400"/>
              <a:t>C0</a:t>
            </a:r>
            <a:r>
              <a:rPr lang="zh-CN" altLang="en-US" sz="1400"/>
              <a:t>和</a:t>
            </a:r>
            <a:r>
              <a:rPr lang="en-US" altLang="zh-CN" sz="1400"/>
              <a:t>C1</a:t>
            </a:r>
            <a:r>
              <a:rPr lang="zh-CN" altLang="en-US" sz="1400"/>
              <a:t>，都订阅了</a:t>
            </a:r>
            <a:r>
              <a:rPr lang="en-US" altLang="zh-CN" sz="1400"/>
              <a:t>Topic t0</a:t>
            </a:r>
            <a:r>
              <a:rPr lang="zh-CN" altLang="en-US" sz="1400"/>
              <a:t>和</a:t>
            </a:r>
            <a:r>
              <a:rPr lang="en-US" altLang="zh-CN" sz="1400"/>
              <a:t>t1</a:t>
            </a:r>
            <a:r>
              <a:rPr lang="zh-CN" altLang="en-US" sz="1400"/>
              <a:t>，且每个</a:t>
            </a:r>
            <a:r>
              <a:rPr lang="en-US" altLang="zh-CN" sz="1400"/>
              <a:t>Topic</a:t>
            </a:r>
            <a:r>
              <a:rPr lang="zh-CN" altLang="en-US" sz="1400"/>
              <a:t>都有</a:t>
            </a:r>
            <a:r>
              <a:rPr lang="en-US" altLang="zh-CN" sz="1400"/>
              <a:t>3</a:t>
            </a:r>
            <a:r>
              <a:rPr lang="zh-CN" altLang="en-US" sz="1400"/>
              <a:t>个</a:t>
            </a:r>
            <a:r>
              <a:rPr lang="en-US" altLang="zh-CN" sz="1400"/>
              <a:t>Partition</a:t>
            </a:r>
            <a:r>
              <a:rPr lang="zh-CN" altLang="en-US" sz="1400"/>
              <a:t>，分配结果为：</a:t>
            </a:r>
            <a:endParaRPr lang="en-US" altLang="zh-CN" sz="1400"/>
          </a:p>
          <a:p>
            <a:pPr algn="l"/>
            <a:r>
              <a:rPr lang="en-US" altLang="zh-CN" sz="1400"/>
              <a:t>C0</a:t>
            </a:r>
            <a:r>
              <a:rPr lang="zh-CN" altLang="en-US" sz="1400"/>
              <a:t>：</a:t>
            </a:r>
            <a:r>
              <a:rPr lang="en-US" altLang="zh-CN" sz="1400"/>
              <a:t>t0p0,t0p2,t1p1</a:t>
            </a:r>
          </a:p>
          <a:p>
            <a:pPr algn="l"/>
            <a:r>
              <a:rPr lang="en-US" altLang="zh-CN" sz="1400"/>
              <a:t>C1</a:t>
            </a:r>
            <a:r>
              <a:rPr lang="zh-CN" altLang="en-US" sz="1400"/>
              <a:t>：</a:t>
            </a:r>
            <a:r>
              <a:rPr lang="en-US" altLang="zh-CN" sz="1400"/>
              <a:t>t0p1,t1p0,t1p2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9FB04F-599D-4CE3-AAAA-1234F5C1FABD}"/>
              </a:ext>
            </a:extLst>
          </p:cNvPr>
          <p:cNvSpPr txBox="1"/>
          <p:nvPr/>
        </p:nvSpPr>
        <p:spPr>
          <a:xfrm>
            <a:off x="1189898" y="4290603"/>
            <a:ext cx="97426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如果同一个</a:t>
            </a:r>
            <a:r>
              <a:rPr lang="en-US" altLang="zh-CN" sz="1400"/>
              <a:t>Group</a:t>
            </a:r>
            <a:r>
              <a:rPr lang="zh-CN" altLang="en-US" sz="1400"/>
              <a:t>内所有的</a:t>
            </a:r>
            <a:r>
              <a:rPr lang="en-US" altLang="zh-CN" sz="1400"/>
              <a:t>Customer</a:t>
            </a:r>
            <a:r>
              <a:rPr lang="zh-CN" altLang="en-US" sz="1400"/>
              <a:t>的订阅信息不是相同的</a:t>
            </a:r>
            <a:endParaRPr lang="en-US" altLang="zh-CN" sz="1400"/>
          </a:p>
          <a:p>
            <a:r>
              <a:rPr lang="zh-CN" altLang="en-US" sz="1400"/>
              <a:t>假设</a:t>
            </a:r>
            <a:r>
              <a:rPr lang="en-US" altLang="zh-CN" sz="1400"/>
              <a:t>Group</a:t>
            </a:r>
            <a:r>
              <a:rPr lang="zh-CN" altLang="en-US" sz="1400"/>
              <a:t>内有</a:t>
            </a:r>
            <a:r>
              <a:rPr lang="en-US" altLang="zh-CN" sz="1400"/>
              <a:t>3</a:t>
            </a:r>
            <a:r>
              <a:rPr lang="zh-CN" altLang="en-US" sz="1400"/>
              <a:t>个</a:t>
            </a:r>
            <a:r>
              <a:rPr lang="en-US" altLang="zh-CN" sz="1400"/>
              <a:t>customer</a:t>
            </a:r>
            <a:r>
              <a:rPr lang="zh-CN" altLang="en-US" sz="1400"/>
              <a:t> </a:t>
            </a:r>
            <a:r>
              <a:rPr lang="en-US" altLang="zh-CN" sz="1400"/>
              <a:t>C0</a:t>
            </a:r>
            <a:r>
              <a:rPr lang="zh-CN" altLang="en-US" sz="1400"/>
              <a:t>、</a:t>
            </a:r>
            <a:r>
              <a:rPr lang="en-US" altLang="zh-CN" sz="1400"/>
              <a:t>C1</a:t>
            </a:r>
            <a:r>
              <a:rPr lang="zh-CN" altLang="en-US" sz="1400"/>
              <a:t>、</a:t>
            </a:r>
            <a:r>
              <a:rPr lang="en-US" altLang="zh-CN" sz="1400"/>
              <a:t>C2</a:t>
            </a:r>
            <a:r>
              <a:rPr lang="zh-CN" altLang="en-US" sz="1400"/>
              <a:t>，它们共订阅了</a:t>
            </a:r>
            <a:r>
              <a:rPr lang="en-US" altLang="zh-CN" sz="1400"/>
              <a:t>3</a:t>
            </a:r>
            <a:r>
              <a:rPr lang="zh-CN" altLang="en-US" sz="1400"/>
              <a:t>个</a:t>
            </a:r>
            <a:r>
              <a:rPr lang="en-US" altLang="zh-CN" sz="1400"/>
              <a:t>Topic t0</a:t>
            </a:r>
            <a:r>
              <a:rPr lang="zh-CN" altLang="en-US" sz="1400"/>
              <a:t>、</a:t>
            </a:r>
            <a:r>
              <a:rPr lang="en-US" altLang="zh-CN" sz="1400"/>
              <a:t>t1</a:t>
            </a:r>
            <a:r>
              <a:rPr lang="zh-CN" altLang="en-US" sz="1400"/>
              <a:t>、</a:t>
            </a:r>
            <a:r>
              <a:rPr lang="en-US" altLang="zh-CN" sz="1400"/>
              <a:t>t2</a:t>
            </a:r>
            <a:r>
              <a:rPr lang="zh-CN" altLang="en-US" sz="1400"/>
              <a:t>，这</a:t>
            </a:r>
            <a:r>
              <a:rPr lang="en-US" altLang="zh-CN" sz="1400"/>
              <a:t>3</a:t>
            </a:r>
            <a:r>
              <a:rPr lang="zh-CN" altLang="en-US" sz="1400"/>
              <a:t>个</a:t>
            </a:r>
            <a:r>
              <a:rPr lang="en-US" altLang="zh-CN" sz="1400"/>
              <a:t>Topic</a:t>
            </a:r>
            <a:r>
              <a:rPr lang="zh-CN" altLang="en-US" sz="1400"/>
              <a:t>分别有</a:t>
            </a:r>
            <a:r>
              <a:rPr lang="en-US" altLang="zh-CN" sz="1400"/>
              <a:t>1,2,3</a:t>
            </a:r>
            <a:r>
              <a:rPr lang="zh-CN" altLang="en-US" sz="1400"/>
              <a:t>个分区，即整个</a:t>
            </a:r>
            <a:r>
              <a:rPr lang="en-US" altLang="zh-CN" sz="1400"/>
              <a:t>Group</a:t>
            </a:r>
            <a:r>
              <a:rPr lang="zh-CN" altLang="en-US" sz="1400"/>
              <a:t>订阅了</a:t>
            </a:r>
            <a:r>
              <a:rPr lang="en-US" altLang="zh-CN" sz="1400"/>
              <a:t>t0p0</a:t>
            </a:r>
            <a:r>
              <a:rPr lang="zh-CN" altLang="en-US" sz="1400"/>
              <a:t>、</a:t>
            </a:r>
            <a:r>
              <a:rPr lang="en-US" altLang="zh-CN" sz="1400"/>
              <a:t> t1p0</a:t>
            </a:r>
            <a:r>
              <a:rPr lang="zh-CN" altLang="en-US" sz="1400"/>
              <a:t>、</a:t>
            </a:r>
            <a:r>
              <a:rPr lang="en-US" altLang="zh-CN" sz="1400"/>
              <a:t> t1p1</a:t>
            </a:r>
            <a:r>
              <a:rPr lang="zh-CN" altLang="en-US" sz="1400"/>
              <a:t>、</a:t>
            </a:r>
            <a:r>
              <a:rPr lang="en-US" altLang="zh-CN" sz="1400"/>
              <a:t> t2p0</a:t>
            </a:r>
            <a:r>
              <a:rPr lang="zh-CN" altLang="en-US" sz="1400"/>
              <a:t>、</a:t>
            </a:r>
            <a:r>
              <a:rPr lang="en-US" altLang="zh-CN" sz="1400"/>
              <a:t> t2p1</a:t>
            </a:r>
            <a:r>
              <a:rPr lang="zh-CN" altLang="en-US" sz="1400"/>
              <a:t>、</a:t>
            </a:r>
            <a:r>
              <a:rPr lang="en-US" altLang="zh-CN" sz="1400"/>
              <a:t> t2p2</a:t>
            </a:r>
            <a:r>
              <a:rPr lang="zh-CN" altLang="en-US" sz="1400"/>
              <a:t>这</a:t>
            </a:r>
            <a:r>
              <a:rPr lang="en-US" altLang="zh-CN" sz="1400"/>
              <a:t>6</a:t>
            </a:r>
            <a:r>
              <a:rPr lang="zh-CN" altLang="en-US" sz="1400"/>
              <a:t>个</a:t>
            </a:r>
            <a:r>
              <a:rPr lang="en-US" altLang="zh-CN" sz="1400"/>
              <a:t>Partition</a:t>
            </a:r>
            <a:r>
              <a:rPr lang="zh-CN" altLang="en-US" sz="1400"/>
              <a:t>，实际</a:t>
            </a:r>
            <a:r>
              <a:rPr lang="en-US" altLang="zh-CN" sz="1400"/>
              <a:t>C0</a:t>
            </a:r>
            <a:r>
              <a:rPr lang="zh-CN" altLang="en-US" sz="1400"/>
              <a:t>订阅</a:t>
            </a:r>
            <a:r>
              <a:rPr lang="en-US" altLang="zh-CN" sz="1400"/>
              <a:t>t1</a:t>
            </a:r>
            <a:r>
              <a:rPr lang="zh-CN" altLang="en-US" sz="1400"/>
              <a:t>，</a:t>
            </a:r>
            <a:r>
              <a:rPr lang="en-US" altLang="zh-CN" sz="1400"/>
              <a:t>C1</a:t>
            </a:r>
            <a:r>
              <a:rPr lang="zh-CN" altLang="en-US" sz="1400"/>
              <a:t>订阅</a:t>
            </a:r>
            <a:r>
              <a:rPr lang="en-US" altLang="zh-CN" sz="1400"/>
              <a:t>t0</a:t>
            </a:r>
            <a:r>
              <a:rPr lang="zh-CN" altLang="en-US" sz="1400"/>
              <a:t>和</a:t>
            </a:r>
            <a:r>
              <a:rPr lang="en-US" altLang="zh-CN" sz="1400"/>
              <a:t>t1</a:t>
            </a:r>
            <a:r>
              <a:rPr lang="zh-CN" altLang="en-US" sz="1400"/>
              <a:t>，</a:t>
            </a:r>
            <a:r>
              <a:rPr lang="en-US" altLang="zh-CN" sz="1400"/>
              <a:t>C2</a:t>
            </a:r>
            <a:r>
              <a:rPr lang="zh-CN" altLang="en-US" sz="1400"/>
              <a:t>订阅</a:t>
            </a:r>
            <a:r>
              <a:rPr lang="en-US" altLang="zh-CN" sz="1400"/>
              <a:t>t0</a:t>
            </a:r>
            <a:r>
              <a:rPr lang="zh-CN" altLang="en-US" sz="1400"/>
              <a:t>、</a:t>
            </a:r>
            <a:r>
              <a:rPr lang="en-US" altLang="zh-CN" sz="1400"/>
              <a:t>t1</a:t>
            </a:r>
            <a:r>
              <a:rPr lang="zh-CN" altLang="en-US" sz="1400"/>
              <a:t>、</a:t>
            </a:r>
            <a:r>
              <a:rPr lang="en-US" altLang="zh-CN" sz="1400"/>
              <a:t>t2</a:t>
            </a:r>
          </a:p>
          <a:p>
            <a:r>
              <a:rPr lang="zh-CN" altLang="en-US" sz="1400"/>
              <a:t>具分配结果为：</a:t>
            </a:r>
            <a:endParaRPr lang="en-US" altLang="zh-CN" sz="1400"/>
          </a:p>
          <a:p>
            <a:pPr algn="l"/>
            <a:r>
              <a:rPr lang="en-US" altLang="zh-CN" sz="1400"/>
              <a:t>C0</a:t>
            </a:r>
            <a:r>
              <a:rPr lang="zh-CN" altLang="en-US" sz="1400"/>
              <a:t>：</a:t>
            </a:r>
            <a:r>
              <a:rPr lang="en-US" altLang="zh-CN" sz="1400"/>
              <a:t>t0p0</a:t>
            </a:r>
          </a:p>
          <a:p>
            <a:pPr algn="l"/>
            <a:r>
              <a:rPr lang="en-US" altLang="zh-CN" sz="1400"/>
              <a:t>C1</a:t>
            </a:r>
            <a:r>
              <a:rPr lang="zh-CN" altLang="en-US" sz="1400"/>
              <a:t>：</a:t>
            </a:r>
            <a:r>
              <a:rPr lang="en-US" altLang="zh-CN" sz="1400"/>
              <a:t>t1p0</a:t>
            </a:r>
          </a:p>
          <a:p>
            <a:pPr algn="l"/>
            <a:r>
              <a:rPr lang="en-US" altLang="zh-CN" sz="1400"/>
              <a:t>C2</a:t>
            </a:r>
            <a:r>
              <a:rPr lang="zh-CN" altLang="en-US" sz="1400"/>
              <a:t>：</a:t>
            </a:r>
            <a:r>
              <a:rPr lang="en-US" altLang="zh-CN" sz="1400"/>
              <a:t>t1p1</a:t>
            </a:r>
            <a:r>
              <a:rPr lang="zh-CN" altLang="en-US" sz="1400"/>
              <a:t>、</a:t>
            </a:r>
            <a:r>
              <a:rPr lang="en-US" altLang="zh-CN" sz="1400"/>
              <a:t>t2p0</a:t>
            </a:r>
            <a:r>
              <a:rPr lang="zh-CN" altLang="en-US" sz="1400"/>
              <a:t>、</a:t>
            </a:r>
            <a:r>
              <a:rPr lang="en-US" altLang="zh-CN" sz="1400"/>
              <a:t>t2p1</a:t>
            </a:r>
            <a:r>
              <a:rPr lang="zh-CN" altLang="en-US" sz="1400"/>
              <a:t>、</a:t>
            </a:r>
            <a:r>
              <a:rPr lang="en-US" altLang="zh-CN" sz="1400"/>
              <a:t>t2p2</a:t>
            </a:r>
          </a:p>
        </p:txBody>
      </p:sp>
    </p:spTree>
    <p:extLst>
      <p:ext uri="{BB962C8B-B14F-4D97-AF65-F5344CB8AC3E}">
        <p14:creationId xmlns:p14="http://schemas.microsoft.com/office/powerpoint/2010/main" val="245218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分区分配策略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StickyAssignor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C8A3D1-DDB8-49B5-A1F7-D65F356018B3}"/>
              </a:ext>
            </a:extLst>
          </p:cNvPr>
          <p:cNvSpPr txBox="1"/>
          <p:nvPr/>
        </p:nvSpPr>
        <p:spPr>
          <a:xfrm>
            <a:off x="1189900" y="797222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8C6EFB-0B09-4C78-82D5-B0E9DB5286C5}"/>
              </a:ext>
            </a:extLst>
          </p:cNvPr>
          <p:cNvSpPr txBox="1"/>
          <p:nvPr/>
        </p:nvSpPr>
        <p:spPr>
          <a:xfrm>
            <a:off x="1189900" y="1107073"/>
            <a:ext cx="974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、主要目的：</a:t>
            </a:r>
            <a:endParaRPr lang="en-US" altLang="zh-CN"/>
          </a:p>
          <a:p>
            <a:pPr algn="l"/>
            <a:r>
              <a:rPr lang="en-US" altLang="zh-CN"/>
              <a:t>1.1</a:t>
            </a:r>
            <a:r>
              <a:rPr lang="zh-CN" altLang="en-US"/>
              <a:t>、分区的分配要尽可能均匀</a:t>
            </a:r>
            <a:endParaRPr lang="en-US" altLang="zh-CN"/>
          </a:p>
          <a:p>
            <a:pPr algn="l"/>
            <a:r>
              <a:rPr lang="en-US" altLang="zh-CN"/>
              <a:t>1.2</a:t>
            </a:r>
            <a:r>
              <a:rPr lang="zh-CN" altLang="en-US"/>
              <a:t>、分区的分配尽可能与上次分配的保持相同</a:t>
            </a:r>
            <a:endParaRPr lang="en-US" altLang="zh-CN"/>
          </a:p>
          <a:p>
            <a:pPr algn="l"/>
            <a:r>
              <a:rPr lang="en-US" altLang="zh-CN"/>
              <a:t>1.3</a:t>
            </a:r>
            <a:r>
              <a:rPr lang="zh-CN" altLang="en-US"/>
              <a:t>、</a:t>
            </a:r>
            <a:r>
              <a:rPr lang="en-US" altLang="zh-CN"/>
              <a:t>1.1</a:t>
            </a:r>
            <a:r>
              <a:rPr lang="zh-CN" altLang="en-US"/>
              <a:t>与</a:t>
            </a:r>
            <a:r>
              <a:rPr lang="en-US" altLang="zh-CN"/>
              <a:t>1.2</a:t>
            </a:r>
            <a:r>
              <a:rPr lang="zh-CN" altLang="en-US"/>
              <a:t>冲突了，</a:t>
            </a:r>
            <a:r>
              <a:rPr lang="en-US" altLang="zh-CN"/>
              <a:t>1.1</a:t>
            </a:r>
            <a:r>
              <a:rPr lang="zh-CN" altLang="en-US"/>
              <a:t>优于</a:t>
            </a:r>
            <a:r>
              <a:rPr lang="en-US" altLang="zh-CN"/>
              <a:t>1.2</a:t>
            </a:r>
            <a:endParaRPr lang="zh-CN" altLang="en-US" dirty="0" err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789358-6119-4399-A142-4C13855165DF}"/>
              </a:ext>
            </a:extLst>
          </p:cNvPr>
          <p:cNvSpPr txBox="1"/>
          <p:nvPr/>
        </p:nvSpPr>
        <p:spPr>
          <a:xfrm>
            <a:off x="1189899" y="2401181"/>
            <a:ext cx="974266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78B27C-D21B-4628-B473-B76255CF18DC}"/>
              </a:ext>
            </a:extLst>
          </p:cNvPr>
          <p:cNvSpPr txBox="1"/>
          <p:nvPr/>
        </p:nvSpPr>
        <p:spPr>
          <a:xfrm>
            <a:off x="1189901" y="2804982"/>
            <a:ext cx="49061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如果同一个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内所有的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的订阅信息都是相同的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内有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，都订阅了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Topic t0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，且每个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Topic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都有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Partition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，分配结果为：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t0p0,t1p1,t3p0</a:t>
            </a: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t0p1,t2p0,t3p1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t1p0,t2p1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如果这时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丢失了，再均衡后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29710B-2163-4BD7-8862-61B7DCAD1C77}"/>
              </a:ext>
            </a:extLst>
          </p:cNvPr>
          <p:cNvSpPr txBox="1"/>
          <p:nvPr/>
        </p:nvSpPr>
        <p:spPr>
          <a:xfrm>
            <a:off x="1189901" y="5510821"/>
            <a:ext cx="2270624" cy="7386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RoundRobinAssignor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策略：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t0p0,t1p0,t2p0,t3p0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t0p1,t1p1,t2p1,t3p1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8A22AD-A011-469E-814E-AF22A8A84A70}"/>
              </a:ext>
            </a:extLst>
          </p:cNvPr>
          <p:cNvSpPr txBox="1"/>
          <p:nvPr/>
        </p:nvSpPr>
        <p:spPr>
          <a:xfrm>
            <a:off x="1189901" y="4696564"/>
            <a:ext cx="2270624" cy="7386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StickyAssignor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策略：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t0p0,t1p1,t3p0,t2p0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t1p0,t2p1,t0p1,t3p1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4940A0-38AE-43B5-8188-B551808FC4F0}"/>
              </a:ext>
            </a:extLst>
          </p:cNvPr>
          <p:cNvSpPr txBox="1"/>
          <p:nvPr/>
        </p:nvSpPr>
        <p:spPr>
          <a:xfrm>
            <a:off x="6146568" y="2770032"/>
            <a:ext cx="47859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如果同一个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内所有的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的订阅信息不是相同的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内有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customer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，都订阅了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Topic t0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，这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Topic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分别有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1,2,3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个分区，</a:t>
            </a:r>
            <a:r>
              <a:rPr lang="zh-CN" altLang="en-US" sz="1400"/>
              <a:t>实际</a:t>
            </a:r>
            <a:r>
              <a:rPr lang="en-US" altLang="zh-CN" sz="1400"/>
              <a:t>C0</a:t>
            </a:r>
            <a:r>
              <a:rPr lang="zh-CN" altLang="en-US" sz="1400"/>
              <a:t>订阅</a:t>
            </a:r>
            <a:r>
              <a:rPr lang="en-US" altLang="zh-CN" sz="1400"/>
              <a:t>t1</a:t>
            </a:r>
            <a:r>
              <a:rPr lang="zh-CN" altLang="en-US" sz="1400"/>
              <a:t>，</a:t>
            </a:r>
            <a:r>
              <a:rPr lang="en-US" altLang="zh-CN" sz="1400"/>
              <a:t>C1</a:t>
            </a:r>
            <a:r>
              <a:rPr lang="zh-CN" altLang="en-US" sz="1400"/>
              <a:t>订阅</a:t>
            </a:r>
            <a:r>
              <a:rPr lang="en-US" altLang="zh-CN" sz="1400"/>
              <a:t>t0</a:t>
            </a:r>
            <a:r>
              <a:rPr lang="zh-CN" altLang="en-US" sz="1400"/>
              <a:t>和</a:t>
            </a:r>
            <a:r>
              <a:rPr lang="en-US" altLang="zh-CN" sz="1400"/>
              <a:t>t1</a:t>
            </a:r>
            <a:r>
              <a:rPr lang="zh-CN" altLang="en-US" sz="1400"/>
              <a:t>，</a:t>
            </a:r>
            <a:r>
              <a:rPr lang="en-US" altLang="zh-CN" sz="1400"/>
              <a:t>C2</a:t>
            </a:r>
            <a:r>
              <a:rPr lang="zh-CN" altLang="en-US" sz="1400"/>
              <a:t>订阅</a:t>
            </a:r>
            <a:r>
              <a:rPr lang="en-US" altLang="zh-CN" sz="1400"/>
              <a:t>t0</a:t>
            </a:r>
            <a:r>
              <a:rPr lang="zh-CN" altLang="en-US" sz="1400"/>
              <a:t>、</a:t>
            </a:r>
            <a:r>
              <a:rPr lang="en-US" altLang="zh-CN" sz="1400"/>
              <a:t>t1</a:t>
            </a:r>
            <a:r>
              <a:rPr lang="zh-CN" altLang="en-US" sz="1400"/>
              <a:t>、</a:t>
            </a:r>
            <a:r>
              <a:rPr lang="en-US" altLang="zh-CN" sz="1400"/>
              <a:t>t2</a:t>
            </a:r>
            <a:r>
              <a:rPr lang="zh-CN" altLang="en-US" sz="1400"/>
              <a:t>，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分配结果为：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562DFE-8733-4D29-893E-304A769022A9}"/>
              </a:ext>
            </a:extLst>
          </p:cNvPr>
          <p:cNvSpPr txBox="1"/>
          <p:nvPr/>
        </p:nvSpPr>
        <p:spPr>
          <a:xfrm>
            <a:off x="9089654" y="5167796"/>
            <a:ext cx="2618187" cy="7386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RoundRobinAssignor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策略：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t1p1</a:t>
            </a: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35EC90-A703-4706-88A6-59C84211E560}"/>
              </a:ext>
            </a:extLst>
          </p:cNvPr>
          <p:cNvSpPr txBox="1"/>
          <p:nvPr/>
        </p:nvSpPr>
        <p:spPr>
          <a:xfrm>
            <a:off x="6188706" y="4781300"/>
            <a:ext cx="25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如果这时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丢失了，再均衡后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5BE23D-C486-4666-8A0E-9312A16852CE}"/>
              </a:ext>
            </a:extLst>
          </p:cNvPr>
          <p:cNvSpPr txBox="1"/>
          <p:nvPr/>
        </p:nvSpPr>
        <p:spPr>
          <a:xfrm>
            <a:off x="6237165" y="3738196"/>
            <a:ext cx="2618187" cy="954107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StickyAssignor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策略：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t0p0</a:t>
            </a: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t1p1</a:t>
            </a: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t2p2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396267E-CEBB-40C4-B3A2-332A6A064AE4}"/>
              </a:ext>
            </a:extLst>
          </p:cNvPr>
          <p:cNvCxnSpPr/>
          <p:nvPr/>
        </p:nvCxnSpPr>
        <p:spPr>
          <a:xfrm>
            <a:off x="6091786" y="2833514"/>
            <a:ext cx="0" cy="394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7F72D4C-5BDB-47F5-9CD4-18425C131EF8}"/>
              </a:ext>
            </a:extLst>
          </p:cNvPr>
          <p:cNvSpPr txBox="1"/>
          <p:nvPr/>
        </p:nvSpPr>
        <p:spPr>
          <a:xfrm>
            <a:off x="6243702" y="5178074"/>
            <a:ext cx="2618187" cy="7386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StickyAssignor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策略：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t1p1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t0p0</a:t>
            </a: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t2p2</a:t>
            </a:r>
          </a:p>
        </p:txBody>
      </p:sp>
    </p:spTree>
    <p:extLst>
      <p:ext uri="{BB962C8B-B14F-4D97-AF65-F5344CB8AC3E}">
        <p14:creationId xmlns:p14="http://schemas.microsoft.com/office/powerpoint/2010/main" val="387806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6B23DD-136F-4D6E-94AB-0F79D549986F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Consumer</a:t>
            </a:r>
            <a:endParaRPr lang="zh-CN" altLang="en-US" sz="3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BE64C4-AC7E-4E34-B50E-A597DE2CE79E}"/>
              </a:ext>
            </a:extLst>
          </p:cNvPr>
          <p:cNvSpPr txBox="1"/>
          <p:nvPr/>
        </p:nvSpPr>
        <p:spPr>
          <a:xfrm>
            <a:off x="1189899" y="870955"/>
            <a:ext cx="10469753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隶书" panose="02010509060101010101" pitchFamily="49" charset="-122"/>
                <a:ea typeface="隶书" panose="02010509060101010101" pitchFamily="49" charset="-122"/>
              </a:rPr>
              <a:t>group.id</a:t>
            </a:r>
            <a:endParaRPr lang="zh-CN" altLang="en-US" sz="1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D304B5-70D8-4B7C-B2D4-EC61AAEB1763}"/>
              </a:ext>
            </a:extLst>
          </p:cNvPr>
          <p:cNvSpPr txBox="1"/>
          <p:nvPr/>
        </p:nvSpPr>
        <p:spPr>
          <a:xfrm>
            <a:off x="3795444" y="8072911"/>
            <a:ext cx="4961885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i="0" err="1"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socket.connection.setup.timeout.max.ms</a:t>
            </a:r>
            <a:endParaRPr lang="zh-CN" altLang="en-US" sz="1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BE0FA63-19DD-4FF0-BA72-733A11E17F67}"/>
              </a:ext>
            </a:extLst>
          </p:cNvPr>
          <p:cNvSpPr txBox="1"/>
          <p:nvPr/>
        </p:nvSpPr>
        <p:spPr>
          <a:xfrm>
            <a:off x="3754096" y="7618418"/>
            <a:ext cx="2697073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隶书" panose="02010509060101010101" pitchFamily="49" charset="-122"/>
                <a:ea typeface="隶书" panose="02010509060101010101" pitchFamily="49" charset="-122"/>
              </a:rPr>
              <a:t>reconnect.backoff.ms</a:t>
            </a:r>
            <a:endParaRPr lang="zh-CN" altLang="en-US" sz="1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7C1FD5-7E6A-465B-84FA-182D26FCBDEC}"/>
              </a:ext>
            </a:extLst>
          </p:cNvPr>
          <p:cNvSpPr txBox="1"/>
          <p:nvPr/>
        </p:nvSpPr>
        <p:spPr>
          <a:xfrm>
            <a:off x="3139952" y="320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关键参数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B62D7D-053B-4FF2-8AD4-756976C7F4CD}"/>
              </a:ext>
            </a:extLst>
          </p:cNvPr>
          <p:cNvSpPr txBox="1"/>
          <p:nvPr/>
        </p:nvSpPr>
        <p:spPr>
          <a:xfrm>
            <a:off x="1189899" y="12123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消费组唯一标识</a:t>
            </a:r>
            <a:endParaRPr lang="zh-CN" altLang="en-US" sz="1200" dirty="0" err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10C1C4-5B75-44CE-B0FD-8503C0294957}"/>
              </a:ext>
            </a:extLst>
          </p:cNvPr>
          <p:cNvSpPr txBox="1"/>
          <p:nvPr/>
        </p:nvSpPr>
        <p:spPr>
          <a:xfrm>
            <a:off x="1189900" y="1525944"/>
            <a:ext cx="10469752" cy="307777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隶书" panose="02010509060101010101" pitchFamily="49" charset="-122"/>
                <a:ea typeface="隶书" panose="02010509060101010101" pitchFamily="49" charset="-122"/>
              </a:rPr>
              <a:t>fetch.min.bytes</a:t>
            </a:r>
            <a:endParaRPr lang="zh-CN" altLang="en-US" sz="1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537159-26C8-49EC-98CA-16FAD9C655E6}"/>
              </a:ext>
            </a:extLst>
          </p:cNvPr>
          <p:cNvSpPr txBox="1"/>
          <p:nvPr/>
        </p:nvSpPr>
        <p:spPr>
          <a:xfrm>
            <a:off x="1189900" y="2138189"/>
            <a:ext cx="10469752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隶书" panose="02010509060101010101" pitchFamily="49" charset="-122"/>
                <a:ea typeface="隶书" panose="02010509060101010101" pitchFamily="49" charset="-122"/>
              </a:rPr>
              <a:t>fetch.max.bytes</a:t>
            </a:r>
            <a:endParaRPr lang="zh-CN" altLang="en-US" sz="1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08320D-100E-4906-A390-49DBAE48F5C9}"/>
              </a:ext>
            </a:extLst>
          </p:cNvPr>
          <p:cNvSpPr txBox="1"/>
          <p:nvPr/>
        </p:nvSpPr>
        <p:spPr>
          <a:xfrm>
            <a:off x="1189900" y="1830412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指定消费者一次拉取消息的最小数据量，默认</a:t>
            </a:r>
            <a:r>
              <a:rPr lang="en-US" altLang="zh-CN" sz="1200"/>
              <a:t>1B</a:t>
            </a:r>
            <a:endParaRPr lang="zh-CN" altLang="en-US" sz="1200" dirty="0" err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2A9D86-57B1-4C15-AF2E-9B81BEED4460}"/>
              </a:ext>
            </a:extLst>
          </p:cNvPr>
          <p:cNvSpPr txBox="1"/>
          <p:nvPr/>
        </p:nvSpPr>
        <p:spPr>
          <a:xfrm>
            <a:off x="1189900" y="2450344"/>
            <a:ext cx="4499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指定消费者一次拉取消息的最大数据量，默认</a:t>
            </a:r>
            <a:r>
              <a:rPr lang="en-US" altLang="zh-CN" sz="1200"/>
              <a:t>52428800B</a:t>
            </a:r>
            <a:r>
              <a:rPr lang="zh-CN" altLang="en-US" sz="1200"/>
              <a:t>，</a:t>
            </a:r>
            <a:r>
              <a:rPr lang="en-US" altLang="zh-CN" sz="1200"/>
              <a:t>50MB</a:t>
            </a:r>
            <a:endParaRPr lang="zh-CN" altLang="en-US" sz="1200" dirty="0" err="1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4FE1DF-99BD-4342-9AE8-C5714372F618}"/>
              </a:ext>
            </a:extLst>
          </p:cNvPr>
          <p:cNvSpPr txBox="1"/>
          <p:nvPr/>
        </p:nvSpPr>
        <p:spPr>
          <a:xfrm>
            <a:off x="1189899" y="2759256"/>
            <a:ext cx="10469752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隶书" panose="02010509060101010101" pitchFamily="49" charset="-122"/>
                <a:ea typeface="隶书" panose="02010509060101010101" pitchFamily="49" charset="-122"/>
              </a:rPr>
              <a:t>fetch.max.wait.ms</a:t>
            </a:r>
            <a:endParaRPr lang="zh-CN" altLang="en-US" sz="1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9727C3-B093-491B-A241-F43C51B4912A}"/>
              </a:ext>
            </a:extLst>
          </p:cNvPr>
          <p:cNvSpPr txBox="1"/>
          <p:nvPr/>
        </p:nvSpPr>
        <p:spPr>
          <a:xfrm>
            <a:off x="1189899" y="3102189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指定拉取消息等待时间，默认</a:t>
            </a:r>
            <a:r>
              <a:rPr lang="en-US" altLang="zh-CN" sz="1200"/>
              <a:t>500ms</a:t>
            </a:r>
            <a:endParaRPr lang="zh-CN" altLang="en-US" sz="1200" dirty="0" err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A22CF1-E8EC-4C35-AA4A-AAD0DA5585D3}"/>
              </a:ext>
            </a:extLst>
          </p:cNvPr>
          <p:cNvSpPr txBox="1"/>
          <p:nvPr/>
        </p:nvSpPr>
        <p:spPr>
          <a:xfrm>
            <a:off x="1192302" y="3405501"/>
            <a:ext cx="10517733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隶书" panose="02010509060101010101" pitchFamily="49" charset="-122"/>
                <a:ea typeface="隶书" panose="02010509060101010101" pitchFamily="49" charset="-122"/>
              </a:rPr>
              <a:t>max.partition.fetch.bytes</a:t>
            </a:r>
            <a:endParaRPr lang="zh-CN" altLang="en-US" sz="1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2B2EB7-4371-435F-93BC-5930FFF2A8C5}"/>
              </a:ext>
            </a:extLst>
          </p:cNvPr>
          <p:cNvSpPr txBox="1"/>
          <p:nvPr/>
        </p:nvSpPr>
        <p:spPr>
          <a:xfrm>
            <a:off x="1192302" y="3749569"/>
            <a:ext cx="4035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指定每个分区拉取的最大数据量，默认</a:t>
            </a:r>
            <a:r>
              <a:rPr lang="en-US" altLang="zh-CN" sz="1200"/>
              <a:t>1048576B</a:t>
            </a:r>
            <a:r>
              <a:rPr lang="zh-CN" altLang="en-US" sz="1200"/>
              <a:t>，即</a:t>
            </a:r>
            <a:r>
              <a:rPr lang="en-US" altLang="zh-CN" sz="1200"/>
              <a:t>1MB</a:t>
            </a:r>
            <a:endParaRPr lang="zh-CN" altLang="en-US" sz="1200" dirty="0" err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E1854-BC31-4C22-902B-B4A67CB1A563}"/>
              </a:ext>
            </a:extLst>
          </p:cNvPr>
          <p:cNvSpPr txBox="1"/>
          <p:nvPr/>
        </p:nvSpPr>
        <p:spPr>
          <a:xfrm>
            <a:off x="1189898" y="4067319"/>
            <a:ext cx="10469753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i="0" err="1">
                <a:solidFill>
                  <a:srgbClr val="0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max.poll.records</a:t>
            </a:r>
            <a:endParaRPr lang="en-US" altLang="zh-CN" sz="1400" i="0">
              <a:solidFill>
                <a:srgbClr val="0000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C398DA-7B48-4282-883D-22739CFF6D22}"/>
              </a:ext>
            </a:extLst>
          </p:cNvPr>
          <p:cNvSpPr txBox="1"/>
          <p:nvPr/>
        </p:nvSpPr>
        <p:spPr>
          <a:xfrm>
            <a:off x="1192302" y="4410252"/>
            <a:ext cx="2970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指定每次拉取的最大消息数，默认</a:t>
            </a:r>
            <a:r>
              <a:rPr lang="en-US" altLang="zh-CN" sz="1200"/>
              <a:t>500</a:t>
            </a:r>
            <a:r>
              <a:rPr lang="zh-CN" altLang="en-US" sz="1200"/>
              <a:t>条</a:t>
            </a:r>
            <a:endParaRPr lang="zh-CN" altLang="en-US" sz="1200" dirty="0" err="1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EAFF8E-D110-4109-A26C-BFF0A03659F9}"/>
              </a:ext>
            </a:extLst>
          </p:cNvPr>
          <p:cNvSpPr txBox="1"/>
          <p:nvPr/>
        </p:nvSpPr>
        <p:spPr>
          <a:xfrm>
            <a:off x="1189898" y="4726453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connections.max.idle.ms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B18FB268-D933-41FF-8C22-02BFED39EC51}"/>
              </a:ext>
            </a:extLst>
          </p:cNvPr>
          <p:cNvSpPr txBox="1"/>
          <p:nvPr/>
        </p:nvSpPr>
        <p:spPr>
          <a:xfrm>
            <a:off x="1189126" y="5055834"/>
            <a:ext cx="974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指定多久后关闭连接，默认</a:t>
            </a:r>
            <a:r>
              <a:rPr lang="en-US" altLang="zh-CN" sz="1200"/>
              <a:t>540000ms</a:t>
            </a:r>
            <a:r>
              <a:rPr lang="zh-CN" altLang="en-US" sz="1200"/>
              <a:t>，</a:t>
            </a:r>
            <a:r>
              <a:rPr lang="en-US" altLang="zh-CN" sz="1200"/>
              <a:t>9</a:t>
            </a:r>
            <a:r>
              <a:rPr lang="zh-CN" altLang="en-US" sz="1200"/>
              <a:t>分钟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478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D1A9A9-F3D5-42F3-9750-6F8E51BDEE13}"/>
              </a:ext>
            </a:extLst>
          </p:cNvPr>
          <p:cNvSpPr txBox="1"/>
          <p:nvPr/>
        </p:nvSpPr>
        <p:spPr>
          <a:xfrm>
            <a:off x="3824614" y="284662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资源隔离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8F238-ACE6-4916-9C9A-0637D606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04" y="749689"/>
            <a:ext cx="11232695" cy="58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250844-9A96-4285-A9FB-43F5AC1C8F76}"/>
              </a:ext>
            </a:extLst>
          </p:cNvPr>
          <p:cNvSpPr txBox="1"/>
          <p:nvPr/>
        </p:nvSpPr>
        <p:spPr>
          <a:xfrm>
            <a:off x="3786283" y="291621"/>
            <a:ext cx="1313595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定向消费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81DACC-A753-47FD-99F4-8F027928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28" y="872435"/>
            <a:ext cx="9042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5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E78BE-1621-4236-9AF4-490577DB8078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EB5CA-54F6-45E5-A9D8-55A25B23BF65}"/>
              </a:ext>
            </a:extLst>
          </p:cNvPr>
          <p:cNvSpPr txBox="1"/>
          <p:nvPr/>
        </p:nvSpPr>
        <p:spPr>
          <a:xfrm>
            <a:off x="3139952" y="320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DA1211-ED4E-4A12-A43F-C5B521B0DFD3}"/>
              </a:ext>
            </a:extLst>
          </p:cNvPr>
          <p:cNvSpPr txBox="1"/>
          <p:nvPr/>
        </p:nvSpPr>
        <p:spPr>
          <a:xfrm>
            <a:off x="3824614" y="320168"/>
            <a:ext cx="1316566" cy="33855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数据回归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8160EC-2190-4DFB-95B8-1ED563CD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825500"/>
            <a:ext cx="7391400" cy="2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67CC7C-F78D-4310-8ABB-23A900D93D92}"/>
              </a:ext>
            </a:extLst>
          </p:cNvPr>
          <p:cNvSpPr txBox="1"/>
          <p:nvPr/>
        </p:nvSpPr>
        <p:spPr>
          <a:xfrm>
            <a:off x="1189900" y="7790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Topic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029A0-0066-48C1-93E9-124874EA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47" y="462864"/>
            <a:ext cx="9819677" cy="61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3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0B7AEF-B80A-44A0-9EFB-A7D2CF7059D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AFBB6E-CBDF-41BA-A3CB-F45B8CD5F43F}"/>
              </a:ext>
            </a:extLst>
          </p:cNvPr>
          <p:cNvSpPr txBox="1"/>
          <p:nvPr/>
        </p:nvSpPr>
        <p:spPr>
          <a:xfrm>
            <a:off x="2046415" y="34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V0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F43502-873C-41DA-82B5-4DB19BB3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267883"/>
            <a:ext cx="956945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53DD9F-01C0-4E6D-9E56-03B38A2D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66" y="329388"/>
            <a:ext cx="9569450" cy="6445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D7CBF5-47F6-404E-87F3-22F16C2FFF3D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F6E6F1-603A-47E6-A837-C9CA238D10E5}"/>
              </a:ext>
            </a:extLst>
          </p:cNvPr>
          <p:cNvSpPr txBox="1"/>
          <p:nvPr/>
        </p:nvSpPr>
        <p:spPr>
          <a:xfrm>
            <a:off x="2046415" y="34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V1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4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D93ACA-5595-436B-925D-28CE28AD904F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基本原理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17F299-C08F-4394-96F7-FCBAFBD4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889000"/>
            <a:ext cx="11290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0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673D0-14D4-41ED-B730-F651CAE0068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50D5B3-1E78-4394-94D7-EA0944F33CD1}"/>
              </a:ext>
            </a:extLst>
          </p:cNvPr>
          <p:cNvSpPr txBox="1"/>
          <p:nvPr/>
        </p:nvSpPr>
        <p:spPr>
          <a:xfrm>
            <a:off x="2046415" y="34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V2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78F92F-2E68-4B49-8F55-A40E6F1C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04" y="0"/>
            <a:ext cx="5409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673D0-14D4-41ED-B730-F651CAE0068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8C45DD-2581-4F08-9B97-85E3BAC7DCEA}"/>
              </a:ext>
            </a:extLst>
          </p:cNvPr>
          <p:cNvSpPr txBox="1"/>
          <p:nvPr/>
        </p:nvSpPr>
        <p:spPr>
          <a:xfrm>
            <a:off x="2046415" y="3400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文件结构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D8CC47-4D45-4377-B951-7445951F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892"/>
            <a:ext cx="12192000" cy="60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07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673D0-14D4-41ED-B730-F651CAE0068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8C45DD-2581-4F08-9B97-85E3BAC7DCEA}"/>
              </a:ext>
            </a:extLst>
          </p:cNvPr>
          <p:cNvSpPr txBox="1"/>
          <p:nvPr/>
        </p:nvSpPr>
        <p:spPr>
          <a:xfrm>
            <a:off x="2046415" y="3400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偏移量索引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31DA92-2D93-4481-9BC1-EC9EBF12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79" y="153682"/>
            <a:ext cx="8451850" cy="3467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1937D-CDDA-4DE6-A9D1-24342B02481E}"/>
              </a:ext>
            </a:extLst>
          </p:cNvPr>
          <p:cNvSpPr txBox="1"/>
          <p:nvPr/>
        </p:nvSpPr>
        <p:spPr>
          <a:xfrm>
            <a:off x="1189900" y="4026380"/>
            <a:ext cx="10466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offset=23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消息：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、通过二分法在偏移量索引文件中找到不大于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的最大索引项，即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[22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656]</a:t>
            </a:r>
          </a:p>
          <a:p>
            <a:pPr algn="l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、从日志分段文件中的物理位置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656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开始顺序查找偏移量为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的消息</a:t>
            </a:r>
            <a:endParaRPr lang="zh-CN" altLang="en-US" sz="1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18E23B-DC3A-46B3-A6CB-68368AB4F2F5}"/>
              </a:ext>
            </a:extLst>
          </p:cNvPr>
          <p:cNvSpPr txBox="1"/>
          <p:nvPr/>
        </p:nvSpPr>
        <p:spPr>
          <a:xfrm>
            <a:off x="1189900" y="3718603"/>
            <a:ext cx="10466505" cy="3077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/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561A4D-F413-4C56-BE80-BD0B48C17C79}"/>
              </a:ext>
            </a:extLst>
          </p:cNvPr>
          <p:cNvSpPr txBox="1"/>
          <p:nvPr/>
        </p:nvSpPr>
        <p:spPr>
          <a:xfrm>
            <a:off x="1189899" y="4778352"/>
            <a:ext cx="10466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offset=268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消息：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、通过跳跃表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跳跃表的实现可以参考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的源码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，定位到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baseOffset=251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的日志分段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、计算相对偏移量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relativeOffset=268-251=17</a:t>
            </a: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、后续同第一个例子</a:t>
            </a:r>
            <a:endParaRPr lang="zh-CN" altLang="en-US" sz="1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997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673D0-14D4-41ED-B730-F651CAE0068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8C45DD-2581-4F08-9B97-85E3BAC7DCEA}"/>
              </a:ext>
            </a:extLst>
          </p:cNvPr>
          <p:cNvSpPr txBox="1"/>
          <p:nvPr/>
        </p:nvSpPr>
        <p:spPr>
          <a:xfrm>
            <a:off x="2046415" y="3400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时间戳索引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AA82A-623D-4EDB-AF5A-6C53C842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0" y="940811"/>
            <a:ext cx="11823700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6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673D0-14D4-41ED-B730-F651CAE0068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8C45DD-2581-4F08-9B97-85E3BAC7DCEA}"/>
              </a:ext>
            </a:extLst>
          </p:cNvPr>
          <p:cNvSpPr txBox="1"/>
          <p:nvPr/>
        </p:nvSpPr>
        <p:spPr>
          <a:xfrm>
            <a:off x="2046415" y="34004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日志清理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基于时间删除日志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776563-9134-4154-ACAB-1C45E1B5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00" y="724239"/>
            <a:ext cx="3257550" cy="107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F60E3B-A80F-49DD-A0C9-17FA92D0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401073"/>
            <a:ext cx="7010400" cy="63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3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673D0-14D4-41ED-B730-F651CAE0068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8C45DD-2581-4F08-9B97-85E3BAC7DCEA}"/>
              </a:ext>
            </a:extLst>
          </p:cNvPr>
          <p:cNvSpPr txBox="1"/>
          <p:nvPr/>
        </p:nvSpPr>
        <p:spPr>
          <a:xfrm>
            <a:off x="2046415" y="3400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日志清理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基于日志大小删除日志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A7F40-046F-4E1C-955C-BC5B7AFA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752475"/>
            <a:ext cx="45910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81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673D0-14D4-41ED-B730-F651CAE00683}"/>
              </a:ext>
            </a:extLst>
          </p:cNvPr>
          <p:cNvSpPr txBox="1"/>
          <p:nvPr/>
        </p:nvSpPr>
        <p:spPr>
          <a:xfrm>
            <a:off x="1189900" y="779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ED7823-65E1-4B1C-859E-2B907B58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266825"/>
            <a:ext cx="4933950" cy="4324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0062C4-DB41-4AB6-A59C-731EA6AB27E6}"/>
              </a:ext>
            </a:extLst>
          </p:cNvPr>
          <p:cNvSpPr txBox="1"/>
          <p:nvPr/>
        </p:nvSpPr>
        <p:spPr>
          <a:xfrm>
            <a:off x="2046415" y="34004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日志清理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LogStartOffset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删除日志</a:t>
            </a:r>
          </a:p>
        </p:txBody>
      </p:sp>
    </p:spTree>
    <p:extLst>
      <p:ext uri="{BB962C8B-B14F-4D97-AF65-F5344CB8AC3E}">
        <p14:creationId xmlns:p14="http://schemas.microsoft.com/office/powerpoint/2010/main" val="154745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9BC1FC-2E55-45FB-A671-8F6C7E177336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协议设计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00FD40-F132-443F-8C34-DC4D4997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63" y="4312034"/>
            <a:ext cx="7308850" cy="2063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D08122-9C99-467C-A36A-83BA604A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25" y="1012839"/>
            <a:ext cx="7759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7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5A71D0D-A972-43EB-A51F-4AFE35A6D8D6}"/>
              </a:ext>
            </a:extLst>
          </p:cNvPr>
          <p:cNvSpPr txBox="1"/>
          <p:nvPr/>
        </p:nvSpPr>
        <p:spPr>
          <a:xfrm>
            <a:off x="5080337" y="10020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7EF0F5-6727-4D70-B744-0E139AB6DB2B}"/>
              </a:ext>
            </a:extLst>
          </p:cNvPr>
          <p:cNvSpPr txBox="1"/>
          <p:nvPr/>
        </p:nvSpPr>
        <p:spPr>
          <a:xfrm>
            <a:off x="3619776" y="2026849"/>
            <a:ext cx="495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《</a:t>
            </a:r>
            <a:r>
              <a:rPr lang="zh-CN" altLang="en-US"/>
              <a:t>深入理解</a:t>
            </a:r>
            <a:r>
              <a:rPr lang="en-US" altLang="zh-CN"/>
              <a:t>Kafka </a:t>
            </a:r>
            <a:r>
              <a:rPr lang="zh-CN" altLang="en-US"/>
              <a:t>核心设计与实践原理</a:t>
            </a:r>
            <a:r>
              <a:rPr lang="en-US" altLang="zh-CN"/>
              <a:t>》 </a:t>
            </a:r>
            <a:r>
              <a:rPr lang="zh-CN" altLang="en-US"/>
              <a:t>朱忠华</a:t>
            </a:r>
            <a:endParaRPr lang="zh-CN" altLang="en-US" dirty="0" err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155BBB-02F5-4907-8FF7-3AB884797B83}"/>
              </a:ext>
            </a:extLst>
          </p:cNvPr>
          <p:cNvSpPr txBox="1"/>
          <p:nvPr/>
        </p:nvSpPr>
        <p:spPr>
          <a:xfrm>
            <a:off x="5288502" y="2489643"/>
            <a:ext cx="16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Kafka</a:t>
            </a:r>
            <a:r>
              <a:rPr lang="zh-CN" altLang="en-US"/>
              <a:t>官方文档</a:t>
            </a:r>
            <a:endParaRPr lang="zh-CN" altLang="en-US" dirty="0" err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5BE499-9DEC-4B14-AC32-4A4991435419}"/>
              </a:ext>
            </a:extLst>
          </p:cNvPr>
          <p:cNvSpPr txBox="1"/>
          <p:nvPr/>
        </p:nvSpPr>
        <p:spPr>
          <a:xfrm>
            <a:off x="5288502" y="2826709"/>
            <a:ext cx="15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Kafka 2.X</a:t>
            </a:r>
            <a:r>
              <a:rPr lang="zh-CN" altLang="en-US"/>
              <a:t>源码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410306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1AF66C-7BF8-4CE1-A681-C583FB46B538}"/>
              </a:ext>
            </a:extLst>
          </p:cNvPr>
          <p:cNvSpPr/>
          <p:nvPr/>
        </p:nvSpPr>
        <p:spPr>
          <a:xfrm>
            <a:off x="5146861" y="2408165"/>
            <a:ext cx="18982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 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E28417-35C9-403E-A6DE-76FAC518EFA5}"/>
              </a:ext>
            </a:extLst>
          </p:cNvPr>
          <p:cNvSpPr/>
          <p:nvPr/>
        </p:nvSpPr>
        <p:spPr>
          <a:xfrm>
            <a:off x="5102778" y="3576375"/>
            <a:ext cx="1986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1.01</a:t>
            </a:r>
            <a:r>
              <a:rPr lang="en-US" altLang="zh-CN" sz="1600" b="0" cap="none" spc="0" baseline="65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365</a:t>
            </a:r>
            <a:r>
              <a:rPr lang="zh-CN" altLang="en-US" sz="16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，折腾无止境</a:t>
            </a:r>
          </a:p>
        </p:txBody>
      </p:sp>
    </p:spTree>
    <p:extLst>
      <p:ext uri="{BB962C8B-B14F-4D97-AF65-F5344CB8AC3E}">
        <p14:creationId xmlns:p14="http://schemas.microsoft.com/office/powerpoint/2010/main" val="352685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D93ACA-5595-436B-925D-28CE28AD904F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基本原理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E9328B4-8D1F-4FB8-94A7-A0B10829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979"/>
            <a:ext cx="12192000" cy="6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D93ACA-5595-436B-925D-28CE28AD904F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基本原理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9DBF0A-08AE-40AC-8B0E-B11C6EC5EE79}"/>
              </a:ext>
            </a:extLst>
          </p:cNvPr>
          <p:cNvSpPr txBox="1"/>
          <p:nvPr/>
        </p:nvSpPr>
        <p:spPr>
          <a:xfrm>
            <a:off x="1116337" y="896892"/>
            <a:ext cx="9742665" cy="36933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Offset</a:t>
            </a:r>
            <a:r>
              <a:rPr lang="zh-CN" altLang="en-US" sz="180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偏移量，从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开始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0CBEDE-7CED-49DA-AD22-CD0E54E85126}"/>
              </a:ext>
            </a:extLst>
          </p:cNvPr>
          <p:cNvSpPr txBox="1"/>
          <p:nvPr/>
        </p:nvSpPr>
        <p:spPr>
          <a:xfrm>
            <a:off x="1116342" y="1337210"/>
            <a:ext cx="9816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消息被追加到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Partition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文件时，会分配到一个特定的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Offset</a:t>
            </a:r>
            <a:endParaRPr lang="zh-CN" altLang="zh-CN" sz="18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ffset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是消息在存储其的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Partition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中唯一标识。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offset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不跨分区，因此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kafka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offset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保证消息在当前分区有序，但不保证消息在</a:t>
            </a:r>
            <a:r>
              <a:rPr lang="en-US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Topic</a:t>
            </a:r>
            <a:r>
              <a:rPr lang="zh-CN" altLang="zh-CN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中有序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FE42C9-BA08-42F6-A63C-20D94075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D86F0-C801-4EB9-95F3-72188F34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41" y="2500690"/>
            <a:ext cx="761365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8ED201-C4CD-404B-8005-AF960D389EC7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基本原理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9AB769-FC9D-486C-8759-A209C5F6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72" y="197062"/>
            <a:ext cx="10111341" cy="66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912665-76F4-455E-8B15-06567F671AB0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Producer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829CD7-2C96-43A8-A0A5-83D61866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157"/>
            <a:ext cx="12192000" cy="517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6122DB-28BF-4A20-8288-9BD6A40DC842}"/>
              </a:ext>
            </a:extLst>
          </p:cNvPr>
          <p:cNvSpPr txBox="1"/>
          <p:nvPr/>
        </p:nvSpPr>
        <p:spPr>
          <a:xfrm>
            <a:off x="9029188" y="77908"/>
            <a:ext cx="3054834" cy="707886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、直接发送消息到分区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所在的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Broker</a:t>
            </a:r>
          </a:p>
          <a:p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、客户端控制消息发送到哪个分区，通过实现</a:t>
            </a:r>
            <a:r>
              <a:rPr lang="en-US" altLang="zh-CN" sz="800" b="0" i="0" u="none" strike="noStrike" baseline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org.apache.kafka.clients.producer.Partitioner</a:t>
            </a:r>
            <a:r>
              <a:rPr lang="zh-CN" altLang="en-US" sz="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接口自定义</a:t>
            </a:r>
            <a:endParaRPr lang="en-US" altLang="zh-CN" sz="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、消息发送会在内存中积累到一定程度，以批量形式发送。</a:t>
            </a:r>
            <a:endParaRPr lang="en-US" altLang="zh-CN" sz="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、序列化工具</a:t>
            </a:r>
            <a:r>
              <a:rPr lang="en-US" altLang="zh-CN" sz="800" err="1">
                <a:latin typeface="宋体" panose="02010600030101010101" pitchFamily="2" charset="-122"/>
                <a:ea typeface="宋体" panose="02010600030101010101" pitchFamily="2" charset="-122"/>
              </a:rPr>
              <a:t>Kryo</a:t>
            </a:r>
            <a:endParaRPr lang="en-US" altLang="zh-CN" sz="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0FD7E-7030-4F5A-93C3-2A95C92AD52E}"/>
              </a:ext>
            </a:extLst>
          </p:cNvPr>
          <p:cNvSpPr txBox="1"/>
          <p:nvPr/>
        </p:nvSpPr>
        <p:spPr>
          <a:xfrm>
            <a:off x="3139952" y="320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269432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912665-76F4-455E-8B15-06567F671AB0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Producer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0FD7E-7030-4F5A-93C3-2A95C92AD52E}"/>
              </a:ext>
            </a:extLst>
          </p:cNvPr>
          <p:cNvSpPr txBox="1"/>
          <p:nvPr/>
        </p:nvSpPr>
        <p:spPr>
          <a:xfrm>
            <a:off x="3139952" y="3201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bootstrap.servers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29EB03-F4C4-413D-935E-C7FD5173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57" y="1964941"/>
            <a:ext cx="694055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0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63392-2B96-46FE-A242-7D9BA83A5426}"/>
              </a:ext>
            </a:extLst>
          </p:cNvPr>
          <p:cNvSpPr txBox="1"/>
          <p:nvPr/>
        </p:nvSpPr>
        <p:spPr>
          <a:xfrm>
            <a:off x="1189900" y="779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Producer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F5EABB-34FD-478E-944E-8B79001C0968}"/>
              </a:ext>
            </a:extLst>
          </p:cNvPr>
          <p:cNvSpPr txBox="1"/>
          <p:nvPr/>
        </p:nvSpPr>
        <p:spPr>
          <a:xfrm>
            <a:off x="1116337" y="896892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acks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845A14-9CAB-4AE2-AECF-0A5CDE30FEC8}"/>
              </a:ext>
            </a:extLst>
          </p:cNvPr>
          <p:cNvSpPr txBox="1"/>
          <p:nvPr/>
        </p:nvSpPr>
        <p:spPr>
          <a:xfrm>
            <a:off x="3139952" y="320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关键参数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380E5-CD98-4942-8BF3-C674A21D7D54}"/>
              </a:ext>
            </a:extLst>
          </p:cNvPr>
          <p:cNvSpPr txBox="1"/>
          <p:nvPr/>
        </p:nvSpPr>
        <p:spPr>
          <a:xfrm>
            <a:off x="1115559" y="1229070"/>
            <a:ext cx="9742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指定分区中必须要多少个副本收到这条消息，之后生产者才会认为这条消息是写入成功的</a:t>
            </a:r>
            <a:endParaRPr lang="en-US" sz="1200"/>
          </a:p>
          <a:p>
            <a:pPr algn="l"/>
            <a:r>
              <a:rPr lang="en-US" sz="1200"/>
              <a:t>acks=“1”(</a:t>
            </a:r>
            <a:r>
              <a:rPr lang="zh-CN" altLang="en-US" sz="1200"/>
              <a:t>默认</a:t>
            </a:r>
            <a:r>
              <a:rPr lang="en-US" sz="1200"/>
              <a:t>)</a:t>
            </a:r>
            <a:r>
              <a:rPr lang="zh-CN" altLang="en-US" sz="1200"/>
              <a:t>，只要分区的</a:t>
            </a:r>
            <a:r>
              <a:rPr lang="en-US" altLang="zh-CN" sz="1200"/>
              <a:t>leader</a:t>
            </a:r>
            <a:r>
              <a:rPr lang="zh-CN" altLang="en-US" sz="1200"/>
              <a:t>副本成功写入消息，那么就认为发送成功</a:t>
            </a:r>
            <a:endParaRPr lang="en-US" altLang="zh-CN" sz="1200"/>
          </a:p>
          <a:p>
            <a:pPr algn="l"/>
            <a:r>
              <a:rPr lang="en-US" altLang="zh-CN" sz="1200"/>
              <a:t>acks=“0”</a:t>
            </a:r>
            <a:r>
              <a:rPr lang="zh-CN" altLang="en-US" sz="1200"/>
              <a:t>，只管发出消息，不需要等待任何服务端的响应</a:t>
            </a:r>
            <a:endParaRPr lang="en-US" altLang="zh-CN" sz="1200"/>
          </a:p>
          <a:p>
            <a:pPr algn="l"/>
            <a:r>
              <a:rPr lang="en-US" sz="1200"/>
              <a:t>acks=“-1” or “all”</a:t>
            </a:r>
            <a:r>
              <a:rPr lang="zh-CN" altLang="en-US" sz="1200"/>
              <a:t>，需要等待</a:t>
            </a:r>
            <a:r>
              <a:rPr lang="en-US" altLang="zh-CN" sz="1200"/>
              <a:t>ISR</a:t>
            </a:r>
            <a:r>
              <a:rPr lang="zh-CN" altLang="en-US" sz="1200"/>
              <a:t>中所有副本都成功写入消息后才能收到服务器的成功响应</a:t>
            </a:r>
            <a:r>
              <a:rPr lang="en-US" sz="1200"/>
              <a:t> </a:t>
            </a:r>
            <a:endParaRPr 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D0160-1300-4174-9E31-29BC2C647F5D}"/>
              </a:ext>
            </a:extLst>
          </p:cNvPr>
          <p:cNvSpPr txBox="1"/>
          <p:nvPr/>
        </p:nvSpPr>
        <p:spPr>
          <a:xfrm>
            <a:off x="1116337" y="2167073"/>
            <a:ext cx="9742665" cy="27699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en-US" altLang="zh-CN" sz="1200" err="1">
                <a:latin typeface="宋体" panose="02010600030101010101" pitchFamily="2" charset="-122"/>
                <a:ea typeface="宋体" panose="02010600030101010101" pitchFamily="2" charset="-122"/>
              </a:rPr>
              <a:t>.request.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243116-FE1B-4F13-9BFA-729C9A92CC8B}"/>
              </a:ext>
            </a:extLst>
          </p:cNvPr>
          <p:cNvSpPr txBox="1"/>
          <p:nvPr/>
        </p:nvSpPr>
        <p:spPr>
          <a:xfrm>
            <a:off x="1115557" y="2432759"/>
            <a:ext cx="9742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限制生产者客户端能发送的消息的最大值，默认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1048576B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1MB;</a:t>
            </a: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注意：这个参数还会跟其他参数联动，比如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broker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端参数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message.max.bytes.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07D7EC-7DE7-4F9E-92D8-2F9708FDA1EC}"/>
              </a:ext>
            </a:extLst>
          </p:cNvPr>
          <p:cNvSpPr txBox="1"/>
          <p:nvPr/>
        </p:nvSpPr>
        <p:spPr>
          <a:xfrm>
            <a:off x="1116337" y="4021438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retry.backoff.ms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409070-14B9-422D-9782-980FDC3A7066}"/>
              </a:ext>
            </a:extLst>
          </p:cNvPr>
          <p:cNvSpPr txBox="1"/>
          <p:nvPr/>
        </p:nvSpPr>
        <p:spPr>
          <a:xfrm>
            <a:off x="1115559" y="3022471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retries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640D0C-B0CF-4CAE-B677-D82F0CD76A4E}"/>
              </a:ext>
            </a:extLst>
          </p:cNvPr>
          <p:cNvSpPr txBox="1"/>
          <p:nvPr/>
        </p:nvSpPr>
        <p:spPr>
          <a:xfrm>
            <a:off x="1115556" y="3330248"/>
            <a:ext cx="9742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指定重试次数，默认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，即不做重试；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注意：不是所有异常都可以通过重试解决，比如消息体超过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max.request.size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acks=1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时，有可能因为重试，导致消息乱序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EB09DB-B44A-436C-B3B3-79625FD50C0D}"/>
              </a:ext>
            </a:extLst>
          </p:cNvPr>
          <p:cNvSpPr txBox="1"/>
          <p:nvPr/>
        </p:nvSpPr>
        <p:spPr>
          <a:xfrm>
            <a:off x="1116337" y="4333290"/>
            <a:ext cx="9742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指定两次重试之间的间隔，避免无效的重试，默认值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100ms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7CC0E3-FFBA-4683-9899-8753E1607362}"/>
              </a:ext>
            </a:extLst>
          </p:cNvPr>
          <p:cNvSpPr txBox="1"/>
          <p:nvPr/>
        </p:nvSpPr>
        <p:spPr>
          <a:xfrm>
            <a:off x="1115555" y="4718508"/>
            <a:ext cx="9742665" cy="307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宋体" panose="02010600030101010101" pitchFamily="2" charset="-122"/>
                <a:ea typeface="宋体" panose="02010600030101010101" pitchFamily="2" charset="-122"/>
              </a:rPr>
              <a:t>compression.type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EBBA5D-482C-44CF-9932-E129843C4033}"/>
              </a:ext>
            </a:extLst>
          </p:cNvPr>
          <p:cNvSpPr txBox="1"/>
          <p:nvPr/>
        </p:nvSpPr>
        <p:spPr>
          <a:xfrm>
            <a:off x="1116337" y="5030360"/>
            <a:ext cx="9742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指定消息的压缩方式，默认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，即不会压缩；可以取值：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gzip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snapp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lz4</a:t>
            </a: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注意：这配置是用空间换时间，会消耗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，但减少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消耗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还有这个要跟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Log Compaction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区分开来，中文都是压缩的意思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29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2209</Words>
  <Application>Microsoft Office PowerPoint</Application>
  <PresentationFormat>宽屏</PresentationFormat>
  <Paragraphs>244</Paragraphs>
  <Slides>39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等线</vt:lpstr>
      <vt:lpstr>隶书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ai</dc:creator>
  <cp:lastModifiedBy>s ai</cp:lastModifiedBy>
  <cp:revision>1</cp:revision>
  <dcterms:created xsi:type="dcterms:W3CDTF">2021-03-08T07:24:32Z</dcterms:created>
  <dcterms:modified xsi:type="dcterms:W3CDTF">2021-04-20T14:06:34Z</dcterms:modified>
</cp:coreProperties>
</file>