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67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82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0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20C89-F741-4A60-8725-24F669448BA8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51984-16E8-4207-A516-AF7DF573B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60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88C80-19D1-4BDB-93D6-01C8B5D5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AB6A0-788E-44A1-9AE0-27A61338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BFCAA-9D3B-477B-A442-619BF31A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26513F-A3B8-4E41-B279-80D4C37DF881}"/>
              </a:ext>
            </a:extLst>
          </p:cNvPr>
          <p:cNvSpPr/>
          <p:nvPr/>
        </p:nvSpPr>
        <p:spPr>
          <a:xfrm>
            <a:off x="-8834" y="0"/>
            <a:ext cx="12192000" cy="6858000"/>
          </a:xfrm>
          <a:prstGeom prst="rect">
            <a:avLst/>
          </a:prstGeom>
          <a:blipFill dpi="0" rotWithShape="1">
            <a:blip r:embed="rId2">
              <a:alphaModFix amt="8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20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EEB98-0393-480B-8E60-2A9EAD09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36B5DF-C4C3-4A77-8ACF-13B266642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0ECAC-A3F9-42BE-BF00-901B87DA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573EA-E7CA-4CD3-976F-3BA86072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2393C-774F-4C61-B26E-7E31793F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78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D4389D-1F5C-49F4-A396-E863F331C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8EED7C-014A-412F-A030-FEEF20057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C2468-D58E-409B-B5B9-B259BA5D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17E4D-8B68-498A-880E-43D36112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6A66A-5635-42D4-9D99-87FD1433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80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60D8C-16FE-4A0F-8162-224CE033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A777C-D381-45B9-8DE4-5B22917C8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05A1B-C957-4703-9672-D38D7F0D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04B88-D41A-4688-9279-72DDE1B0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906B67-1FC3-45D1-809F-1D068B01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2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29A10-6E5B-407F-B75D-F81C28EC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E05E73-EB18-44B9-86FB-CE40702FD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C7E8F-AA26-44A7-86A1-15FAC051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3C6DD-ACA2-46A2-977E-CACA41DF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0A770-B5C2-49A1-B551-FEBFEA49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11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86134-4E94-4A0C-A15D-B8381231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D7E77-2F48-4544-A1CD-9E86FCC55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8EF259-984C-4612-9697-1B614C457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F540F-8520-4FB4-ACA3-49897EC3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EAA31E-3C16-4F4D-B614-85753F02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D8E7C-60B4-42A0-AD00-D18A2C69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9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A7673-F055-48BB-BC0D-B50A12E1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565607-4068-4C48-8E05-1F84A51D9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D95BEA-0F84-49F2-BC33-24F0EFB4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DB7FA0-9F9C-47EB-ADEC-362EE55BD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248ACC-75CB-41AA-817D-12AE2F3C6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B29D8F-F426-4E51-A0A5-3C4CEC90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8F9B0E-30F6-457F-85F2-E6491458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E9E7FD-B0B2-4B59-94D3-CAF66405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47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B22ED-2DBF-4A5A-8181-C8D94BB0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CA4E6A-2A2F-4177-93FD-19E26096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1446D4-BE62-44A4-9C63-2BFF9045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A11A11-70A6-45E2-944D-56FD5967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5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4D6401-666C-4E1E-B427-A901A7B2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141513-744D-4DB4-B4DB-10C84D94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451892-D0AF-4AB1-A8B6-D32ECDC5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9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A1B03-EEB6-449F-B587-D8A250E3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C6ED7-0309-4F98-8E8C-1407596D4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97134F-D875-45C7-8414-A1348E2A2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F02891-F26E-4C77-849A-A789958A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F794DC-9C23-41AA-871C-1B1F276F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8E85E-3D90-4BF4-BD34-8097D272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47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319B2-F2EA-495A-82D3-E6EB39D4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69108-E9E2-412C-92F4-801DAD27A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44806A-9C87-4B48-9471-9E8D8BC12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E6CDDA-FE39-4DB3-A68F-E1EBE86A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E17C6-1E15-4A08-99C9-CE3214A5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F518D-DE11-4978-A147-1D9DC5E1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85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EBF438-41A3-4937-996D-FA676474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3404A1-F618-4B83-9FE9-069EC716D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E792F-4EBC-413C-A243-D97C66D1E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947ED-5EF2-47D5-99F5-5EE8E4B8CE26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A4C37-2E6F-4F77-B247-ED9AAB071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BB5BD-B023-490B-8DCF-87B72E474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0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B06F0D-1228-4443-B0F7-36556C7ECDBC}"/>
              </a:ext>
            </a:extLst>
          </p:cNvPr>
          <p:cNvSpPr txBox="1"/>
          <p:nvPr/>
        </p:nvSpPr>
        <p:spPr>
          <a:xfrm>
            <a:off x="4320514" y="574638"/>
            <a:ext cx="3550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Redis</a:t>
            </a:r>
            <a:r>
              <a:rPr lang="zh-CN" altLang="en-US" sz="3600"/>
              <a:t>原理和实战</a:t>
            </a:r>
          </a:p>
        </p:txBody>
      </p:sp>
    </p:spTree>
    <p:extLst>
      <p:ext uri="{BB962C8B-B14F-4D97-AF65-F5344CB8AC3E}">
        <p14:creationId xmlns:p14="http://schemas.microsoft.com/office/powerpoint/2010/main" val="57637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455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12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31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3570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81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6542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3609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8442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2154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23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977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723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832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68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035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320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621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72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34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39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20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31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494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71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693981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745B0530-1145-4523-BF83-35FCAED7FE10}" vid="{531429DD-6862-4E03-B621-64C918B1FB5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4</Words>
  <Application>Microsoft Office PowerPoint</Application>
  <PresentationFormat>宽屏</PresentationFormat>
  <Paragraphs>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 ai</dc:creator>
  <cp:lastModifiedBy>s ai</cp:lastModifiedBy>
  <cp:revision>186</cp:revision>
  <dcterms:created xsi:type="dcterms:W3CDTF">2018-08-05T12:56:00Z</dcterms:created>
  <dcterms:modified xsi:type="dcterms:W3CDTF">2018-09-01T09:08:19Z</dcterms:modified>
</cp:coreProperties>
</file>