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929898-C8F5-4DA7-A757-3207A1E68569}"/>
              </a:ext>
            </a:extLst>
          </p:cNvPr>
          <p:cNvSpPr/>
          <p:nvPr/>
        </p:nvSpPr>
        <p:spPr>
          <a:xfrm>
            <a:off x="4051209" y="592573"/>
            <a:ext cx="4089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模拟SpringMVC代码分析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8B2E76-4E5F-48CA-8B7B-8BA44570B769}"/>
              </a:ext>
            </a:extLst>
          </p:cNvPr>
          <p:cNvSpPr txBox="1"/>
          <p:nvPr/>
        </p:nvSpPr>
        <p:spPr>
          <a:xfrm>
            <a:off x="2539538" y="1591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知识点：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F322D2-35D7-4D0A-AFDC-919674F9E077}"/>
              </a:ext>
            </a:extLst>
          </p:cNvPr>
          <p:cNvSpPr txBox="1"/>
          <p:nvPr/>
        </p:nvSpPr>
        <p:spPr>
          <a:xfrm>
            <a:off x="3894512" y="212390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web.xml</a:t>
            </a:r>
            <a:r>
              <a:rPr lang="zh-CN" altLang="en-US"/>
              <a:t>的加载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DDDFE2-C295-4A9C-AFB1-23630FD2EDA5}"/>
              </a:ext>
            </a:extLst>
          </p:cNvPr>
          <p:cNvSpPr txBox="1"/>
          <p:nvPr/>
        </p:nvSpPr>
        <p:spPr>
          <a:xfrm>
            <a:off x="3894512" y="2726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反射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1F5284-A9F3-465F-9AFE-A1BCB9C97BC8}"/>
              </a:ext>
            </a:extLst>
          </p:cNvPr>
          <p:cNvSpPr txBox="1"/>
          <p:nvPr/>
        </p:nvSpPr>
        <p:spPr>
          <a:xfrm>
            <a:off x="4110644" y="3287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E1E0FC-FAD9-419C-8A08-7DF865C60557}"/>
              </a:ext>
            </a:extLst>
          </p:cNvPr>
          <p:cNvSpPr txBox="1"/>
          <p:nvPr/>
        </p:nvSpPr>
        <p:spPr>
          <a:xfrm>
            <a:off x="3894512" y="3329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自定义注解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6E7088-43A6-4051-9897-80061D65BB06}"/>
              </a:ext>
            </a:extLst>
          </p:cNvPr>
          <p:cNvSpPr txBox="1"/>
          <p:nvPr/>
        </p:nvSpPr>
        <p:spPr>
          <a:xfrm>
            <a:off x="3894512" y="393191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设计模式</a:t>
            </a:r>
          </a:p>
        </p:txBody>
      </p:sp>
    </p:spTree>
    <p:extLst>
      <p:ext uri="{BB962C8B-B14F-4D97-AF65-F5344CB8AC3E}">
        <p14:creationId xmlns:p14="http://schemas.microsoft.com/office/powerpoint/2010/main" val="29313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06F0D-1228-4443-B0F7-36556C7ECDBC}"/>
              </a:ext>
            </a:extLst>
          </p:cNvPr>
          <p:cNvSpPr txBox="1"/>
          <p:nvPr/>
        </p:nvSpPr>
        <p:spPr>
          <a:xfrm>
            <a:off x="3390563" y="3105834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ThreadLocal </a:t>
            </a:r>
            <a:r>
              <a:rPr lang="zh-CN" altLang="en-US" sz="3600"/>
              <a:t>源码解析</a:t>
            </a: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29018F-34DA-47D1-8D93-D57E28CA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" y="777036"/>
            <a:ext cx="4576157" cy="27620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7DCE06-9AB8-4F59-832C-2DFCF056AFBE}"/>
              </a:ext>
            </a:extLst>
          </p:cNvPr>
          <p:cNvSpPr txBox="1"/>
          <p:nvPr/>
        </p:nvSpPr>
        <p:spPr>
          <a:xfrm>
            <a:off x="448887" y="24938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Web.xml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5C95A8-9B16-4549-BEF8-4B7E41B83B6A}"/>
              </a:ext>
            </a:extLst>
          </p:cNvPr>
          <p:cNvSpPr/>
          <p:nvPr/>
        </p:nvSpPr>
        <p:spPr>
          <a:xfrm>
            <a:off x="6096000" y="1051252"/>
            <a:ext cx="5568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4F4F4F"/>
                </a:solidFill>
                <a:latin typeface="-apple-system"/>
              </a:rPr>
              <a:t>在</a:t>
            </a:r>
            <a:r>
              <a:rPr lang="en-US" altLang="zh-CN">
                <a:solidFill>
                  <a:srgbClr val="4F4F4F"/>
                </a:solidFill>
                <a:latin typeface="-apple-system"/>
              </a:rPr>
              <a:t>web.xml</a:t>
            </a:r>
            <a:r>
              <a:rPr lang="zh-CN" altLang="en-US">
                <a:solidFill>
                  <a:srgbClr val="4F4F4F"/>
                </a:solidFill>
                <a:latin typeface="-apple-system"/>
              </a:rPr>
              <a:t>文件中元素的加载顺序与它们在 </a:t>
            </a:r>
            <a:r>
              <a:rPr lang="en-US" altLang="zh-CN">
                <a:solidFill>
                  <a:srgbClr val="4F4F4F"/>
                </a:solidFill>
                <a:latin typeface="-apple-system"/>
              </a:rPr>
              <a:t>web.xml </a:t>
            </a:r>
            <a:r>
              <a:rPr lang="zh-CN" altLang="en-US">
                <a:solidFill>
                  <a:srgbClr val="4F4F4F"/>
                </a:solidFill>
                <a:latin typeface="-apple-system"/>
              </a:rPr>
              <a:t>文件中的先后顺序无关。加载的顺序是：</a:t>
            </a:r>
            <a:r>
              <a:rPr lang="en-US" altLang="zh-CN">
                <a:solidFill>
                  <a:srgbClr val="4F4F4F"/>
                </a:solidFill>
                <a:latin typeface="-apple-system"/>
              </a:rPr>
              <a:t>context-param-&gt;listener -&gt; filter -&gt; servlet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D90C7E-6647-446A-B6FB-B78119F82BBD}"/>
              </a:ext>
            </a:extLst>
          </p:cNvPr>
          <p:cNvSpPr txBox="1"/>
          <p:nvPr/>
        </p:nvSpPr>
        <p:spPr>
          <a:xfrm>
            <a:off x="4360025" y="380417"/>
            <a:ext cx="4890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Spring boot </a:t>
            </a:r>
            <a:r>
              <a:rPr lang="zh-CN" altLang="en-US"/>
              <a:t>打包成 </a:t>
            </a:r>
            <a:r>
              <a:rPr lang="en-US" altLang="zh-CN"/>
              <a:t>war</a:t>
            </a:r>
            <a:r>
              <a:rPr lang="zh-CN" altLang="en-US"/>
              <a:t>包，发布到</a:t>
            </a:r>
            <a:r>
              <a:rPr lang="en-US" altLang="zh-CN"/>
              <a:t>tomcat</a:t>
            </a:r>
            <a:r>
              <a:rPr lang="zh-CN" altLang="en-US"/>
              <a:t>时，启动类</a:t>
            </a:r>
            <a:r>
              <a:rPr lang="en-US" altLang="zh-CN" err="1"/>
              <a:t>org.springframework.boot.loader.WarLauncher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4FE4EA-812F-48FD-BD63-C9A30597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9" y="345786"/>
            <a:ext cx="3137061" cy="2235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08DB23-D1C8-4F12-85A1-796F1A68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75" y="2777636"/>
            <a:ext cx="4160232" cy="23097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E226FE-259B-40A8-B57F-6E7701AF8565}"/>
              </a:ext>
            </a:extLst>
          </p:cNvPr>
          <p:cNvSpPr/>
          <p:nvPr/>
        </p:nvSpPr>
        <p:spPr>
          <a:xfrm>
            <a:off x="4707774" y="2777636"/>
            <a:ext cx="7408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The ProtectionDomain class encapsulates the characteristics of a domain, which encloses a set of classes whose instances are granted a set of permissions when being executed on behalf of a given set of Principals.</a:t>
            </a:r>
          </a:p>
          <a:p>
            <a:r>
              <a:rPr lang="zh-CN" altLang="en-US" sz="1400"/>
              <a:t>A static set of permissions can be bound to a ProtectionDomain when it is constructed; such permissions are granted to the domain regardless of the Policy in force. However, to support dynamic security policies, a ProtectionDomain can also be constructed such that it is dynamically mapped to a set of permissions by the current Policy whenever a permission is checked.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2D50C4-C85F-47FD-AB49-0D0D799A159A}"/>
              </a:ext>
            </a:extLst>
          </p:cNvPr>
          <p:cNvSpPr txBox="1"/>
          <p:nvPr/>
        </p:nvSpPr>
        <p:spPr>
          <a:xfrm>
            <a:off x="4707774" y="4718058"/>
            <a:ext cx="6770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这段代码合并起来，核心就是</a:t>
            </a:r>
            <a:r>
              <a:rPr lang="en-US" altLang="zh-CN" err="1"/>
              <a:t>this.class.getProtectionDomain</a:t>
            </a:r>
            <a:r>
              <a:rPr lang="en-US" altLang="zh-CN"/>
              <a:t>().</a:t>
            </a:r>
            <a:r>
              <a:rPr lang="en-US" altLang="zh-CN" err="1"/>
              <a:t>getCodeSource</a:t>
            </a:r>
            <a:r>
              <a:rPr lang="en-US" altLang="zh-CN"/>
              <a:t>().</a:t>
            </a:r>
            <a:r>
              <a:rPr lang="en-US" altLang="zh-CN" err="1"/>
              <a:t>getLocation</a:t>
            </a:r>
            <a:r>
              <a:rPr lang="en-US" altLang="zh-CN"/>
              <a:t>()</a:t>
            </a:r>
          </a:p>
          <a:p>
            <a:r>
              <a:rPr lang="zh-CN" altLang="en-US"/>
              <a:t>得到当前项目部署在服务器中的绝对路径</a:t>
            </a:r>
          </a:p>
        </p:txBody>
      </p:sp>
    </p:spTree>
    <p:extLst>
      <p:ext uri="{BB962C8B-B14F-4D97-AF65-F5344CB8AC3E}">
        <p14:creationId xmlns:p14="http://schemas.microsoft.com/office/powerpoint/2010/main" val="35418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6CECBA-50E8-4787-A0EE-BF4AA9E04D64}"/>
              </a:ext>
            </a:extLst>
          </p:cNvPr>
          <p:cNvSpPr txBox="1"/>
          <p:nvPr/>
        </p:nvSpPr>
        <p:spPr>
          <a:xfrm>
            <a:off x="214905" y="2064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单例模式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57B77-2BFA-481F-A8E5-18E7DD51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3" y="978229"/>
            <a:ext cx="6147116" cy="19940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51C62A-71A7-4112-AED7-A82DEDA9CCAF}"/>
              </a:ext>
            </a:extLst>
          </p:cNvPr>
          <p:cNvSpPr txBox="1"/>
          <p:nvPr/>
        </p:nvSpPr>
        <p:spPr>
          <a:xfrm>
            <a:off x="699496" y="3476405"/>
            <a:ext cx="10463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整个样例里，都以这一形式实现单例模式。</a:t>
            </a:r>
            <a:endParaRPr lang="en-US" altLang="zh-CN"/>
          </a:p>
          <a:p>
            <a:r>
              <a:rPr lang="zh-CN" altLang="en-US"/>
              <a:t>优点：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、通过反射，是不能从外部类获取内部类的属性的，很好的避免了反射入侵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、由于静态内部类的特性，只有在其被第一次引用的时候才会被加载，所以可以保证其线程安全性。</a:t>
            </a:r>
            <a:endParaRPr lang="en-US" altLang="zh-CN"/>
          </a:p>
          <a:p>
            <a:r>
              <a:rPr lang="zh-CN" altLang="en-US"/>
              <a:t>缺点：</a:t>
            </a:r>
            <a:endParaRPr lang="en-US" altLang="zh-CN"/>
          </a:p>
          <a:p>
            <a:r>
              <a:rPr lang="zh-CN" altLang="en-US"/>
              <a:t>多了一个静态内部类的消耗，而且一直存在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0D10D8-1723-4E13-B91B-E9C1DAF4D872}"/>
              </a:ext>
            </a:extLst>
          </p:cNvPr>
          <p:cNvSpPr/>
          <p:nvPr/>
        </p:nvSpPr>
        <p:spPr>
          <a:xfrm>
            <a:off x="699496" y="5550239"/>
            <a:ext cx="811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https://www.ibm.com/developerworks/cn/java/j-lo-Singleton/index.html</a:t>
            </a:r>
          </a:p>
        </p:txBody>
      </p:sp>
    </p:spTree>
    <p:extLst>
      <p:ext uri="{BB962C8B-B14F-4D97-AF65-F5344CB8AC3E}">
        <p14:creationId xmlns:p14="http://schemas.microsoft.com/office/powerpoint/2010/main" val="264270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136FA-3DE0-47F0-AD0E-558711602BE1}"/>
              </a:ext>
            </a:extLst>
          </p:cNvPr>
          <p:cNvSpPr txBox="1"/>
          <p:nvPr/>
        </p:nvSpPr>
        <p:spPr>
          <a:xfrm>
            <a:off x="235974" y="286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070B99-783A-4F70-B836-0E4760D742B5}"/>
              </a:ext>
            </a:extLst>
          </p:cNvPr>
          <p:cNvSpPr txBox="1"/>
          <p:nvPr/>
        </p:nvSpPr>
        <p:spPr>
          <a:xfrm>
            <a:off x="5397389" y="2451887"/>
            <a:ext cx="63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这里用了双重校验锁，去保证只初始化了一次，同时，将初始化过程模板化。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5B2662-85AB-44D8-BCDC-C3B5C9F1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28" y="695685"/>
            <a:ext cx="5791498" cy="10224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486203-2A62-496A-A063-36F83C7B6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028" y="2085443"/>
            <a:ext cx="3670489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10757D-5741-407C-BC2F-775EAF154DA5}"/>
              </a:ext>
            </a:extLst>
          </p:cNvPr>
          <p:cNvSpPr txBox="1"/>
          <p:nvPr/>
        </p:nvSpPr>
        <p:spPr>
          <a:xfrm>
            <a:off x="283221" y="250854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doScannerSource</a:t>
            </a:r>
            <a:r>
              <a:rPr lang="en-US" altLang="zh-CN"/>
              <a:t>()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遍历目录，获取所有类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8965C1-BEB6-42B3-BDEE-ACF6B307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2" y="620186"/>
            <a:ext cx="7744078" cy="4299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F51E9A-0A78-4D0F-BBCE-98285C541221}"/>
              </a:ext>
            </a:extLst>
          </p:cNvPr>
          <p:cNvSpPr txBox="1"/>
          <p:nvPr/>
        </p:nvSpPr>
        <p:spPr>
          <a:xfrm>
            <a:off x="283221" y="5314484"/>
            <a:ext cx="5471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、将</a:t>
            </a:r>
            <a:r>
              <a:rPr lang="en-US" altLang="zh-CN"/>
              <a:t>java</a:t>
            </a:r>
            <a:r>
              <a:rPr lang="zh-CN" altLang="en-US"/>
              <a:t>命名结构转为文件路径命名结构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、递归遍历根包一下所有路径中包含的类</a:t>
            </a:r>
            <a:r>
              <a:rPr lang="en-US" altLang="zh-CN"/>
              <a:t>/</a:t>
            </a:r>
            <a:r>
              <a:rPr lang="zh-CN" altLang="en-US"/>
              <a:t>接口文件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、将类</a:t>
            </a:r>
            <a:r>
              <a:rPr lang="en-US" altLang="zh-CN"/>
              <a:t>/</a:t>
            </a:r>
            <a:r>
              <a:rPr lang="zh-CN" altLang="en-US"/>
              <a:t>接口完整命名加入到容器中（</a:t>
            </a:r>
            <a:r>
              <a:rPr lang="en-US" altLang="zh-CN"/>
              <a:t>List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8174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908754-FA31-4294-A658-3C37A8F9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" y="884539"/>
            <a:ext cx="5874018" cy="37198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FB541A-65EE-469A-A370-1C3356DB4A87}"/>
              </a:ext>
            </a:extLst>
          </p:cNvPr>
          <p:cNvSpPr/>
          <p:nvPr/>
        </p:nvSpPr>
        <p:spPr>
          <a:xfrm>
            <a:off x="554117" y="315017"/>
            <a:ext cx="572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doInstance(); </a:t>
            </a:r>
            <a:r>
              <a:rPr lang="en-US" altLang="zh-CN"/>
              <a:t>//</a:t>
            </a:r>
            <a:r>
              <a:rPr lang="zh-CN" altLang="en-US"/>
              <a:t>分析获取到的类</a:t>
            </a:r>
            <a:r>
              <a:rPr lang="en-US" altLang="zh-CN"/>
              <a:t>/</a:t>
            </a:r>
            <a:r>
              <a:rPr lang="zh-CN" altLang="en-US"/>
              <a:t>接口，实例化</a:t>
            </a:r>
            <a:r>
              <a:rPr lang="en-US" altLang="zh-CN"/>
              <a:t>controller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D7B75-5F3C-4BF8-9707-0A39854A802C}"/>
              </a:ext>
            </a:extLst>
          </p:cNvPr>
          <p:cNvSpPr txBox="1"/>
          <p:nvPr/>
        </p:nvSpPr>
        <p:spPr>
          <a:xfrm>
            <a:off x="5089315" y="1060738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Class.forName</a:t>
            </a:r>
            <a:r>
              <a:rPr lang="zh-CN" altLang="en-US"/>
              <a:t>：获得与字符串对应的</a:t>
            </a:r>
            <a:r>
              <a:rPr lang="en-US" altLang="zh-CN"/>
              <a:t>Class</a:t>
            </a:r>
            <a:r>
              <a:rPr lang="zh-CN" altLang="en-US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F0592A-AA06-4EBC-BC16-6563B6E03B79}"/>
              </a:ext>
            </a:extLst>
          </p:cNvPr>
          <p:cNvSpPr/>
          <p:nvPr/>
        </p:nvSpPr>
        <p:spPr>
          <a:xfrm>
            <a:off x="5089315" y="1673290"/>
            <a:ext cx="6708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class.</a:t>
            </a:r>
            <a:r>
              <a:rPr lang="zh-CN" altLang="en-US"/>
              <a:t>isAnnotationPresent：判断指定注解是否在当前类上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6BC845-EB52-4F73-ABEC-BABF437A4EA2}"/>
              </a:ext>
            </a:extLst>
          </p:cNvPr>
          <p:cNvSpPr/>
          <p:nvPr/>
        </p:nvSpPr>
        <p:spPr>
          <a:xfrm>
            <a:off x="5089315" y="2419011"/>
            <a:ext cx="6708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class.</a:t>
            </a:r>
            <a:r>
              <a:rPr lang="zh-CN" altLang="en-US"/>
              <a:t>getConstructor</a:t>
            </a:r>
            <a:r>
              <a:rPr lang="en-US" altLang="zh-CN"/>
              <a:t>s</a:t>
            </a:r>
            <a:r>
              <a:rPr lang="zh-CN" altLang="en-US"/>
              <a:t>()返回所有构造器</a:t>
            </a:r>
            <a:endParaRPr lang="en-US" altLang="zh-CN"/>
          </a:p>
          <a:p>
            <a:r>
              <a:rPr lang="en-US" altLang="zh-CN"/>
              <a:t>class.</a:t>
            </a:r>
            <a:r>
              <a:rPr lang="zh-CN" altLang="en-US"/>
              <a:t>getDeclaredConstructor</a:t>
            </a:r>
            <a:r>
              <a:rPr lang="en-US" altLang="zh-CN"/>
              <a:t>s</a:t>
            </a:r>
            <a:r>
              <a:rPr lang="zh-CN" altLang="en-US"/>
              <a:t>()只返回权限是</a:t>
            </a:r>
            <a:r>
              <a:rPr lang="en-US" altLang="zh-CN"/>
              <a:t>public</a:t>
            </a:r>
            <a:r>
              <a:rPr lang="zh-CN" altLang="en-US"/>
              <a:t>的所有构造器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A72D4D-06F7-4321-B788-8384B6661A88}"/>
              </a:ext>
            </a:extLst>
          </p:cNvPr>
          <p:cNvSpPr/>
          <p:nvPr/>
        </p:nvSpPr>
        <p:spPr>
          <a:xfrm>
            <a:off x="4969090" y="3423327"/>
            <a:ext cx="694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err="1"/>
              <a:t>class.getModifiers</a:t>
            </a:r>
            <a:r>
              <a:rPr lang="en-US" altLang="zh-CN"/>
              <a:t>()</a:t>
            </a:r>
            <a:r>
              <a:rPr lang="zh-CN" altLang="en-US"/>
              <a:t>返回此类或接口以整数编码的 Java语言修饰符。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516CB-211A-4E4D-9F5E-62DB163ED702}"/>
              </a:ext>
            </a:extLst>
          </p:cNvPr>
          <p:cNvSpPr/>
          <p:nvPr/>
        </p:nvSpPr>
        <p:spPr>
          <a:xfrm>
            <a:off x="4969090" y="3980425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Modifier.isPrivate(modifiers) 判断是否私有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9261EB-22C9-4288-B697-986B1641A426}"/>
              </a:ext>
            </a:extLst>
          </p:cNvPr>
          <p:cNvSpPr/>
          <p:nvPr/>
        </p:nvSpPr>
        <p:spPr>
          <a:xfrm>
            <a:off x="4969090" y="4498917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Modifier.</a:t>
            </a:r>
            <a:r>
              <a:rPr lang="en-US" altLang="zh-CN"/>
              <a:t> </a:t>
            </a:r>
            <a:r>
              <a:rPr lang="en-US" altLang="zh-CN" err="1"/>
              <a:t>isAbstract</a:t>
            </a:r>
            <a:r>
              <a:rPr lang="zh-CN" altLang="en-US"/>
              <a:t>(modifiers) 判断是否抽象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B96CF7-44C6-462F-8E26-040CAFF6025F}"/>
              </a:ext>
            </a:extLst>
          </p:cNvPr>
          <p:cNvSpPr/>
          <p:nvPr/>
        </p:nvSpPr>
        <p:spPr>
          <a:xfrm>
            <a:off x="96529" y="4988698"/>
            <a:ext cx="984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classA.isAssignableFrom(classB)：判断</a:t>
            </a:r>
            <a:r>
              <a:rPr lang="en-US" altLang="zh-CN" err="1"/>
              <a:t>classA</a:t>
            </a:r>
            <a:r>
              <a:rPr lang="zh-CN" altLang="en-US"/>
              <a:t>和</a:t>
            </a:r>
            <a:r>
              <a:rPr lang="en-US" altLang="zh-CN" err="1"/>
              <a:t>classB</a:t>
            </a:r>
            <a:r>
              <a:rPr lang="zh-CN" altLang="en-US"/>
              <a:t>是否相同，或者</a:t>
            </a:r>
            <a:r>
              <a:rPr lang="en-US" altLang="zh-CN" err="1"/>
              <a:t>classA</a:t>
            </a:r>
            <a:r>
              <a:rPr lang="zh-CN" altLang="en-US"/>
              <a:t>是</a:t>
            </a:r>
            <a:r>
              <a:rPr lang="en-US" altLang="zh-CN" err="1"/>
              <a:t>classB</a:t>
            </a:r>
            <a:r>
              <a:rPr lang="zh-CN" altLang="en-US"/>
              <a:t>的超类或接口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143B7F-4667-4070-A6AC-C715460E79AB}"/>
              </a:ext>
            </a:extLst>
          </p:cNvPr>
          <p:cNvSpPr/>
          <p:nvPr/>
        </p:nvSpPr>
        <p:spPr>
          <a:xfrm>
            <a:off x="96529" y="5545796"/>
            <a:ext cx="516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Class.</a:t>
            </a:r>
            <a:r>
              <a:rPr lang="zh-CN" altLang="en-US"/>
              <a:t>newInstance</a:t>
            </a:r>
            <a:r>
              <a:rPr lang="en-US" altLang="zh-CN"/>
              <a:t>() </a:t>
            </a:r>
            <a:r>
              <a:rPr lang="zh-CN" altLang="en-US"/>
              <a:t>通过默认构造器，实例化</a:t>
            </a:r>
            <a:r>
              <a:rPr lang="en-US" altLang="zh-CN"/>
              <a:t>class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4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991DA7-E1D1-4031-B7FC-4CB929C8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493" y="0"/>
            <a:ext cx="562478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A56F50-871E-4081-A89C-9AFF7AC66F1A}"/>
              </a:ext>
            </a:extLst>
          </p:cNvPr>
          <p:cNvSpPr txBox="1"/>
          <p:nvPr/>
        </p:nvSpPr>
        <p:spPr>
          <a:xfrm>
            <a:off x="5889709" y="420786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Class. </a:t>
            </a:r>
            <a:r>
              <a:rPr lang="en-US" altLang="zh-CN" err="1"/>
              <a:t>getMethods</a:t>
            </a:r>
            <a:r>
              <a:rPr lang="en-US" altLang="zh-CN"/>
              <a:t>() </a:t>
            </a:r>
            <a:r>
              <a:rPr lang="zh-CN" altLang="en-US"/>
              <a:t>仅获得</a:t>
            </a:r>
            <a:r>
              <a:rPr lang="en-US" altLang="zh-CN"/>
              <a:t>public</a:t>
            </a:r>
            <a:r>
              <a:rPr lang="zh-CN" altLang="en-US"/>
              <a:t>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4F3486-8D10-44A0-9815-704AB8B47E6C}"/>
              </a:ext>
            </a:extLst>
          </p:cNvPr>
          <p:cNvSpPr/>
          <p:nvPr/>
        </p:nvSpPr>
        <p:spPr>
          <a:xfrm>
            <a:off x="5889709" y="913827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class.</a:t>
            </a:r>
            <a:r>
              <a:rPr lang="zh-CN" altLang="en-US"/>
              <a:t>getDeclaredMethods()仅获得获得所有方法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F8897-BCD9-4FD0-A831-E10CCB004747}"/>
              </a:ext>
            </a:extLst>
          </p:cNvPr>
          <p:cNvSpPr/>
          <p:nvPr/>
        </p:nvSpPr>
        <p:spPr>
          <a:xfrm>
            <a:off x="5889709" y="1617836"/>
            <a:ext cx="496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method.getParameterTypes()获取所有参数类型</a:t>
            </a:r>
          </a:p>
        </p:txBody>
      </p:sp>
    </p:spTree>
    <p:extLst>
      <p:ext uri="{BB962C8B-B14F-4D97-AF65-F5344CB8AC3E}">
        <p14:creationId xmlns:p14="http://schemas.microsoft.com/office/powerpoint/2010/main" val="167327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866144-DC7B-410B-B117-6FE1DF43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391"/>
            <a:ext cx="5104916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EF36B1-FF05-41B4-AADF-BF60B5CD2869}"/>
              </a:ext>
            </a:extLst>
          </p:cNvPr>
          <p:cNvSpPr txBox="1"/>
          <p:nvPr/>
        </p:nvSpPr>
        <p:spPr>
          <a:xfrm>
            <a:off x="5801989" y="760651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method. getParameterAnnotations()</a:t>
            </a:r>
            <a:r>
              <a:rPr lang="zh-CN" altLang="en-US"/>
              <a:t>获取参数注解</a:t>
            </a:r>
          </a:p>
        </p:txBody>
      </p:sp>
    </p:spTree>
    <p:extLst>
      <p:ext uri="{BB962C8B-B14F-4D97-AF65-F5344CB8AC3E}">
        <p14:creationId xmlns:p14="http://schemas.microsoft.com/office/powerpoint/2010/main" val="50734682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554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56</cp:revision>
  <dcterms:created xsi:type="dcterms:W3CDTF">2018-08-05T12:56:00Z</dcterms:created>
  <dcterms:modified xsi:type="dcterms:W3CDTF">2018-08-05T15:00:02Z</dcterms:modified>
</cp:coreProperties>
</file>