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80" r:id="rId3"/>
    <p:sldId id="281" r:id="rId4"/>
    <p:sldId id="282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06F0D-1228-4443-B0F7-36556C7ECDBC}"/>
              </a:ext>
            </a:extLst>
          </p:cNvPr>
          <p:cNvSpPr txBox="1"/>
          <p:nvPr/>
        </p:nvSpPr>
        <p:spPr>
          <a:xfrm>
            <a:off x="4100902" y="420823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JMeter</a:t>
            </a:r>
            <a:r>
              <a:rPr lang="zh-CN" altLang="en-US" sz="3600"/>
              <a:t>基础使用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DF0D03-0DA3-4456-B799-3A4EE0276ED7}"/>
              </a:ext>
            </a:extLst>
          </p:cNvPr>
          <p:cNvSpPr txBox="1"/>
          <p:nvPr/>
        </p:nvSpPr>
        <p:spPr>
          <a:xfrm>
            <a:off x="3250509" y="1783080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产品</a:t>
            </a:r>
            <a:r>
              <a:rPr lang="en-US" altLang="zh-CN"/>
              <a:t>+</a:t>
            </a:r>
            <a:r>
              <a:rPr lang="zh-CN" altLang="en-US"/>
              <a:t>测试</a:t>
            </a:r>
            <a:r>
              <a:rPr lang="en-US" altLang="zh-CN"/>
              <a:t>+</a:t>
            </a:r>
            <a:r>
              <a:rPr lang="zh-CN" altLang="en-US"/>
              <a:t>运营</a:t>
            </a:r>
            <a:r>
              <a:rPr lang="en-US" altLang="zh-CN"/>
              <a:t>+</a:t>
            </a:r>
            <a:r>
              <a:rPr lang="zh-CN" altLang="en-US"/>
              <a:t>用户</a:t>
            </a:r>
            <a:r>
              <a:rPr lang="en-US" altLang="zh-CN"/>
              <a:t>+</a:t>
            </a:r>
            <a:r>
              <a:rPr lang="zh-CN" altLang="en-US"/>
              <a:t>熊孩子</a:t>
            </a:r>
            <a:r>
              <a:rPr lang="en-US" altLang="zh-CN"/>
              <a:t>+</a:t>
            </a:r>
            <a:r>
              <a:rPr lang="zh-CN" altLang="en-US"/>
              <a:t>开发技能</a:t>
            </a:r>
            <a:r>
              <a:rPr lang="en-US" altLang="zh-CN"/>
              <a:t>=</a:t>
            </a:r>
            <a:r>
              <a:rPr lang="zh-CN" altLang="en-US"/>
              <a:t>技术人员</a:t>
            </a:r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86E41A-9C10-4E1D-94C6-C784BE48F0CC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71805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F0B3DD-FEBF-41CB-97FE-76C2D7E317D6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8824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EC7BA-5FD7-4DED-8301-34722EF34E3A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8734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440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21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101</cp:revision>
  <dcterms:created xsi:type="dcterms:W3CDTF">2018-08-05T12:56:00Z</dcterms:created>
  <dcterms:modified xsi:type="dcterms:W3CDTF">2018-08-14T14:28:38Z</dcterms:modified>
</cp:coreProperties>
</file>