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85" r:id="rId2"/>
    <p:sldId id="258" r:id="rId3"/>
    <p:sldId id="259" r:id="rId4"/>
    <p:sldId id="264" r:id="rId5"/>
    <p:sldId id="286" r:id="rId6"/>
    <p:sldId id="287" r:id="rId7"/>
    <p:sldId id="263" r:id="rId8"/>
    <p:sldId id="298" r:id="rId9"/>
    <p:sldId id="299" r:id="rId10"/>
    <p:sldId id="288" r:id="rId11"/>
    <p:sldId id="289" r:id="rId12"/>
    <p:sldId id="290" r:id="rId13"/>
    <p:sldId id="292" r:id="rId14"/>
    <p:sldId id="294" r:id="rId15"/>
    <p:sldId id="295" r:id="rId16"/>
    <p:sldId id="293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D81C5C"/>
    <a:srgbClr val="CDDC39"/>
    <a:srgbClr val="8BC34A"/>
    <a:srgbClr val="673AB7"/>
    <a:srgbClr val="03A9F4"/>
    <a:srgbClr val="FF5722"/>
    <a:srgbClr val="4CAF50"/>
    <a:srgbClr val="FF9800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B63BA-B83E-48DE-A5BB-49A508663D94}">
  <a:tblStyle styleId="{B40B63BA-B83E-48DE-A5BB-49A508663D9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2629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1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1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9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37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6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3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6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2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1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3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7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7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96606" y="2271679"/>
            <a:ext cx="6369168" cy="12176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CDDC39"/>
                </a:solidFill>
              </a:rPr>
              <a:t/>
            </a:r>
            <a:br>
              <a:rPr lang="en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rgbClr val="8BC34A"/>
                </a:solidFill>
              </a:rPr>
              <a:t>Triple scoring</a:t>
            </a:r>
            <a:r>
              <a:rPr lang="en-US" sz="2800" dirty="0">
                <a:solidFill>
                  <a:srgbClr val="CDDC39"/>
                </a:solidFill>
              </a:rPr>
              <a:t/>
            </a:r>
            <a:br>
              <a:rPr lang="en-US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WSDM Cup 2017</a:t>
            </a:r>
            <a:endParaRPr lang="en" sz="2800" dirty="0">
              <a:solidFill>
                <a:srgbClr val="8BC34A"/>
              </a:solidFill>
            </a:endParaRPr>
          </a:p>
        </p:txBody>
      </p:sp>
      <p:grpSp>
        <p:nvGrpSpPr>
          <p:cNvPr id="7" name="Shape 66"/>
          <p:cNvGrpSpPr/>
          <p:nvPr/>
        </p:nvGrpSpPr>
        <p:grpSpPr>
          <a:xfrm>
            <a:off x="896606" y="988903"/>
            <a:ext cx="759199" cy="784292"/>
            <a:chOff x="5292575" y="3681900"/>
            <a:chExt cx="420150" cy="373275"/>
          </a:xfrm>
        </p:grpSpPr>
        <p:sp>
          <p:nvSpPr>
            <p:cNvPr id="8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4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>
                <a:solidFill>
                  <a:srgbClr val="C6C6C6"/>
                </a:solidFill>
              </a:rPr>
              <a:t>Implemented</a:t>
            </a:r>
            <a:r>
              <a:rPr lang="en-US" sz="2400" dirty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Workflow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6507176" cy="29314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Missing person file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break;</a:t>
            </a:r>
            <a:endParaRPr lang="en-US" sz="2000" dirty="0">
              <a:solidFill>
                <a:srgbClr val="D81C5C"/>
              </a:solidFill>
            </a:endParaRPr>
          </a:p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person file exists: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</a:t>
            </a:r>
          </a:p>
          <a:p>
            <a:pPr marL="2286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D81C5C"/>
                </a:solidFill>
              </a:rPr>
              <a:t>Linear regression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Boolean feature cannot decide. Combines all other features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(TF-IDF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, Word2Vec and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ord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count)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61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4CAF50"/>
                </a:solidFill>
              </a:rPr>
              <a:t>3.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Results, Analysis</a:t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&amp; Conclusion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achieved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4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0" y="885458"/>
            <a:ext cx="5132171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Feature </a:t>
            </a:r>
            <a:r>
              <a:rPr lang="en" sz="2400" dirty="0">
                <a:solidFill>
                  <a:srgbClr val="4CAF50"/>
                </a:solidFill>
              </a:rPr>
              <a:t>results</a:t>
            </a:r>
            <a:r>
              <a:rPr lang="en" sz="2400" dirty="0"/>
              <a:t> on training </a:t>
            </a:r>
            <a:r>
              <a:rPr lang="en" sz="2400" dirty="0" smtClean="0"/>
              <a:t>set *</a:t>
            </a:r>
            <a:endParaRPr lang="en" sz="2400" dirty="0"/>
          </a:p>
        </p:txBody>
      </p:sp>
      <p:graphicFrame>
        <p:nvGraphicFramePr>
          <p:cNvPr id="258" name="Shape 258"/>
          <p:cNvGraphicFramePr/>
          <p:nvPr>
            <p:extLst>
              <p:ext uri="{D42A27DB-BD31-4B8C-83A1-F6EECF244321}">
                <p14:modId xmlns:p14="http://schemas.microsoft.com/office/powerpoint/2010/main" val="2224712882"/>
              </p:ext>
            </p:extLst>
          </p:nvPr>
        </p:nvGraphicFramePr>
        <p:xfrm>
          <a:off x="995940" y="1389696"/>
          <a:ext cx="4743966" cy="3117940"/>
        </p:xfrm>
        <a:graphic>
          <a:graphicData uri="http://schemas.openxmlformats.org/drawingml/2006/table">
            <a:tbl>
              <a:tblPr>
                <a:noFill/>
                <a:tableStyleId>{B40B63BA-B83E-48DE-A5BB-49A508663D94}</a:tableStyleId>
              </a:tblPr>
              <a:tblGrid>
                <a:gridCol w="193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5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57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nationalities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profession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Exact matches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Exact matches with synonyms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963178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TF-IDF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4.06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1.93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268301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Word2Vec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2.63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2.11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4289897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Linear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regression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0340182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 count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 count, based on synonyms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2162" y="4417888"/>
            <a:ext cx="6792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* Training set is relatively small and does not include sure positive/negative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1" y="885458"/>
            <a:ext cx="49357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>
                <a:solidFill>
                  <a:srgbClr val="4CAF50"/>
                </a:solidFill>
              </a:rPr>
              <a:t>Future work </a:t>
            </a:r>
            <a:r>
              <a:rPr lang="en" sz="2400" dirty="0"/>
              <a:t>and </a:t>
            </a:r>
            <a:r>
              <a:rPr lang="en" sz="2400" dirty="0">
                <a:solidFill>
                  <a:srgbClr val="4CAF50"/>
                </a:solidFill>
              </a:rPr>
              <a:t>Conclusion</a:t>
            </a:r>
            <a:endParaRPr lang="en" sz="2400" dirty="0"/>
          </a:p>
        </p:txBody>
      </p:sp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47"/>
          <p:cNvSpPr txBox="1">
            <a:spLocks noGrp="1"/>
          </p:cNvSpPr>
          <p:nvPr/>
        </p:nvSpPr>
        <p:spPr>
          <a:xfrm>
            <a:off x="841289" y="1836058"/>
            <a:ext cx="6232954" cy="24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Different algorithms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More features: n-grams, anything else?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More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relative training data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Deep learning approach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673AB7"/>
                </a:solidFill>
              </a:rPr>
              <a:t>4.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References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show who helped 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56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458873"/>
            <a:ext cx="4744254" cy="28783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Tomas; et al. "Efficient Estimation of Word Representations in Vector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Space“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Goldberg,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Yoav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Levy, Omer. "word2vec Explained: Deriving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al.'s Negative-Sampling Word-Embedding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Method"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Rajaraman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A.; Ullman, J. D. (2011). "Data Mining". Mining of Massive Datasets (PDF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http://deletionpedia.org/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http://dbpedia.org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http://www.thesaurus.com/</a:t>
            </a: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486187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673AB7"/>
                </a:solidFill>
              </a:rPr>
              <a:t>References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11" name="Shape 471"/>
          <p:cNvGrpSpPr/>
          <p:nvPr/>
        </p:nvGrpSpPr>
        <p:grpSpPr>
          <a:xfrm>
            <a:off x="797751" y="767037"/>
            <a:ext cx="526790" cy="451060"/>
            <a:chOff x="1934025" y="1001650"/>
            <a:chExt cx="415300" cy="355600"/>
          </a:xfrm>
        </p:grpSpPr>
        <p:sp>
          <p:nvSpPr>
            <p:cNvPr id="12" name="Shape 47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7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7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7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70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rgbClr val="03A9F4"/>
                </a:solidFill>
              </a:rPr>
              <a:t>Any questions?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407614" y="123290"/>
            <a:ext cx="4569526" cy="21678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You can find </a:t>
            </a:r>
            <a:r>
              <a:rPr lang="en-US" dirty="0" smtClean="0"/>
              <a:t>us </a:t>
            </a:r>
            <a:r>
              <a:rPr lang="en-US" dirty="0"/>
              <a:t>at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dimityr.alexandrov@gmail.com</a:t>
            </a:r>
            <a:endParaRPr lang="en-US" dirty="0"/>
          </a:p>
          <a:p>
            <a:pPr lvl="0"/>
            <a:r>
              <a:rPr lang="en-US" dirty="0"/>
              <a:t>https://github.com/dimitar-alexandrov </a:t>
            </a:r>
            <a:endParaRPr lang="en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valentin.zmiycharov@gmail.com</a:t>
            </a:r>
          </a:p>
          <a:p>
            <a:pPr lvl="0"/>
            <a:r>
              <a:rPr lang="en-US" dirty="0"/>
              <a:t>https://</a:t>
            </a:r>
            <a:r>
              <a:rPr lang="en-US" dirty="0" smtClean="0"/>
              <a:t>github.com/v-zmiycharov</a:t>
            </a:r>
          </a:p>
        </p:txBody>
      </p:sp>
    </p:spTree>
    <p:extLst>
      <p:ext uri="{BB962C8B-B14F-4D97-AF65-F5344CB8AC3E}">
        <p14:creationId xmlns:p14="http://schemas.microsoft.com/office/powerpoint/2010/main" val="17705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1186248" y="336146"/>
            <a:ext cx="1563130" cy="4612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CDDC39"/>
                </a:solidFill>
              </a:rPr>
              <a:t>The Team!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481914" y="1041460"/>
            <a:ext cx="6505832" cy="9479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Sofia University "St. Kliment Ohridski" Sofia, Bulgaria</a:t>
            </a:r>
            <a:endParaRPr lang="en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605481" y="334782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11"/>
          <p:cNvSpPr txBox="1">
            <a:spLocks noGrp="1"/>
          </p:cNvSpPr>
          <p:nvPr/>
        </p:nvSpPr>
        <p:spPr>
          <a:xfrm>
            <a:off x="481914" y="2233484"/>
            <a:ext cx="6925962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ctr">
              <a:buNone/>
            </a:pPr>
            <a:r>
              <a:rPr lang="en-US" dirty="0" err="1">
                <a:solidFill>
                  <a:schemeClr val="tx1"/>
                </a:solidFill>
              </a:rPr>
              <a:t>Dimitar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Alexandrov</a:t>
            </a:r>
            <a:r>
              <a:rPr lang="en-US" dirty="0" smtClean="0">
                <a:solidFill>
                  <a:schemeClr val="tx1"/>
                </a:solidFill>
              </a:rPr>
              <a:t>, Valentin </a:t>
            </a:r>
            <a:r>
              <a:rPr lang="en-US" dirty="0">
                <a:solidFill>
                  <a:schemeClr val="tx1"/>
                </a:solidFill>
              </a:rPr>
              <a:t>Zmiycharov, 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Yasen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Kiprov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Ivan </a:t>
            </a:r>
            <a:r>
              <a:rPr lang="en-US" dirty="0" err="1">
                <a:solidFill>
                  <a:schemeClr val="tx1"/>
                </a:solidFill>
              </a:rPr>
              <a:t>Koychev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Preslav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Nakov</a:t>
            </a:r>
            <a:endParaRPr lang="en-US" dirty="0">
              <a:solidFill>
                <a:schemeClr val="tx1"/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dimityr.alexandrov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valentin.zmiycharov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}@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gmail.com,</a:t>
            </a:r>
          </a:p>
          <a:p>
            <a:pPr lvl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yasen.kiprov@gmail.com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koychev@fmi.uni-sofia.bg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pnakov@qf.org.qa</a:t>
            </a:r>
            <a:endParaRPr lang="e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8264" y="2075379"/>
            <a:ext cx="5511543" cy="17827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FF9800"/>
                </a:solidFill>
              </a:rPr>
              <a:t>1.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Triple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Scoring </a:t>
            </a:r>
            <a:b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Task introduction</a:t>
            </a:r>
            <a:endParaRPr lang="e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worked 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431185" y="593124"/>
            <a:ext cx="5219477" cy="731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366743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task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Given a person and nationality/profession:</a:t>
            </a:r>
          </a:p>
          <a:p>
            <a:pPr lvl="1"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ompute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score that measures the relevance of the statement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from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to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14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8592" y="1814763"/>
            <a:ext cx="6568820" cy="30650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set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All the data we can reach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 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dbpedia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Wikisentences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are provided as one txt file</a:t>
            </a: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162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515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evaluated samples</a:t>
            </a:r>
          </a:p>
          <a:p>
            <a:pPr indent="-228600"/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people were asked to evaluate each statement with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All nomenclature values are given!</a:t>
            </a:r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593124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27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28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4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D81C5C"/>
                </a:solidFill>
              </a:rPr>
              <a:t>2.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Our approach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how we solved the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11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Get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Person files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835754"/>
            <a:ext cx="5428388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Crawl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Wikipedia + may refer to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Deletionpedia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Dbpedia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result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Found information for </a:t>
            </a:r>
            <a:r>
              <a:rPr lang="en-US" sz="2000" b="1" smtClean="0">
                <a:solidFill>
                  <a:schemeClr val="tx2">
                    <a:lumMod val="50000"/>
                  </a:schemeClr>
                </a:solidFill>
              </a:rPr>
              <a:t>385 </a:t>
            </a:r>
            <a:r>
              <a:rPr lang="en-US" sz="2000" b="1" smtClean="0">
                <a:solidFill>
                  <a:schemeClr val="tx2">
                    <a:lumMod val="50000"/>
                  </a:schemeClr>
                </a:solidFill>
              </a:rPr>
              <a:t>114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/ 385 426</a:t>
            </a:r>
            <a:endParaRPr lang="en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Generate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Training data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962645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Positive example (score: 7)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</a:rPr>
              <a:t>: The term (profession/nationality) is mentioned in the first sentence and there is no other term mentioned in the whole text</a:t>
            </a:r>
          </a:p>
          <a:p>
            <a:pPr indent="-228600"/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Negative example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(score: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0)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: The term is not mentioned in the whole text</a:t>
            </a:r>
            <a:endParaRPr lang="en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6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Implemented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>
                <a:solidFill>
                  <a:srgbClr val="D81C5C"/>
                </a:solidFill>
              </a:rPr>
              <a:t>Features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49" y="1385246"/>
            <a:ext cx="6288851" cy="35834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Missing person file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based on generated training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data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Word2Vec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trained on all files with some preprocessing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TF-IDF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trained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on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positive persons for each term</a:t>
            </a: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 Count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– getting all professions, and setting score, based on the order of appearance</a:t>
            </a:r>
            <a:endParaRPr lang="bg-BG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 count, based on synonyms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– profession synonyms have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been retrieved from </a:t>
            </a:r>
            <a:r>
              <a:rPr lang="en-US" sz="1800" b="1" i="1" dirty="0">
                <a:solidFill>
                  <a:schemeClr val="tx2">
                    <a:lumMod val="50000"/>
                  </a:schemeClr>
                </a:solidFill>
              </a:rPr>
              <a:t>thesaurus.com</a:t>
            </a:r>
            <a:endParaRPr lang="bg-BG" sz="18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45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514</Words>
  <Application>Microsoft Office PowerPoint</Application>
  <PresentationFormat>On-screen Show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Montserrat</vt:lpstr>
      <vt:lpstr>Karla</vt:lpstr>
      <vt:lpstr>Cadwal template</vt:lpstr>
      <vt:lpstr> Triple scoring WSDM Cup 2017</vt:lpstr>
      <vt:lpstr>The Team!</vt:lpstr>
      <vt:lpstr>1. Triple Scoring  Task introduction</vt:lpstr>
      <vt:lpstr>Triple scoring</vt:lpstr>
      <vt:lpstr>PowerPoint Presentation</vt:lpstr>
      <vt:lpstr>2. Our approach  </vt:lpstr>
      <vt:lpstr> Get Person files</vt:lpstr>
      <vt:lpstr> Generate Training data</vt:lpstr>
      <vt:lpstr> Implemented Features</vt:lpstr>
      <vt:lpstr> Implemented Workflow</vt:lpstr>
      <vt:lpstr>3. Results, Analysis &amp; Conclusion  </vt:lpstr>
      <vt:lpstr>Feature results on training set *</vt:lpstr>
      <vt:lpstr>Future work and Conclusion</vt:lpstr>
      <vt:lpstr>4. References  </vt:lpstr>
      <vt:lpstr>PowerPoint Presentation</vt:lpstr>
      <vt:lpstr>Thank you!  Any 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Experiments in  Authorship-Link Ranking and Complete Author Clustering</dc:title>
  <cp:lastModifiedBy>Valentin Zmiycharov</cp:lastModifiedBy>
  <cp:revision>75</cp:revision>
  <dcterms:modified xsi:type="dcterms:W3CDTF">2016-11-21T17:48:20Z</dcterms:modified>
</cp:coreProperties>
</file>