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332" r:id="rId3"/>
    <p:sldId id="333" r:id="rId4"/>
    <p:sldId id="337" r:id="rId5"/>
    <p:sldId id="338" r:id="rId6"/>
    <p:sldId id="363" r:id="rId7"/>
    <p:sldId id="287" r:id="rId8"/>
    <p:sldId id="335" r:id="rId9"/>
    <p:sldId id="340" r:id="rId10"/>
    <p:sldId id="339" r:id="rId11"/>
    <p:sldId id="349" r:id="rId12"/>
    <p:sldId id="350" r:id="rId13"/>
    <p:sldId id="351" r:id="rId14"/>
    <p:sldId id="353" r:id="rId15"/>
    <p:sldId id="354" r:id="rId16"/>
    <p:sldId id="355" r:id="rId17"/>
    <p:sldId id="356" r:id="rId18"/>
    <p:sldId id="357" r:id="rId19"/>
    <p:sldId id="352" r:id="rId20"/>
    <p:sldId id="358" r:id="rId21"/>
    <p:sldId id="359" r:id="rId22"/>
    <p:sldId id="360" r:id="rId23"/>
    <p:sldId id="361" r:id="rId24"/>
    <p:sldId id="362" r:id="rId25"/>
    <p:sldId id="341" r:id="rId26"/>
    <p:sldId id="342" r:id="rId27"/>
    <p:sldId id="343" r:id="rId28"/>
    <p:sldId id="345" r:id="rId29"/>
    <p:sldId id="344" r:id="rId30"/>
    <p:sldId id="346" r:id="rId31"/>
    <p:sldId id="347" r:id="rId32"/>
    <p:sldId id="348" r:id="rId33"/>
    <p:sldId id="336" r:id="rId34"/>
    <p:sldId id="3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34A3AA7-5DF1-458A-8AF3-2C3BD3663799}">
          <p14:sldIdLst>
            <p14:sldId id="256"/>
          </p14:sldIdLst>
        </p14:section>
        <p14:section name="Background" id="{0703DA84-F436-4A35-8B8E-CB46A04ECE67}">
          <p14:sldIdLst>
            <p14:sldId id="332"/>
            <p14:sldId id="333"/>
            <p14:sldId id="337"/>
            <p14:sldId id="338"/>
            <p14:sldId id="363"/>
          </p14:sldIdLst>
        </p14:section>
        <p14:section name="DisTA" id="{B40DE985-F593-45A1-8D3B-D163A41E7A7B}">
          <p14:sldIdLst>
            <p14:sldId id="287"/>
            <p14:sldId id="335"/>
            <p14:sldId id="340"/>
            <p14:sldId id="339"/>
            <p14:sldId id="349"/>
            <p14:sldId id="350"/>
            <p14:sldId id="351"/>
            <p14:sldId id="353"/>
            <p14:sldId id="354"/>
            <p14:sldId id="355"/>
            <p14:sldId id="356"/>
            <p14:sldId id="357"/>
            <p14:sldId id="352"/>
            <p14:sldId id="358"/>
            <p14:sldId id="359"/>
            <p14:sldId id="360"/>
            <p14:sldId id="361"/>
            <p14:sldId id="362"/>
          </p14:sldIdLst>
        </p14:section>
        <p14:section name="Evaluation" id="{DE342E1C-60CE-47C1-83C8-EC952B1F14F4}">
          <p14:sldIdLst>
            <p14:sldId id="341"/>
            <p14:sldId id="342"/>
            <p14:sldId id="343"/>
            <p14:sldId id="345"/>
            <p14:sldId id="344"/>
            <p14:sldId id="346"/>
            <p14:sldId id="347"/>
          </p14:sldIdLst>
        </p14:section>
        <p14:section name="End" id="{92D6CDAC-0053-4C43-A6B7-6DBDC692CBF9}">
          <p14:sldIdLst>
            <p14:sldId id="348"/>
            <p14:sldId id="336"/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8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80F1-5E5A-4738-8349-91B52FABC775}" v="145" dt="2022-04-26T16:27:03.925"/>
    <p1510:client id="{F907CA00-9D99-4505-A4CA-05548F6D924E}" v="16" dt="2022-04-26T10:29:14.473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dong" userId="ae689c6a87c6b22f" providerId="LiveId" clId="{FCCECB4C-732B-4F35-BE60-B5A3AB6F873D}"/>
    <pc:docChg chg="undo custSel addSld delSld modSld modSection">
      <pc:chgData name="wang dong" userId="ae689c6a87c6b22f" providerId="LiveId" clId="{FCCECB4C-732B-4F35-BE60-B5A3AB6F873D}" dt="2022-03-22T12:51:04.485" v="871" actId="47"/>
      <pc:docMkLst>
        <pc:docMk/>
      </pc:docMkLst>
      <pc:sldChg chg="addSp modSp mod">
        <pc:chgData name="wang dong" userId="ae689c6a87c6b22f" providerId="LiveId" clId="{FCCECB4C-732B-4F35-BE60-B5A3AB6F873D}" dt="2022-03-22T12:34:32.705" v="498" actId="1076"/>
        <pc:sldMkLst>
          <pc:docMk/>
          <pc:sldMk cId="2435314498" sldId="319"/>
        </pc:sldMkLst>
        <pc:spChg chg="mod">
          <ac:chgData name="wang dong" userId="ae689c6a87c6b22f" providerId="LiveId" clId="{FCCECB4C-732B-4F35-BE60-B5A3AB6F873D}" dt="2022-03-22T11:48:28.186" v="9" actId="20577"/>
          <ac:spMkLst>
            <pc:docMk/>
            <pc:sldMk cId="2435314498" sldId="319"/>
            <ac:spMk id="2" creationId="{C523FAD0-703E-4ED9-B2F0-6EA3B3153295}"/>
          </ac:spMkLst>
        </pc:spChg>
        <pc:spChg chg="add mod">
          <ac:chgData name="wang dong" userId="ae689c6a87c6b22f" providerId="LiveId" clId="{FCCECB4C-732B-4F35-BE60-B5A3AB6F873D}" dt="2022-03-22T12:34:32.705" v="498" actId="1076"/>
          <ac:spMkLst>
            <pc:docMk/>
            <pc:sldMk cId="2435314498" sldId="319"/>
            <ac:spMk id="32" creationId="{EAFC12F5-501D-4C2D-8C8E-297051178AFB}"/>
          </ac:spMkLst>
        </pc:spChg>
        <pc:picChg chg="add mod">
          <ac:chgData name="wang dong" userId="ae689c6a87c6b22f" providerId="LiveId" clId="{FCCECB4C-732B-4F35-BE60-B5A3AB6F873D}" dt="2022-03-22T12:34:05.587" v="483" actId="1076"/>
          <ac:picMkLst>
            <pc:docMk/>
            <pc:sldMk cId="2435314498" sldId="319"/>
            <ac:picMk id="31" creationId="{EA01DC31-8E6A-4DD1-9B66-A4CE55FC612E}"/>
          </ac:picMkLst>
        </pc:picChg>
      </pc:sldChg>
      <pc:sldChg chg="addSp delSp modSp add mod">
        <pc:chgData name="wang dong" userId="ae689c6a87c6b22f" providerId="LiveId" clId="{FCCECB4C-732B-4F35-BE60-B5A3AB6F873D}" dt="2022-03-22T12:34:37.886" v="500" actId="1076"/>
        <pc:sldMkLst>
          <pc:docMk/>
          <pc:sldMk cId="1781962634" sldId="320"/>
        </pc:sldMkLst>
        <pc:spChg chg="mod">
          <ac:chgData name="wang dong" userId="ae689c6a87c6b22f" providerId="LiveId" clId="{FCCECB4C-732B-4F35-BE60-B5A3AB6F873D}" dt="2022-03-22T11:48:31.629" v="12" actId="20577"/>
          <ac:spMkLst>
            <pc:docMk/>
            <pc:sldMk cId="1781962634" sldId="320"/>
            <ac:spMk id="2" creationId="{C523FAD0-703E-4ED9-B2F0-6EA3B3153295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" creationId="{D7514914-D2E7-4EE1-BAB7-4979A4195BFF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5" creationId="{D09CB9B0-726F-4B67-8348-8F5EDE72740B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6" creationId="{55056A5A-EA4A-4958-A237-B3DDC183944B}"/>
          </ac:spMkLst>
        </pc:spChg>
        <pc:spChg chg="del mod">
          <ac:chgData name="wang dong" userId="ae689c6a87c6b22f" providerId="LiveId" clId="{FCCECB4C-732B-4F35-BE60-B5A3AB6F873D}" dt="2022-03-22T11:53:20.677" v="200" actId="478"/>
          <ac:spMkLst>
            <pc:docMk/>
            <pc:sldMk cId="1781962634" sldId="320"/>
            <ac:spMk id="11" creationId="{5F624D7C-9F3D-4EAA-8A49-AE1E6E4BCB50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12" creationId="{984569D6-045C-4BDA-AC07-A44CD74FD23A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13" creationId="{28E8844F-CEB3-4029-ABBF-BB1E5288CCEB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16" creationId="{CB035A27-EBFE-4F4E-8356-58043CFA797F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20" creationId="{8245EAB6-4ACA-49F0-B2AB-E29F94632234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21" creationId="{15609402-A535-48DC-AA0B-24A0EEE09A62}"/>
          </ac:spMkLst>
        </pc:spChg>
        <pc:spChg chg="del mod">
          <ac:chgData name="wang dong" userId="ae689c6a87c6b22f" providerId="LiveId" clId="{FCCECB4C-732B-4F35-BE60-B5A3AB6F873D}" dt="2022-03-22T11:50:44.615" v="101" actId="478"/>
          <ac:spMkLst>
            <pc:docMk/>
            <pc:sldMk cId="1781962634" sldId="320"/>
            <ac:spMk id="22" creationId="{8009A91D-79DF-4660-931F-FDA674D1971A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23" creationId="{07C951E3-544C-4840-8001-1DDE8676DA4C}"/>
          </ac:spMkLst>
        </pc:spChg>
        <pc:spChg chg="del mod">
          <ac:chgData name="wang dong" userId="ae689c6a87c6b22f" providerId="LiveId" clId="{FCCECB4C-732B-4F35-BE60-B5A3AB6F873D}" dt="2022-03-22T11:51:32.187" v="129" actId="478"/>
          <ac:spMkLst>
            <pc:docMk/>
            <pc:sldMk cId="1781962634" sldId="320"/>
            <ac:spMk id="24" creationId="{E620D5EF-11E6-420F-A4F8-90001FD7BD99}"/>
          </ac:spMkLst>
        </pc:spChg>
        <pc:spChg chg="del mod">
          <ac:chgData name="wang dong" userId="ae689c6a87c6b22f" providerId="LiveId" clId="{FCCECB4C-732B-4F35-BE60-B5A3AB6F873D}" dt="2022-03-22T11:51:33.030" v="130" actId="478"/>
          <ac:spMkLst>
            <pc:docMk/>
            <pc:sldMk cId="1781962634" sldId="320"/>
            <ac:spMk id="25" creationId="{71BCD303-1A4D-4E09-B1B4-C275AF3F8C28}"/>
          </ac:spMkLst>
        </pc:spChg>
        <pc:spChg chg="del mod">
          <ac:chgData name="wang dong" userId="ae689c6a87c6b22f" providerId="LiveId" clId="{FCCECB4C-732B-4F35-BE60-B5A3AB6F873D}" dt="2022-03-22T11:51:33.773" v="131" actId="478"/>
          <ac:spMkLst>
            <pc:docMk/>
            <pc:sldMk cId="1781962634" sldId="320"/>
            <ac:spMk id="26" creationId="{13C54C0A-B72B-4030-A615-2F31F9C36809}"/>
          </ac:spMkLst>
        </pc:spChg>
        <pc:spChg chg="mod">
          <ac:chgData name="wang dong" userId="ae689c6a87c6b22f" providerId="LiveId" clId="{FCCECB4C-732B-4F35-BE60-B5A3AB6F873D}" dt="2022-03-22T11:48:54.404" v="41" actId="1076"/>
          <ac:spMkLst>
            <pc:docMk/>
            <pc:sldMk cId="1781962634" sldId="320"/>
            <ac:spMk id="27" creationId="{5C630028-3D09-4CF3-8011-4227719FFAD6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28" creationId="{B7489A67-970D-481C-A2A0-FEEF48714EAD}"/>
          </ac:spMkLst>
        </pc:spChg>
        <pc:spChg chg="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0" creationId="{28318E8D-AC2E-4920-9D3C-45589FCA4F7D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1" creationId="{6A50504D-C263-496F-AE46-FC01BF248FA5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3" creationId="{7CA5751E-38A7-486D-8690-913A5DA92A32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4" creationId="{73B91653-9CCD-4805-8923-DC9671A7D980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6" creationId="{5511F97C-2064-459D-BCC2-65740C8DAD14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7" creationId="{FFBBF5E4-6897-4651-B5D4-E85792E4ED0F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39" creationId="{46F35047-805F-4F5B-8D7A-4F64F7803209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1" creationId="{3D7B75B6-E5AE-4B1F-A7CA-47A96853100C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2" creationId="{C90F6312-EA00-49ED-BB9B-178C6CC07E2F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3" creationId="{80CAEE3D-61BF-4E37-AAE6-9387A3D24A15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4" creationId="{909BF37C-DCD4-48A6-A1DB-5632A8543ED3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5" creationId="{57B9C6B4-86EC-4424-B4B4-7A2D71773422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8" creationId="{55919B80-74E8-43BF-A467-B115F295B67A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49" creationId="{543380C0-06EA-45F0-9F76-C3A3031487B7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50" creationId="{E7045146-7C2B-49F0-8A2F-E2B88874FD27}"/>
          </ac:spMkLst>
        </pc:spChg>
        <pc:spChg chg="add mod">
          <ac:chgData name="wang dong" userId="ae689c6a87c6b22f" providerId="LiveId" clId="{FCCECB4C-732B-4F35-BE60-B5A3AB6F873D}" dt="2022-03-22T11:56:40.346" v="255" actId="1076"/>
          <ac:spMkLst>
            <pc:docMk/>
            <pc:sldMk cId="1781962634" sldId="320"/>
            <ac:spMk id="54" creationId="{6D125283-14BC-437D-A74D-8DB922619170}"/>
          </ac:spMkLst>
        </pc:spChg>
        <pc:spChg chg="add mod">
          <ac:chgData name="wang dong" userId="ae689c6a87c6b22f" providerId="LiveId" clId="{FCCECB4C-732B-4F35-BE60-B5A3AB6F873D}" dt="2022-03-22T11:56:54.840" v="258" actId="1076"/>
          <ac:spMkLst>
            <pc:docMk/>
            <pc:sldMk cId="1781962634" sldId="320"/>
            <ac:spMk id="55" creationId="{BAA49BCC-9CB8-4DD5-999A-C98D8E3E2855}"/>
          </ac:spMkLst>
        </pc:spChg>
        <pc:spChg chg="add mod">
          <ac:chgData name="wang dong" userId="ae689c6a87c6b22f" providerId="LiveId" clId="{FCCECB4C-732B-4F35-BE60-B5A3AB6F873D}" dt="2022-03-22T11:56:54.840" v="258" actId="1076"/>
          <ac:spMkLst>
            <pc:docMk/>
            <pc:sldMk cId="1781962634" sldId="320"/>
            <ac:spMk id="56" creationId="{9C9EEEAC-58D6-4E24-B57C-6C5318123600}"/>
          </ac:spMkLst>
        </pc:spChg>
        <pc:spChg chg="add mod">
          <ac:chgData name="wang dong" userId="ae689c6a87c6b22f" providerId="LiveId" clId="{FCCECB4C-732B-4F35-BE60-B5A3AB6F873D}" dt="2022-03-22T11:58:06.997" v="275" actId="1076"/>
          <ac:spMkLst>
            <pc:docMk/>
            <pc:sldMk cId="1781962634" sldId="320"/>
            <ac:spMk id="57" creationId="{6E1E0498-FC1B-4B34-BB4F-CD31FB1B4849}"/>
          </ac:spMkLst>
        </pc:spChg>
        <pc:spChg chg="add mod">
          <ac:chgData name="wang dong" userId="ae689c6a87c6b22f" providerId="LiveId" clId="{FCCECB4C-732B-4F35-BE60-B5A3AB6F873D}" dt="2022-03-22T11:58:06.997" v="275" actId="1076"/>
          <ac:spMkLst>
            <pc:docMk/>
            <pc:sldMk cId="1781962634" sldId="320"/>
            <ac:spMk id="66" creationId="{DDBFDA01-00FE-46E0-AECD-172D4F6DB728}"/>
          </ac:spMkLst>
        </pc:spChg>
        <pc:spChg chg="add mod">
          <ac:chgData name="wang dong" userId="ae689c6a87c6b22f" providerId="LiveId" clId="{FCCECB4C-732B-4F35-BE60-B5A3AB6F873D}" dt="2022-03-22T11:58:11.900" v="277" actId="1076"/>
          <ac:spMkLst>
            <pc:docMk/>
            <pc:sldMk cId="1781962634" sldId="320"/>
            <ac:spMk id="67" creationId="{F90AA431-2EC5-4D3B-9CFF-7F6F747F39DA}"/>
          </ac:spMkLst>
        </pc:spChg>
        <pc:spChg chg="add mod">
          <ac:chgData name="wang dong" userId="ae689c6a87c6b22f" providerId="LiveId" clId="{FCCECB4C-732B-4F35-BE60-B5A3AB6F873D}" dt="2022-03-22T12:34:37.886" v="500" actId="1076"/>
          <ac:spMkLst>
            <pc:docMk/>
            <pc:sldMk cId="1781962634" sldId="320"/>
            <ac:spMk id="68" creationId="{DBA724ED-D598-40D9-BC16-4BA8017BCA85}"/>
          </ac:spMkLst>
        </pc:spChg>
        <pc:picChg chg="add mod">
          <ac:chgData name="wang dong" userId="ae689c6a87c6b22f" providerId="LiveId" clId="{FCCECB4C-732B-4F35-BE60-B5A3AB6F873D}" dt="2022-03-22T11:56:40.346" v="255" actId="1076"/>
          <ac:picMkLst>
            <pc:docMk/>
            <pc:sldMk cId="1781962634" sldId="320"/>
            <ac:picMk id="52" creationId="{06DAEBCC-1C1D-4703-BCE6-070D2D5D9BD7}"/>
          </ac:picMkLst>
        </pc:picChg>
        <pc:picChg chg="add mod">
          <ac:chgData name="wang dong" userId="ae689c6a87c6b22f" providerId="LiveId" clId="{FCCECB4C-732B-4F35-BE60-B5A3AB6F873D}" dt="2022-03-22T11:56:42.332" v="256" actId="1076"/>
          <ac:picMkLst>
            <pc:docMk/>
            <pc:sldMk cId="1781962634" sldId="320"/>
            <ac:picMk id="53" creationId="{3027C3E3-4179-45A7-939F-C702D90F8325}"/>
          </ac:picMkLst>
        </pc:picChg>
        <pc:cxnChg chg="mod">
          <ac:chgData name="wang dong" userId="ae689c6a87c6b22f" providerId="LiveId" clId="{FCCECB4C-732B-4F35-BE60-B5A3AB6F873D}" dt="2022-03-22T11:57:09.636" v="261" actId="14100"/>
          <ac:cxnSpMkLst>
            <pc:docMk/>
            <pc:sldMk cId="1781962634" sldId="320"/>
            <ac:cxnSpMk id="8" creationId="{1C2E4130-7AAA-4E23-9AEF-ACB04BAECC3C}"/>
          </ac:cxnSpMkLst>
        </pc:cxnChg>
        <pc:cxnChg chg="mod">
          <ac:chgData name="wang dong" userId="ae689c6a87c6b22f" providerId="LiveId" clId="{FCCECB4C-732B-4F35-BE60-B5A3AB6F873D}" dt="2022-03-22T11:57:14.447" v="262" actId="14100"/>
          <ac:cxnSpMkLst>
            <pc:docMk/>
            <pc:sldMk cId="1781962634" sldId="320"/>
            <ac:cxnSpMk id="9" creationId="{6E32F152-1B13-418D-8E0B-7A9C29266EA3}"/>
          </ac:cxnSpMkLst>
        </pc:cxnChg>
        <pc:cxnChg chg="mod">
          <ac:chgData name="wang dong" userId="ae689c6a87c6b22f" providerId="LiveId" clId="{FCCECB4C-732B-4F35-BE60-B5A3AB6F873D}" dt="2022-03-22T11:57:17.476" v="263" actId="14100"/>
          <ac:cxnSpMkLst>
            <pc:docMk/>
            <pc:sldMk cId="1781962634" sldId="320"/>
            <ac:cxnSpMk id="10" creationId="{057B42FA-3FC3-4224-B58A-882F8EB1F7D3}"/>
          </ac:cxnSpMkLst>
        </pc:cxnChg>
        <pc:cxnChg chg="add del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15" creationId="{6030CCC8-B2AC-4997-81CC-9C33BFECF72E}"/>
          </ac:cxnSpMkLst>
        </pc:cxnChg>
        <pc:cxnChg chg="del mod">
          <ac:chgData name="wang dong" userId="ae689c6a87c6b22f" providerId="LiveId" clId="{FCCECB4C-732B-4F35-BE60-B5A3AB6F873D}" dt="2022-03-22T11:54:12.795" v="212" actId="478"/>
          <ac:cxnSpMkLst>
            <pc:docMk/>
            <pc:sldMk cId="1781962634" sldId="320"/>
            <ac:cxnSpMk id="17" creationId="{8B2E337B-1CEE-4C74-BD53-10B199BDD128}"/>
          </ac:cxnSpMkLst>
        </pc:cxnChg>
        <pc:cxnChg chg="del mod">
          <ac:chgData name="wang dong" userId="ae689c6a87c6b22f" providerId="LiveId" clId="{FCCECB4C-732B-4F35-BE60-B5A3AB6F873D}" dt="2022-03-22T11:55:55.842" v="237" actId="478"/>
          <ac:cxnSpMkLst>
            <pc:docMk/>
            <pc:sldMk cId="1781962634" sldId="320"/>
            <ac:cxnSpMk id="19" creationId="{81E1BA76-CBDA-4885-B5B9-E267A6BCBCE7}"/>
          </ac:cxnSpMkLst>
        </pc:cxnChg>
        <pc:cxnChg chg="mod">
          <ac:chgData name="wang dong" userId="ae689c6a87c6b22f" providerId="LiveId" clId="{FCCECB4C-732B-4F35-BE60-B5A3AB6F873D}" dt="2022-03-22T11:57:24.282" v="264" actId="14100"/>
          <ac:cxnSpMkLst>
            <pc:docMk/>
            <pc:sldMk cId="1781962634" sldId="320"/>
            <ac:cxnSpMk id="29" creationId="{ED23AAF8-CA2F-4C2D-80E0-707F4381A7F3}"/>
          </ac:cxnSpMkLst>
        </pc:cxnChg>
        <pc:cxnChg chg="add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32" creationId="{E50DB26F-9B2F-464A-AE8F-F464E99D4F96}"/>
          </ac:cxnSpMkLst>
        </pc:cxnChg>
        <pc:cxnChg chg="add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35" creationId="{C6321A47-A3C5-4031-958B-DCD126D0C9A2}"/>
          </ac:cxnSpMkLst>
        </pc:cxnChg>
        <pc:cxnChg chg="add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38" creationId="{83050434-A974-4357-BC33-8305DFF998F8}"/>
          </ac:cxnSpMkLst>
        </pc:cxnChg>
        <pc:cxnChg chg="add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40" creationId="{089B3992-CCEE-45AE-83F7-861CC152B8E0}"/>
          </ac:cxnSpMkLst>
        </pc:cxnChg>
        <pc:cxnChg chg="add mod">
          <ac:chgData name="wang dong" userId="ae689c6a87c6b22f" providerId="LiveId" clId="{FCCECB4C-732B-4F35-BE60-B5A3AB6F873D}" dt="2022-03-22T11:56:40.346" v="255" actId="1076"/>
          <ac:cxnSpMkLst>
            <pc:docMk/>
            <pc:sldMk cId="1781962634" sldId="320"/>
            <ac:cxnSpMk id="46" creationId="{5B9B1BA1-3AB1-41EB-BCEB-042CCBCDA409}"/>
          </ac:cxnSpMkLst>
        </pc:cxnChg>
        <pc:cxnChg chg="add mod">
          <ac:chgData name="wang dong" userId="ae689c6a87c6b22f" providerId="LiveId" clId="{FCCECB4C-732B-4F35-BE60-B5A3AB6F873D}" dt="2022-03-22T11:58:06.997" v="275" actId="1076"/>
          <ac:cxnSpMkLst>
            <pc:docMk/>
            <pc:sldMk cId="1781962634" sldId="320"/>
            <ac:cxnSpMk id="62" creationId="{51D7ED4D-8997-4D0D-9A4F-235FC871280C}"/>
          </ac:cxnSpMkLst>
        </pc:cxnChg>
        <pc:cxnChg chg="add mod">
          <ac:chgData name="wang dong" userId="ae689c6a87c6b22f" providerId="LiveId" clId="{FCCECB4C-732B-4F35-BE60-B5A3AB6F873D}" dt="2022-03-22T11:58:06.997" v="275" actId="1076"/>
          <ac:cxnSpMkLst>
            <pc:docMk/>
            <pc:sldMk cId="1781962634" sldId="320"/>
            <ac:cxnSpMk id="64" creationId="{665BAC96-6850-49D5-A9BC-4463EED9D798}"/>
          </ac:cxnSpMkLst>
        </pc:cxnChg>
      </pc:sldChg>
      <pc:sldChg chg="addSp delSp modSp new mod">
        <pc:chgData name="wang dong" userId="ae689c6a87c6b22f" providerId="LiveId" clId="{FCCECB4C-732B-4F35-BE60-B5A3AB6F873D}" dt="2022-03-22T12:36:55.148" v="611" actId="1076"/>
        <pc:sldMkLst>
          <pc:docMk/>
          <pc:sldMk cId="1583752382" sldId="321"/>
        </pc:sldMkLst>
        <pc:spChg chg="mod">
          <ac:chgData name="wang dong" userId="ae689c6a87c6b22f" providerId="LiveId" clId="{FCCECB4C-732B-4F35-BE60-B5A3AB6F873D}" dt="2022-03-22T12:02:58.124" v="302" actId="20577"/>
          <ac:spMkLst>
            <pc:docMk/>
            <pc:sldMk cId="1583752382" sldId="321"/>
            <ac:spMk id="2" creationId="{EF4499CD-A189-40FB-8007-17949EF3DACA}"/>
          </ac:spMkLst>
        </pc:spChg>
        <pc:spChg chg="mod">
          <ac:chgData name="wang dong" userId="ae689c6a87c6b22f" providerId="LiveId" clId="{FCCECB4C-732B-4F35-BE60-B5A3AB6F873D}" dt="2022-03-22T12:32:59.243" v="422" actId="1076"/>
          <ac:spMkLst>
            <pc:docMk/>
            <pc:sldMk cId="1583752382" sldId="321"/>
            <ac:spMk id="3" creationId="{89EFFC6C-460D-4858-8383-E58E7F1F00EC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4" creationId="{85D6266A-0832-43DB-96F0-6A223D566739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5" creationId="{C07C0963-B3E1-4A4B-B6F6-885CA466B1C3}"/>
          </ac:spMkLst>
        </pc:spChg>
        <pc:spChg chg="add del mod">
          <ac:chgData name="wang dong" userId="ae689c6a87c6b22f" providerId="LiveId" clId="{FCCECB4C-732B-4F35-BE60-B5A3AB6F873D}" dt="2022-03-22T12:26:46.739" v="317" actId="478"/>
          <ac:spMkLst>
            <pc:docMk/>
            <pc:sldMk cId="1583752382" sldId="321"/>
            <ac:spMk id="6" creationId="{241ECC4A-EE13-41AE-9FA3-444464965812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10" creationId="{4A278F2F-4F97-414D-9E3A-111DEF4E738B}"/>
          </ac:spMkLst>
        </pc:spChg>
        <pc:spChg chg="add del mod">
          <ac:chgData name="wang dong" userId="ae689c6a87c6b22f" providerId="LiveId" clId="{FCCECB4C-732B-4F35-BE60-B5A3AB6F873D}" dt="2022-03-22T12:26:46.739" v="317" actId="478"/>
          <ac:spMkLst>
            <pc:docMk/>
            <pc:sldMk cId="1583752382" sldId="321"/>
            <ac:spMk id="11" creationId="{B70AC582-D18E-4B96-A670-F5007056D548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12" creationId="{CC99A5CF-C2B7-40DC-86D4-5674B0327C86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14" creationId="{FC461C0F-1727-440B-8304-705EB7632711}"/>
          </ac:spMkLst>
        </pc:spChg>
        <pc:spChg chg="add del mod">
          <ac:chgData name="wang dong" userId="ae689c6a87c6b22f" providerId="LiveId" clId="{FCCECB4C-732B-4F35-BE60-B5A3AB6F873D}" dt="2022-03-22T12:30:47.540" v="373" actId="478"/>
          <ac:spMkLst>
            <pc:docMk/>
            <pc:sldMk cId="1583752382" sldId="321"/>
            <ac:spMk id="17" creationId="{22440DDC-ED39-40B7-BAC3-D8D56AC73B10}"/>
          </ac:spMkLst>
        </pc:spChg>
        <pc:spChg chg="add del mod">
          <ac:chgData name="wang dong" userId="ae689c6a87c6b22f" providerId="LiveId" clId="{FCCECB4C-732B-4F35-BE60-B5A3AB6F873D}" dt="2022-03-22T12:36:47.789" v="609" actId="478"/>
          <ac:spMkLst>
            <pc:docMk/>
            <pc:sldMk cId="1583752382" sldId="321"/>
            <ac:spMk id="18" creationId="{018E88DC-DD21-4525-89BB-3C07226CBDE3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19" creationId="{FD09A5FD-DCAB-4982-898E-FAA3DA523D5D}"/>
          </ac:spMkLst>
        </pc:spChg>
        <pc:spChg chg="add del mod">
          <ac:chgData name="wang dong" userId="ae689c6a87c6b22f" providerId="LiveId" clId="{FCCECB4C-732B-4F35-BE60-B5A3AB6F873D}" dt="2022-03-22T12:30:48.467" v="374" actId="478"/>
          <ac:spMkLst>
            <pc:docMk/>
            <pc:sldMk cId="1583752382" sldId="321"/>
            <ac:spMk id="20" creationId="{62212AC0-727B-4D19-B950-8277D25E0C7A}"/>
          </ac:spMkLst>
        </pc:spChg>
        <pc:spChg chg="add del mod">
          <ac:chgData name="wang dong" userId="ae689c6a87c6b22f" providerId="LiveId" clId="{FCCECB4C-732B-4F35-BE60-B5A3AB6F873D}" dt="2022-03-22T12:30:49.562" v="375" actId="478"/>
          <ac:spMkLst>
            <pc:docMk/>
            <pc:sldMk cId="1583752382" sldId="321"/>
            <ac:spMk id="21" creationId="{583BC0AD-2F7C-46F0-9C3C-3846B110A61A}"/>
          </ac:spMkLst>
        </pc:spChg>
        <pc:spChg chg="add del mod">
          <ac:chgData name="wang dong" userId="ae689c6a87c6b22f" providerId="LiveId" clId="{FCCECB4C-732B-4F35-BE60-B5A3AB6F873D}" dt="2022-03-22T12:36:47.052" v="608" actId="478"/>
          <ac:spMkLst>
            <pc:docMk/>
            <pc:sldMk cId="1583752382" sldId="321"/>
            <ac:spMk id="22" creationId="{AA21A02B-D21B-413B-BFD6-186241F1841F}"/>
          </ac:spMkLst>
        </pc:spChg>
        <pc:spChg chg="add del mod">
          <ac:chgData name="wang dong" userId="ae689c6a87c6b22f" providerId="LiveId" clId="{FCCECB4C-732B-4F35-BE60-B5A3AB6F873D}" dt="2022-03-22T12:36:45.292" v="606" actId="478"/>
          <ac:spMkLst>
            <pc:docMk/>
            <pc:sldMk cId="1583752382" sldId="321"/>
            <ac:spMk id="23" creationId="{FCBB12E7-3682-49F7-A385-63D712BF9535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24" creationId="{93BB8E7A-CC38-4701-9D70-52E8703D145C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25" creationId="{D3C3640A-96CB-4BF3-B044-6434EEAE76CA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26" creationId="{79CF0D2B-E16A-455F-BAD7-2E25B6E4731F}"/>
          </ac:spMkLst>
        </pc:spChg>
        <pc:spChg chg="add del mod">
          <ac:chgData name="wang dong" userId="ae689c6a87c6b22f" providerId="LiveId" clId="{FCCECB4C-732B-4F35-BE60-B5A3AB6F873D}" dt="2022-03-22T12:36:49.030" v="610" actId="478"/>
          <ac:spMkLst>
            <pc:docMk/>
            <pc:sldMk cId="1583752382" sldId="321"/>
            <ac:spMk id="28" creationId="{40A7C3B9-901C-4817-A149-F9A709A68DA8}"/>
          </ac:spMkLst>
        </pc:spChg>
        <pc:spChg chg="add mod">
          <ac:chgData name="wang dong" userId="ae689c6a87c6b22f" providerId="LiveId" clId="{FCCECB4C-732B-4F35-BE60-B5A3AB6F873D}" dt="2022-03-22T12:36:55.148" v="611" actId="1076"/>
          <ac:spMkLst>
            <pc:docMk/>
            <pc:sldMk cId="1583752382" sldId="321"/>
            <ac:spMk id="29" creationId="{C45EF093-EA81-4277-869C-4EB7E60569EA}"/>
          </ac:spMkLst>
        </pc:spChg>
        <pc:picChg chg="add mod">
          <ac:chgData name="wang dong" userId="ae689c6a87c6b22f" providerId="LiveId" clId="{FCCECB4C-732B-4F35-BE60-B5A3AB6F873D}" dt="2022-03-22T12:36:55.148" v="611" actId="1076"/>
          <ac:picMkLst>
            <pc:docMk/>
            <pc:sldMk cId="1583752382" sldId="321"/>
            <ac:picMk id="27" creationId="{9DFD4717-23EF-4B64-B3B8-6437D6429941}"/>
          </ac:picMkLst>
        </pc:picChg>
        <pc:cxnChg chg="add mod">
          <ac:chgData name="wang dong" userId="ae689c6a87c6b22f" providerId="LiveId" clId="{FCCECB4C-732B-4F35-BE60-B5A3AB6F873D}" dt="2022-03-22T12:36:55.148" v="611" actId="1076"/>
          <ac:cxnSpMkLst>
            <pc:docMk/>
            <pc:sldMk cId="1583752382" sldId="321"/>
            <ac:cxnSpMk id="7" creationId="{43DAEBB4-E481-4B8D-AB5A-D3E3E5F5A14A}"/>
          </ac:cxnSpMkLst>
        </pc:cxnChg>
        <pc:cxnChg chg="add mod">
          <ac:chgData name="wang dong" userId="ae689c6a87c6b22f" providerId="LiveId" clId="{FCCECB4C-732B-4F35-BE60-B5A3AB6F873D}" dt="2022-03-22T12:36:55.148" v="611" actId="1076"/>
          <ac:cxnSpMkLst>
            <pc:docMk/>
            <pc:sldMk cId="1583752382" sldId="321"/>
            <ac:cxnSpMk id="8" creationId="{A42C1804-A58B-4128-99ED-AF8CD5062548}"/>
          </ac:cxnSpMkLst>
        </pc:cxnChg>
        <pc:cxnChg chg="add del mod">
          <ac:chgData name="wang dong" userId="ae689c6a87c6b22f" providerId="LiveId" clId="{FCCECB4C-732B-4F35-BE60-B5A3AB6F873D}" dt="2022-03-22T12:26:46.739" v="317" actId="478"/>
          <ac:cxnSpMkLst>
            <pc:docMk/>
            <pc:sldMk cId="1583752382" sldId="321"/>
            <ac:cxnSpMk id="9" creationId="{C1DB813C-E59B-4CF4-9E6E-D7E375647F1B}"/>
          </ac:cxnSpMkLst>
        </pc:cxnChg>
        <pc:cxnChg chg="add mod">
          <ac:chgData name="wang dong" userId="ae689c6a87c6b22f" providerId="LiveId" clId="{FCCECB4C-732B-4F35-BE60-B5A3AB6F873D}" dt="2022-03-22T12:36:55.148" v="611" actId="1076"/>
          <ac:cxnSpMkLst>
            <pc:docMk/>
            <pc:sldMk cId="1583752382" sldId="321"/>
            <ac:cxnSpMk id="13" creationId="{ECE2A8B8-59C8-4C81-9A3E-02B298654DF6}"/>
          </ac:cxnSpMkLst>
        </pc:cxnChg>
        <pc:cxnChg chg="add mod">
          <ac:chgData name="wang dong" userId="ae689c6a87c6b22f" providerId="LiveId" clId="{FCCECB4C-732B-4F35-BE60-B5A3AB6F873D}" dt="2022-03-22T12:36:55.148" v="611" actId="1076"/>
          <ac:cxnSpMkLst>
            <pc:docMk/>
            <pc:sldMk cId="1583752382" sldId="321"/>
            <ac:cxnSpMk id="15" creationId="{DF6D32F7-01C5-4742-A0CB-32576D9C81D6}"/>
          </ac:cxnSpMkLst>
        </pc:cxnChg>
        <pc:cxnChg chg="add del mod">
          <ac:chgData name="wang dong" userId="ae689c6a87c6b22f" providerId="LiveId" clId="{FCCECB4C-732B-4F35-BE60-B5A3AB6F873D}" dt="2022-03-22T12:36:45.904" v="607" actId="478"/>
          <ac:cxnSpMkLst>
            <pc:docMk/>
            <pc:sldMk cId="1583752382" sldId="321"/>
            <ac:cxnSpMk id="16" creationId="{8E553125-70C0-4076-8CA9-BCA1F92BAFB8}"/>
          </ac:cxnSpMkLst>
        </pc:cxnChg>
      </pc:sldChg>
      <pc:sldChg chg="modSp new mod">
        <pc:chgData name="wang dong" userId="ae689c6a87c6b22f" providerId="LiveId" clId="{FCCECB4C-732B-4F35-BE60-B5A3AB6F873D}" dt="2022-03-22T12:47:16.970" v="869" actId="20577"/>
        <pc:sldMkLst>
          <pc:docMk/>
          <pc:sldMk cId="3764977251" sldId="322"/>
        </pc:sldMkLst>
        <pc:spChg chg="mod">
          <ac:chgData name="wang dong" userId="ae689c6a87c6b22f" providerId="LiveId" clId="{FCCECB4C-732B-4F35-BE60-B5A3AB6F873D}" dt="2022-03-22T12:41:16.529" v="615" actId="20577"/>
          <ac:spMkLst>
            <pc:docMk/>
            <pc:sldMk cId="3764977251" sldId="322"/>
            <ac:spMk id="2" creationId="{A0C2EB73-E807-4ECC-A286-6263CB759DF1}"/>
          </ac:spMkLst>
        </pc:spChg>
        <pc:spChg chg="mod">
          <ac:chgData name="wang dong" userId="ae689c6a87c6b22f" providerId="LiveId" clId="{FCCECB4C-732B-4F35-BE60-B5A3AB6F873D}" dt="2022-03-22T12:47:16.970" v="869" actId="20577"/>
          <ac:spMkLst>
            <pc:docMk/>
            <pc:sldMk cId="3764977251" sldId="322"/>
            <ac:spMk id="3" creationId="{58C7BBA6-D810-4FB8-A2A2-B556B466EA32}"/>
          </ac:spMkLst>
        </pc:spChg>
      </pc:sldChg>
      <pc:sldChg chg="new del">
        <pc:chgData name="wang dong" userId="ae689c6a87c6b22f" providerId="LiveId" clId="{FCCECB4C-732B-4F35-BE60-B5A3AB6F873D}" dt="2022-03-22T12:51:04.485" v="871" actId="47"/>
        <pc:sldMkLst>
          <pc:docMk/>
          <pc:sldMk cId="987236580" sldId="323"/>
        </pc:sldMkLst>
      </pc:sldChg>
    </pc:docChg>
  </pc:docChgLst>
  <pc:docChgLst>
    <pc:chgData name="wang dong" userId="ae689c6a87c6b22f" providerId="LiveId" clId="{03CF80F1-5E5A-4738-8349-91B52FABC775}"/>
    <pc:docChg chg="undo custSel addSld delSld modSld sldOrd modSection">
      <pc:chgData name="wang dong" userId="ae689c6a87c6b22f" providerId="LiveId" clId="{03CF80F1-5E5A-4738-8349-91B52FABC775}" dt="2022-04-26T16:27:50.659" v="1410" actId="20577"/>
      <pc:docMkLst>
        <pc:docMk/>
      </pc:docMkLst>
      <pc:sldChg chg="delSp modSp mod delAnim">
        <pc:chgData name="wang dong" userId="ae689c6a87c6b22f" providerId="LiveId" clId="{03CF80F1-5E5A-4738-8349-91B52FABC775}" dt="2022-04-26T15:58:29.829" v="765" actId="20577"/>
        <pc:sldMkLst>
          <pc:docMk/>
          <pc:sldMk cId="67160263" sldId="280"/>
        </pc:sldMkLst>
        <pc:spChg chg="del">
          <ac:chgData name="wang dong" userId="ae689c6a87c6b22f" providerId="LiveId" clId="{03CF80F1-5E5A-4738-8349-91B52FABC775}" dt="2022-04-26T15:58:14.025" v="742" actId="478"/>
          <ac:spMkLst>
            <pc:docMk/>
            <pc:sldMk cId="67160263" sldId="280"/>
            <ac:spMk id="4" creationId="{018A491A-F227-4148-97C0-175EFD4F24EF}"/>
          </ac:spMkLst>
        </pc:spChg>
        <pc:spChg chg="del">
          <ac:chgData name="wang dong" userId="ae689c6a87c6b22f" providerId="LiveId" clId="{03CF80F1-5E5A-4738-8349-91B52FABC775}" dt="2022-04-26T15:58:15.589" v="743" actId="478"/>
          <ac:spMkLst>
            <pc:docMk/>
            <pc:sldMk cId="67160263" sldId="280"/>
            <ac:spMk id="5" creationId="{790C5928-2270-46E1-BDBE-265C28AB75A9}"/>
          </ac:spMkLst>
        </pc:spChg>
        <pc:spChg chg="mod">
          <ac:chgData name="wang dong" userId="ae689c6a87c6b22f" providerId="LiveId" clId="{03CF80F1-5E5A-4738-8349-91B52FABC775}" dt="2022-04-26T15:58:29.829" v="765" actId="20577"/>
          <ac:spMkLst>
            <pc:docMk/>
            <pc:sldMk cId="67160263" sldId="280"/>
            <ac:spMk id="14" creationId="{922C3334-4222-4631-88B0-2CC6FEA4A27D}"/>
          </ac:spMkLst>
        </pc:spChg>
      </pc:sldChg>
      <pc:sldChg chg="del">
        <pc:chgData name="wang dong" userId="ae689c6a87c6b22f" providerId="LiveId" clId="{03CF80F1-5E5A-4738-8349-91B52FABC775}" dt="2022-04-26T16:27:22.516" v="1403" actId="47"/>
        <pc:sldMkLst>
          <pc:docMk/>
          <pc:sldMk cId="3670214227" sldId="298"/>
        </pc:sldMkLst>
      </pc:sldChg>
      <pc:sldChg chg="del">
        <pc:chgData name="wang dong" userId="ae689c6a87c6b22f" providerId="LiveId" clId="{03CF80F1-5E5A-4738-8349-91B52FABC775}" dt="2022-04-26T16:27:20.398" v="1402" actId="47"/>
        <pc:sldMkLst>
          <pc:docMk/>
          <pc:sldMk cId="1502413379" sldId="300"/>
        </pc:sldMkLst>
      </pc:sldChg>
      <pc:sldChg chg="del">
        <pc:chgData name="wang dong" userId="ae689c6a87c6b22f" providerId="LiveId" clId="{03CF80F1-5E5A-4738-8349-91B52FABC775}" dt="2022-04-26T16:27:19.591" v="1401" actId="47"/>
        <pc:sldMkLst>
          <pc:docMk/>
          <pc:sldMk cId="1090932923" sldId="302"/>
        </pc:sldMkLst>
      </pc:sldChg>
      <pc:sldChg chg="del">
        <pc:chgData name="wang dong" userId="ae689c6a87c6b22f" providerId="LiveId" clId="{03CF80F1-5E5A-4738-8349-91B52FABC775}" dt="2022-04-26T16:27:37.900" v="1404" actId="47"/>
        <pc:sldMkLst>
          <pc:docMk/>
          <pc:sldMk cId="924755897" sldId="309"/>
        </pc:sldMkLst>
      </pc:sldChg>
      <pc:sldChg chg="modSp mod">
        <pc:chgData name="wang dong" userId="ae689c6a87c6b22f" providerId="LiveId" clId="{03CF80F1-5E5A-4738-8349-91B52FABC775}" dt="2022-04-26T16:25:56.423" v="1354" actId="20577"/>
        <pc:sldMkLst>
          <pc:docMk/>
          <pc:sldMk cId="3764977251" sldId="322"/>
        </pc:sldMkLst>
        <pc:spChg chg="mod">
          <ac:chgData name="wang dong" userId="ae689c6a87c6b22f" providerId="LiveId" clId="{03CF80F1-5E5A-4738-8349-91B52FABC775}" dt="2022-04-26T16:25:56.423" v="1354" actId="20577"/>
          <ac:spMkLst>
            <pc:docMk/>
            <pc:sldMk cId="3764977251" sldId="322"/>
            <ac:spMk id="3" creationId="{58C7BBA6-D810-4FB8-A2A2-B556B466EA32}"/>
          </ac:spMkLst>
        </pc:spChg>
      </pc:sldChg>
      <pc:sldChg chg="addSp delSp modSp mod chgLayout">
        <pc:chgData name="wang dong" userId="ae689c6a87c6b22f" providerId="LiveId" clId="{03CF80F1-5E5A-4738-8349-91B52FABC775}" dt="2022-04-26T15:39:32.165" v="379" actId="1076"/>
        <pc:sldMkLst>
          <pc:docMk/>
          <pc:sldMk cId="2722908756" sldId="324"/>
        </pc:sldMkLst>
        <pc:spChg chg="mod ord">
          <ac:chgData name="wang dong" userId="ae689c6a87c6b22f" providerId="LiveId" clId="{03CF80F1-5E5A-4738-8349-91B52FABC775}" dt="2022-04-26T15:32:42.560" v="236" actId="700"/>
          <ac:spMkLst>
            <pc:docMk/>
            <pc:sldMk cId="2722908756" sldId="324"/>
            <ac:spMk id="2" creationId="{C7419DA4-071F-4AD3-B1BD-23715EFFFE80}"/>
          </ac:spMkLst>
        </pc:spChg>
        <pc:spChg chg="del">
          <ac:chgData name="wang dong" userId="ae689c6a87c6b22f" providerId="LiveId" clId="{03CF80F1-5E5A-4738-8349-91B52FABC775}" dt="2022-04-26T15:23:37.838" v="139" actId="478"/>
          <ac:spMkLst>
            <pc:docMk/>
            <pc:sldMk cId="2722908756" sldId="324"/>
            <ac:spMk id="3" creationId="{EE4CE5DA-2FE9-4C50-B1DE-46F4B3D5AB30}"/>
          </ac:spMkLst>
        </pc:spChg>
        <pc:spChg chg="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4" creationId="{9B5E4E8F-269F-4917-A28B-F3AC2D9C5DA4}"/>
          </ac:spMkLst>
        </pc:spChg>
        <pc:spChg chg="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5" creationId="{B3815F75-4B09-4946-941B-6D11269330CE}"/>
          </ac:spMkLst>
        </pc:spChg>
        <pc:spChg chg="add del mod">
          <ac:chgData name="wang dong" userId="ae689c6a87c6b22f" providerId="LiveId" clId="{03CF80F1-5E5A-4738-8349-91B52FABC775}" dt="2022-04-26T12:47:16.977" v="43" actId="478"/>
          <ac:spMkLst>
            <pc:docMk/>
            <pc:sldMk cId="2722908756" sldId="324"/>
            <ac:spMk id="10" creationId="{E483FA1C-4F3D-47F3-92C0-FBD18C686D90}"/>
          </ac:spMkLst>
        </pc:spChg>
        <pc:spChg chg="add del mod">
          <ac:chgData name="wang dong" userId="ae689c6a87c6b22f" providerId="LiveId" clId="{03CF80F1-5E5A-4738-8349-91B52FABC775}" dt="2022-04-26T12:50:16.302" v="51"/>
          <ac:spMkLst>
            <pc:docMk/>
            <pc:sldMk cId="2722908756" sldId="324"/>
            <ac:spMk id="12" creationId="{63472831-D88E-420D-9CF2-76B27535FBB6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13" creationId="{AB594F61-BB88-4951-ABEF-FC12BD7FEB8E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17" creationId="{BDD79BB6-4769-4D28-A53E-B887AA4AFC67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3" creationId="{B3529CCE-640E-487E-AE64-B9F6ACF5E169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4" creationId="{1D447F71-AABC-4D77-9825-F11F2DB76CB0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5" creationId="{CC45E73D-FBF6-4086-82D9-6B710912D246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6" creationId="{1C93D46D-01C0-4B5D-8D1A-DE929350F552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7" creationId="{F46CEA7E-4CC7-4274-829D-8748C48FB50E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28" creationId="{9EB19334-71F1-4343-BCD3-1BFAAF49084D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32" creationId="{2D51B97A-A0E9-4692-B006-54874C428EBB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34" creationId="{4435513F-5553-472B-BBD4-FF7C319F9F18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37" creationId="{1EA45495-D7FB-43B7-B1E7-87E169C62020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38" creationId="{74BC8781-168D-4F55-8704-2684F23A72EC}"/>
          </ac:spMkLst>
        </pc:spChg>
        <pc:spChg chg="add del mod">
          <ac:chgData name="wang dong" userId="ae689c6a87c6b22f" providerId="LiveId" clId="{03CF80F1-5E5A-4738-8349-91B52FABC775}" dt="2022-04-26T15:26:46.495" v="179"/>
          <ac:spMkLst>
            <pc:docMk/>
            <pc:sldMk cId="2722908756" sldId="324"/>
            <ac:spMk id="48" creationId="{D2B517E7-3848-4EF8-B173-381FB40DD5B5}"/>
          </ac:spMkLst>
        </pc:spChg>
        <pc:spChg chg="add del mod">
          <ac:chgData name="wang dong" userId="ae689c6a87c6b22f" providerId="LiveId" clId="{03CF80F1-5E5A-4738-8349-91B52FABC775}" dt="2022-04-26T15:26:46.495" v="179"/>
          <ac:spMkLst>
            <pc:docMk/>
            <pc:sldMk cId="2722908756" sldId="324"/>
            <ac:spMk id="52" creationId="{DAE9E391-DCF1-48F7-ABD7-BD0BDB7C6240}"/>
          </ac:spMkLst>
        </pc:spChg>
        <pc:spChg chg="add del mod">
          <ac:chgData name="wang dong" userId="ae689c6a87c6b22f" providerId="LiveId" clId="{03CF80F1-5E5A-4738-8349-91B52FABC775}" dt="2022-04-26T15:26:46.495" v="179"/>
          <ac:spMkLst>
            <pc:docMk/>
            <pc:sldMk cId="2722908756" sldId="324"/>
            <ac:spMk id="54" creationId="{15EF27D5-7AD9-4C1D-8FF5-0A6CCA67C8F4}"/>
          </ac:spMkLst>
        </pc:spChg>
        <pc:spChg chg="add del mod">
          <ac:chgData name="wang dong" userId="ae689c6a87c6b22f" providerId="LiveId" clId="{03CF80F1-5E5A-4738-8349-91B52FABC775}" dt="2022-04-26T15:26:46.495" v="179"/>
          <ac:spMkLst>
            <pc:docMk/>
            <pc:sldMk cId="2722908756" sldId="324"/>
            <ac:spMk id="57" creationId="{0532D167-BCD1-4216-93E0-24C28940BB15}"/>
          </ac:spMkLst>
        </pc:spChg>
        <pc:spChg chg="add del mod">
          <ac:chgData name="wang dong" userId="ae689c6a87c6b22f" providerId="LiveId" clId="{03CF80F1-5E5A-4738-8349-91B52FABC775}" dt="2022-04-26T15:26:46.495" v="179"/>
          <ac:spMkLst>
            <pc:docMk/>
            <pc:sldMk cId="2722908756" sldId="324"/>
            <ac:spMk id="58" creationId="{B6540A81-02B6-4151-8602-23C2DE9BCAB0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59" creationId="{85F17331-11CA-4EA5-9B4C-AD90DA65B977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60" creationId="{C957AED2-D89B-4EFA-B1E8-A72683EDD2B8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64" creationId="{DC0DE083-CED0-44F0-8848-B3A8D2133001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66" creationId="{7CF8E29D-C9F9-4111-B1EB-7D6471A20F3E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69" creationId="{324599AB-993F-4116-8038-0E2B3ECE2629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70" creationId="{69E48701-53F3-46CB-B80E-6C5E6BF71088}"/>
          </ac:spMkLst>
        </pc:spChg>
        <pc:spChg chg="add mod">
          <ac:chgData name="wang dong" userId="ae689c6a87c6b22f" providerId="LiveId" clId="{03CF80F1-5E5A-4738-8349-91B52FABC775}" dt="2022-04-26T15:38:13.607" v="274" actId="1076"/>
          <ac:spMkLst>
            <pc:docMk/>
            <pc:sldMk cId="2722908756" sldId="324"/>
            <ac:spMk id="71" creationId="{6E3C124D-E8CB-47D2-9AF7-2572A51A2072}"/>
          </ac:spMkLst>
        </pc:spChg>
        <pc:spChg chg="add mod ord">
          <ac:chgData name="wang dong" userId="ae689c6a87c6b22f" providerId="LiveId" clId="{03CF80F1-5E5A-4738-8349-91B52FABC775}" dt="2022-04-26T15:37:34.812" v="269" actId="20577"/>
          <ac:spMkLst>
            <pc:docMk/>
            <pc:sldMk cId="2722908756" sldId="324"/>
            <ac:spMk id="72" creationId="{78C017B8-6F8F-4351-AE40-EF8B980DF71F}"/>
          </ac:spMkLst>
        </pc:spChg>
        <pc:spChg chg="add mod">
          <ac:chgData name="wang dong" userId="ae689c6a87c6b22f" providerId="LiveId" clId="{03CF80F1-5E5A-4738-8349-91B52FABC775}" dt="2022-04-26T15:39:32.165" v="379" actId="1076"/>
          <ac:spMkLst>
            <pc:docMk/>
            <pc:sldMk cId="2722908756" sldId="324"/>
            <ac:spMk id="73" creationId="{5777F6BA-A271-4469-A26D-775C553081DF}"/>
          </ac:spMkLst>
        </pc:spChg>
        <pc:cxnChg chg="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" creationId="{156AD1B9-6993-479C-8445-05F34808D0E1}"/>
          </ac:cxnSpMkLst>
        </pc:cxnChg>
        <pc:cxnChg chg="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7" creationId="{6D4E14B7-445B-4942-BFE7-5F32CA06E734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9" creationId="{8CCEE552-A769-49A1-89F4-DAF9B2154984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14" creationId="{7C49B826-BE18-444E-965A-FBD579281822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18" creationId="{93DCD33C-F779-4759-9263-65E9FF661643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22" creationId="{81E8D3BF-9753-431C-8DB1-D0042142535E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29" creationId="{80B283C3-0ABD-4241-9346-33B8E3C1EE10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30" creationId="{9052CCCD-BE34-4BA2-8F97-37C127630016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31" creationId="{9792941D-111A-4581-B3E8-C615121EA2EB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33" creationId="{294A77F3-AF12-4FA1-B4B5-ECC865B0F6D9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35" creationId="{028A629B-6734-4347-A5F3-2DCC4D5BF81C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36" creationId="{B1349BE2-2FB7-4697-B41A-2973A73C32B1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49" creationId="{07A0A4F0-3ED4-48C3-921A-B29910E6C2E1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50" creationId="{DCEB00DC-6B8B-4E70-9ABF-832318A00D5A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51" creationId="{C5E2FB5E-9703-4A3C-BFB9-60BDB76B7444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53" creationId="{8830ADAE-2D00-4268-AAC9-A2A0013EEE82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55" creationId="{040D04E7-B2AC-4388-A4AD-A26F63B529DC}"/>
          </ac:cxnSpMkLst>
        </pc:cxnChg>
        <pc:cxnChg chg="add del mod">
          <ac:chgData name="wang dong" userId="ae689c6a87c6b22f" providerId="LiveId" clId="{03CF80F1-5E5A-4738-8349-91B52FABC775}" dt="2022-04-26T15:26:46.495" v="179"/>
          <ac:cxnSpMkLst>
            <pc:docMk/>
            <pc:sldMk cId="2722908756" sldId="324"/>
            <ac:cxnSpMk id="56" creationId="{61688668-A540-4F59-8A6A-B607063B467A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1" creationId="{1F01F5AC-7192-4689-9606-A2D1545E5505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2" creationId="{2D36BAD6-A702-4994-8652-259674619354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3" creationId="{7AD199B5-7A7B-4549-A043-8852E7E24E00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5" creationId="{F1ABC6DE-B371-45B4-AC96-0F41BD401BF8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7" creationId="{2ECF2E2D-27D0-43BA-A7EA-39D8AA68F6E6}"/>
          </ac:cxnSpMkLst>
        </pc:cxnChg>
        <pc:cxnChg chg="add mod">
          <ac:chgData name="wang dong" userId="ae689c6a87c6b22f" providerId="LiveId" clId="{03CF80F1-5E5A-4738-8349-91B52FABC775}" dt="2022-04-26T15:38:13.607" v="274" actId="1076"/>
          <ac:cxnSpMkLst>
            <pc:docMk/>
            <pc:sldMk cId="2722908756" sldId="324"/>
            <ac:cxnSpMk id="68" creationId="{DBBEEDF4-7328-4AA7-90BE-747D6C44E462}"/>
          </ac:cxnSpMkLst>
        </pc:cxnChg>
      </pc:sldChg>
      <pc:sldChg chg="addSp modSp mod">
        <pc:chgData name="wang dong" userId="ae689c6a87c6b22f" providerId="LiveId" clId="{03CF80F1-5E5A-4738-8349-91B52FABC775}" dt="2022-04-26T15:24:22.495" v="153" actId="1037"/>
        <pc:sldMkLst>
          <pc:docMk/>
          <pc:sldMk cId="2829527719" sldId="326"/>
        </pc:sldMkLst>
        <pc:spChg chg="add mod">
          <ac:chgData name="wang dong" userId="ae689c6a87c6b22f" providerId="LiveId" clId="{03CF80F1-5E5A-4738-8349-91B52FABC775}" dt="2022-04-26T15:24:03.147" v="143" actId="1582"/>
          <ac:spMkLst>
            <pc:docMk/>
            <pc:sldMk cId="2829527719" sldId="326"/>
            <ac:spMk id="3" creationId="{2A4136DF-3977-47DA-ADE2-F01A32DD8B78}"/>
          </ac:spMkLst>
        </pc:spChg>
        <pc:spChg chg="add mod">
          <ac:chgData name="wang dong" userId="ae689c6a87c6b22f" providerId="LiveId" clId="{03CF80F1-5E5A-4738-8349-91B52FABC775}" dt="2022-04-26T15:24:10.372" v="147" actId="14100"/>
          <ac:spMkLst>
            <pc:docMk/>
            <pc:sldMk cId="2829527719" sldId="326"/>
            <ac:spMk id="6" creationId="{A8B41EC8-2F64-4B79-A6EF-08D8232F05C8}"/>
          </ac:spMkLst>
        </pc:spChg>
        <pc:spChg chg="mod">
          <ac:chgData name="wang dong" userId="ae689c6a87c6b22f" providerId="LiveId" clId="{03CF80F1-5E5A-4738-8349-91B52FABC775}" dt="2022-04-26T12:21:46.896" v="38" actId="15"/>
          <ac:spMkLst>
            <pc:docMk/>
            <pc:sldMk cId="2829527719" sldId="326"/>
            <ac:spMk id="8" creationId="{57B6E0C0-EF55-49F5-85C5-E8D15F6531C7}"/>
          </ac:spMkLst>
        </pc:spChg>
        <pc:spChg chg="add mod">
          <ac:chgData name="wang dong" userId="ae689c6a87c6b22f" providerId="LiveId" clId="{03CF80F1-5E5A-4738-8349-91B52FABC775}" dt="2022-04-26T15:24:22.495" v="153" actId="1037"/>
          <ac:spMkLst>
            <pc:docMk/>
            <pc:sldMk cId="2829527719" sldId="326"/>
            <ac:spMk id="9" creationId="{E0851F6C-BD5C-4870-AAA4-96AFC9C4302F}"/>
          </ac:spMkLst>
        </pc:spChg>
        <pc:picChg chg="mod">
          <ac:chgData name="wang dong" userId="ae689c6a87c6b22f" providerId="LiveId" clId="{03CF80F1-5E5A-4738-8349-91B52FABC775}" dt="2022-04-26T12:08:52.113" v="34" actId="1076"/>
          <ac:picMkLst>
            <pc:docMk/>
            <pc:sldMk cId="2829527719" sldId="326"/>
            <ac:picMk id="7" creationId="{91F89DF3-8D1F-4FC4-A677-C71165C83BC7}"/>
          </ac:picMkLst>
        </pc:picChg>
      </pc:sldChg>
      <pc:sldChg chg="addSp delSp modSp mod">
        <pc:chgData name="wang dong" userId="ae689c6a87c6b22f" providerId="LiveId" clId="{03CF80F1-5E5A-4738-8349-91B52FABC775}" dt="2022-04-26T16:03:33.124" v="903" actId="1076"/>
        <pc:sldMkLst>
          <pc:docMk/>
          <pc:sldMk cId="308670161" sldId="327"/>
        </pc:sldMkLst>
        <pc:spChg chg="mod">
          <ac:chgData name="wang dong" userId="ae689c6a87c6b22f" providerId="LiveId" clId="{03CF80F1-5E5A-4738-8349-91B52FABC775}" dt="2022-04-26T16:03:29.062" v="902" actId="20577"/>
          <ac:spMkLst>
            <pc:docMk/>
            <pc:sldMk cId="308670161" sldId="327"/>
            <ac:spMk id="3" creationId="{766B1548-61C1-4D34-A97A-CF97ABA0B99A}"/>
          </ac:spMkLst>
        </pc:spChg>
        <pc:spChg chg="add del mod">
          <ac:chgData name="wang dong" userId="ae689c6a87c6b22f" providerId="LiveId" clId="{03CF80F1-5E5A-4738-8349-91B52FABC775}" dt="2022-04-26T15:47:49.238" v="503" actId="478"/>
          <ac:spMkLst>
            <pc:docMk/>
            <pc:sldMk cId="308670161" sldId="327"/>
            <ac:spMk id="4" creationId="{993E7530-D788-411B-8025-12F0491B2B92}"/>
          </ac:spMkLst>
        </pc:spChg>
        <pc:spChg chg="add del mod">
          <ac:chgData name="wang dong" userId="ae689c6a87c6b22f" providerId="LiveId" clId="{03CF80F1-5E5A-4738-8349-91B52FABC775}" dt="2022-04-26T15:47:47.861" v="502" actId="478"/>
          <ac:spMkLst>
            <pc:docMk/>
            <pc:sldMk cId="308670161" sldId="327"/>
            <ac:spMk id="5" creationId="{CC5FF0DC-E6EE-429A-86BC-633BBFC15B67}"/>
          </ac:spMkLst>
        </pc:spChg>
        <pc:spChg chg="add del">
          <ac:chgData name="wang dong" userId="ae689c6a87c6b22f" providerId="LiveId" clId="{03CF80F1-5E5A-4738-8349-91B52FABC775}" dt="2022-04-26T15:45:38.518" v="494" actId="478"/>
          <ac:spMkLst>
            <pc:docMk/>
            <pc:sldMk cId="308670161" sldId="327"/>
            <ac:spMk id="6" creationId="{FCCE2914-DC6C-4BB7-BC60-BB060D33732B}"/>
          </ac:spMkLst>
        </pc:spChg>
        <pc:spChg chg="add del mod">
          <ac:chgData name="wang dong" userId="ae689c6a87c6b22f" providerId="LiveId" clId="{03CF80F1-5E5A-4738-8349-91B52FABC775}" dt="2022-04-26T15:47:42.215" v="500" actId="478"/>
          <ac:spMkLst>
            <pc:docMk/>
            <pc:sldMk cId="308670161" sldId="327"/>
            <ac:spMk id="9" creationId="{3DD63BE8-A091-4FB5-86A3-61B1D2DDEEA1}"/>
          </ac:spMkLst>
        </pc:spChg>
        <pc:spChg chg="add del mod">
          <ac:chgData name="wang dong" userId="ae689c6a87c6b22f" providerId="LiveId" clId="{03CF80F1-5E5A-4738-8349-91B52FABC775}" dt="2022-04-26T15:53:50.454" v="642" actId="478"/>
          <ac:spMkLst>
            <pc:docMk/>
            <pc:sldMk cId="308670161" sldId="327"/>
            <ac:spMk id="10" creationId="{78967979-C273-4C1D-8E82-E746826BBDA9}"/>
          </ac:spMkLst>
        </pc:spChg>
        <pc:spChg chg="add mod">
          <ac:chgData name="wang dong" userId="ae689c6a87c6b22f" providerId="LiveId" clId="{03CF80F1-5E5A-4738-8349-91B52FABC775}" dt="2022-04-26T16:03:33.124" v="903" actId="1076"/>
          <ac:spMkLst>
            <pc:docMk/>
            <pc:sldMk cId="308670161" sldId="327"/>
            <ac:spMk id="12" creationId="{41DF9998-C28C-46E8-AF3B-74ECC05A8336}"/>
          </ac:spMkLst>
        </pc:spChg>
        <pc:spChg chg="add mod">
          <ac:chgData name="wang dong" userId="ae689c6a87c6b22f" providerId="LiveId" clId="{03CF80F1-5E5A-4738-8349-91B52FABC775}" dt="2022-04-26T16:03:33.124" v="903" actId="1076"/>
          <ac:spMkLst>
            <pc:docMk/>
            <pc:sldMk cId="308670161" sldId="327"/>
            <ac:spMk id="13" creationId="{5873FDAE-D001-4BBB-B185-666D81DEEA8E}"/>
          </ac:spMkLst>
        </pc:spChg>
        <pc:spChg chg="add mod">
          <ac:chgData name="wang dong" userId="ae689c6a87c6b22f" providerId="LiveId" clId="{03CF80F1-5E5A-4738-8349-91B52FABC775}" dt="2022-04-26T16:03:33.124" v="903" actId="1076"/>
          <ac:spMkLst>
            <pc:docMk/>
            <pc:sldMk cId="308670161" sldId="327"/>
            <ac:spMk id="17" creationId="{5E877AAA-44D8-4F43-981E-633514E2CFCD}"/>
          </ac:spMkLst>
        </pc:spChg>
        <pc:spChg chg="add del mod">
          <ac:chgData name="wang dong" userId="ae689c6a87c6b22f" providerId="LiveId" clId="{03CF80F1-5E5A-4738-8349-91B52FABC775}" dt="2022-04-26T15:53:56.166" v="646" actId="478"/>
          <ac:spMkLst>
            <pc:docMk/>
            <pc:sldMk cId="308670161" sldId="327"/>
            <ac:spMk id="19" creationId="{5409C98B-C2D0-44F5-B910-B9E8D045D67B}"/>
          </ac:spMkLst>
        </pc:spChg>
        <pc:spChg chg="add mod">
          <ac:chgData name="wang dong" userId="ae689c6a87c6b22f" providerId="LiveId" clId="{03CF80F1-5E5A-4738-8349-91B52FABC775}" dt="2022-04-26T16:03:33.124" v="903" actId="1076"/>
          <ac:spMkLst>
            <pc:docMk/>
            <pc:sldMk cId="308670161" sldId="327"/>
            <ac:spMk id="22" creationId="{A48ECCEB-4C0D-4F46-9F9A-F7D2BE02C281}"/>
          </ac:spMkLst>
        </pc:spChg>
        <pc:spChg chg="add del mod">
          <ac:chgData name="wang dong" userId="ae689c6a87c6b22f" providerId="LiveId" clId="{03CF80F1-5E5A-4738-8349-91B52FABC775}" dt="2022-04-26T15:53:57.691" v="648" actId="478"/>
          <ac:spMkLst>
            <pc:docMk/>
            <pc:sldMk cId="308670161" sldId="327"/>
            <ac:spMk id="23" creationId="{6DBB8CC8-E739-4D13-9BE0-B6FEE2746ED8}"/>
          </ac:spMkLst>
        </pc:spChg>
        <pc:spChg chg="add del mod">
          <ac:chgData name="wang dong" userId="ae689c6a87c6b22f" providerId="LiveId" clId="{03CF80F1-5E5A-4738-8349-91B52FABC775}" dt="2022-04-26T16:02:27.606" v="769" actId="478"/>
          <ac:spMkLst>
            <pc:docMk/>
            <pc:sldMk cId="308670161" sldId="327"/>
            <ac:spMk id="24" creationId="{61EF086A-6A9F-44C7-8578-119129B55D9D}"/>
          </ac:spMkLst>
        </pc:spChg>
        <pc:cxnChg chg="add del mod">
          <ac:chgData name="wang dong" userId="ae689c6a87c6b22f" providerId="LiveId" clId="{03CF80F1-5E5A-4738-8349-91B52FABC775}" dt="2022-04-26T15:47:47.861" v="502" actId="478"/>
          <ac:cxnSpMkLst>
            <pc:docMk/>
            <pc:sldMk cId="308670161" sldId="327"/>
            <ac:cxnSpMk id="8" creationId="{613E0642-0304-4932-935B-398897358F10}"/>
          </ac:cxnSpMkLst>
        </pc:cxnChg>
        <pc:cxnChg chg="add del mod">
          <ac:chgData name="wang dong" userId="ae689c6a87c6b22f" providerId="LiveId" clId="{03CF80F1-5E5A-4738-8349-91B52FABC775}" dt="2022-04-26T15:53:50.454" v="642" actId="478"/>
          <ac:cxnSpMkLst>
            <pc:docMk/>
            <pc:sldMk cId="308670161" sldId="327"/>
            <ac:cxnSpMk id="11" creationId="{62A63931-66A1-4D20-BC8C-3CBF9321A6EF}"/>
          </ac:cxnSpMkLst>
        </pc:cxnChg>
        <pc:cxnChg chg="add mod">
          <ac:chgData name="wang dong" userId="ae689c6a87c6b22f" providerId="LiveId" clId="{03CF80F1-5E5A-4738-8349-91B52FABC775}" dt="2022-04-26T16:03:33.124" v="903" actId="1076"/>
          <ac:cxnSpMkLst>
            <pc:docMk/>
            <pc:sldMk cId="308670161" sldId="327"/>
            <ac:cxnSpMk id="14" creationId="{A3E7076C-0ADD-487F-A12C-6EB66387BEF8}"/>
          </ac:cxnSpMkLst>
        </pc:cxnChg>
        <pc:cxnChg chg="add mod">
          <ac:chgData name="wang dong" userId="ae689c6a87c6b22f" providerId="LiveId" clId="{03CF80F1-5E5A-4738-8349-91B52FABC775}" dt="2022-04-26T16:03:33.124" v="903" actId="1076"/>
          <ac:cxnSpMkLst>
            <pc:docMk/>
            <pc:sldMk cId="308670161" sldId="327"/>
            <ac:cxnSpMk id="15" creationId="{DBEA29BB-1571-43D6-9BF3-66BDD90DABC5}"/>
          </ac:cxnSpMkLst>
        </pc:cxnChg>
        <pc:cxnChg chg="add mod">
          <ac:chgData name="wang dong" userId="ae689c6a87c6b22f" providerId="LiveId" clId="{03CF80F1-5E5A-4738-8349-91B52FABC775}" dt="2022-04-26T16:03:33.124" v="903" actId="1076"/>
          <ac:cxnSpMkLst>
            <pc:docMk/>
            <pc:sldMk cId="308670161" sldId="327"/>
            <ac:cxnSpMk id="16" creationId="{89D9354F-9541-49E1-8AA9-DF78A3BAA8A4}"/>
          </ac:cxnSpMkLst>
        </pc:cxnChg>
        <pc:cxnChg chg="add del mod">
          <ac:chgData name="wang dong" userId="ae689c6a87c6b22f" providerId="LiveId" clId="{03CF80F1-5E5A-4738-8349-91B52FABC775}" dt="2022-04-26T15:53:56.806" v="647" actId="478"/>
          <ac:cxnSpMkLst>
            <pc:docMk/>
            <pc:sldMk cId="308670161" sldId="327"/>
            <ac:cxnSpMk id="18" creationId="{49878092-F1EC-4DB7-80A8-6CD02E4A378C}"/>
          </ac:cxnSpMkLst>
        </pc:cxnChg>
        <pc:cxnChg chg="add mod">
          <ac:chgData name="wang dong" userId="ae689c6a87c6b22f" providerId="LiveId" clId="{03CF80F1-5E5A-4738-8349-91B52FABC775}" dt="2022-04-26T16:03:33.124" v="903" actId="1076"/>
          <ac:cxnSpMkLst>
            <pc:docMk/>
            <pc:sldMk cId="308670161" sldId="327"/>
            <ac:cxnSpMk id="20" creationId="{8668E889-0B39-4105-8D30-FF527CF3373D}"/>
          </ac:cxnSpMkLst>
        </pc:cxnChg>
        <pc:cxnChg chg="add del mod">
          <ac:chgData name="wang dong" userId="ae689c6a87c6b22f" providerId="LiveId" clId="{03CF80F1-5E5A-4738-8349-91B52FABC775}" dt="2022-04-26T15:53:54.501" v="645" actId="478"/>
          <ac:cxnSpMkLst>
            <pc:docMk/>
            <pc:sldMk cId="308670161" sldId="327"/>
            <ac:cxnSpMk id="21" creationId="{5CA02B74-9ED2-4D5A-B397-3998AC2EC1A6}"/>
          </ac:cxnSpMkLst>
        </pc:cxnChg>
      </pc:sldChg>
      <pc:sldChg chg="addSp modSp add mod">
        <pc:chgData name="wang dong" userId="ae689c6a87c6b22f" providerId="LiveId" clId="{03CF80F1-5E5A-4738-8349-91B52FABC775}" dt="2022-04-26T16:18:34.489" v="1112" actId="1076"/>
        <pc:sldMkLst>
          <pc:docMk/>
          <pc:sldMk cId="1052730021" sldId="328"/>
        </pc:sldMkLst>
        <pc:spChg chg="mod">
          <ac:chgData name="wang dong" userId="ae689c6a87c6b22f" providerId="LiveId" clId="{03CF80F1-5E5A-4738-8349-91B52FABC775}" dt="2022-04-26T15:55:24.262" v="722" actId="20577"/>
          <ac:spMkLst>
            <pc:docMk/>
            <pc:sldMk cId="1052730021" sldId="328"/>
            <ac:spMk id="2" creationId="{BA8AEC00-9DE1-4E26-B360-424B48770ACF}"/>
          </ac:spMkLst>
        </pc:spChg>
        <pc:spChg chg="mod">
          <ac:chgData name="wang dong" userId="ae689c6a87c6b22f" providerId="LiveId" clId="{03CF80F1-5E5A-4738-8349-91B52FABC775}" dt="2022-04-26T16:10:12.277" v="1062" actId="20577"/>
          <ac:spMkLst>
            <pc:docMk/>
            <pc:sldMk cId="1052730021" sldId="328"/>
            <ac:spMk id="3" creationId="{766B1548-61C1-4D34-A97A-CF97ABA0B99A}"/>
          </ac:spMkLst>
        </pc:spChg>
        <pc:spChg chg="mod">
          <ac:chgData name="wang dong" userId="ae689c6a87c6b22f" providerId="LiveId" clId="{03CF80F1-5E5A-4738-8349-91B52FABC775}" dt="2022-04-26T16:18:02.060" v="1101" actId="14100"/>
          <ac:spMkLst>
            <pc:docMk/>
            <pc:sldMk cId="1052730021" sldId="328"/>
            <ac:spMk id="4" creationId="{993E7530-D788-411B-8025-12F0491B2B92}"/>
          </ac:spMkLst>
        </pc:spChg>
        <pc:spChg chg="mod">
          <ac:chgData name="wang dong" userId="ae689c6a87c6b22f" providerId="LiveId" clId="{03CF80F1-5E5A-4738-8349-91B52FABC775}" dt="2022-04-26T16:18:13.602" v="1104" actId="1076"/>
          <ac:spMkLst>
            <pc:docMk/>
            <pc:sldMk cId="1052730021" sldId="328"/>
            <ac:spMk id="5" creationId="{CC5FF0DC-E6EE-429A-86BC-633BBFC15B67}"/>
          </ac:spMkLst>
        </pc:spChg>
        <pc:spChg chg="add mod">
          <ac:chgData name="wang dong" userId="ae689c6a87c6b22f" providerId="LiveId" clId="{03CF80F1-5E5A-4738-8349-91B52FABC775}" dt="2022-04-26T16:18:29.569" v="1110" actId="1076"/>
          <ac:spMkLst>
            <pc:docMk/>
            <pc:sldMk cId="1052730021" sldId="328"/>
            <ac:spMk id="6" creationId="{336859F9-0322-4A1C-B365-47D2AD3881D0}"/>
          </ac:spMkLst>
        </pc:spChg>
        <pc:spChg chg="add mod">
          <ac:chgData name="wang dong" userId="ae689c6a87c6b22f" providerId="LiveId" clId="{03CF80F1-5E5A-4738-8349-91B52FABC775}" dt="2022-04-26T16:18:19.768" v="1106" actId="1076"/>
          <ac:spMkLst>
            <pc:docMk/>
            <pc:sldMk cId="1052730021" sldId="328"/>
            <ac:spMk id="9" creationId="{4E1FC862-0575-4CBF-B13B-DDFAE7B24DF2}"/>
          </ac:spMkLst>
        </pc:spChg>
        <pc:spChg chg="add mod">
          <ac:chgData name="wang dong" userId="ae689c6a87c6b22f" providerId="LiveId" clId="{03CF80F1-5E5A-4738-8349-91B52FABC775}" dt="2022-04-26T16:10:05.678" v="1031" actId="1076"/>
          <ac:spMkLst>
            <pc:docMk/>
            <pc:sldMk cId="1052730021" sldId="328"/>
            <ac:spMk id="12" creationId="{F0E15AE0-9FB4-4155-9B5F-D5ECF53B040E}"/>
          </ac:spMkLst>
        </pc:spChg>
        <pc:spChg chg="add mod">
          <ac:chgData name="wang dong" userId="ae689c6a87c6b22f" providerId="LiveId" clId="{03CF80F1-5E5A-4738-8349-91B52FABC775}" dt="2022-04-26T16:18:23.367" v="1108" actId="1076"/>
          <ac:spMkLst>
            <pc:docMk/>
            <pc:sldMk cId="1052730021" sldId="328"/>
            <ac:spMk id="13" creationId="{26BFA439-9FFE-4663-9BC2-12D7B40B8EAE}"/>
          </ac:spMkLst>
        </pc:spChg>
        <pc:spChg chg="add mod">
          <ac:chgData name="wang dong" userId="ae689c6a87c6b22f" providerId="LiveId" clId="{03CF80F1-5E5A-4738-8349-91B52FABC775}" dt="2022-04-26T16:10:05.678" v="1031" actId="1076"/>
          <ac:spMkLst>
            <pc:docMk/>
            <pc:sldMk cId="1052730021" sldId="328"/>
            <ac:spMk id="20" creationId="{EE0EBF1A-71C7-4EDD-A57C-A26AE7F485FA}"/>
          </ac:spMkLst>
        </pc:spChg>
        <pc:spChg chg="add mod">
          <ac:chgData name="wang dong" userId="ae689c6a87c6b22f" providerId="LiveId" clId="{03CF80F1-5E5A-4738-8349-91B52FABC775}" dt="2022-04-26T16:10:05.678" v="1031" actId="1076"/>
          <ac:spMkLst>
            <pc:docMk/>
            <pc:sldMk cId="1052730021" sldId="328"/>
            <ac:spMk id="21" creationId="{DCD27565-F355-444C-A1C5-88D46221A71F}"/>
          </ac:spMkLst>
        </pc:spChg>
        <pc:cxnChg chg="mod">
          <ac:chgData name="wang dong" userId="ae689c6a87c6b22f" providerId="LiveId" clId="{03CF80F1-5E5A-4738-8349-91B52FABC775}" dt="2022-04-26T16:18:31.665" v="1111" actId="1076"/>
          <ac:cxnSpMkLst>
            <pc:docMk/>
            <pc:sldMk cId="1052730021" sldId="328"/>
            <ac:cxnSpMk id="8" creationId="{613E0642-0304-4932-935B-398897358F10}"/>
          </ac:cxnSpMkLst>
        </pc:cxnChg>
        <pc:cxnChg chg="add mod">
          <ac:chgData name="wang dong" userId="ae689c6a87c6b22f" providerId="LiveId" clId="{03CF80F1-5E5A-4738-8349-91B52FABC775}" dt="2022-04-26T16:18:34.489" v="1112" actId="1076"/>
          <ac:cxnSpMkLst>
            <pc:docMk/>
            <pc:sldMk cId="1052730021" sldId="328"/>
            <ac:cxnSpMk id="10" creationId="{27F63C97-7A67-49E1-990F-5B2B48E274F8}"/>
          </ac:cxnSpMkLst>
        </pc:cxnChg>
        <pc:cxnChg chg="add mod">
          <ac:chgData name="wang dong" userId="ae689c6a87c6b22f" providerId="LiveId" clId="{03CF80F1-5E5A-4738-8349-91B52FABC775}" dt="2022-04-26T16:10:05.678" v="1031" actId="1076"/>
          <ac:cxnSpMkLst>
            <pc:docMk/>
            <pc:sldMk cId="1052730021" sldId="328"/>
            <ac:cxnSpMk id="14" creationId="{7A7C5AB3-8682-4D34-995E-D93CB91939A2}"/>
          </ac:cxnSpMkLst>
        </pc:cxnChg>
        <pc:cxnChg chg="add mod">
          <ac:chgData name="wang dong" userId="ae689c6a87c6b22f" providerId="LiveId" clId="{03CF80F1-5E5A-4738-8349-91B52FABC775}" dt="2022-04-26T16:10:05.678" v="1031" actId="1076"/>
          <ac:cxnSpMkLst>
            <pc:docMk/>
            <pc:sldMk cId="1052730021" sldId="328"/>
            <ac:cxnSpMk id="17" creationId="{90C5FE93-1782-4A23-A90F-A8B87AFC52D5}"/>
          </ac:cxnSpMkLst>
        </pc:cxnChg>
      </pc:sldChg>
      <pc:sldChg chg="addSp delSp modSp new mod delAnim modAnim">
        <pc:chgData name="wang dong" userId="ae689c6a87c6b22f" providerId="LiveId" clId="{03CF80F1-5E5A-4738-8349-91B52FABC775}" dt="2022-04-26T16:25:29.273" v="1353" actId="1076"/>
        <pc:sldMkLst>
          <pc:docMk/>
          <pc:sldMk cId="2348989602" sldId="329"/>
        </pc:sldMkLst>
        <pc:spChg chg="mod">
          <ac:chgData name="wang dong" userId="ae689c6a87c6b22f" providerId="LiveId" clId="{03CF80F1-5E5A-4738-8349-91B52FABC775}" dt="2022-04-26T16:10:17.702" v="1063" actId="6549"/>
          <ac:spMkLst>
            <pc:docMk/>
            <pc:sldMk cId="2348989602" sldId="329"/>
            <ac:spMk id="2" creationId="{76BC485C-81A0-41BE-8E83-661171F9A482}"/>
          </ac:spMkLst>
        </pc:spChg>
        <pc:spChg chg="mod">
          <ac:chgData name="wang dong" userId="ae689c6a87c6b22f" providerId="LiveId" clId="{03CF80F1-5E5A-4738-8349-91B52FABC775}" dt="2022-04-26T16:14:47.139" v="1069" actId="20577"/>
          <ac:spMkLst>
            <pc:docMk/>
            <pc:sldMk cId="2348989602" sldId="329"/>
            <ac:spMk id="3" creationId="{E453B346-C2E7-4D6F-BD57-0AC575848F58}"/>
          </ac:spMkLst>
        </pc:spChg>
        <pc:spChg chg="add del mod">
          <ac:chgData name="wang dong" userId="ae689c6a87c6b22f" providerId="LiveId" clId="{03CF80F1-5E5A-4738-8349-91B52FABC775}" dt="2022-04-26T16:17:38.611" v="1096" actId="478"/>
          <ac:spMkLst>
            <pc:docMk/>
            <pc:sldMk cId="2348989602" sldId="329"/>
            <ac:spMk id="4" creationId="{D6418F99-6EAC-41F1-AA0B-13DCE95B722B}"/>
          </ac:spMkLst>
        </pc:spChg>
        <pc:spChg chg="add del mod">
          <ac:chgData name="wang dong" userId="ae689c6a87c6b22f" providerId="LiveId" clId="{03CF80F1-5E5A-4738-8349-91B52FABC775}" dt="2022-04-26T16:17:11.775" v="1086"/>
          <ac:spMkLst>
            <pc:docMk/>
            <pc:sldMk cId="2348989602" sldId="329"/>
            <ac:spMk id="5" creationId="{82105734-8435-48F9-B35A-749392F6FC35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6" creationId="{37CD0A9E-2C96-4A89-B61B-F057268D66EB}"/>
          </ac:spMkLst>
        </pc:spChg>
        <pc:spChg chg="add del mod">
          <ac:chgData name="wang dong" userId="ae689c6a87c6b22f" providerId="LiveId" clId="{03CF80F1-5E5A-4738-8349-91B52FABC775}" dt="2022-04-26T16:20:42.642" v="1181" actId="478"/>
          <ac:spMkLst>
            <pc:docMk/>
            <pc:sldMk cId="2348989602" sldId="329"/>
            <ac:spMk id="7" creationId="{E54BA335-099D-4849-ADAF-637C5E280731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9" creationId="{2453E53F-7B0A-4F76-A913-5E7D88E9F639}"/>
          </ac:spMkLst>
        </pc:spChg>
        <pc:spChg chg="add del mod">
          <ac:chgData name="wang dong" userId="ae689c6a87c6b22f" providerId="LiveId" clId="{03CF80F1-5E5A-4738-8349-91B52FABC775}" dt="2022-04-26T16:20:43.233" v="1182" actId="478"/>
          <ac:spMkLst>
            <pc:docMk/>
            <pc:sldMk cId="2348989602" sldId="329"/>
            <ac:spMk id="10" creationId="{3CBA39C6-C9E2-4E20-A630-1A8B184E3565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12" creationId="{5AE70FD9-B3D8-4970-9339-E237C7D1AD20}"/>
          </ac:spMkLst>
        </pc:spChg>
        <pc:spChg chg="add del mod">
          <ac:chgData name="wang dong" userId="ae689c6a87c6b22f" providerId="LiveId" clId="{03CF80F1-5E5A-4738-8349-91B52FABC775}" dt="2022-04-26T16:20:45.810" v="1185" actId="478"/>
          <ac:spMkLst>
            <pc:docMk/>
            <pc:sldMk cId="2348989602" sldId="329"/>
            <ac:spMk id="13" creationId="{0170CB63-BFFF-415F-AA96-9E8335DE591F}"/>
          </ac:spMkLst>
        </pc:spChg>
        <pc:spChg chg="add del mod">
          <ac:chgData name="wang dong" userId="ae689c6a87c6b22f" providerId="LiveId" clId="{03CF80F1-5E5A-4738-8349-91B52FABC775}" dt="2022-04-26T16:20:46.803" v="1186" actId="478"/>
          <ac:spMkLst>
            <pc:docMk/>
            <pc:sldMk cId="2348989602" sldId="329"/>
            <ac:spMk id="16" creationId="{A3283C54-4C8C-4881-A731-8E37047B8B13}"/>
          </ac:spMkLst>
        </pc:spChg>
        <pc:spChg chg="add del mod">
          <ac:chgData name="wang dong" userId="ae689c6a87c6b22f" providerId="LiveId" clId="{03CF80F1-5E5A-4738-8349-91B52FABC775}" dt="2022-04-26T16:20:44.499" v="1183" actId="478"/>
          <ac:spMkLst>
            <pc:docMk/>
            <pc:sldMk cId="2348989602" sldId="329"/>
            <ac:spMk id="17" creationId="{AC0D00B4-7D59-4204-9535-91C7417A3C5E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19" creationId="{94E5CF33-2E76-4AD6-86B3-F055BA065A3C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20" creationId="{04CB5C1D-D662-4238-B130-AEE0C5D3A03C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21" creationId="{BEFB13CF-55BE-43A7-8F79-CD20EE5C1289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24" creationId="{680A2D2A-EF57-4F7A-B310-D9CD775926E1}"/>
          </ac:spMkLst>
        </pc:spChg>
        <pc:spChg chg="add del mod">
          <ac:chgData name="wang dong" userId="ae689c6a87c6b22f" providerId="LiveId" clId="{03CF80F1-5E5A-4738-8349-91B52FABC775}" dt="2022-04-26T16:21:47.586" v="1212" actId="478"/>
          <ac:spMkLst>
            <pc:docMk/>
            <pc:sldMk cId="2348989602" sldId="329"/>
            <ac:spMk id="25" creationId="{EE57BEF7-AB24-4ABA-A32A-E23B1E54E608}"/>
          </ac:spMkLst>
        </pc:spChg>
        <pc:spChg chg="add mod">
          <ac:chgData name="wang dong" userId="ae689c6a87c6b22f" providerId="LiveId" clId="{03CF80F1-5E5A-4738-8349-91B52FABC775}" dt="2022-04-26T16:22:11.411" v="1221" actId="1076"/>
          <ac:spMkLst>
            <pc:docMk/>
            <pc:sldMk cId="2348989602" sldId="329"/>
            <ac:spMk id="26" creationId="{23F019FE-D8F5-4563-B113-34D0DF266BE7}"/>
          </ac:spMkLst>
        </pc:spChg>
        <pc:spChg chg="add mod">
          <ac:chgData name="wang dong" userId="ae689c6a87c6b22f" providerId="LiveId" clId="{03CF80F1-5E5A-4738-8349-91B52FABC775}" dt="2022-04-26T16:24:10.076" v="1279" actId="1076"/>
          <ac:spMkLst>
            <pc:docMk/>
            <pc:sldMk cId="2348989602" sldId="329"/>
            <ac:spMk id="27" creationId="{E3D835E8-C180-4001-AC91-68DC7D9F4EFB}"/>
          </ac:spMkLst>
        </pc:spChg>
        <pc:spChg chg="add mod">
          <ac:chgData name="wang dong" userId="ae689c6a87c6b22f" providerId="LiveId" clId="{03CF80F1-5E5A-4738-8349-91B52FABC775}" dt="2022-04-26T16:24:10.076" v="1279" actId="1076"/>
          <ac:spMkLst>
            <pc:docMk/>
            <pc:sldMk cId="2348989602" sldId="329"/>
            <ac:spMk id="28" creationId="{3B70279F-152B-4B0C-AA29-0C5057F9D091}"/>
          </ac:spMkLst>
        </pc:spChg>
        <pc:spChg chg="add mod">
          <ac:chgData name="wang dong" userId="ae689c6a87c6b22f" providerId="LiveId" clId="{03CF80F1-5E5A-4738-8349-91B52FABC775}" dt="2022-04-26T16:24:28.916" v="1297" actId="1076"/>
          <ac:spMkLst>
            <pc:docMk/>
            <pc:sldMk cId="2348989602" sldId="329"/>
            <ac:spMk id="29" creationId="{3B12760A-7384-4EA0-ABF7-5D88192C6F3A}"/>
          </ac:spMkLst>
        </pc:spChg>
        <pc:spChg chg="add mod">
          <ac:chgData name="wang dong" userId="ae689c6a87c6b22f" providerId="LiveId" clId="{03CF80F1-5E5A-4738-8349-91B52FABC775}" dt="2022-04-26T16:24:52.953" v="1301" actId="1076"/>
          <ac:spMkLst>
            <pc:docMk/>
            <pc:sldMk cId="2348989602" sldId="329"/>
            <ac:spMk id="30" creationId="{0F51EF7C-EF1A-433E-9E75-126CC81334EB}"/>
          </ac:spMkLst>
        </pc:spChg>
        <pc:spChg chg="add mod">
          <ac:chgData name="wang dong" userId="ae689c6a87c6b22f" providerId="LiveId" clId="{03CF80F1-5E5A-4738-8349-91B52FABC775}" dt="2022-04-26T16:24:56.540" v="1303" actId="1076"/>
          <ac:spMkLst>
            <pc:docMk/>
            <pc:sldMk cId="2348989602" sldId="329"/>
            <ac:spMk id="31" creationId="{8964CD2D-4746-49BB-972B-F58652DA3259}"/>
          </ac:spMkLst>
        </pc:spChg>
        <pc:spChg chg="add mod">
          <ac:chgData name="wang dong" userId="ae689c6a87c6b22f" providerId="LiveId" clId="{03CF80F1-5E5A-4738-8349-91B52FABC775}" dt="2022-04-26T16:25:29.273" v="1353" actId="1076"/>
          <ac:spMkLst>
            <pc:docMk/>
            <pc:sldMk cId="2348989602" sldId="329"/>
            <ac:spMk id="32" creationId="{82EC8A02-8160-4228-ADFF-4337CC900928}"/>
          </ac:spMkLst>
        </pc:spChg>
        <pc:cxnChg chg="add mod">
          <ac:chgData name="wang dong" userId="ae689c6a87c6b22f" providerId="LiveId" clId="{03CF80F1-5E5A-4738-8349-91B52FABC775}" dt="2022-04-26T16:22:11.411" v="1221" actId="1076"/>
          <ac:cxnSpMkLst>
            <pc:docMk/>
            <pc:sldMk cId="2348989602" sldId="329"/>
            <ac:cxnSpMk id="8" creationId="{9E11FAC3-9967-4B6D-A399-9AC57351C40E}"/>
          </ac:cxnSpMkLst>
        </pc:cxnChg>
        <pc:cxnChg chg="add mod">
          <ac:chgData name="wang dong" userId="ae689c6a87c6b22f" providerId="LiveId" clId="{03CF80F1-5E5A-4738-8349-91B52FABC775}" dt="2022-04-26T16:22:11.411" v="1221" actId="1076"/>
          <ac:cxnSpMkLst>
            <pc:docMk/>
            <pc:sldMk cId="2348989602" sldId="329"/>
            <ac:cxnSpMk id="11" creationId="{AE2D16D6-F110-4431-8CFE-E7F5CD3D5830}"/>
          </ac:cxnSpMkLst>
        </pc:cxnChg>
        <pc:cxnChg chg="add del mod">
          <ac:chgData name="wang dong" userId="ae689c6a87c6b22f" providerId="LiveId" clId="{03CF80F1-5E5A-4738-8349-91B52FABC775}" dt="2022-04-26T16:20:45.282" v="1184" actId="478"/>
          <ac:cxnSpMkLst>
            <pc:docMk/>
            <pc:sldMk cId="2348989602" sldId="329"/>
            <ac:cxnSpMk id="14" creationId="{3087C7DD-B4F5-46B4-8BC4-CF0F4DC57D5D}"/>
          </ac:cxnSpMkLst>
        </pc:cxnChg>
        <pc:cxnChg chg="add del mod">
          <ac:chgData name="wang dong" userId="ae689c6a87c6b22f" providerId="LiveId" clId="{03CF80F1-5E5A-4738-8349-91B52FABC775}" dt="2022-04-26T16:20:47.818" v="1187" actId="478"/>
          <ac:cxnSpMkLst>
            <pc:docMk/>
            <pc:sldMk cId="2348989602" sldId="329"/>
            <ac:cxnSpMk id="15" creationId="{FC2B96A1-DC67-481E-B5E3-6FD66A8460AB}"/>
          </ac:cxnSpMkLst>
        </pc:cxnChg>
        <pc:cxnChg chg="add mod">
          <ac:chgData name="wang dong" userId="ae689c6a87c6b22f" providerId="LiveId" clId="{03CF80F1-5E5A-4738-8349-91B52FABC775}" dt="2022-04-26T16:22:11.411" v="1221" actId="1076"/>
          <ac:cxnSpMkLst>
            <pc:docMk/>
            <pc:sldMk cId="2348989602" sldId="329"/>
            <ac:cxnSpMk id="22" creationId="{614C403E-A6C2-4AEE-9AC5-1D7209E07615}"/>
          </ac:cxnSpMkLst>
        </pc:cxnChg>
        <pc:cxnChg chg="add mod">
          <ac:chgData name="wang dong" userId="ae689c6a87c6b22f" providerId="LiveId" clId="{03CF80F1-5E5A-4738-8349-91B52FABC775}" dt="2022-04-26T16:22:11.411" v="1221" actId="1076"/>
          <ac:cxnSpMkLst>
            <pc:docMk/>
            <pc:sldMk cId="2348989602" sldId="329"/>
            <ac:cxnSpMk id="23" creationId="{4D0F02F7-9100-437B-9823-3607C95A370F}"/>
          </ac:cxnSpMkLst>
        </pc:cxnChg>
      </pc:sldChg>
      <pc:sldChg chg="modSp new mod">
        <pc:chgData name="wang dong" userId="ae689c6a87c6b22f" providerId="LiveId" clId="{03CF80F1-5E5A-4738-8349-91B52FABC775}" dt="2022-04-26T16:27:50.659" v="1410" actId="20577"/>
        <pc:sldMkLst>
          <pc:docMk/>
          <pc:sldMk cId="1889316227" sldId="330"/>
        </pc:sldMkLst>
        <pc:spChg chg="mod">
          <ac:chgData name="wang dong" userId="ae689c6a87c6b22f" providerId="LiveId" clId="{03CF80F1-5E5A-4738-8349-91B52FABC775}" dt="2022-04-26T16:27:50.659" v="1410" actId="20577"/>
          <ac:spMkLst>
            <pc:docMk/>
            <pc:sldMk cId="1889316227" sldId="330"/>
            <ac:spMk id="2" creationId="{A92D28A1-1080-4356-A95F-F0687036A11F}"/>
          </ac:spMkLst>
        </pc:spChg>
      </pc:sldChg>
      <pc:sldChg chg="addSp modSp add mod ord modAnim">
        <pc:chgData name="wang dong" userId="ae689c6a87c6b22f" providerId="LiveId" clId="{03CF80F1-5E5A-4738-8349-91B52FABC775}" dt="2022-04-26T16:27:48.401" v="1408" actId="20577"/>
        <pc:sldMkLst>
          <pc:docMk/>
          <pc:sldMk cId="304440742" sldId="331"/>
        </pc:sldMkLst>
        <pc:spChg chg="mod">
          <ac:chgData name="wang dong" userId="ae689c6a87c6b22f" providerId="LiveId" clId="{03CF80F1-5E5A-4738-8349-91B52FABC775}" dt="2022-04-26T16:27:48.401" v="1408" actId="20577"/>
          <ac:spMkLst>
            <pc:docMk/>
            <pc:sldMk cId="304440742" sldId="331"/>
            <ac:spMk id="2" creationId="{A92D28A1-1080-4356-A95F-F0687036A11F}"/>
          </ac:spMkLst>
        </pc:spChg>
        <pc:spChg chg="mod">
          <ac:chgData name="wang dong" userId="ae689c6a87c6b22f" providerId="LiveId" clId="{03CF80F1-5E5A-4738-8349-91B52FABC775}" dt="2022-04-26T16:26:51.234" v="1398" actId="14100"/>
          <ac:spMkLst>
            <pc:docMk/>
            <pc:sldMk cId="304440742" sldId="331"/>
            <ac:spMk id="3" creationId="{6904D2F5-617D-4D8F-B5AD-0E4D9BA17F0F}"/>
          </ac:spMkLst>
        </pc:spChg>
        <pc:spChg chg="add mod">
          <ac:chgData name="wang dong" userId="ae689c6a87c6b22f" providerId="LiveId" clId="{03CF80F1-5E5A-4738-8349-91B52FABC775}" dt="2022-04-26T16:27:06.350" v="1400" actId="1076"/>
          <ac:spMkLst>
            <pc:docMk/>
            <pc:sldMk cId="304440742" sldId="331"/>
            <ac:spMk id="4" creationId="{5AC0F637-1A78-40A0-9CED-8A6931A4F242}"/>
          </ac:spMkLst>
        </pc:spChg>
        <pc:spChg chg="add mod">
          <ac:chgData name="wang dong" userId="ae689c6a87c6b22f" providerId="LiveId" clId="{03CF80F1-5E5A-4738-8349-91B52FABC775}" dt="2022-04-26T16:27:06.350" v="1400" actId="1076"/>
          <ac:spMkLst>
            <pc:docMk/>
            <pc:sldMk cId="304440742" sldId="331"/>
            <ac:spMk id="5" creationId="{C5B57292-23EC-438B-955D-83337FF0D064}"/>
          </ac:spMkLst>
        </pc:spChg>
        <pc:spChg chg="add mod">
          <ac:chgData name="wang dong" userId="ae689c6a87c6b22f" providerId="LiveId" clId="{03CF80F1-5E5A-4738-8349-91B52FABC775}" dt="2022-04-26T16:27:06.350" v="1400" actId="1076"/>
          <ac:spMkLst>
            <pc:docMk/>
            <pc:sldMk cId="304440742" sldId="331"/>
            <ac:spMk id="6" creationId="{3C060712-E313-46B8-8293-17119C56858E}"/>
          </ac:spMkLst>
        </pc:spChg>
        <pc:spChg chg="add mod">
          <ac:chgData name="wang dong" userId="ae689c6a87c6b22f" providerId="LiveId" clId="{03CF80F1-5E5A-4738-8349-91B52FABC775}" dt="2022-04-26T16:27:06.350" v="1400" actId="1076"/>
          <ac:spMkLst>
            <pc:docMk/>
            <pc:sldMk cId="304440742" sldId="331"/>
            <ac:spMk id="7" creationId="{0D90F315-CA59-4F68-B002-CB2AE4C2274E}"/>
          </ac:spMkLst>
        </pc:spChg>
        <pc:spChg chg="add mod">
          <ac:chgData name="wang dong" userId="ae689c6a87c6b22f" providerId="LiveId" clId="{03CF80F1-5E5A-4738-8349-91B52FABC775}" dt="2022-04-26T16:27:06.350" v="1400" actId="1076"/>
          <ac:spMkLst>
            <pc:docMk/>
            <pc:sldMk cId="304440742" sldId="331"/>
            <ac:spMk id="8" creationId="{8CD5C431-4B47-47BE-99A0-1F82739AF9AD}"/>
          </ac:spMkLst>
        </pc:spChg>
      </pc:sldChg>
    </pc:docChg>
  </pc:docChgLst>
  <pc:docChgLst>
    <pc:chgData name="wang dong" userId="ae689c6a87c6b22f" providerId="LiveId" clId="{6DBAECB4-630D-452C-825D-10BA4DDFC65D}"/>
    <pc:docChg chg="undo custSel addSld delSld modSld sldOrd addSection delSection modSection">
      <pc:chgData name="wang dong" userId="ae689c6a87c6b22f" providerId="LiveId" clId="{6DBAECB4-630D-452C-825D-10BA4DDFC65D}" dt="2022-03-08T16:49:59.846" v="2954" actId="1076"/>
      <pc:docMkLst>
        <pc:docMk/>
      </pc:docMkLst>
      <pc:sldChg chg="delSp modSp mod">
        <pc:chgData name="wang dong" userId="ae689c6a87c6b22f" providerId="LiveId" clId="{6DBAECB4-630D-452C-825D-10BA4DDFC65D}" dt="2022-03-01T15:33:26.717" v="75" actId="1076"/>
        <pc:sldMkLst>
          <pc:docMk/>
          <pc:sldMk cId="4264558093" sldId="256"/>
        </pc:sldMkLst>
        <pc:spChg chg="mod">
          <ac:chgData name="wang dong" userId="ae689c6a87c6b22f" providerId="LiveId" clId="{6DBAECB4-630D-452C-825D-10BA4DDFC65D}" dt="2022-03-01T15:33:26.717" v="75" actId="1076"/>
          <ac:spMkLst>
            <pc:docMk/>
            <pc:sldMk cId="4264558093" sldId="256"/>
            <ac:spMk id="2" creationId="{ADCAE27E-1E70-44D5-8E4B-67DCB5E69A7E}"/>
          </ac:spMkLst>
        </pc:spChg>
        <pc:spChg chg="del">
          <ac:chgData name="wang dong" userId="ae689c6a87c6b22f" providerId="LiveId" clId="{6DBAECB4-630D-452C-825D-10BA4DDFC65D}" dt="2022-03-01T15:33:24.068" v="74" actId="478"/>
          <ac:spMkLst>
            <pc:docMk/>
            <pc:sldMk cId="4264558093" sldId="256"/>
            <ac:spMk id="3" creationId="{936BA257-5E43-45D9-BCA4-DE945AE3FF0B}"/>
          </ac:spMkLst>
        </pc:spChg>
      </pc:sldChg>
      <pc:sldChg chg="addSp delSp modSp del mod">
        <pc:chgData name="wang dong" userId="ae689c6a87c6b22f" providerId="LiveId" clId="{6DBAECB4-630D-452C-825D-10BA4DDFC65D}" dt="2022-03-01T15:41:39.477" v="208" actId="47"/>
        <pc:sldMkLst>
          <pc:docMk/>
          <pc:sldMk cId="1636854803" sldId="257"/>
        </pc:sldMkLst>
        <pc:spChg chg="del">
          <ac:chgData name="wang dong" userId="ae689c6a87c6b22f" providerId="LiveId" clId="{6DBAECB4-630D-452C-825D-10BA4DDFC65D}" dt="2022-03-01T15:32:39.544" v="52" actId="478"/>
          <ac:spMkLst>
            <pc:docMk/>
            <pc:sldMk cId="1636854803" sldId="257"/>
            <ac:spMk id="3" creationId="{6BC10C6A-C37A-4793-8B96-77941313A6CD}"/>
          </ac:spMkLst>
        </pc:spChg>
        <pc:spChg chg="add mod">
          <ac:chgData name="wang dong" userId="ae689c6a87c6b22f" providerId="LiveId" clId="{6DBAECB4-630D-452C-825D-10BA4DDFC65D}" dt="2022-03-01T15:34:59.801" v="201" actId="1076"/>
          <ac:spMkLst>
            <pc:docMk/>
            <pc:sldMk cId="1636854803" sldId="257"/>
            <ac:spMk id="5" creationId="{DC895BB7-6733-44DD-8501-205068E1B41C}"/>
          </ac:spMkLst>
        </pc:spChg>
        <pc:spChg chg="add mod">
          <ac:chgData name="wang dong" userId="ae689c6a87c6b22f" providerId="LiveId" clId="{6DBAECB4-630D-452C-825D-10BA4DDFC65D}" dt="2022-03-01T15:34:59.801" v="201" actId="1076"/>
          <ac:spMkLst>
            <pc:docMk/>
            <pc:sldMk cId="1636854803" sldId="257"/>
            <ac:spMk id="6" creationId="{DAC587B3-8111-4DEB-9079-BC08EF8E41B8}"/>
          </ac:spMkLst>
        </pc:spChg>
        <pc:spChg chg="add mod">
          <ac:chgData name="wang dong" userId="ae689c6a87c6b22f" providerId="LiveId" clId="{6DBAECB4-630D-452C-825D-10BA4DDFC65D}" dt="2022-03-01T15:34:59.801" v="201" actId="1076"/>
          <ac:spMkLst>
            <pc:docMk/>
            <pc:sldMk cId="1636854803" sldId="257"/>
            <ac:spMk id="7" creationId="{69618FB9-9EA7-44F3-9DC5-FA4E511C6B1E}"/>
          </ac:spMkLst>
        </pc:spChg>
        <pc:spChg chg="add mod">
          <ac:chgData name="wang dong" userId="ae689c6a87c6b22f" providerId="LiveId" clId="{6DBAECB4-630D-452C-825D-10BA4DDFC65D}" dt="2022-03-01T15:34:59.801" v="201" actId="1076"/>
          <ac:spMkLst>
            <pc:docMk/>
            <pc:sldMk cId="1636854803" sldId="257"/>
            <ac:spMk id="8" creationId="{8C15E52A-5B4D-4998-8194-30C09F8B358F}"/>
          </ac:spMkLst>
        </pc:spChg>
        <pc:spChg chg="add mod">
          <ac:chgData name="wang dong" userId="ae689c6a87c6b22f" providerId="LiveId" clId="{6DBAECB4-630D-452C-825D-10BA4DDFC65D}" dt="2022-03-01T15:35:03.111" v="202" actId="1076"/>
          <ac:spMkLst>
            <pc:docMk/>
            <pc:sldMk cId="1636854803" sldId="257"/>
            <ac:spMk id="9" creationId="{DE6B3FDB-D3B2-4D3F-98E4-C70C194E6CB2}"/>
          </ac:spMkLst>
        </pc:spChg>
        <pc:spChg chg="add mod">
          <ac:chgData name="wang dong" userId="ae689c6a87c6b22f" providerId="LiveId" clId="{6DBAECB4-630D-452C-825D-10BA4DDFC65D}" dt="2022-03-01T15:37:21.109" v="206" actId="207"/>
          <ac:spMkLst>
            <pc:docMk/>
            <pc:sldMk cId="1636854803" sldId="257"/>
            <ac:spMk id="10" creationId="{3370D36C-4ED6-447B-9769-09D6B58B322B}"/>
          </ac:spMkLst>
        </pc:spChg>
        <pc:picChg chg="add mod">
          <ac:chgData name="wang dong" userId="ae689c6a87c6b22f" providerId="LiveId" clId="{6DBAECB4-630D-452C-825D-10BA4DDFC65D}" dt="2022-03-01T15:34:59.801" v="201" actId="1076"/>
          <ac:picMkLst>
            <pc:docMk/>
            <pc:sldMk cId="1636854803" sldId="257"/>
            <ac:picMk id="4" creationId="{ADDD85B1-0733-44CA-9FB5-D4CAAC0669F9}"/>
          </ac:picMkLst>
        </pc:picChg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2499069075" sldId="258"/>
        </pc:sldMkLst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376436459" sldId="259"/>
        </pc:sldMkLst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253216655" sldId="260"/>
        </pc:sldMkLst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230377684" sldId="261"/>
        </pc:sldMkLst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3087435988" sldId="262"/>
        </pc:sldMkLst>
      </pc:sldChg>
      <pc:sldChg chg="del">
        <pc:chgData name="wang dong" userId="ae689c6a87c6b22f" providerId="LiveId" clId="{6DBAECB4-630D-452C-825D-10BA4DDFC65D}" dt="2022-03-01T15:41:39.477" v="208" actId="47"/>
        <pc:sldMkLst>
          <pc:docMk/>
          <pc:sldMk cId="2660489518" sldId="263"/>
        </pc:sldMkLst>
      </pc:sldChg>
      <pc:sldChg chg="new del">
        <pc:chgData name="wang dong" userId="ae689c6a87c6b22f" providerId="LiveId" clId="{6DBAECB4-630D-452C-825D-10BA4DDFC65D}" dt="2022-03-01T15:32:30.254" v="49" actId="47"/>
        <pc:sldMkLst>
          <pc:docMk/>
          <pc:sldMk cId="453205450" sldId="264"/>
        </pc:sldMkLst>
      </pc:sldChg>
      <pc:sldChg chg="modSp add mod ord">
        <pc:chgData name="wang dong" userId="ae689c6a87c6b22f" providerId="LiveId" clId="{6DBAECB4-630D-452C-825D-10BA4DDFC65D}" dt="2022-03-08T15:40:28.791" v="2506" actId="20577"/>
        <pc:sldMkLst>
          <pc:docMk/>
          <pc:sldMk cId="25773491" sldId="273"/>
        </pc:sldMkLst>
        <pc:spChg chg="mod">
          <ac:chgData name="wang dong" userId="ae689c6a87c6b22f" providerId="LiveId" clId="{6DBAECB4-630D-452C-825D-10BA4DDFC65D}" dt="2022-03-08T15:40:28.791" v="2506" actId="20577"/>
          <ac:spMkLst>
            <pc:docMk/>
            <pc:sldMk cId="25773491" sldId="273"/>
            <ac:spMk id="3" creationId="{585F62E1-4F69-4D8E-881B-2EECD4B5AD11}"/>
          </ac:spMkLst>
        </pc:spChg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846876334" sldId="274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1575563064" sldId="275"/>
        </pc:sldMkLst>
      </pc:sldChg>
      <pc:sldChg chg="add del">
        <pc:chgData name="wang dong" userId="ae689c6a87c6b22f" providerId="LiveId" clId="{6DBAECB4-630D-452C-825D-10BA4DDFC65D}" dt="2022-03-01T15:43:17.658" v="331" actId="47"/>
        <pc:sldMkLst>
          <pc:docMk/>
          <pc:sldMk cId="2549189020" sldId="277"/>
        </pc:sldMkLst>
      </pc:sldChg>
      <pc:sldChg chg="add del">
        <pc:chgData name="wang dong" userId="ae689c6a87c6b22f" providerId="LiveId" clId="{6DBAECB4-630D-452C-825D-10BA4DDFC65D}" dt="2022-03-01T15:43:29.883" v="332" actId="47"/>
        <pc:sldMkLst>
          <pc:docMk/>
          <pc:sldMk cId="4084288343" sldId="278"/>
        </pc:sldMkLst>
      </pc:sldChg>
      <pc:sldChg chg="modSp add mod modAnim">
        <pc:chgData name="wang dong" userId="ae689c6a87c6b22f" providerId="LiveId" clId="{6DBAECB4-630D-452C-825D-10BA4DDFC65D}" dt="2022-03-01T16:17:01.016" v="1117" actId="20577"/>
        <pc:sldMkLst>
          <pc:docMk/>
          <pc:sldMk cId="715752750" sldId="279"/>
        </pc:sldMkLst>
        <pc:spChg chg="mod">
          <ac:chgData name="wang dong" userId="ae689c6a87c6b22f" providerId="LiveId" clId="{6DBAECB4-630D-452C-825D-10BA4DDFC65D}" dt="2022-03-01T15:43:35.355" v="336" actId="20577"/>
          <ac:spMkLst>
            <pc:docMk/>
            <pc:sldMk cId="715752750" sldId="279"/>
            <ac:spMk id="3" creationId="{7A2EAE65-9680-4183-992A-1829221C3852}"/>
          </ac:spMkLst>
        </pc:spChg>
        <pc:spChg chg="mod">
          <ac:chgData name="wang dong" userId="ae689c6a87c6b22f" providerId="LiveId" clId="{6DBAECB4-630D-452C-825D-10BA4DDFC65D}" dt="2022-03-01T16:15:34.589" v="1035" actId="1076"/>
          <ac:spMkLst>
            <pc:docMk/>
            <pc:sldMk cId="715752750" sldId="279"/>
            <ac:spMk id="5" creationId="{CC8C39CD-6E5F-4C63-811D-D07321042C87}"/>
          </ac:spMkLst>
        </pc:spChg>
        <pc:spChg chg="mod">
          <ac:chgData name="wang dong" userId="ae689c6a87c6b22f" providerId="LiveId" clId="{6DBAECB4-630D-452C-825D-10BA4DDFC65D}" dt="2022-03-01T16:17:01.016" v="1117" actId="20577"/>
          <ac:spMkLst>
            <pc:docMk/>
            <pc:sldMk cId="715752750" sldId="279"/>
            <ac:spMk id="20" creationId="{35CDB216-9797-4D95-85C3-B1B8A5CE4EE2}"/>
          </ac:spMkLst>
        </pc:spChg>
      </pc:sldChg>
      <pc:sldChg chg="modSp add">
        <pc:chgData name="wang dong" userId="ae689c6a87c6b22f" providerId="LiveId" clId="{6DBAECB4-630D-452C-825D-10BA4DDFC65D}" dt="2022-03-01T15:49:29.556" v="537" actId="20577"/>
        <pc:sldMkLst>
          <pc:docMk/>
          <pc:sldMk cId="67160263" sldId="280"/>
        </pc:sldMkLst>
        <pc:spChg chg="mod">
          <ac:chgData name="wang dong" userId="ae689c6a87c6b22f" providerId="LiveId" clId="{6DBAECB4-630D-452C-825D-10BA4DDFC65D}" dt="2022-03-01T15:49:27.753" v="535" actId="20577"/>
          <ac:spMkLst>
            <pc:docMk/>
            <pc:sldMk cId="67160263" sldId="280"/>
            <ac:spMk id="4" creationId="{018A491A-F227-4148-97C0-175EFD4F24EF}"/>
          </ac:spMkLst>
        </pc:spChg>
        <pc:spChg chg="mod">
          <ac:chgData name="wang dong" userId="ae689c6a87c6b22f" providerId="LiveId" clId="{6DBAECB4-630D-452C-825D-10BA4DDFC65D}" dt="2022-03-01T15:49:29.556" v="537" actId="20577"/>
          <ac:spMkLst>
            <pc:docMk/>
            <pc:sldMk cId="67160263" sldId="280"/>
            <ac:spMk id="5" creationId="{790C5928-2270-46E1-BDBE-265C28AB75A9}"/>
          </ac:spMkLst>
        </pc:spChg>
      </pc:sldChg>
      <pc:sldChg chg="delSp modSp add mod delAnim">
        <pc:chgData name="wang dong" userId="ae689c6a87c6b22f" providerId="LiveId" clId="{6DBAECB4-630D-452C-825D-10BA4DDFC65D}" dt="2022-03-01T16:17:29.934" v="1121" actId="1076"/>
        <pc:sldMkLst>
          <pc:docMk/>
          <pc:sldMk cId="3742746958" sldId="281"/>
        </pc:sldMkLst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4" creationId="{7D489640-5812-4F71-8D16-E88E06A1A590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5" creationId="{9D7D8BE4-31B8-420A-8D26-28FDECFB2C53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6" creationId="{ABE08CEE-C7EF-4431-9486-E744B102CDF0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7" creationId="{8B1C0435-EEBF-4ED5-B878-64154DFD9283}"/>
          </ac:spMkLst>
        </pc:spChg>
        <pc:spChg chg="del">
          <ac:chgData name="wang dong" userId="ae689c6a87c6b22f" providerId="LiveId" clId="{6DBAECB4-630D-452C-825D-10BA4DDFC65D}" dt="2022-03-01T16:17:23.762" v="1118" actId="478"/>
          <ac:spMkLst>
            <pc:docMk/>
            <pc:sldMk cId="3742746958" sldId="281"/>
            <ac:spMk id="11" creationId="{56E62652-F860-4CA1-9876-0ABA7F485582}"/>
          </ac:spMkLst>
        </pc:spChg>
        <pc:spChg chg="del">
          <ac:chgData name="wang dong" userId="ae689c6a87c6b22f" providerId="LiveId" clId="{6DBAECB4-630D-452C-825D-10BA4DDFC65D}" dt="2022-03-01T16:17:25.635" v="1119" actId="478"/>
          <ac:spMkLst>
            <pc:docMk/>
            <pc:sldMk cId="3742746958" sldId="281"/>
            <ac:spMk id="12" creationId="{E9418161-91B7-4E59-85C7-9614BD5FE6E6}"/>
          </ac:spMkLst>
        </pc:spChg>
        <pc:spChg chg="del">
          <ac:chgData name="wang dong" userId="ae689c6a87c6b22f" providerId="LiveId" clId="{6DBAECB4-630D-452C-825D-10BA4DDFC65D}" dt="2022-03-01T16:17:26.691" v="1120" actId="478"/>
          <ac:spMkLst>
            <pc:docMk/>
            <pc:sldMk cId="3742746958" sldId="281"/>
            <ac:spMk id="14" creationId="{1C88941C-BF7B-4BB9-9F3A-DC857B9FCF6A}"/>
          </ac:spMkLst>
        </pc:spChg>
        <pc:spChg chg="del">
          <ac:chgData name="wang dong" userId="ae689c6a87c6b22f" providerId="LiveId" clId="{6DBAECB4-630D-452C-825D-10BA4DDFC65D}" dt="2022-03-01T16:17:26.691" v="1120" actId="478"/>
          <ac:spMkLst>
            <pc:docMk/>
            <pc:sldMk cId="3742746958" sldId="281"/>
            <ac:spMk id="15" creationId="{725C7521-A458-434F-9D8E-14134B211C22}"/>
          </ac:spMkLst>
        </pc:spChg>
        <pc:spChg chg="del">
          <ac:chgData name="wang dong" userId="ae689c6a87c6b22f" providerId="LiveId" clId="{6DBAECB4-630D-452C-825D-10BA4DDFC65D}" dt="2022-03-01T15:49:56.605" v="539" actId="478"/>
          <ac:spMkLst>
            <pc:docMk/>
            <pc:sldMk cId="3742746958" sldId="281"/>
            <ac:spMk id="16" creationId="{9A53204F-A731-4167-ADA7-BDA7D47A4AFC}"/>
          </ac:spMkLst>
        </pc:spChg>
        <pc:spChg chg="del">
          <ac:chgData name="wang dong" userId="ae689c6a87c6b22f" providerId="LiveId" clId="{6DBAECB4-630D-452C-825D-10BA4DDFC65D}" dt="2022-03-01T15:49:53.929" v="538" actId="478"/>
          <ac:spMkLst>
            <pc:docMk/>
            <pc:sldMk cId="3742746958" sldId="281"/>
            <ac:spMk id="17" creationId="{E4B7A430-50D0-4BA3-A5DC-3C995F4CEDCD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18" creationId="{A5751F5A-7FE6-482C-8875-138F4337CD15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24" creationId="{68C64E8A-25CD-4BC6-B0B2-5A63E9486E9C}"/>
          </ac:spMkLst>
        </pc:spChg>
        <pc:spChg chg="mod">
          <ac:chgData name="wang dong" userId="ae689c6a87c6b22f" providerId="LiveId" clId="{6DBAECB4-630D-452C-825D-10BA4DDFC65D}" dt="2022-03-01T16:17:29.934" v="1121" actId="1076"/>
          <ac:spMkLst>
            <pc:docMk/>
            <pc:sldMk cId="3742746958" sldId="281"/>
            <ac:spMk id="25" creationId="{EACC0991-F064-4691-96A5-50CBC3AAB8BE}"/>
          </ac:spMkLst>
        </pc:spChg>
        <pc:spChg chg="del">
          <ac:chgData name="wang dong" userId="ae689c6a87c6b22f" providerId="LiveId" clId="{6DBAECB4-630D-452C-825D-10BA4DDFC65D}" dt="2022-03-01T15:50:04.151" v="540" actId="478"/>
          <ac:spMkLst>
            <pc:docMk/>
            <pc:sldMk cId="3742746958" sldId="281"/>
            <ac:spMk id="26" creationId="{395156F1-935D-4A6B-A142-4F2A150D8873}"/>
          </ac:spMkLst>
        </pc:spChg>
        <pc:picChg chg="mod">
          <ac:chgData name="wang dong" userId="ae689c6a87c6b22f" providerId="LiveId" clId="{6DBAECB4-630D-452C-825D-10BA4DDFC65D}" dt="2022-03-01T16:17:29.934" v="1121" actId="1076"/>
          <ac:picMkLst>
            <pc:docMk/>
            <pc:sldMk cId="3742746958" sldId="281"/>
            <ac:picMk id="13" creationId="{CCF0DA50-68F9-4787-9F8E-54ABBC9A5427}"/>
          </ac:picMkLst>
        </pc:picChg>
        <pc:picChg chg="mod">
          <ac:chgData name="wang dong" userId="ae689c6a87c6b22f" providerId="LiveId" clId="{6DBAECB4-630D-452C-825D-10BA4DDFC65D}" dt="2022-03-01T16:17:29.934" v="1121" actId="1076"/>
          <ac:picMkLst>
            <pc:docMk/>
            <pc:sldMk cId="3742746958" sldId="281"/>
            <ac:picMk id="19" creationId="{248510EB-EE75-426D-9F5B-DD2BA25B3642}"/>
          </ac:picMkLst>
        </pc:picChg>
        <pc:cxnChg chg="mod">
          <ac:chgData name="wang dong" userId="ae689c6a87c6b22f" providerId="LiveId" clId="{6DBAECB4-630D-452C-825D-10BA4DDFC65D}" dt="2022-03-01T16:17:29.934" v="1121" actId="1076"/>
          <ac:cxnSpMkLst>
            <pc:docMk/>
            <pc:sldMk cId="3742746958" sldId="281"/>
            <ac:cxnSpMk id="8" creationId="{49125D17-33A2-4D4F-925B-4BF87165A0F1}"/>
          </ac:cxnSpMkLst>
        </pc:cxnChg>
        <pc:cxnChg chg="mod">
          <ac:chgData name="wang dong" userId="ae689c6a87c6b22f" providerId="LiveId" clId="{6DBAECB4-630D-452C-825D-10BA4DDFC65D}" dt="2022-03-01T16:17:29.934" v="1121" actId="1076"/>
          <ac:cxnSpMkLst>
            <pc:docMk/>
            <pc:sldMk cId="3742746958" sldId="281"/>
            <ac:cxnSpMk id="9" creationId="{EA87CABA-33C6-41CA-ABC2-E16A5EC064C7}"/>
          </ac:cxnSpMkLst>
        </pc:cxnChg>
        <pc:cxnChg chg="mod">
          <ac:chgData name="wang dong" userId="ae689c6a87c6b22f" providerId="LiveId" clId="{6DBAECB4-630D-452C-825D-10BA4DDFC65D}" dt="2022-03-01T16:17:29.934" v="1121" actId="1076"/>
          <ac:cxnSpMkLst>
            <pc:docMk/>
            <pc:sldMk cId="3742746958" sldId="281"/>
            <ac:cxnSpMk id="10" creationId="{DD8C8F1A-EFDB-468E-8F79-9B9570B4A383}"/>
          </ac:cxnSpMkLst>
        </pc:cxnChg>
      </pc:sldChg>
      <pc:sldChg chg="addSp delSp modSp add mod modAnim">
        <pc:chgData name="wang dong" userId="ae689c6a87c6b22f" providerId="LiveId" clId="{6DBAECB4-630D-452C-825D-10BA4DDFC65D}" dt="2022-03-01T16:15:46.904" v="1041"/>
        <pc:sldMkLst>
          <pc:docMk/>
          <pc:sldMk cId="1777725025" sldId="283"/>
        </pc:sldMkLst>
        <pc:spChg chg="mod">
          <ac:chgData name="wang dong" userId="ae689c6a87c6b22f" providerId="LiveId" clId="{6DBAECB4-630D-452C-825D-10BA4DDFC65D}" dt="2022-03-01T15:43:44.784" v="338"/>
          <ac:spMkLst>
            <pc:docMk/>
            <pc:sldMk cId="1777725025" sldId="283"/>
            <ac:spMk id="3" creationId="{7A2EAE65-9680-4183-992A-1829221C3852}"/>
          </ac:spMkLst>
        </pc:spChg>
        <pc:spChg chg="del">
          <ac:chgData name="wang dong" userId="ae689c6a87c6b22f" providerId="LiveId" clId="{6DBAECB4-630D-452C-825D-10BA4DDFC65D}" dt="2022-03-01T16:15:46.707" v="1040" actId="478"/>
          <ac:spMkLst>
            <pc:docMk/>
            <pc:sldMk cId="1777725025" sldId="283"/>
            <ac:spMk id="5" creationId="{CC8C39CD-6E5F-4C63-811D-D07321042C87}"/>
          </ac:spMkLst>
        </pc:spChg>
        <pc:spChg chg="add mod">
          <ac:chgData name="wang dong" userId="ae689c6a87c6b22f" providerId="LiveId" clId="{6DBAECB4-630D-452C-825D-10BA4DDFC65D}" dt="2022-03-01T16:15:46.904" v="1041"/>
          <ac:spMkLst>
            <pc:docMk/>
            <pc:sldMk cId="1777725025" sldId="283"/>
            <ac:spMk id="13" creationId="{CCDF6503-3445-4BD7-BD3F-63B967AEC956}"/>
          </ac:spMkLst>
        </pc:spChg>
        <pc:cxnChg chg="mod">
          <ac:chgData name="wang dong" userId="ae689c6a87c6b22f" providerId="LiveId" clId="{6DBAECB4-630D-452C-825D-10BA4DDFC65D}" dt="2022-03-01T16:15:46.707" v="1040" actId="478"/>
          <ac:cxnSpMkLst>
            <pc:docMk/>
            <pc:sldMk cId="1777725025" sldId="283"/>
            <ac:cxnSpMk id="10" creationId="{664F7CF8-8650-4B23-881F-9A19ECCF240F}"/>
          </ac:cxnSpMkLst>
        </pc:cxnChg>
      </pc:sldChg>
      <pc:sldChg chg="addSp delSp modSp add mod modAnim">
        <pc:chgData name="wang dong" userId="ae689c6a87c6b22f" providerId="LiveId" clId="{6DBAECB4-630D-452C-825D-10BA4DDFC65D}" dt="2022-03-01T16:15:42.372" v="1039" actId="207"/>
        <pc:sldMkLst>
          <pc:docMk/>
          <pc:sldMk cId="952944332" sldId="284"/>
        </pc:sldMkLst>
        <pc:spChg chg="mod">
          <ac:chgData name="wang dong" userId="ae689c6a87c6b22f" providerId="LiveId" clId="{6DBAECB4-630D-452C-825D-10BA4DDFC65D}" dt="2022-03-01T15:43:42.954" v="337"/>
          <ac:spMkLst>
            <pc:docMk/>
            <pc:sldMk cId="952944332" sldId="284"/>
            <ac:spMk id="3" creationId="{7A2EAE65-9680-4183-992A-1829221C3852}"/>
          </ac:spMkLst>
        </pc:spChg>
        <pc:spChg chg="del">
          <ac:chgData name="wang dong" userId="ae689c6a87c6b22f" providerId="LiveId" clId="{6DBAECB4-630D-452C-825D-10BA4DDFC65D}" dt="2022-03-01T16:15:38.393" v="1036" actId="478"/>
          <ac:spMkLst>
            <pc:docMk/>
            <pc:sldMk cId="952944332" sldId="284"/>
            <ac:spMk id="5" creationId="{CC8C39CD-6E5F-4C63-811D-D07321042C87}"/>
          </ac:spMkLst>
        </pc:spChg>
        <pc:spChg chg="add mod">
          <ac:chgData name="wang dong" userId="ae689c6a87c6b22f" providerId="LiveId" clId="{6DBAECB4-630D-452C-825D-10BA4DDFC65D}" dt="2022-03-01T16:15:42.372" v="1039" actId="207"/>
          <ac:spMkLst>
            <pc:docMk/>
            <pc:sldMk cId="952944332" sldId="284"/>
            <ac:spMk id="9" creationId="{2C203054-329A-4AB5-BF1F-23D0B070CDCF}"/>
          </ac:spMkLst>
        </pc:spChg>
        <pc:cxnChg chg="mod">
          <ac:chgData name="wang dong" userId="ae689c6a87c6b22f" providerId="LiveId" clId="{6DBAECB4-630D-452C-825D-10BA4DDFC65D}" dt="2022-03-01T16:15:38.393" v="1036" actId="478"/>
          <ac:cxnSpMkLst>
            <pc:docMk/>
            <pc:sldMk cId="952944332" sldId="284"/>
            <ac:cxnSpMk id="10" creationId="{664F7CF8-8650-4B23-881F-9A19ECCF240F}"/>
          </ac:cxnSpMkLst>
        </pc:cxnChg>
      </pc:sldChg>
      <pc:sldChg chg="addSp delSp modSp add mod delAnim modAnim">
        <pc:chgData name="wang dong" userId="ae689c6a87c6b22f" providerId="LiveId" clId="{6DBAECB4-630D-452C-825D-10BA4DDFC65D}" dt="2022-03-01T16:15:50.798" v="1043"/>
        <pc:sldMkLst>
          <pc:docMk/>
          <pc:sldMk cId="92356219" sldId="285"/>
        </pc:sldMkLst>
        <pc:spChg chg="mod">
          <ac:chgData name="wang dong" userId="ae689c6a87c6b22f" providerId="LiveId" clId="{6DBAECB4-630D-452C-825D-10BA4DDFC65D}" dt="2022-03-01T15:43:48.171" v="339"/>
          <ac:spMkLst>
            <pc:docMk/>
            <pc:sldMk cId="92356219" sldId="285"/>
            <ac:spMk id="3" creationId="{7A2EAE65-9680-4183-992A-1829221C3852}"/>
          </ac:spMkLst>
        </pc:spChg>
        <pc:spChg chg="mod">
          <ac:chgData name="wang dong" userId="ae689c6a87c6b22f" providerId="LiveId" clId="{6DBAECB4-630D-452C-825D-10BA4DDFC65D}" dt="2022-03-01T15:49:07.678" v="533" actId="1076"/>
          <ac:spMkLst>
            <pc:docMk/>
            <pc:sldMk cId="92356219" sldId="285"/>
            <ac:spMk id="12" creationId="{D557915B-CEFB-4564-BEAB-E6ED359AD5E1}"/>
          </ac:spMkLst>
        </pc:spChg>
        <pc:spChg chg="mod">
          <ac:chgData name="wang dong" userId="ae689c6a87c6b22f" providerId="LiveId" clId="{6DBAECB4-630D-452C-825D-10BA4DDFC65D}" dt="2022-03-01T15:49:07.678" v="533" actId="1076"/>
          <ac:spMkLst>
            <pc:docMk/>
            <pc:sldMk cId="92356219" sldId="285"/>
            <ac:spMk id="13" creationId="{5297D837-20B4-4731-B3F8-55E1390AB458}"/>
          </ac:spMkLst>
        </pc:spChg>
        <pc:spChg chg="del">
          <ac:chgData name="wang dong" userId="ae689c6a87c6b22f" providerId="LiveId" clId="{6DBAECB4-630D-452C-825D-10BA4DDFC65D}" dt="2022-03-01T15:48:59.477" v="531" actId="478"/>
          <ac:spMkLst>
            <pc:docMk/>
            <pc:sldMk cId="92356219" sldId="285"/>
            <ac:spMk id="18" creationId="{066A0134-64F7-4202-B7A0-7D05C928EC90}"/>
          </ac:spMkLst>
        </pc:spChg>
        <pc:spChg chg="del">
          <ac:chgData name="wang dong" userId="ae689c6a87c6b22f" providerId="LiveId" clId="{6DBAECB4-630D-452C-825D-10BA4DDFC65D}" dt="2022-03-01T15:49:01.772" v="532" actId="478"/>
          <ac:spMkLst>
            <pc:docMk/>
            <pc:sldMk cId="92356219" sldId="285"/>
            <ac:spMk id="19" creationId="{0BC2C399-15A7-4F2B-A1F6-7D7DC3C93D23}"/>
          </ac:spMkLst>
        </pc:spChg>
        <pc:spChg chg="del">
          <ac:chgData name="wang dong" userId="ae689c6a87c6b22f" providerId="LiveId" clId="{6DBAECB4-630D-452C-825D-10BA4DDFC65D}" dt="2022-03-01T16:15:50.567" v="1042" actId="478"/>
          <ac:spMkLst>
            <pc:docMk/>
            <pc:sldMk cId="92356219" sldId="285"/>
            <ac:spMk id="21" creationId="{179A19A9-1DF4-4CE0-877A-50682F99F837}"/>
          </ac:spMkLst>
        </pc:spChg>
        <pc:spChg chg="mod">
          <ac:chgData name="wang dong" userId="ae689c6a87c6b22f" providerId="LiveId" clId="{6DBAECB4-630D-452C-825D-10BA4DDFC65D}" dt="2022-03-01T15:49:07.678" v="533" actId="1076"/>
          <ac:spMkLst>
            <pc:docMk/>
            <pc:sldMk cId="92356219" sldId="285"/>
            <ac:spMk id="26" creationId="{105C92C0-D6F3-4D2E-BA7A-AB12B1F1FE25}"/>
          </ac:spMkLst>
        </pc:spChg>
        <pc:spChg chg="add mod">
          <ac:chgData name="wang dong" userId="ae689c6a87c6b22f" providerId="LiveId" clId="{6DBAECB4-630D-452C-825D-10BA4DDFC65D}" dt="2022-03-01T16:15:50.798" v="1043"/>
          <ac:spMkLst>
            <pc:docMk/>
            <pc:sldMk cId="92356219" sldId="285"/>
            <ac:spMk id="75" creationId="{ED57E34E-FB05-4EF7-8319-184136A3CD65}"/>
          </ac:spMkLst>
        </pc:spChg>
        <pc:grpChg chg="mod">
          <ac:chgData name="wang dong" userId="ae689c6a87c6b22f" providerId="LiveId" clId="{6DBAECB4-630D-452C-825D-10BA4DDFC65D}" dt="2022-03-01T15:49:07.678" v="533" actId="1076"/>
          <ac:grpSpMkLst>
            <pc:docMk/>
            <pc:sldMk cId="92356219" sldId="285"/>
            <ac:grpSpMk id="181" creationId="{16730709-59B2-4F9F-A456-91B35D8A4633}"/>
          </ac:grpSpMkLst>
        </pc:grpChg>
        <pc:cxnChg chg="mod">
          <ac:chgData name="wang dong" userId="ae689c6a87c6b22f" providerId="LiveId" clId="{6DBAECB4-630D-452C-825D-10BA4DDFC65D}" dt="2022-03-01T16:15:50.567" v="1042" actId="478"/>
          <ac:cxnSpMkLst>
            <pc:docMk/>
            <pc:sldMk cId="92356219" sldId="285"/>
            <ac:cxnSpMk id="24" creationId="{A9145A4B-74B9-449A-8CB0-3E22E0DA4719}"/>
          </ac:cxnSpMkLst>
        </pc:cxnChg>
      </pc:sldChg>
      <pc:sldChg chg="modSp add mod">
        <pc:chgData name="wang dong" userId="ae689c6a87c6b22f" providerId="LiveId" clId="{6DBAECB4-630D-452C-825D-10BA4DDFC65D}" dt="2022-03-01T15:46:25.786" v="356" actId="1076"/>
        <pc:sldMkLst>
          <pc:docMk/>
          <pc:sldMk cId="912883972" sldId="286"/>
        </pc:sldMkLst>
        <pc:grpChg chg="mod">
          <ac:chgData name="wang dong" userId="ae689c6a87c6b22f" providerId="LiveId" clId="{6DBAECB4-630D-452C-825D-10BA4DDFC65D}" dt="2022-03-01T15:46:25.786" v="356" actId="1076"/>
          <ac:grpSpMkLst>
            <pc:docMk/>
            <pc:sldMk cId="912883972" sldId="286"/>
            <ac:grpSpMk id="8" creationId="{EBD7F818-BBBB-4002-9BD3-F5F5B140475F}"/>
          </ac:grpSpMkLst>
        </pc:grpChg>
      </pc:sldChg>
      <pc:sldChg chg="delSp modSp add mod delAnim modAnim">
        <pc:chgData name="wang dong" userId="ae689c6a87c6b22f" providerId="LiveId" clId="{6DBAECB4-630D-452C-825D-10BA4DDFC65D}" dt="2022-03-01T16:17:59.947" v="1148" actId="20577"/>
        <pc:sldMkLst>
          <pc:docMk/>
          <pc:sldMk cId="3965666747" sldId="287"/>
        </pc:sldMkLst>
        <pc:spChg chg="mod">
          <ac:chgData name="wang dong" userId="ae689c6a87c6b22f" providerId="LiveId" clId="{6DBAECB4-630D-452C-825D-10BA4DDFC65D}" dt="2022-03-01T15:45:42.926" v="352" actId="113"/>
          <ac:spMkLst>
            <pc:docMk/>
            <pc:sldMk cId="3965666747" sldId="287"/>
            <ac:spMk id="5" creationId="{6CFA4153-5463-40DC-9E14-52433A6787CD}"/>
          </ac:spMkLst>
        </pc:spChg>
        <pc:spChg chg="mod">
          <ac:chgData name="wang dong" userId="ae689c6a87c6b22f" providerId="LiveId" clId="{6DBAECB4-630D-452C-825D-10BA4DDFC65D}" dt="2022-03-01T15:45:42.926" v="352" actId="113"/>
          <ac:spMkLst>
            <pc:docMk/>
            <pc:sldMk cId="3965666747" sldId="287"/>
            <ac:spMk id="6" creationId="{4C7FE183-A501-40D0-B211-40F42A097934}"/>
          </ac:spMkLst>
        </pc:spChg>
        <pc:spChg chg="mod">
          <ac:chgData name="wang dong" userId="ae689c6a87c6b22f" providerId="LiveId" clId="{6DBAECB4-630D-452C-825D-10BA4DDFC65D}" dt="2022-03-01T16:17:59.947" v="1148" actId="20577"/>
          <ac:spMkLst>
            <pc:docMk/>
            <pc:sldMk cId="3965666747" sldId="287"/>
            <ac:spMk id="9" creationId="{23C5A3D3-F883-4DCF-909F-2BD8EB4078D0}"/>
          </ac:spMkLst>
        </pc:spChg>
        <pc:spChg chg="mod">
          <ac:chgData name="wang dong" userId="ae689c6a87c6b22f" providerId="LiveId" clId="{6DBAECB4-630D-452C-825D-10BA4DDFC65D}" dt="2022-03-01T16:17:54.805" v="1133" actId="20577"/>
          <ac:spMkLst>
            <pc:docMk/>
            <pc:sldMk cId="3965666747" sldId="287"/>
            <ac:spMk id="19" creationId="{DD55F6EF-381A-45FB-AEF4-52491E3A260F}"/>
          </ac:spMkLst>
        </pc:spChg>
        <pc:spChg chg="mod">
          <ac:chgData name="wang dong" userId="ae689c6a87c6b22f" providerId="LiveId" clId="{6DBAECB4-630D-452C-825D-10BA4DDFC65D}" dt="2022-03-01T15:45:42.926" v="352" actId="113"/>
          <ac:spMkLst>
            <pc:docMk/>
            <pc:sldMk cId="3965666747" sldId="287"/>
            <ac:spMk id="31" creationId="{3140CA01-B6B5-48FB-A005-78F134F4FBD2}"/>
          </ac:spMkLst>
        </pc:spChg>
        <pc:spChg chg="mod">
          <ac:chgData name="wang dong" userId="ae689c6a87c6b22f" providerId="LiveId" clId="{6DBAECB4-630D-452C-825D-10BA4DDFC65D}" dt="2022-03-01T15:45:42.926" v="352" actId="113"/>
          <ac:spMkLst>
            <pc:docMk/>
            <pc:sldMk cId="3965666747" sldId="287"/>
            <ac:spMk id="39" creationId="{F81BF535-C702-4148-BB33-4EED824C83C0}"/>
          </ac:spMkLst>
        </pc:spChg>
        <pc:spChg chg="del">
          <ac:chgData name="wang dong" userId="ae689c6a87c6b22f" providerId="LiveId" clId="{6DBAECB4-630D-452C-825D-10BA4DDFC65D}" dt="2022-03-01T15:45:46.389" v="353" actId="478"/>
          <ac:spMkLst>
            <pc:docMk/>
            <pc:sldMk cId="3965666747" sldId="287"/>
            <ac:spMk id="45" creationId="{F72522A4-A1AA-46BC-A70F-44DF695C0E91}"/>
          </ac:spMkLst>
        </pc:spChg>
      </pc:sldChg>
      <pc:sldChg chg="modSp add mod">
        <pc:chgData name="wang dong" userId="ae689c6a87c6b22f" providerId="LiveId" clId="{6DBAECB4-630D-452C-825D-10BA4DDFC65D}" dt="2022-03-01T16:44:28.363" v="2086" actId="1076"/>
        <pc:sldMkLst>
          <pc:docMk/>
          <pc:sldMk cId="779625492" sldId="288"/>
        </pc:sldMkLst>
        <pc:spChg chg="mod">
          <ac:chgData name="wang dong" userId="ae689c6a87c6b22f" providerId="LiveId" clId="{6DBAECB4-630D-452C-825D-10BA4DDFC65D}" dt="2022-03-01T16:44:28.363" v="2086" actId="1076"/>
          <ac:spMkLst>
            <pc:docMk/>
            <pc:sldMk cId="779625492" sldId="288"/>
            <ac:spMk id="4" creationId="{4123E89D-9344-4B66-B7E4-353B82EED550}"/>
          </ac:spMkLst>
        </pc:spChg>
        <pc:spChg chg="mod">
          <ac:chgData name="wang dong" userId="ae689c6a87c6b22f" providerId="LiveId" clId="{6DBAECB4-630D-452C-825D-10BA4DDFC65D}" dt="2022-03-01T16:44:28.363" v="2086" actId="1076"/>
          <ac:spMkLst>
            <pc:docMk/>
            <pc:sldMk cId="779625492" sldId="288"/>
            <ac:spMk id="5" creationId="{8F3FDFCC-FE3D-45F7-B2C0-2BFA21DA848D}"/>
          </ac:spMkLst>
        </pc:spChg>
        <pc:spChg chg="mod">
          <ac:chgData name="wang dong" userId="ae689c6a87c6b22f" providerId="LiveId" clId="{6DBAECB4-630D-452C-825D-10BA4DDFC65D}" dt="2022-03-01T16:44:28.363" v="2086" actId="1076"/>
          <ac:spMkLst>
            <pc:docMk/>
            <pc:sldMk cId="779625492" sldId="288"/>
            <ac:spMk id="6" creationId="{E218D428-0FAF-46E3-971A-929488D2A908}"/>
          </ac:spMkLst>
        </pc:spChg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2943184484" sldId="289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3873911240" sldId="294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377118142" sldId="295"/>
        </pc:sldMkLst>
      </pc:sldChg>
      <pc:sldChg chg="modSp add">
        <pc:chgData name="wang dong" userId="ae689c6a87c6b22f" providerId="LiveId" clId="{6DBAECB4-630D-452C-825D-10BA4DDFC65D}" dt="2022-03-01T16:22:02.111" v="1270" actId="207"/>
        <pc:sldMkLst>
          <pc:docMk/>
          <pc:sldMk cId="2318523008" sldId="296"/>
        </pc:sldMkLst>
        <pc:spChg chg="mod">
          <ac:chgData name="wang dong" userId="ae689c6a87c6b22f" providerId="LiveId" clId="{6DBAECB4-630D-452C-825D-10BA4DDFC65D}" dt="2022-03-01T16:22:02.111" v="1270" actId="207"/>
          <ac:spMkLst>
            <pc:docMk/>
            <pc:sldMk cId="2318523008" sldId="296"/>
            <ac:spMk id="2" creationId="{96583005-EDFB-49E4-998F-2DC1E139BA5F}"/>
          </ac:spMkLst>
        </pc:spChg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3670214227" sldId="298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1502413379" sldId="300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1090932923" sldId="302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3184095080" sldId="303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2892565808" sldId="304"/>
        </pc:sldMkLst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1995751318" sldId="305"/>
        </pc:sldMkLst>
      </pc:sldChg>
      <pc:sldChg chg="delSp modSp add mod ord">
        <pc:chgData name="wang dong" userId="ae689c6a87c6b22f" providerId="LiveId" clId="{6DBAECB4-630D-452C-825D-10BA4DDFC65D}" dt="2022-03-08T15:08:04.754" v="2089" actId="207"/>
        <pc:sldMkLst>
          <pc:docMk/>
          <pc:sldMk cId="4120898014" sldId="306"/>
        </pc:sldMkLst>
        <pc:spChg chg="mod">
          <ac:chgData name="wang dong" userId="ae689c6a87c6b22f" providerId="LiveId" clId="{6DBAECB4-630D-452C-825D-10BA4DDFC65D}" dt="2022-03-01T16:22:16.091" v="1341" actId="20577"/>
          <ac:spMkLst>
            <pc:docMk/>
            <pc:sldMk cId="4120898014" sldId="306"/>
            <ac:spMk id="5" creationId="{FAD532FD-B793-4051-873B-8F44CC04F46B}"/>
          </ac:spMkLst>
        </pc:spChg>
        <pc:spChg chg="mod">
          <ac:chgData name="wang dong" userId="ae689c6a87c6b22f" providerId="LiveId" clId="{6DBAECB4-630D-452C-825D-10BA4DDFC65D}" dt="2022-03-08T15:08:04.754" v="2089" actId="207"/>
          <ac:spMkLst>
            <pc:docMk/>
            <pc:sldMk cId="4120898014" sldId="306"/>
            <ac:spMk id="6" creationId="{6E1E2C6A-C467-4B4C-9C9C-8499956BD7E7}"/>
          </ac:spMkLst>
        </pc:spChg>
        <pc:spChg chg="del">
          <ac:chgData name="wang dong" userId="ae689c6a87c6b22f" providerId="LiveId" clId="{6DBAECB4-630D-452C-825D-10BA4DDFC65D}" dt="2022-03-01T16:08:22.884" v="844" actId="478"/>
          <ac:spMkLst>
            <pc:docMk/>
            <pc:sldMk cId="4120898014" sldId="306"/>
            <ac:spMk id="7" creationId="{3F21D556-74DA-45FB-ADCF-E540E0FC0BE0}"/>
          </ac:spMkLst>
        </pc:spChg>
      </pc:sldChg>
      <pc:sldChg chg="modSp add mod ord">
        <pc:chgData name="wang dong" userId="ae689c6a87c6b22f" providerId="LiveId" clId="{6DBAECB4-630D-452C-825D-10BA4DDFC65D}" dt="2022-03-01T16:18:28.482" v="1175" actId="20577"/>
        <pc:sldMkLst>
          <pc:docMk/>
          <pc:sldMk cId="3359664402" sldId="307"/>
        </pc:sldMkLst>
        <pc:spChg chg="mod">
          <ac:chgData name="wang dong" userId="ae689c6a87c6b22f" providerId="LiveId" clId="{6DBAECB4-630D-452C-825D-10BA4DDFC65D}" dt="2022-03-01T16:18:28.482" v="1175" actId="20577"/>
          <ac:spMkLst>
            <pc:docMk/>
            <pc:sldMk cId="3359664402" sldId="307"/>
            <ac:spMk id="3" creationId="{7D5DB15A-EEA1-4AE6-A36D-AB01EBD04F3F}"/>
          </ac:spMkLst>
        </pc:spChg>
      </pc:sldChg>
      <pc:sldChg chg="add">
        <pc:chgData name="wang dong" userId="ae689c6a87c6b22f" providerId="LiveId" clId="{6DBAECB4-630D-452C-825D-10BA4DDFC65D}" dt="2022-03-01T15:41:24.858" v="207"/>
        <pc:sldMkLst>
          <pc:docMk/>
          <pc:sldMk cId="924755897" sldId="309"/>
        </pc:sldMkLst>
      </pc:sldChg>
      <pc:sldChg chg="addSp delSp modSp add mod delAnim">
        <pc:chgData name="wang dong" userId="ae689c6a87c6b22f" providerId="LiveId" clId="{6DBAECB4-630D-452C-825D-10BA4DDFC65D}" dt="2022-03-08T15:33:27.120" v="2236" actId="20577"/>
        <pc:sldMkLst>
          <pc:docMk/>
          <pc:sldMk cId="4093372735" sldId="310"/>
        </pc:sldMkLst>
        <pc:spChg chg="mod">
          <ac:chgData name="wang dong" userId="ae689c6a87c6b22f" providerId="LiveId" clId="{6DBAECB4-630D-452C-825D-10BA4DDFC65D}" dt="2022-03-01T16:42:21.957" v="1928" actId="20577"/>
          <ac:spMkLst>
            <pc:docMk/>
            <pc:sldMk cId="4093372735" sldId="310"/>
            <ac:spMk id="3" creationId="{9B55FBC1-9681-4793-81BF-A2CFCCE184EC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4" creationId="{F8BC4071-C7F4-48D2-9742-16D1F608B935}"/>
          </ac:spMkLst>
        </pc:spChg>
        <pc:spChg chg="add mod">
          <ac:chgData name="wang dong" userId="ae689c6a87c6b22f" providerId="LiveId" clId="{6DBAECB4-630D-452C-825D-10BA4DDFC65D}" dt="2022-03-08T15:33:27.120" v="2236" actId="20577"/>
          <ac:spMkLst>
            <pc:docMk/>
            <pc:sldMk cId="4093372735" sldId="310"/>
            <ac:spMk id="6" creationId="{81714483-D7A0-4E4C-B1CA-BFA19D9BBEFE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8" creationId="{EE584515-8B5C-415C-8F29-3C1E49F9DF0F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9" creationId="{9137A613-46D8-494F-AB59-6A9180ECF81A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10" creationId="{5053DB95-7B7F-4B2F-ABCC-9B4B112F643A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11" creationId="{45D38B07-5047-4911-BCA0-E4988D866225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12" creationId="{C6235373-540A-4E50-9763-C41A767EB26A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13" creationId="{A743DBF3-3DCD-4FBB-BC94-1F214039B509}"/>
          </ac:spMkLst>
        </pc:spChg>
        <pc:spChg chg="del">
          <ac:chgData name="wang dong" userId="ae689c6a87c6b22f" providerId="LiveId" clId="{6DBAECB4-630D-452C-825D-10BA4DDFC65D}" dt="2022-03-01T16:41:03.334" v="1774" actId="478"/>
          <ac:spMkLst>
            <pc:docMk/>
            <pc:sldMk cId="4093372735" sldId="310"/>
            <ac:spMk id="15" creationId="{B7FCFD37-0D3C-4C9C-90E6-BF6C5753CA55}"/>
          </ac:spMkLst>
        </pc:spChg>
        <pc:spChg chg="del">
          <ac:chgData name="wang dong" userId="ae689c6a87c6b22f" providerId="LiveId" clId="{6DBAECB4-630D-452C-825D-10BA4DDFC65D}" dt="2022-03-01T16:41:05.851" v="1775" actId="478"/>
          <ac:spMkLst>
            <pc:docMk/>
            <pc:sldMk cId="4093372735" sldId="310"/>
            <ac:spMk id="16" creationId="{3697F78D-DB8A-4EB5-8423-A23E0E287E54}"/>
          </ac:spMkLst>
        </pc:spChg>
        <pc:picChg chg="del">
          <ac:chgData name="wang dong" userId="ae689c6a87c6b22f" providerId="LiveId" clId="{6DBAECB4-630D-452C-825D-10BA4DDFC65D}" dt="2022-03-01T16:41:05.851" v="1775" actId="478"/>
          <ac:picMkLst>
            <pc:docMk/>
            <pc:sldMk cId="4093372735" sldId="310"/>
            <ac:picMk id="7" creationId="{0C342E31-A0DF-4CBE-96DE-A6F2F8702C67}"/>
          </ac:picMkLst>
        </pc:picChg>
      </pc:sldChg>
      <pc:sldChg chg="add del">
        <pc:chgData name="wang dong" userId="ae689c6a87c6b22f" providerId="LiveId" clId="{6DBAECB4-630D-452C-825D-10BA4DDFC65D}" dt="2022-03-01T16:09:57.200" v="872" actId="47"/>
        <pc:sldMkLst>
          <pc:docMk/>
          <pc:sldMk cId="1626724528" sldId="313"/>
        </pc:sldMkLst>
      </pc:sldChg>
      <pc:sldChg chg="addSp delSp modSp add mod delAnim">
        <pc:chgData name="wang dong" userId="ae689c6a87c6b22f" providerId="LiveId" clId="{6DBAECB4-630D-452C-825D-10BA4DDFC65D}" dt="2022-03-01T15:43:13.912" v="330" actId="478"/>
        <pc:sldMkLst>
          <pc:docMk/>
          <pc:sldMk cId="1367307839" sldId="314"/>
        </pc:sldMkLst>
        <pc:spChg chg="mod">
          <ac:chgData name="wang dong" userId="ae689c6a87c6b22f" providerId="LiveId" clId="{6DBAECB4-630D-452C-825D-10BA4DDFC65D}" dt="2022-03-01T15:42:04.201" v="214" actId="20577"/>
          <ac:spMkLst>
            <pc:docMk/>
            <pc:sldMk cId="1367307839" sldId="314"/>
            <ac:spMk id="3" creationId="{9B55FBC1-9681-4793-81BF-A2CFCCE184EC}"/>
          </ac:spMkLst>
        </pc:spChg>
        <pc:spChg chg="del mod">
          <ac:chgData name="wang dong" userId="ae689c6a87c6b22f" providerId="LiveId" clId="{6DBAECB4-630D-452C-825D-10BA4DDFC65D}" dt="2022-03-01T15:42:54.204" v="259" actId="478"/>
          <ac:spMkLst>
            <pc:docMk/>
            <pc:sldMk cId="1367307839" sldId="314"/>
            <ac:spMk id="4" creationId="{F8BC4071-C7F4-48D2-9742-16D1F608B935}"/>
          </ac:spMkLst>
        </pc:spChg>
        <pc:spChg chg="add mod">
          <ac:chgData name="wang dong" userId="ae689c6a87c6b22f" providerId="LiveId" clId="{6DBAECB4-630D-452C-825D-10BA4DDFC65D}" dt="2022-03-01T15:43:10.935" v="329" actId="20577"/>
          <ac:spMkLst>
            <pc:docMk/>
            <pc:sldMk cId="1367307839" sldId="314"/>
            <ac:spMk id="6" creationId="{CDBB543C-C92D-49E1-A9A0-BCD1E1B4AEEB}"/>
          </ac:spMkLst>
        </pc:spChg>
        <pc:spChg chg="del mod">
          <ac:chgData name="wang dong" userId="ae689c6a87c6b22f" providerId="LiveId" clId="{6DBAECB4-630D-452C-825D-10BA4DDFC65D}" dt="2022-03-01T15:43:13.912" v="330" actId="478"/>
          <ac:spMkLst>
            <pc:docMk/>
            <pc:sldMk cId="1367307839" sldId="314"/>
            <ac:spMk id="8" creationId="{EE584515-8B5C-415C-8F29-3C1E49F9DF0F}"/>
          </ac:spMkLst>
        </pc:spChg>
        <pc:spChg chg="del mod">
          <ac:chgData name="wang dong" userId="ae689c6a87c6b22f" providerId="LiveId" clId="{6DBAECB4-630D-452C-825D-10BA4DDFC65D}" dt="2022-03-01T15:43:13.912" v="330" actId="478"/>
          <ac:spMkLst>
            <pc:docMk/>
            <pc:sldMk cId="1367307839" sldId="314"/>
            <ac:spMk id="9" creationId="{9137A613-46D8-494F-AB59-6A9180ECF81A}"/>
          </ac:spMkLst>
        </pc:spChg>
        <pc:spChg chg="del mod">
          <ac:chgData name="wang dong" userId="ae689c6a87c6b22f" providerId="LiveId" clId="{6DBAECB4-630D-452C-825D-10BA4DDFC65D}" dt="2022-03-01T15:43:13.912" v="330" actId="478"/>
          <ac:spMkLst>
            <pc:docMk/>
            <pc:sldMk cId="1367307839" sldId="314"/>
            <ac:spMk id="10" creationId="{5053DB95-7B7F-4B2F-ABCC-9B4B112F643A}"/>
          </ac:spMkLst>
        </pc:spChg>
        <pc:spChg chg="del">
          <ac:chgData name="wang dong" userId="ae689c6a87c6b22f" providerId="LiveId" clId="{6DBAECB4-630D-452C-825D-10BA4DDFC65D}" dt="2022-03-01T15:42:19.780" v="220" actId="478"/>
          <ac:spMkLst>
            <pc:docMk/>
            <pc:sldMk cId="1367307839" sldId="314"/>
            <ac:spMk id="11" creationId="{45D38B07-5047-4911-BCA0-E4988D866225}"/>
          </ac:spMkLst>
        </pc:spChg>
        <pc:spChg chg="del">
          <ac:chgData name="wang dong" userId="ae689c6a87c6b22f" providerId="LiveId" clId="{6DBAECB4-630D-452C-825D-10BA4DDFC65D}" dt="2022-03-01T15:42:18.387" v="219" actId="478"/>
          <ac:spMkLst>
            <pc:docMk/>
            <pc:sldMk cId="1367307839" sldId="314"/>
            <ac:spMk id="12" creationId="{C6235373-540A-4E50-9763-C41A767EB26A}"/>
          </ac:spMkLst>
        </pc:spChg>
        <pc:spChg chg="del">
          <ac:chgData name="wang dong" userId="ae689c6a87c6b22f" providerId="LiveId" clId="{6DBAECB4-630D-452C-825D-10BA4DDFC65D}" dt="2022-03-01T15:42:16.872" v="218" actId="478"/>
          <ac:spMkLst>
            <pc:docMk/>
            <pc:sldMk cId="1367307839" sldId="314"/>
            <ac:spMk id="13" creationId="{A743DBF3-3DCD-4FBB-BC94-1F214039B509}"/>
          </ac:spMkLst>
        </pc:spChg>
        <pc:spChg chg="del">
          <ac:chgData name="wang dong" userId="ae689c6a87c6b22f" providerId="LiveId" clId="{6DBAECB4-630D-452C-825D-10BA4DDFC65D}" dt="2022-03-01T15:42:15.739" v="217" actId="478"/>
          <ac:spMkLst>
            <pc:docMk/>
            <pc:sldMk cId="1367307839" sldId="314"/>
            <ac:spMk id="15" creationId="{B7FCFD37-0D3C-4C9C-90E6-BF6C5753CA55}"/>
          </ac:spMkLst>
        </pc:spChg>
        <pc:spChg chg="del">
          <ac:chgData name="wang dong" userId="ae689c6a87c6b22f" providerId="LiveId" clId="{6DBAECB4-630D-452C-825D-10BA4DDFC65D}" dt="2022-03-01T15:42:20.997" v="221" actId="478"/>
          <ac:spMkLst>
            <pc:docMk/>
            <pc:sldMk cId="1367307839" sldId="314"/>
            <ac:spMk id="16" creationId="{3697F78D-DB8A-4EB5-8423-A23E0E287E54}"/>
          </ac:spMkLst>
        </pc:spChg>
        <pc:picChg chg="del mod">
          <ac:chgData name="wang dong" userId="ae689c6a87c6b22f" providerId="LiveId" clId="{6DBAECB4-630D-452C-825D-10BA4DDFC65D}" dt="2022-03-01T15:42:54.204" v="259" actId="478"/>
          <ac:picMkLst>
            <pc:docMk/>
            <pc:sldMk cId="1367307839" sldId="314"/>
            <ac:picMk id="7" creationId="{0C342E31-A0DF-4CBE-96DE-A6F2F8702C67}"/>
          </ac:picMkLst>
        </pc:picChg>
      </pc:sldChg>
      <pc:sldChg chg="addSp delSp modSp new mod">
        <pc:chgData name="wang dong" userId="ae689c6a87c6b22f" providerId="LiveId" clId="{6DBAECB4-630D-452C-825D-10BA4DDFC65D}" dt="2022-03-08T15:49:40.570" v="2605" actId="207"/>
        <pc:sldMkLst>
          <pc:docMk/>
          <pc:sldMk cId="321720274" sldId="315"/>
        </pc:sldMkLst>
        <pc:spChg chg="mod">
          <ac:chgData name="wang dong" userId="ae689c6a87c6b22f" providerId="LiveId" clId="{6DBAECB4-630D-452C-825D-10BA4DDFC65D}" dt="2022-03-08T15:37:16.877" v="2303" actId="20577"/>
          <ac:spMkLst>
            <pc:docMk/>
            <pc:sldMk cId="321720274" sldId="315"/>
            <ac:spMk id="2" creationId="{E146851A-EB35-4988-828A-D83B6D51AD1B}"/>
          </ac:spMkLst>
        </pc:spChg>
        <pc:spChg chg="mod">
          <ac:chgData name="wang dong" userId="ae689c6a87c6b22f" providerId="LiveId" clId="{6DBAECB4-630D-452C-825D-10BA4DDFC65D}" dt="2022-03-08T15:49:40.570" v="2605" actId="207"/>
          <ac:spMkLst>
            <pc:docMk/>
            <pc:sldMk cId="321720274" sldId="315"/>
            <ac:spMk id="3" creationId="{50BE2DA3-C7AF-4F44-A55C-8F11209F734B}"/>
          </ac:spMkLst>
        </pc:spChg>
        <pc:spChg chg="add del mod">
          <ac:chgData name="wang dong" userId="ae689c6a87c6b22f" providerId="LiveId" clId="{6DBAECB4-630D-452C-825D-10BA4DDFC65D}" dt="2022-03-08T15:38:38.125" v="2347" actId="478"/>
          <ac:spMkLst>
            <pc:docMk/>
            <pc:sldMk cId="321720274" sldId="315"/>
            <ac:spMk id="4" creationId="{952839A2-6154-44FD-8534-EC2077D8755F}"/>
          </ac:spMkLst>
        </pc:spChg>
        <pc:spChg chg="add del mod">
          <ac:chgData name="wang dong" userId="ae689c6a87c6b22f" providerId="LiveId" clId="{6DBAECB4-630D-452C-825D-10BA4DDFC65D}" dt="2022-03-08T15:40:16.661" v="2503"/>
          <ac:spMkLst>
            <pc:docMk/>
            <pc:sldMk cId="321720274" sldId="315"/>
            <ac:spMk id="5" creationId="{FBB827A8-3104-4D44-9354-EA0897DB8282}"/>
          </ac:spMkLst>
        </pc:spChg>
        <pc:spChg chg="add del mod">
          <ac:chgData name="wang dong" userId="ae689c6a87c6b22f" providerId="LiveId" clId="{6DBAECB4-630D-452C-825D-10BA4DDFC65D}" dt="2022-03-08T15:40:16.661" v="2505"/>
          <ac:spMkLst>
            <pc:docMk/>
            <pc:sldMk cId="321720274" sldId="315"/>
            <ac:spMk id="6" creationId="{694A977E-74D2-4500-A5E5-082AAAEA43A2}"/>
          </ac:spMkLst>
        </pc:spChg>
      </pc:sldChg>
      <pc:sldChg chg="addSp modSp new del mod modAnim">
        <pc:chgData name="wang dong" userId="ae689c6a87c6b22f" providerId="LiveId" clId="{6DBAECB4-630D-452C-825D-10BA4DDFC65D}" dt="2022-03-01T16:22:59.692" v="1342" actId="47"/>
        <pc:sldMkLst>
          <pc:docMk/>
          <pc:sldMk cId="467111139" sldId="316"/>
        </pc:sldMkLst>
        <pc:spChg chg="mod">
          <ac:chgData name="wang dong" userId="ae689c6a87c6b22f" providerId="LiveId" clId="{6DBAECB4-630D-452C-825D-10BA4DDFC65D}" dt="2022-03-01T16:20:12.745" v="1264" actId="20577"/>
          <ac:spMkLst>
            <pc:docMk/>
            <pc:sldMk cId="467111139" sldId="316"/>
            <ac:spMk id="2" creationId="{184606BB-0C23-4A5C-B2ED-715FD34BE38C}"/>
          </ac:spMkLst>
        </pc:spChg>
        <pc:spChg chg="add mod">
          <ac:chgData name="wang dong" userId="ae689c6a87c6b22f" providerId="LiveId" clId="{6DBAECB4-630D-452C-825D-10BA4DDFC65D}" dt="2022-03-01T16:20:38.148" v="1268" actId="1076"/>
          <ac:spMkLst>
            <pc:docMk/>
            <pc:sldMk cId="467111139" sldId="316"/>
            <ac:spMk id="4" creationId="{9D9A4D8B-CC03-4F11-A2BA-DB29F4C48391}"/>
          </ac:spMkLst>
        </pc:spChg>
      </pc:sldChg>
      <pc:sldChg chg="modSp new mod">
        <pc:chgData name="wang dong" userId="ae689c6a87c6b22f" providerId="LiveId" clId="{6DBAECB4-630D-452C-825D-10BA4DDFC65D}" dt="2022-03-08T15:08:49.931" v="2197" actId="20577"/>
        <pc:sldMkLst>
          <pc:docMk/>
          <pc:sldMk cId="1773251860" sldId="316"/>
        </pc:sldMkLst>
        <pc:spChg chg="mod">
          <ac:chgData name="wang dong" userId="ae689c6a87c6b22f" providerId="LiveId" clId="{6DBAECB4-630D-452C-825D-10BA4DDFC65D}" dt="2022-03-01T16:23:39.187" v="1440" actId="20577"/>
          <ac:spMkLst>
            <pc:docMk/>
            <pc:sldMk cId="1773251860" sldId="316"/>
            <ac:spMk id="2" creationId="{BE6410FD-B3C9-480A-8B4C-C659193CF039}"/>
          </ac:spMkLst>
        </pc:spChg>
        <pc:spChg chg="mod">
          <ac:chgData name="wang dong" userId="ae689c6a87c6b22f" providerId="LiveId" clId="{6DBAECB4-630D-452C-825D-10BA4DDFC65D}" dt="2022-03-08T15:08:49.931" v="2197" actId="20577"/>
          <ac:spMkLst>
            <pc:docMk/>
            <pc:sldMk cId="1773251860" sldId="316"/>
            <ac:spMk id="3" creationId="{27063925-9C6E-43BF-B74C-9DF1DCAED164}"/>
          </ac:spMkLst>
        </pc:spChg>
      </pc:sldChg>
      <pc:sldChg chg="modSp mod">
        <pc:chgData name="wang dong" userId="ae689c6a87c6b22f" providerId="LiveId" clId="{6DBAECB4-630D-452C-825D-10BA4DDFC65D}" dt="2022-03-08T15:40:59.711" v="2522" actId="20577"/>
        <pc:sldMkLst>
          <pc:docMk/>
          <pc:sldMk cId="2104656780" sldId="317"/>
        </pc:sldMkLst>
        <pc:spChg chg="mod">
          <ac:chgData name="wang dong" userId="ae689c6a87c6b22f" providerId="LiveId" clId="{6DBAECB4-630D-452C-825D-10BA4DDFC65D}" dt="2022-03-08T15:40:59.711" v="2522" actId="20577"/>
          <ac:spMkLst>
            <pc:docMk/>
            <pc:sldMk cId="2104656780" sldId="317"/>
            <ac:spMk id="2" creationId="{535C720C-48B8-49EA-A73F-C51208ED56D5}"/>
          </ac:spMkLst>
        </pc:spChg>
      </pc:sldChg>
      <pc:sldChg chg="modSp new del mod">
        <pc:chgData name="wang dong" userId="ae689c6a87c6b22f" providerId="LiveId" clId="{6DBAECB4-630D-452C-825D-10BA4DDFC65D}" dt="2022-03-08T15:30:39.573" v="2212" actId="47"/>
        <pc:sldMkLst>
          <pc:docMk/>
          <pc:sldMk cId="204549164" sldId="319"/>
        </pc:sldMkLst>
        <pc:spChg chg="mod">
          <ac:chgData name="wang dong" userId="ae689c6a87c6b22f" providerId="LiveId" clId="{6DBAECB4-630D-452C-825D-10BA4DDFC65D}" dt="2022-03-08T15:08:59.264" v="2211" actId="20577"/>
          <ac:spMkLst>
            <pc:docMk/>
            <pc:sldMk cId="204549164" sldId="319"/>
            <ac:spMk id="2" creationId="{83488CAD-E7F5-4D55-B411-24AAF89732CF}"/>
          </ac:spMkLst>
        </pc:spChg>
      </pc:sldChg>
      <pc:sldChg chg="modSp new del mod">
        <pc:chgData name="wang dong" userId="ae689c6a87c6b22f" providerId="LiveId" clId="{6DBAECB4-630D-452C-825D-10BA4DDFC65D}" dt="2022-03-08T15:51:03.218" v="2620" actId="47"/>
        <pc:sldMkLst>
          <pc:docMk/>
          <pc:sldMk cId="1274992884" sldId="319"/>
        </pc:sldMkLst>
        <pc:spChg chg="mod">
          <ac:chgData name="wang dong" userId="ae689c6a87c6b22f" providerId="LiveId" clId="{6DBAECB4-630D-452C-825D-10BA4DDFC65D}" dt="2022-03-08T15:49:54.890" v="2619" actId="20577"/>
          <ac:spMkLst>
            <pc:docMk/>
            <pc:sldMk cId="1274992884" sldId="319"/>
            <ac:spMk id="2" creationId="{A13CB21F-A89F-4E50-A5D9-76369E35D5AD}"/>
          </ac:spMkLst>
        </pc:spChg>
      </pc:sldChg>
      <pc:sldChg chg="addSp delSp modSp new mod chgLayout">
        <pc:chgData name="wang dong" userId="ae689c6a87c6b22f" providerId="LiveId" clId="{6DBAECB4-630D-452C-825D-10BA4DDFC65D}" dt="2022-03-08T16:49:59.846" v="2954" actId="1076"/>
        <pc:sldMkLst>
          <pc:docMk/>
          <pc:sldMk cId="2435314498" sldId="319"/>
        </pc:sldMkLst>
        <pc:spChg chg="mod ord">
          <ac:chgData name="wang dong" userId="ae689c6a87c6b22f" providerId="LiveId" clId="{6DBAECB4-630D-452C-825D-10BA4DDFC65D}" dt="2022-03-08T16:48:58.282" v="2880" actId="700"/>
          <ac:spMkLst>
            <pc:docMk/>
            <pc:sldMk cId="2435314498" sldId="319"/>
            <ac:spMk id="2" creationId="{C523FAD0-703E-4ED9-B2F0-6EA3B3153295}"/>
          </ac:spMkLst>
        </pc:spChg>
        <pc:spChg chg="del">
          <ac:chgData name="wang dong" userId="ae689c6a87c6b22f" providerId="LiveId" clId="{6DBAECB4-630D-452C-825D-10BA4DDFC65D}" dt="2022-03-08T16:41:27.784" v="2676" actId="478"/>
          <ac:spMkLst>
            <pc:docMk/>
            <pc:sldMk cId="2435314498" sldId="319"/>
            <ac:spMk id="3" creationId="{C606F4B1-A071-4C71-A64F-0317979D290F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4" creationId="{D7514914-D2E7-4EE1-BAB7-4979A4195BFF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5" creationId="{D09CB9B0-726F-4B67-8348-8F5EDE72740B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6" creationId="{55056A5A-EA4A-4958-A237-B3DDC183944B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11" creationId="{5F624D7C-9F3D-4EAA-8A49-AE1E6E4BCB50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12" creationId="{984569D6-045C-4BDA-AC07-A44CD74FD23A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13" creationId="{28E8844F-CEB3-4029-ABBF-BB1E5288CCEB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16" creationId="{CB035A27-EBFE-4F4E-8356-58043CFA797F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0" creationId="{8245EAB6-4ACA-49F0-B2AB-E29F94632234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1" creationId="{15609402-A535-48DC-AA0B-24A0EEE09A62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2" creationId="{8009A91D-79DF-4660-931F-FDA674D1971A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3" creationId="{07C951E3-544C-4840-8001-1DDE8676DA4C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4" creationId="{E620D5EF-11E6-420F-A4F8-90001FD7BD99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5" creationId="{71BCD303-1A4D-4E09-B1B4-C275AF3F8C28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6" creationId="{13C54C0A-B72B-4030-A615-2F31F9C36809}"/>
          </ac:spMkLst>
        </pc:spChg>
        <pc:spChg chg="add mod ord">
          <ac:chgData name="wang dong" userId="ae689c6a87c6b22f" providerId="LiveId" clId="{6DBAECB4-630D-452C-825D-10BA4DDFC65D}" dt="2022-03-08T16:49:18.396" v="2948" actId="20577"/>
          <ac:spMkLst>
            <pc:docMk/>
            <pc:sldMk cId="2435314498" sldId="319"/>
            <ac:spMk id="27" creationId="{5C630028-3D09-4CF3-8011-4227719FFAD6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28" creationId="{B7489A67-970D-481C-A2A0-FEEF48714EAD}"/>
          </ac:spMkLst>
        </pc:spChg>
        <pc:spChg chg="add mod">
          <ac:chgData name="wang dong" userId="ae689c6a87c6b22f" providerId="LiveId" clId="{6DBAECB4-630D-452C-825D-10BA4DDFC65D}" dt="2022-03-08T16:49:59.846" v="2954" actId="1076"/>
          <ac:spMkLst>
            <pc:docMk/>
            <pc:sldMk cId="2435314498" sldId="319"/>
            <ac:spMk id="30" creationId="{28318E8D-AC2E-4920-9D3C-45589FCA4F7D}"/>
          </ac:spMkLst>
        </pc:sp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8" creationId="{1C2E4130-7AAA-4E23-9AEF-ACB04BAECC3C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9" creationId="{6E32F152-1B13-418D-8E0B-7A9C29266EA3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10" creationId="{057B42FA-3FC3-4224-B58A-882F8EB1F7D3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15" creationId="{6030CCC8-B2AC-4997-81CC-9C33BFECF72E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17" creationId="{8B2E337B-1CEE-4C74-BD53-10B199BDD128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19" creationId="{81E1BA76-CBDA-4885-B5B9-E267A6BCBCE7}"/>
          </ac:cxnSpMkLst>
        </pc:cxnChg>
        <pc:cxnChg chg="add mod">
          <ac:chgData name="wang dong" userId="ae689c6a87c6b22f" providerId="LiveId" clId="{6DBAECB4-630D-452C-825D-10BA4DDFC65D}" dt="2022-03-08T16:49:59.846" v="2954" actId="1076"/>
          <ac:cxnSpMkLst>
            <pc:docMk/>
            <pc:sldMk cId="2435314498" sldId="319"/>
            <ac:cxnSpMk id="29" creationId="{ED23AAF8-CA2F-4C2D-80E0-707F4381A7F3}"/>
          </ac:cxnSpMkLst>
        </pc:cxnChg>
      </pc:sldChg>
    </pc:docChg>
  </pc:docChgLst>
  <pc:docChgLst>
    <pc:chgData name="wang dong" userId="ae689c6a87c6b22f" providerId="LiveId" clId="{F907CA00-9D99-4505-A4CA-05548F6D924E}"/>
    <pc:docChg chg="undo custSel addSld modSld modSection">
      <pc:chgData name="wang dong" userId="ae689c6a87c6b22f" providerId="LiveId" clId="{F907CA00-9D99-4505-A4CA-05548F6D924E}" dt="2022-04-26T10:30:11.698" v="318" actId="20577"/>
      <pc:docMkLst>
        <pc:docMk/>
      </pc:docMkLst>
      <pc:sldChg chg="addSp modSp new mod">
        <pc:chgData name="wang dong" userId="ae689c6a87c6b22f" providerId="LiveId" clId="{F907CA00-9D99-4505-A4CA-05548F6D924E}" dt="2022-04-26T10:29:33.598" v="292" actId="1076"/>
        <pc:sldMkLst>
          <pc:docMk/>
          <pc:sldMk cId="2722908756" sldId="324"/>
        </pc:sldMkLst>
        <pc:spChg chg="mod">
          <ac:chgData name="wang dong" userId="ae689c6a87c6b22f" providerId="LiveId" clId="{F907CA00-9D99-4505-A4CA-05548F6D924E}" dt="2022-04-26T02:42:41.379" v="16" actId="20577"/>
          <ac:spMkLst>
            <pc:docMk/>
            <pc:sldMk cId="2722908756" sldId="324"/>
            <ac:spMk id="2" creationId="{C7419DA4-071F-4AD3-B1BD-23715EFFFE80}"/>
          </ac:spMkLst>
        </pc:spChg>
        <pc:spChg chg="add mod">
          <ac:chgData name="wang dong" userId="ae689c6a87c6b22f" providerId="LiveId" clId="{F907CA00-9D99-4505-A4CA-05548F6D924E}" dt="2022-04-26T10:29:33.598" v="292" actId="1076"/>
          <ac:spMkLst>
            <pc:docMk/>
            <pc:sldMk cId="2722908756" sldId="324"/>
            <ac:spMk id="4" creationId="{9B5E4E8F-269F-4917-A28B-F3AC2D9C5DA4}"/>
          </ac:spMkLst>
        </pc:spChg>
        <pc:spChg chg="add mod">
          <ac:chgData name="wang dong" userId="ae689c6a87c6b22f" providerId="LiveId" clId="{F907CA00-9D99-4505-A4CA-05548F6D924E}" dt="2022-04-26T10:29:33.598" v="292" actId="1076"/>
          <ac:spMkLst>
            <pc:docMk/>
            <pc:sldMk cId="2722908756" sldId="324"/>
            <ac:spMk id="5" creationId="{B3815F75-4B09-4946-941B-6D11269330CE}"/>
          </ac:spMkLst>
        </pc:spChg>
        <pc:cxnChg chg="add mod">
          <ac:chgData name="wang dong" userId="ae689c6a87c6b22f" providerId="LiveId" clId="{F907CA00-9D99-4505-A4CA-05548F6D924E}" dt="2022-04-26T10:29:33.598" v="292" actId="1076"/>
          <ac:cxnSpMkLst>
            <pc:docMk/>
            <pc:sldMk cId="2722908756" sldId="324"/>
            <ac:cxnSpMk id="6" creationId="{156AD1B9-6993-479C-8445-05F34808D0E1}"/>
          </ac:cxnSpMkLst>
        </pc:cxnChg>
        <pc:cxnChg chg="add mod">
          <ac:chgData name="wang dong" userId="ae689c6a87c6b22f" providerId="LiveId" clId="{F907CA00-9D99-4505-A4CA-05548F6D924E}" dt="2022-04-26T10:29:33.598" v="292" actId="1076"/>
          <ac:cxnSpMkLst>
            <pc:docMk/>
            <pc:sldMk cId="2722908756" sldId="324"/>
            <ac:cxnSpMk id="7" creationId="{6D4E14B7-445B-4942-BFE7-5F32CA06E734}"/>
          </ac:cxnSpMkLst>
        </pc:cxnChg>
      </pc:sldChg>
      <pc:sldChg chg="addSp modSp new mod">
        <pc:chgData name="wang dong" userId="ae689c6a87c6b22f" providerId="LiveId" clId="{F907CA00-9D99-4505-A4CA-05548F6D924E}" dt="2022-04-26T08:51:41.467" v="260" actId="20577"/>
        <pc:sldMkLst>
          <pc:docMk/>
          <pc:sldMk cId="2320580631" sldId="325"/>
        </pc:sldMkLst>
        <pc:spChg chg="mod">
          <ac:chgData name="wang dong" userId="ae689c6a87c6b22f" providerId="LiveId" clId="{F907CA00-9D99-4505-A4CA-05548F6D924E}" dt="2022-04-26T08:29:03.250" v="35" actId="20577"/>
          <ac:spMkLst>
            <pc:docMk/>
            <pc:sldMk cId="2320580631" sldId="325"/>
            <ac:spMk id="2" creationId="{E708BD41-890F-4B44-93EB-3AA0F2715713}"/>
          </ac:spMkLst>
        </pc:spChg>
        <pc:spChg chg="mod">
          <ac:chgData name="wang dong" userId="ae689c6a87c6b22f" providerId="LiveId" clId="{F907CA00-9D99-4505-A4CA-05548F6D924E}" dt="2022-04-26T08:45:08.364" v="192" actId="1076"/>
          <ac:spMkLst>
            <pc:docMk/>
            <pc:sldMk cId="2320580631" sldId="325"/>
            <ac:spMk id="3" creationId="{0B4459DC-50DE-471A-A700-AB4A28996DA2}"/>
          </ac:spMkLst>
        </pc:spChg>
        <pc:spChg chg="add mod">
          <ac:chgData name="wang dong" userId="ae689c6a87c6b22f" providerId="LiveId" clId="{F907CA00-9D99-4505-A4CA-05548F6D924E}" dt="2022-04-26T08:50:05.927" v="234" actId="1036"/>
          <ac:spMkLst>
            <pc:docMk/>
            <pc:sldMk cId="2320580631" sldId="325"/>
            <ac:spMk id="4" creationId="{D6DB4203-9A39-43F6-9F52-63EB57130732}"/>
          </ac:spMkLst>
        </pc:spChg>
        <pc:spChg chg="add mod">
          <ac:chgData name="wang dong" userId="ae689c6a87c6b22f" providerId="LiveId" clId="{F907CA00-9D99-4505-A4CA-05548F6D924E}" dt="2022-04-26T08:50:05.927" v="234" actId="1036"/>
          <ac:spMkLst>
            <pc:docMk/>
            <pc:sldMk cId="2320580631" sldId="325"/>
            <ac:spMk id="5" creationId="{A2B30E40-3747-46EB-BC7E-89AA440B188B}"/>
          </ac:spMkLst>
        </pc:spChg>
        <pc:spChg chg="add mod">
          <ac:chgData name="wang dong" userId="ae689c6a87c6b22f" providerId="LiveId" clId="{F907CA00-9D99-4505-A4CA-05548F6D924E}" dt="2022-04-26T08:50:05.927" v="234" actId="1036"/>
          <ac:spMkLst>
            <pc:docMk/>
            <pc:sldMk cId="2320580631" sldId="325"/>
            <ac:spMk id="9" creationId="{842FDFCA-B682-4F9A-8202-117C516B9BD2}"/>
          </ac:spMkLst>
        </pc:spChg>
        <pc:spChg chg="add mod">
          <ac:chgData name="wang dong" userId="ae689c6a87c6b22f" providerId="LiveId" clId="{F907CA00-9D99-4505-A4CA-05548F6D924E}" dt="2022-04-26T08:50:05.927" v="234" actId="1036"/>
          <ac:spMkLst>
            <pc:docMk/>
            <pc:sldMk cId="2320580631" sldId="325"/>
            <ac:spMk id="12" creationId="{ECBD7109-6C07-449F-8F3C-88812A7DB6EB}"/>
          </ac:spMkLst>
        </pc:spChg>
        <pc:spChg chg="add mod">
          <ac:chgData name="wang dong" userId="ae689c6a87c6b22f" providerId="LiveId" clId="{F907CA00-9D99-4505-A4CA-05548F6D924E}" dt="2022-04-26T08:50:05.927" v="234" actId="1036"/>
          <ac:spMkLst>
            <pc:docMk/>
            <pc:sldMk cId="2320580631" sldId="325"/>
            <ac:spMk id="15" creationId="{33631A7A-0B9E-46C6-9FBC-2B97C8FA3F8C}"/>
          </ac:spMkLst>
        </pc:spChg>
        <pc:spChg chg="add mod">
          <ac:chgData name="wang dong" userId="ae689c6a87c6b22f" providerId="LiveId" clId="{F907CA00-9D99-4505-A4CA-05548F6D924E}" dt="2022-04-26T08:51:22.016" v="248" actId="14100"/>
          <ac:spMkLst>
            <pc:docMk/>
            <pc:sldMk cId="2320580631" sldId="325"/>
            <ac:spMk id="16" creationId="{CD239CF4-89DA-4DE9-AE8D-A297448D9A89}"/>
          </ac:spMkLst>
        </pc:spChg>
        <pc:spChg chg="add mod">
          <ac:chgData name="wang dong" userId="ae689c6a87c6b22f" providerId="LiveId" clId="{F907CA00-9D99-4505-A4CA-05548F6D924E}" dt="2022-04-26T08:51:19.199" v="247" actId="14100"/>
          <ac:spMkLst>
            <pc:docMk/>
            <pc:sldMk cId="2320580631" sldId="325"/>
            <ac:spMk id="17" creationId="{F8223506-69C5-4E99-9EF9-0291084D345F}"/>
          </ac:spMkLst>
        </pc:spChg>
        <pc:spChg chg="add mod">
          <ac:chgData name="wang dong" userId="ae689c6a87c6b22f" providerId="LiveId" clId="{F907CA00-9D99-4505-A4CA-05548F6D924E}" dt="2022-04-26T08:50:30.007" v="238" actId="1076"/>
          <ac:spMkLst>
            <pc:docMk/>
            <pc:sldMk cId="2320580631" sldId="325"/>
            <ac:spMk id="18" creationId="{FEFCCD8F-D114-419A-84DF-49B8E0655E58}"/>
          </ac:spMkLst>
        </pc:spChg>
        <pc:spChg chg="add mod">
          <ac:chgData name="wang dong" userId="ae689c6a87c6b22f" providerId="LiveId" clId="{F907CA00-9D99-4505-A4CA-05548F6D924E}" dt="2022-04-26T08:50:30.007" v="238" actId="1076"/>
          <ac:spMkLst>
            <pc:docMk/>
            <pc:sldMk cId="2320580631" sldId="325"/>
            <ac:spMk id="19" creationId="{8B688C6C-45FC-4F37-AC92-E492B20CE980}"/>
          </ac:spMkLst>
        </pc:spChg>
        <pc:spChg chg="add mod">
          <ac:chgData name="wang dong" userId="ae689c6a87c6b22f" providerId="LiveId" clId="{F907CA00-9D99-4505-A4CA-05548F6D924E}" dt="2022-04-26T08:50:36.190" v="240" actId="1076"/>
          <ac:spMkLst>
            <pc:docMk/>
            <pc:sldMk cId="2320580631" sldId="325"/>
            <ac:spMk id="20" creationId="{EA27576E-35A4-4455-9266-AB0A7480F691}"/>
          </ac:spMkLst>
        </pc:spChg>
        <pc:spChg chg="add mod">
          <ac:chgData name="wang dong" userId="ae689c6a87c6b22f" providerId="LiveId" clId="{F907CA00-9D99-4505-A4CA-05548F6D924E}" dt="2022-04-26T08:50:56.106" v="244" actId="1076"/>
          <ac:spMkLst>
            <pc:docMk/>
            <pc:sldMk cId="2320580631" sldId="325"/>
            <ac:spMk id="23" creationId="{E8F93ED8-4927-427F-AC17-4E928DC69135}"/>
          </ac:spMkLst>
        </pc:spChg>
        <pc:spChg chg="add mod">
          <ac:chgData name="wang dong" userId="ae689c6a87c6b22f" providerId="LiveId" clId="{F907CA00-9D99-4505-A4CA-05548F6D924E}" dt="2022-04-26T08:51:10.056" v="246" actId="1076"/>
          <ac:spMkLst>
            <pc:docMk/>
            <pc:sldMk cId="2320580631" sldId="325"/>
            <ac:spMk id="24" creationId="{1D039430-D741-45FF-A579-88BC577A1A19}"/>
          </ac:spMkLst>
        </pc:spChg>
        <pc:spChg chg="add mod">
          <ac:chgData name="wang dong" userId="ae689c6a87c6b22f" providerId="LiveId" clId="{F907CA00-9D99-4505-A4CA-05548F6D924E}" dt="2022-04-26T08:51:31.787" v="256" actId="20577"/>
          <ac:spMkLst>
            <pc:docMk/>
            <pc:sldMk cId="2320580631" sldId="325"/>
            <ac:spMk id="25" creationId="{AEDB5F64-F93E-45F1-9092-10A1491CD729}"/>
          </ac:spMkLst>
        </pc:spChg>
        <pc:spChg chg="add mod">
          <ac:chgData name="wang dong" userId="ae689c6a87c6b22f" providerId="LiveId" clId="{F907CA00-9D99-4505-A4CA-05548F6D924E}" dt="2022-04-26T08:51:41.467" v="260" actId="20577"/>
          <ac:spMkLst>
            <pc:docMk/>
            <pc:sldMk cId="2320580631" sldId="325"/>
            <ac:spMk id="26" creationId="{33CE58E3-1AFA-45A7-86B0-2016EAB557D7}"/>
          </ac:spMkLst>
        </pc:spChg>
        <pc:cxnChg chg="add mod">
          <ac:chgData name="wang dong" userId="ae689c6a87c6b22f" providerId="LiveId" clId="{F907CA00-9D99-4505-A4CA-05548F6D924E}" dt="2022-04-26T08:50:05.927" v="234" actId="1036"/>
          <ac:cxnSpMkLst>
            <pc:docMk/>
            <pc:sldMk cId="2320580631" sldId="325"/>
            <ac:cxnSpMk id="7" creationId="{05A0E68A-1CCB-4793-8669-4D92AA236A07}"/>
          </ac:cxnSpMkLst>
        </pc:cxnChg>
        <pc:cxnChg chg="add mod">
          <ac:chgData name="wang dong" userId="ae689c6a87c6b22f" providerId="LiveId" clId="{F907CA00-9D99-4505-A4CA-05548F6D924E}" dt="2022-04-26T08:50:05.927" v="234" actId="1036"/>
          <ac:cxnSpMkLst>
            <pc:docMk/>
            <pc:sldMk cId="2320580631" sldId="325"/>
            <ac:cxnSpMk id="10" creationId="{462A3092-4C67-40B8-9844-9377D5911A35}"/>
          </ac:cxnSpMkLst>
        </pc:cxnChg>
        <pc:cxnChg chg="add mod">
          <ac:chgData name="wang dong" userId="ae689c6a87c6b22f" providerId="LiveId" clId="{F907CA00-9D99-4505-A4CA-05548F6D924E}" dt="2022-04-26T08:50:50.209" v="242" actId="1076"/>
          <ac:cxnSpMkLst>
            <pc:docMk/>
            <pc:sldMk cId="2320580631" sldId="325"/>
            <ac:cxnSpMk id="21" creationId="{9D90352A-8564-4932-B8A2-8B355B577AE3}"/>
          </ac:cxnSpMkLst>
        </pc:cxnChg>
        <pc:cxnChg chg="add mod">
          <ac:chgData name="wang dong" userId="ae689c6a87c6b22f" providerId="LiveId" clId="{F907CA00-9D99-4505-A4CA-05548F6D924E}" dt="2022-04-26T08:50:50.209" v="242" actId="1076"/>
          <ac:cxnSpMkLst>
            <pc:docMk/>
            <pc:sldMk cId="2320580631" sldId="325"/>
            <ac:cxnSpMk id="22" creationId="{313DF5CA-1C3F-439D-8AB2-4E6095752D96}"/>
          </ac:cxnSpMkLst>
        </pc:cxnChg>
      </pc:sldChg>
      <pc:sldChg chg="addSp delSp modSp new mod modClrScheme chgLayout">
        <pc:chgData name="wang dong" userId="ae689c6a87c6b22f" providerId="LiveId" clId="{F907CA00-9D99-4505-A4CA-05548F6D924E}" dt="2022-04-26T09:26:34.748" v="289" actId="1076"/>
        <pc:sldMkLst>
          <pc:docMk/>
          <pc:sldMk cId="2829527719" sldId="326"/>
        </pc:sldMkLst>
        <pc:spChg chg="mod ord">
          <ac:chgData name="wang dong" userId="ae689c6a87c6b22f" providerId="LiveId" clId="{F907CA00-9D99-4505-A4CA-05548F6D924E}" dt="2022-04-26T09:26:31.469" v="288" actId="700"/>
          <ac:spMkLst>
            <pc:docMk/>
            <pc:sldMk cId="2829527719" sldId="326"/>
            <ac:spMk id="2" creationId="{6EE49333-8423-422D-8474-DEB837DDAB84}"/>
          </ac:spMkLst>
        </pc:spChg>
        <pc:spChg chg="del">
          <ac:chgData name="wang dong" userId="ae689c6a87c6b22f" providerId="LiveId" clId="{F907CA00-9D99-4505-A4CA-05548F6D924E}" dt="2022-04-26T09:26:16.221" v="285" actId="700"/>
          <ac:spMkLst>
            <pc:docMk/>
            <pc:sldMk cId="2829527719" sldId="326"/>
            <ac:spMk id="3" creationId="{AA54CC95-F6E5-44AE-BE3B-CC508631DCFC}"/>
          </ac:spMkLst>
        </pc:spChg>
        <pc:spChg chg="add del">
          <ac:chgData name="wang dong" userId="ae689c6a87c6b22f" providerId="LiveId" clId="{F907CA00-9D99-4505-A4CA-05548F6D924E}" dt="2022-04-26T09:25:54.108" v="283" actId="478"/>
          <ac:spMkLst>
            <pc:docMk/>
            <pc:sldMk cId="2829527719" sldId="326"/>
            <ac:spMk id="5" creationId="{9D4133B0-F919-4D01-A731-64D22783141E}"/>
          </ac:spMkLst>
        </pc:spChg>
        <pc:spChg chg="add mod ord">
          <ac:chgData name="wang dong" userId="ae689c6a87c6b22f" providerId="LiveId" clId="{F907CA00-9D99-4505-A4CA-05548F6D924E}" dt="2022-04-26T09:26:31.469" v="288" actId="700"/>
          <ac:spMkLst>
            <pc:docMk/>
            <pc:sldMk cId="2829527719" sldId="326"/>
            <ac:spMk id="8" creationId="{57B6E0C0-EF55-49F5-85C5-E8D15F6531C7}"/>
          </ac:spMkLst>
        </pc:spChg>
        <pc:picChg chg="add mod">
          <ac:chgData name="wang dong" userId="ae689c6a87c6b22f" providerId="LiveId" clId="{F907CA00-9D99-4505-A4CA-05548F6D924E}" dt="2022-04-26T09:26:34.748" v="289" actId="1076"/>
          <ac:picMkLst>
            <pc:docMk/>
            <pc:sldMk cId="2829527719" sldId="326"/>
            <ac:picMk id="7" creationId="{91F89DF3-8D1F-4FC4-A677-C71165C83BC7}"/>
          </ac:picMkLst>
        </pc:picChg>
      </pc:sldChg>
      <pc:sldChg chg="modSp new mod">
        <pc:chgData name="wang dong" userId="ae689c6a87c6b22f" providerId="LiveId" clId="{F907CA00-9D99-4505-A4CA-05548F6D924E}" dt="2022-04-26T10:30:11.698" v="318" actId="20577"/>
        <pc:sldMkLst>
          <pc:docMk/>
          <pc:sldMk cId="308670161" sldId="327"/>
        </pc:sldMkLst>
        <pc:spChg chg="mod">
          <ac:chgData name="wang dong" userId="ae689c6a87c6b22f" providerId="LiveId" clId="{F907CA00-9D99-4505-A4CA-05548F6D924E}" dt="2022-04-26T10:30:11.698" v="318" actId="20577"/>
          <ac:spMkLst>
            <pc:docMk/>
            <pc:sldMk cId="308670161" sldId="327"/>
            <ac:spMk id="2" creationId="{BA8AEC00-9DE1-4E26-B360-424B48770ACF}"/>
          </ac:spMkLst>
        </pc:spChg>
      </pc:sldChg>
    </pc:docChg>
  </pc:docChgLst>
  <pc:docChgLst>
    <pc:chgData name="wang dong" userId="ae689c6a87c6b22f" providerId="LiveId" clId="{3F7417B5-D82F-4FCB-A6D7-7B7F374E51C9}"/>
    <pc:docChg chg="custSel addSld modSld">
      <pc:chgData name="wang dong" userId="ae689c6a87c6b22f" providerId="LiveId" clId="{3F7417B5-D82F-4FCB-A6D7-7B7F374E51C9}" dt="2022-03-02T01:46:21.810" v="591" actId="1076"/>
      <pc:docMkLst>
        <pc:docMk/>
      </pc:docMkLst>
      <pc:sldChg chg="delSp modSp mod delAnim modAnim">
        <pc:chgData name="wang dong" userId="ae689c6a87c6b22f" providerId="LiveId" clId="{3F7417B5-D82F-4FCB-A6D7-7B7F374E51C9}" dt="2022-03-02T01:46:11.825" v="590" actId="20577"/>
        <pc:sldMkLst>
          <pc:docMk/>
          <pc:sldMk cId="846876334" sldId="274"/>
        </pc:sldMkLst>
        <pc:spChg chg="mod">
          <ac:chgData name="wang dong" userId="ae689c6a87c6b22f" providerId="LiveId" clId="{3F7417B5-D82F-4FCB-A6D7-7B7F374E51C9}" dt="2022-03-02T01:46:11.825" v="590" actId="20577"/>
          <ac:spMkLst>
            <pc:docMk/>
            <pc:sldMk cId="846876334" sldId="274"/>
            <ac:spMk id="4" creationId="{D9199950-CAC1-41C9-A0FD-1AC9F420B6DB}"/>
          </ac:spMkLst>
        </pc:spChg>
        <pc:spChg chg="del">
          <ac:chgData name="wang dong" userId="ae689c6a87c6b22f" providerId="LiveId" clId="{3F7417B5-D82F-4FCB-A6D7-7B7F374E51C9}" dt="2022-03-02T01:46:08.738" v="589" actId="478"/>
          <ac:spMkLst>
            <pc:docMk/>
            <pc:sldMk cId="846876334" sldId="274"/>
            <ac:spMk id="12" creationId="{9CFE3FE8-F30D-45EB-89F0-894AD95190F6}"/>
          </ac:spMkLst>
        </pc:spChg>
      </pc:sldChg>
      <pc:sldChg chg="modSp mod">
        <pc:chgData name="wang dong" userId="ae689c6a87c6b22f" providerId="LiveId" clId="{3F7417B5-D82F-4FCB-A6D7-7B7F374E51C9}" dt="2022-03-02T01:46:21.810" v="591" actId="1076"/>
        <pc:sldMkLst>
          <pc:docMk/>
          <pc:sldMk cId="2318523008" sldId="296"/>
        </pc:sldMkLst>
        <pc:spChg chg="mod">
          <ac:chgData name="wang dong" userId="ae689c6a87c6b22f" providerId="LiveId" clId="{3F7417B5-D82F-4FCB-A6D7-7B7F374E51C9}" dt="2022-03-02T01:46:21.810" v="591" actId="1076"/>
          <ac:spMkLst>
            <pc:docMk/>
            <pc:sldMk cId="2318523008" sldId="296"/>
            <ac:spMk id="4" creationId="{8C3788A2-12DF-473B-B43F-427C511AFE83}"/>
          </ac:spMkLst>
        </pc:spChg>
      </pc:sldChg>
      <pc:sldChg chg="addSp modSp new mod">
        <pc:chgData name="wang dong" userId="ae689c6a87c6b22f" providerId="LiveId" clId="{3F7417B5-D82F-4FCB-A6D7-7B7F374E51C9}" dt="2022-03-02T01:35:49.606" v="510" actId="1076"/>
        <pc:sldMkLst>
          <pc:docMk/>
          <pc:sldMk cId="2104656780" sldId="317"/>
        </pc:sldMkLst>
        <pc:spChg chg="mod">
          <ac:chgData name="wang dong" userId="ae689c6a87c6b22f" providerId="LiveId" clId="{3F7417B5-D82F-4FCB-A6D7-7B7F374E51C9}" dt="2022-03-02T01:08:43.084" v="40" actId="20577"/>
          <ac:spMkLst>
            <pc:docMk/>
            <pc:sldMk cId="2104656780" sldId="317"/>
            <ac:spMk id="2" creationId="{535C720C-48B8-49EA-A73F-C51208ED56D5}"/>
          </ac:spMkLst>
        </pc:spChg>
        <pc:spChg chg="mod">
          <ac:chgData name="wang dong" userId="ae689c6a87c6b22f" providerId="LiveId" clId="{3F7417B5-D82F-4FCB-A6D7-7B7F374E51C9}" dt="2022-03-02T01:35:10.921" v="502" actId="20577"/>
          <ac:spMkLst>
            <pc:docMk/>
            <pc:sldMk cId="2104656780" sldId="317"/>
            <ac:spMk id="3" creationId="{AE3E5717-2185-4F4D-9954-8337A4393FD0}"/>
          </ac:spMkLst>
        </pc:spChg>
        <pc:spChg chg="add mod">
          <ac:chgData name="wang dong" userId="ae689c6a87c6b22f" providerId="LiveId" clId="{3F7417B5-D82F-4FCB-A6D7-7B7F374E51C9}" dt="2022-03-02T01:35:49.606" v="510" actId="1076"/>
          <ac:spMkLst>
            <pc:docMk/>
            <pc:sldMk cId="2104656780" sldId="317"/>
            <ac:spMk id="4" creationId="{AEF6ABC6-8DAF-4A9C-81F6-70BB6740F033}"/>
          </ac:spMkLst>
        </pc:spChg>
      </pc:sldChg>
      <pc:sldChg chg="addSp delSp modSp new mod">
        <pc:chgData name="wang dong" userId="ae689c6a87c6b22f" providerId="LiveId" clId="{3F7417B5-D82F-4FCB-A6D7-7B7F374E51C9}" dt="2022-03-02T01:43:20.057" v="588" actId="1076"/>
        <pc:sldMkLst>
          <pc:docMk/>
          <pc:sldMk cId="1168833040" sldId="318"/>
        </pc:sldMkLst>
        <pc:spChg chg="mod">
          <ac:chgData name="wang dong" userId="ae689c6a87c6b22f" providerId="LiveId" clId="{3F7417B5-D82F-4FCB-A6D7-7B7F374E51C9}" dt="2022-03-02T01:36:07.838" v="559" actId="20577"/>
          <ac:spMkLst>
            <pc:docMk/>
            <pc:sldMk cId="1168833040" sldId="318"/>
            <ac:spMk id="2" creationId="{35BB0FAF-62DE-42CE-A04D-0B135080B417}"/>
          </ac:spMkLst>
        </pc:spChg>
        <pc:spChg chg="del">
          <ac:chgData name="wang dong" userId="ae689c6a87c6b22f" providerId="LiveId" clId="{3F7417B5-D82F-4FCB-A6D7-7B7F374E51C9}" dt="2022-03-02T01:43:16.739" v="586" actId="478"/>
          <ac:spMkLst>
            <pc:docMk/>
            <pc:sldMk cId="1168833040" sldId="318"/>
            <ac:spMk id="3" creationId="{DB6674AE-3052-4F63-9F81-841D57D447E3}"/>
          </ac:spMkLst>
        </pc:spChg>
        <pc:spChg chg="add mod">
          <ac:chgData name="wang dong" userId="ae689c6a87c6b22f" providerId="LiveId" clId="{3F7417B5-D82F-4FCB-A6D7-7B7F374E51C9}" dt="2022-03-02T01:43:20.057" v="588" actId="1076"/>
          <ac:spMkLst>
            <pc:docMk/>
            <pc:sldMk cId="1168833040" sldId="318"/>
            <ac:spMk id="4" creationId="{69426557-1933-4A91-AA9B-F77702E1E96D}"/>
          </ac:spMkLst>
        </pc:spChg>
      </pc:sldChg>
    </pc:docChg>
  </pc:docChgLst>
  <pc:docChgLst>
    <pc:chgData name="wang dong" userId="ae689c6a87c6b22f" providerId="LiveId" clId="{740327E8-4142-4143-AAC3-B479DD3F97F9}"/>
    <pc:docChg chg="undo custSel modSld addSection modSection">
      <pc:chgData name="wang dong" userId="ae689c6a87c6b22f" providerId="LiveId" clId="{740327E8-4142-4143-AAC3-B479DD3F97F9}" dt="2022-04-06T02:05:20.354" v="153"/>
      <pc:docMkLst>
        <pc:docMk/>
      </pc:docMkLst>
      <pc:sldChg chg="modSp mod">
        <pc:chgData name="wang dong" userId="ae689c6a87c6b22f" providerId="LiveId" clId="{740327E8-4142-4143-AAC3-B479DD3F97F9}" dt="2022-04-06T02:05:20.354" v="153"/>
        <pc:sldMkLst>
          <pc:docMk/>
          <pc:sldMk cId="4120898014" sldId="306"/>
        </pc:sldMkLst>
        <pc:spChg chg="mod">
          <ac:chgData name="wang dong" userId="ae689c6a87c6b22f" providerId="LiveId" clId="{740327E8-4142-4143-AAC3-B479DD3F97F9}" dt="2022-04-06T02:05:20.354" v="153"/>
          <ac:spMkLst>
            <pc:docMk/>
            <pc:sldMk cId="4120898014" sldId="306"/>
            <ac:spMk id="6" creationId="{6E1E2C6A-C467-4B4C-9C9C-8499956BD7E7}"/>
          </ac:spMkLst>
        </pc:spChg>
      </pc:sldChg>
      <pc:sldChg chg="modSp mod">
        <pc:chgData name="wang dong" userId="ae689c6a87c6b22f" providerId="LiveId" clId="{740327E8-4142-4143-AAC3-B479DD3F97F9}" dt="2022-03-02T01:49:32.527" v="7" actId="6549"/>
        <pc:sldMkLst>
          <pc:docMk/>
          <pc:sldMk cId="4093372735" sldId="310"/>
        </pc:sldMkLst>
        <pc:spChg chg="mod">
          <ac:chgData name="wang dong" userId="ae689c6a87c6b22f" providerId="LiveId" clId="{740327E8-4142-4143-AAC3-B479DD3F97F9}" dt="2022-03-02T01:49:32.527" v="7" actId="6549"/>
          <ac:spMkLst>
            <pc:docMk/>
            <pc:sldMk cId="4093372735" sldId="310"/>
            <ac:spMk id="6" creationId="{81714483-D7A0-4E4C-B1CA-BFA19D9BBEFE}"/>
          </ac:spMkLst>
        </pc:spChg>
      </pc:sldChg>
      <pc:sldChg chg="modSp mod">
        <pc:chgData name="wang dong" userId="ae689c6a87c6b22f" providerId="LiveId" clId="{740327E8-4142-4143-AAC3-B479DD3F97F9}" dt="2022-03-09T02:23:29.865" v="71" actId="20577"/>
        <pc:sldMkLst>
          <pc:docMk/>
          <pc:sldMk cId="321720274" sldId="315"/>
        </pc:sldMkLst>
        <pc:spChg chg="mod">
          <ac:chgData name="wang dong" userId="ae689c6a87c6b22f" providerId="LiveId" clId="{740327E8-4142-4143-AAC3-B479DD3F97F9}" dt="2022-03-09T02:23:29.865" v="71" actId="20577"/>
          <ac:spMkLst>
            <pc:docMk/>
            <pc:sldMk cId="321720274" sldId="315"/>
            <ac:spMk id="3" creationId="{50BE2DA3-C7AF-4F44-A55C-8F11209F734B}"/>
          </ac:spMkLst>
        </pc:spChg>
      </pc:sldChg>
    </pc:docChg>
  </pc:docChgLst>
  <pc:docChgLst>
    <pc:chgData name="wang dong" userId="ae689c6a87c6b22f" providerId="LiveId" clId="{B4A8C55C-C392-4CE3-B49E-9BE8B1FD3FBF}"/>
    <pc:docChg chg="custSel modSld">
      <pc:chgData name="wang dong" userId="ae689c6a87c6b22f" providerId="LiveId" clId="{B4A8C55C-C392-4CE3-B49E-9BE8B1FD3FBF}" dt="2022-04-06T07:14:24.774" v="1" actId="478"/>
      <pc:docMkLst>
        <pc:docMk/>
      </pc:docMkLst>
      <pc:sldChg chg="delSp mod">
        <pc:chgData name="wang dong" userId="ae689c6a87c6b22f" providerId="LiveId" clId="{B4A8C55C-C392-4CE3-B49E-9BE8B1FD3FBF}" dt="2022-04-06T07:14:24.774" v="1" actId="478"/>
        <pc:sldMkLst>
          <pc:docMk/>
          <pc:sldMk cId="1781962634" sldId="320"/>
        </pc:sldMkLst>
        <pc:spChg chg="del">
          <ac:chgData name="wang dong" userId="ae689c6a87c6b22f" providerId="LiveId" clId="{B4A8C55C-C392-4CE3-B49E-9BE8B1FD3FBF}" dt="2022-04-06T07:14:24.088" v="0" actId="478"/>
          <ac:spMkLst>
            <pc:docMk/>
            <pc:sldMk cId="1781962634" sldId="320"/>
            <ac:spMk id="39" creationId="{46F35047-805F-4F5B-8D7A-4F64F7803209}"/>
          </ac:spMkLst>
        </pc:spChg>
        <pc:cxnChg chg="del">
          <ac:chgData name="wang dong" userId="ae689c6a87c6b22f" providerId="LiveId" clId="{B4A8C55C-C392-4CE3-B49E-9BE8B1FD3FBF}" dt="2022-04-06T07:14:24.774" v="1" actId="478"/>
          <ac:cxnSpMkLst>
            <pc:docMk/>
            <pc:sldMk cId="1781962634" sldId="320"/>
            <ac:cxnSpMk id="38" creationId="{83050434-A974-4357-BC33-8305DFF998F8}"/>
          </ac:cxnSpMkLst>
        </pc:cxnChg>
      </pc:sldChg>
    </pc:docChg>
  </pc:docChgLst>
  <pc:docChgLst>
    <pc:chgData name="wang dong" userId="ae689c6a87c6b22f" providerId="LiveId" clId="{4D6447D2-1951-41D1-AB3A-C4DBCA31856B}"/>
    <pc:docChg chg="undo custSel addSld modSld">
      <pc:chgData name="wang dong" userId="ae689c6a87c6b22f" providerId="LiveId" clId="{4D6447D2-1951-41D1-AB3A-C4DBCA31856B}" dt="2022-04-13T01:37:35.993" v="209" actId="1076"/>
      <pc:docMkLst>
        <pc:docMk/>
      </pc:docMkLst>
      <pc:sldChg chg="addSp delSp modSp mod">
        <pc:chgData name="wang dong" userId="ae689c6a87c6b22f" providerId="LiveId" clId="{4D6447D2-1951-41D1-AB3A-C4DBCA31856B}" dt="2022-04-13T01:32:06.783" v="115" actId="1076"/>
        <pc:sldMkLst>
          <pc:docMk/>
          <pc:sldMk cId="1781962634" sldId="320"/>
        </pc:sldMkLst>
        <pc:spChg chg="mod">
          <ac:chgData name="wang dong" userId="ae689c6a87c6b22f" providerId="LiveId" clId="{4D6447D2-1951-41D1-AB3A-C4DBCA31856B}" dt="2022-04-13T01:20:26.726" v="34" actId="1076"/>
          <ac:spMkLst>
            <pc:docMk/>
            <pc:sldMk cId="1781962634" sldId="320"/>
            <ac:spMk id="20" creationId="{8245EAB6-4ACA-49F0-B2AB-E29F94632234}"/>
          </ac:spMkLst>
        </pc:spChg>
        <pc:spChg chg="mod">
          <ac:chgData name="wang dong" userId="ae689c6a87c6b22f" providerId="LiveId" clId="{4D6447D2-1951-41D1-AB3A-C4DBCA31856B}" dt="2022-04-13T01:20:03.678" v="16" actId="1076"/>
          <ac:spMkLst>
            <pc:docMk/>
            <pc:sldMk cId="1781962634" sldId="320"/>
            <ac:spMk id="21" creationId="{15609402-A535-48DC-AA0B-24A0EEE09A62}"/>
          </ac:spMkLst>
        </pc:spChg>
        <pc:spChg chg="mod">
          <ac:chgData name="wang dong" userId="ae689c6a87c6b22f" providerId="LiveId" clId="{4D6447D2-1951-41D1-AB3A-C4DBCA31856B}" dt="2022-04-13T01:21:17.407" v="71" actId="1076"/>
          <ac:spMkLst>
            <pc:docMk/>
            <pc:sldMk cId="1781962634" sldId="320"/>
            <ac:spMk id="36" creationId="{5511F97C-2064-459D-BCC2-65740C8DAD14}"/>
          </ac:spMkLst>
        </pc:spChg>
        <pc:spChg chg="mod">
          <ac:chgData name="wang dong" userId="ae689c6a87c6b22f" providerId="LiveId" clId="{4D6447D2-1951-41D1-AB3A-C4DBCA31856B}" dt="2022-04-13T01:21:07.663" v="65" actId="1076"/>
          <ac:spMkLst>
            <pc:docMk/>
            <pc:sldMk cId="1781962634" sldId="320"/>
            <ac:spMk id="37" creationId="{FFBBF5E4-6897-4651-B5D4-E85792E4ED0F}"/>
          </ac:spMkLst>
        </pc:spChg>
        <pc:spChg chg="mod">
          <ac:chgData name="wang dong" userId="ae689c6a87c6b22f" providerId="LiveId" clId="{4D6447D2-1951-41D1-AB3A-C4DBCA31856B}" dt="2022-04-13T01:20:15.352" v="25" actId="1076"/>
          <ac:spMkLst>
            <pc:docMk/>
            <pc:sldMk cId="1781962634" sldId="320"/>
            <ac:spMk id="48" creationId="{55919B80-74E8-43BF-A467-B115F295B67A}"/>
          </ac:spMkLst>
        </pc:spChg>
        <pc:spChg chg="mod">
          <ac:chgData name="wang dong" userId="ae689c6a87c6b22f" providerId="LiveId" clId="{4D6447D2-1951-41D1-AB3A-C4DBCA31856B}" dt="2022-04-13T01:21:49.639" v="105" actId="1076"/>
          <ac:spMkLst>
            <pc:docMk/>
            <pc:sldMk cId="1781962634" sldId="320"/>
            <ac:spMk id="49" creationId="{543380C0-06EA-45F0-9F76-C3A3031487B7}"/>
          </ac:spMkLst>
        </pc:spChg>
        <pc:spChg chg="mod">
          <ac:chgData name="wang dong" userId="ae689c6a87c6b22f" providerId="LiveId" clId="{4D6447D2-1951-41D1-AB3A-C4DBCA31856B}" dt="2022-04-13T01:22:04.305" v="111" actId="1076"/>
          <ac:spMkLst>
            <pc:docMk/>
            <pc:sldMk cId="1781962634" sldId="320"/>
            <ac:spMk id="50" creationId="{E7045146-7C2B-49F0-8A2F-E2B88874FD27}"/>
          </ac:spMkLst>
        </pc:spChg>
        <pc:spChg chg="mod">
          <ac:chgData name="wang dong" userId="ae689c6a87c6b22f" providerId="LiveId" clId="{4D6447D2-1951-41D1-AB3A-C4DBCA31856B}" dt="2022-04-13T01:17:54.324" v="4" actId="1076"/>
          <ac:spMkLst>
            <pc:docMk/>
            <pc:sldMk cId="1781962634" sldId="320"/>
            <ac:spMk id="54" creationId="{6D125283-14BC-437D-A74D-8DB922619170}"/>
          </ac:spMkLst>
        </pc:spChg>
        <pc:spChg chg="mod">
          <ac:chgData name="wang dong" userId="ae689c6a87c6b22f" providerId="LiveId" clId="{4D6447D2-1951-41D1-AB3A-C4DBCA31856B}" dt="2022-04-13T01:32:06.783" v="115" actId="1076"/>
          <ac:spMkLst>
            <pc:docMk/>
            <pc:sldMk cId="1781962634" sldId="320"/>
            <ac:spMk id="55" creationId="{BAA49BCC-9CB8-4DD5-999A-C98D8E3E2855}"/>
          </ac:spMkLst>
        </pc:spChg>
        <pc:spChg chg="mod">
          <ac:chgData name="wang dong" userId="ae689c6a87c6b22f" providerId="LiveId" clId="{4D6447D2-1951-41D1-AB3A-C4DBCA31856B}" dt="2022-04-13T01:32:06.783" v="115" actId="1076"/>
          <ac:spMkLst>
            <pc:docMk/>
            <pc:sldMk cId="1781962634" sldId="320"/>
            <ac:spMk id="56" creationId="{9C9EEEAC-58D6-4E24-B57C-6C5318123600}"/>
          </ac:spMkLst>
        </pc:spChg>
        <pc:spChg chg="add del mod">
          <ac:chgData name="wang dong" userId="ae689c6a87c6b22f" providerId="LiveId" clId="{4D6447D2-1951-41D1-AB3A-C4DBCA31856B}" dt="2022-04-13T01:20:28.319" v="35" actId="478"/>
          <ac:spMkLst>
            <pc:docMk/>
            <pc:sldMk cId="1781962634" sldId="320"/>
            <ac:spMk id="58" creationId="{A702C002-D5AF-4769-B4E9-524E3463A304}"/>
          </ac:spMkLst>
        </pc:spChg>
        <pc:spChg chg="add del mod">
          <ac:chgData name="wang dong" userId="ae689c6a87c6b22f" providerId="LiveId" clId="{4D6447D2-1951-41D1-AB3A-C4DBCA31856B}" dt="2022-04-13T01:20:29.679" v="36" actId="478"/>
          <ac:spMkLst>
            <pc:docMk/>
            <pc:sldMk cId="1781962634" sldId="320"/>
            <ac:spMk id="59" creationId="{EA324A0A-7A96-4F57-A548-893C78DC9E94}"/>
          </ac:spMkLst>
        </pc:spChg>
        <pc:spChg chg="add mod">
          <ac:chgData name="wang dong" userId="ae689c6a87c6b22f" providerId="LiveId" clId="{4D6447D2-1951-41D1-AB3A-C4DBCA31856B}" dt="2022-04-13T01:20:34.262" v="38" actId="1076"/>
          <ac:spMkLst>
            <pc:docMk/>
            <pc:sldMk cId="1781962634" sldId="320"/>
            <ac:spMk id="61" creationId="{C8D6122C-76F7-4806-A38D-3569C63CF28C}"/>
          </ac:spMkLst>
        </pc:spChg>
        <pc:spChg chg="add mod">
          <ac:chgData name="wang dong" userId="ae689c6a87c6b22f" providerId="LiveId" clId="{4D6447D2-1951-41D1-AB3A-C4DBCA31856B}" dt="2022-04-13T01:20:36.589" v="40" actId="1076"/>
          <ac:spMkLst>
            <pc:docMk/>
            <pc:sldMk cId="1781962634" sldId="320"/>
            <ac:spMk id="63" creationId="{22B23B05-D603-4671-8293-B54F190ECA27}"/>
          </ac:spMkLst>
        </pc:spChg>
        <pc:spChg chg="add mod">
          <ac:chgData name="wang dong" userId="ae689c6a87c6b22f" providerId="LiveId" clId="{4D6447D2-1951-41D1-AB3A-C4DBCA31856B}" dt="2022-04-13T01:22:06.318" v="112" actId="1076"/>
          <ac:spMkLst>
            <pc:docMk/>
            <pc:sldMk cId="1781962634" sldId="320"/>
            <ac:spMk id="65" creationId="{AD03EA43-C450-454A-AD16-54C6B0E2072E}"/>
          </ac:spMkLst>
        </pc:spChg>
        <pc:spChg chg="mod">
          <ac:chgData name="wang dong" userId="ae689c6a87c6b22f" providerId="LiveId" clId="{4D6447D2-1951-41D1-AB3A-C4DBCA31856B}" dt="2022-04-13T01:21:20.536" v="72" actId="1076"/>
          <ac:spMkLst>
            <pc:docMk/>
            <pc:sldMk cId="1781962634" sldId="320"/>
            <ac:spMk id="68" creationId="{DBA724ED-D598-40D9-BC16-4BA8017BCA85}"/>
          </ac:spMkLst>
        </pc:spChg>
        <pc:spChg chg="add mod">
          <ac:chgData name="wang dong" userId="ae689c6a87c6b22f" providerId="LiveId" clId="{4D6447D2-1951-41D1-AB3A-C4DBCA31856B}" dt="2022-04-13T01:21:12.002" v="68" actId="20577"/>
          <ac:spMkLst>
            <pc:docMk/>
            <pc:sldMk cId="1781962634" sldId="320"/>
            <ac:spMk id="69" creationId="{E1B4B6B4-9C75-4494-B27E-075BF99C3A3B}"/>
          </ac:spMkLst>
        </pc:spChg>
        <pc:spChg chg="add mod">
          <ac:chgData name="wang dong" userId="ae689c6a87c6b22f" providerId="LiveId" clId="{4D6447D2-1951-41D1-AB3A-C4DBCA31856B}" dt="2022-04-13T01:21:15.586" v="70" actId="1076"/>
          <ac:spMkLst>
            <pc:docMk/>
            <pc:sldMk cId="1781962634" sldId="320"/>
            <ac:spMk id="70" creationId="{97CB79AB-B54A-4A9E-9EF9-A1CA68DDBD56}"/>
          </ac:spMkLst>
        </pc:spChg>
        <pc:spChg chg="add del mod">
          <ac:chgData name="wang dong" userId="ae689c6a87c6b22f" providerId="LiveId" clId="{4D6447D2-1951-41D1-AB3A-C4DBCA31856B}" dt="2022-04-13T01:22:00.641" v="110" actId="478"/>
          <ac:spMkLst>
            <pc:docMk/>
            <pc:sldMk cId="1781962634" sldId="320"/>
            <ac:spMk id="71" creationId="{A8F9046F-426A-405A-92D3-9FEDA0404BC2}"/>
          </ac:spMkLst>
        </pc:spChg>
        <pc:spChg chg="add mod">
          <ac:chgData name="wang dong" userId="ae689c6a87c6b22f" providerId="LiveId" clId="{4D6447D2-1951-41D1-AB3A-C4DBCA31856B}" dt="2022-04-13T01:32:03.064" v="114" actId="1076"/>
          <ac:spMkLst>
            <pc:docMk/>
            <pc:sldMk cId="1781962634" sldId="320"/>
            <ac:spMk id="72" creationId="{830B2729-77C6-468D-9CE1-398630C05083}"/>
          </ac:spMkLst>
        </pc:spChg>
        <pc:picChg chg="del">
          <ac:chgData name="wang dong" userId="ae689c6a87c6b22f" providerId="LiveId" clId="{4D6447D2-1951-41D1-AB3A-C4DBCA31856B}" dt="2022-04-13T01:20:04.436" v="17" actId="478"/>
          <ac:picMkLst>
            <pc:docMk/>
            <pc:sldMk cId="1781962634" sldId="320"/>
            <ac:picMk id="52" creationId="{06DAEBCC-1C1D-4703-BCE6-070D2D5D9BD7}"/>
          </ac:picMkLst>
        </pc:picChg>
        <pc:picChg chg="del mod">
          <ac:chgData name="wang dong" userId="ae689c6a87c6b22f" providerId="LiveId" clId="{4D6447D2-1951-41D1-AB3A-C4DBCA31856B}" dt="2022-04-13T01:20:01.760" v="15" actId="478"/>
          <ac:picMkLst>
            <pc:docMk/>
            <pc:sldMk cId="1781962634" sldId="320"/>
            <ac:picMk id="53" creationId="{3027C3E3-4179-45A7-939F-C702D90F8325}"/>
          </ac:picMkLst>
        </pc:picChg>
        <pc:cxnChg chg="mod">
          <ac:chgData name="wang dong" userId="ae689c6a87c6b22f" providerId="LiveId" clId="{4D6447D2-1951-41D1-AB3A-C4DBCA31856B}" dt="2022-04-13T01:21:05.443" v="64" actId="1076"/>
          <ac:cxnSpMkLst>
            <pc:docMk/>
            <pc:sldMk cId="1781962634" sldId="320"/>
            <ac:cxnSpMk id="35" creationId="{C6321A47-A3C5-4031-958B-DCD126D0C9A2}"/>
          </ac:cxnSpMkLst>
        </pc:cxnChg>
        <pc:cxnChg chg="add mod">
          <ac:chgData name="wang dong" userId="ae689c6a87c6b22f" providerId="LiveId" clId="{4D6447D2-1951-41D1-AB3A-C4DBCA31856B}" dt="2022-04-13T01:17:47.222" v="2" actId="14100"/>
          <ac:cxnSpMkLst>
            <pc:docMk/>
            <pc:sldMk cId="1781962634" sldId="320"/>
            <ac:cxnSpMk id="51" creationId="{7B3BE59B-7217-4513-B6C2-3D0C985CB0A8}"/>
          </ac:cxnSpMkLst>
        </pc:cxnChg>
        <pc:cxnChg chg="add mod">
          <ac:chgData name="wang dong" userId="ae689c6a87c6b22f" providerId="LiveId" clId="{4D6447D2-1951-41D1-AB3A-C4DBCA31856B}" dt="2022-04-13T01:18:11.624" v="11" actId="14100"/>
          <ac:cxnSpMkLst>
            <pc:docMk/>
            <pc:sldMk cId="1781962634" sldId="320"/>
            <ac:cxnSpMk id="60" creationId="{207466E2-61C3-42C3-B905-AF1B31A1105F}"/>
          </ac:cxnSpMkLst>
        </pc:cxnChg>
      </pc:sldChg>
      <pc:sldChg chg="addSp delSp modSp add mod">
        <pc:chgData name="wang dong" userId="ae689c6a87c6b22f" providerId="LiveId" clId="{4D6447D2-1951-41D1-AB3A-C4DBCA31856B}" dt="2022-04-13T01:37:35.993" v="209" actId="1076"/>
        <pc:sldMkLst>
          <pc:docMk/>
          <pc:sldMk cId="3656125019" sldId="323"/>
        </pc:sldMkLst>
        <pc:spChg chg="mod">
          <ac:chgData name="wang dong" userId="ae689c6a87c6b22f" providerId="LiveId" clId="{4D6447D2-1951-41D1-AB3A-C4DBCA31856B}" dt="2022-04-13T01:33:18.733" v="132" actId="20577"/>
          <ac:spMkLst>
            <pc:docMk/>
            <pc:sldMk cId="3656125019" sldId="323"/>
            <ac:spMk id="2" creationId="{C523FAD0-703E-4ED9-B2F0-6EA3B3153295}"/>
          </ac:spMkLst>
        </pc:spChg>
        <pc:spChg chg="mod">
          <ac:chgData name="wang dong" userId="ae689c6a87c6b22f" providerId="LiveId" clId="{4D6447D2-1951-41D1-AB3A-C4DBCA31856B}" dt="2022-04-13T01:37:03.574" v="197" actId="1076"/>
          <ac:spMkLst>
            <pc:docMk/>
            <pc:sldMk cId="3656125019" sldId="323"/>
            <ac:spMk id="21" creationId="{15609402-A535-48DC-AA0B-24A0EEE09A62}"/>
          </ac:spMkLst>
        </pc:spChg>
        <pc:spChg chg="del">
          <ac:chgData name="wang dong" userId="ae689c6a87c6b22f" providerId="LiveId" clId="{4D6447D2-1951-41D1-AB3A-C4DBCA31856B}" dt="2022-04-13T01:34:01.326" v="133" actId="478"/>
          <ac:spMkLst>
            <pc:docMk/>
            <pc:sldMk cId="3656125019" sldId="323"/>
            <ac:spMk id="22" creationId="{8009A91D-79DF-4660-931F-FDA674D1971A}"/>
          </ac:spMkLst>
        </pc:spChg>
        <pc:spChg chg="mod">
          <ac:chgData name="wang dong" userId="ae689c6a87c6b22f" providerId="LiveId" clId="{4D6447D2-1951-41D1-AB3A-C4DBCA31856B}" dt="2022-04-13T01:35:15.987" v="157" actId="1076"/>
          <ac:spMkLst>
            <pc:docMk/>
            <pc:sldMk cId="3656125019" sldId="323"/>
            <ac:spMk id="23" creationId="{07C951E3-544C-4840-8001-1DDE8676DA4C}"/>
          </ac:spMkLst>
        </pc:spChg>
        <pc:spChg chg="del">
          <ac:chgData name="wang dong" userId="ae689c6a87c6b22f" providerId="LiveId" clId="{4D6447D2-1951-41D1-AB3A-C4DBCA31856B}" dt="2022-04-13T01:35:04.457" v="152" actId="478"/>
          <ac:spMkLst>
            <pc:docMk/>
            <pc:sldMk cId="3656125019" sldId="323"/>
            <ac:spMk id="24" creationId="{E620D5EF-11E6-420F-A4F8-90001FD7BD99}"/>
          </ac:spMkLst>
        </pc:spChg>
        <pc:spChg chg="mod">
          <ac:chgData name="wang dong" userId="ae689c6a87c6b22f" providerId="LiveId" clId="{4D6447D2-1951-41D1-AB3A-C4DBCA31856B}" dt="2022-04-13T01:37:32.853" v="207" actId="1076"/>
          <ac:spMkLst>
            <pc:docMk/>
            <pc:sldMk cId="3656125019" sldId="323"/>
            <ac:spMk id="25" creationId="{71BCD303-1A4D-4E09-B1B4-C275AF3F8C28}"/>
          </ac:spMkLst>
        </pc:spChg>
        <pc:spChg chg="mod">
          <ac:chgData name="wang dong" userId="ae689c6a87c6b22f" providerId="LiveId" clId="{4D6447D2-1951-41D1-AB3A-C4DBCA31856B}" dt="2022-04-13T01:37:34.385" v="208" actId="1076"/>
          <ac:spMkLst>
            <pc:docMk/>
            <pc:sldMk cId="3656125019" sldId="323"/>
            <ac:spMk id="26" creationId="{13C54C0A-B72B-4030-A615-2F31F9C36809}"/>
          </ac:spMkLst>
        </pc:spChg>
        <pc:spChg chg="mod">
          <ac:chgData name="wang dong" userId="ae689c6a87c6b22f" providerId="LiveId" clId="{4D6447D2-1951-41D1-AB3A-C4DBCA31856B}" dt="2022-04-13T01:36:03.824" v="181" actId="14100"/>
          <ac:spMkLst>
            <pc:docMk/>
            <pc:sldMk cId="3656125019" sldId="323"/>
            <ac:spMk id="30" creationId="{28318E8D-AC2E-4920-9D3C-45589FCA4F7D}"/>
          </ac:spMkLst>
        </pc:spChg>
        <pc:spChg chg="add mod">
          <ac:chgData name="wang dong" userId="ae689c6a87c6b22f" providerId="LiveId" clId="{4D6447D2-1951-41D1-AB3A-C4DBCA31856B}" dt="2022-04-13T01:34:47.527" v="150" actId="1076"/>
          <ac:spMkLst>
            <pc:docMk/>
            <pc:sldMk cId="3656125019" sldId="323"/>
            <ac:spMk id="33" creationId="{06AE2852-A565-414C-82DC-F3DF8CA96533}"/>
          </ac:spMkLst>
        </pc:spChg>
        <pc:spChg chg="add mod">
          <ac:chgData name="wang dong" userId="ae689c6a87c6b22f" providerId="LiveId" clId="{4D6447D2-1951-41D1-AB3A-C4DBCA31856B}" dt="2022-04-13T01:37:27.696" v="204" actId="1076"/>
          <ac:spMkLst>
            <pc:docMk/>
            <pc:sldMk cId="3656125019" sldId="323"/>
            <ac:spMk id="35" creationId="{A61CCC87-E9F8-4F32-B807-65C7B8A8CD63}"/>
          </ac:spMkLst>
        </pc:spChg>
        <pc:spChg chg="add mod">
          <ac:chgData name="wang dong" userId="ae689c6a87c6b22f" providerId="LiveId" clId="{4D6447D2-1951-41D1-AB3A-C4DBCA31856B}" dt="2022-04-13T01:36:30.299" v="185" actId="1076"/>
          <ac:spMkLst>
            <pc:docMk/>
            <pc:sldMk cId="3656125019" sldId="323"/>
            <ac:spMk id="36" creationId="{199F4D12-1817-487F-8053-3111339F72EC}"/>
          </ac:spMkLst>
        </pc:spChg>
        <pc:spChg chg="add mod">
          <ac:chgData name="wang dong" userId="ae689c6a87c6b22f" providerId="LiveId" clId="{4D6447D2-1951-41D1-AB3A-C4DBCA31856B}" dt="2022-04-13T01:36:33.877" v="186" actId="1076"/>
          <ac:spMkLst>
            <pc:docMk/>
            <pc:sldMk cId="3656125019" sldId="323"/>
            <ac:spMk id="37" creationId="{F0B1E91E-BC71-4CB2-883A-3772B435202B}"/>
          </ac:spMkLst>
        </pc:spChg>
        <pc:spChg chg="add mod">
          <ac:chgData name="wang dong" userId="ae689c6a87c6b22f" providerId="LiveId" clId="{4D6447D2-1951-41D1-AB3A-C4DBCA31856B}" dt="2022-04-13T01:36:57.974" v="194" actId="1076"/>
          <ac:spMkLst>
            <pc:docMk/>
            <pc:sldMk cId="3656125019" sldId="323"/>
            <ac:spMk id="38" creationId="{6879B7C4-DB36-4CCA-BC41-10C7D8EEFA32}"/>
          </ac:spMkLst>
        </pc:spChg>
        <pc:spChg chg="add mod">
          <ac:chgData name="wang dong" userId="ae689c6a87c6b22f" providerId="LiveId" clId="{4D6447D2-1951-41D1-AB3A-C4DBCA31856B}" dt="2022-04-13T01:37:35.993" v="209" actId="1076"/>
          <ac:spMkLst>
            <pc:docMk/>
            <pc:sldMk cId="3656125019" sldId="323"/>
            <ac:spMk id="42" creationId="{10DC67EA-5F6C-4608-8035-9706B382C2C9}"/>
          </ac:spMkLst>
        </pc:spChg>
        <pc:picChg chg="del">
          <ac:chgData name="wang dong" userId="ae689c6a87c6b22f" providerId="LiveId" clId="{4D6447D2-1951-41D1-AB3A-C4DBCA31856B}" dt="2022-04-13T01:34:49.597" v="151" actId="478"/>
          <ac:picMkLst>
            <pc:docMk/>
            <pc:sldMk cId="3656125019" sldId="323"/>
            <ac:picMk id="31" creationId="{EA01DC31-8E6A-4DD1-9B66-A4CE55FC612E}"/>
          </ac:picMkLst>
        </pc:picChg>
        <pc:cxnChg chg="mod">
          <ac:chgData name="wang dong" userId="ae689c6a87c6b22f" providerId="LiveId" clId="{4D6447D2-1951-41D1-AB3A-C4DBCA31856B}" dt="2022-04-13T01:36:55.368" v="193" actId="14100"/>
          <ac:cxnSpMkLst>
            <pc:docMk/>
            <pc:sldMk cId="3656125019" sldId="323"/>
            <ac:cxnSpMk id="19" creationId="{81E1BA76-CBDA-4885-B5B9-E267A6BCBCE7}"/>
          </ac:cxnSpMkLst>
        </pc:cxnChg>
        <pc:cxnChg chg="add mod">
          <ac:chgData name="wang dong" userId="ae689c6a87c6b22f" providerId="LiveId" clId="{4D6447D2-1951-41D1-AB3A-C4DBCA31856B}" dt="2022-04-13T01:35:12.129" v="156" actId="1076"/>
          <ac:cxnSpMkLst>
            <pc:docMk/>
            <pc:sldMk cId="3656125019" sldId="323"/>
            <ac:cxnSpMk id="34" creationId="{FF54458B-D0DE-4AAE-948B-3E2BB7B1F364}"/>
          </ac:cxnSpMkLst>
        </pc:cxnChg>
        <pc:cxnChg chg="add mod">
          <ac:chgData name="wang dong" userId="ae689c6a87c6b22f" providerId="LiveId" clId="{4D6447D2-1951-41D1-AB3A-C4DBCA31856B}" dt="2022-04-13T01:37:23.576" v="202" actId="14100"/>
          <ac:cxnSpMkLst>
            <pc:docMk/>
            <pc:sldMk cId="3656125019" sldId="323"/>
            <ac:cxnSpMk id="39" creationId="{CEA8384E-4673-4998-A88C-D5F0D5366170}"/>
          </ac:cxnSpMkLst>
        </pc:cxnChg>
      </pc:sldChg>
    </pc:docChg>
  </pc:docChgLst>
  <pc:docChgLst>
    <pc:chgData name="wang dong" userId="ae689c6a87c6b22f" providerId="LiveId" clId="{02341DD3-4121-4434-BEFE-17F0297F30AC}"/>
    <pc:docChg chg="addSld modSld">
      <pc:chgData name="wang dong" userId="ae689c6a87c6b22f" providerId="LiveId" clId="{02341DD3-4121-4434-BEFE-17F0297F30AC}" dt="2022-03-01T09:16:04.558" v="200" actId="680"/>
      <pc:docMkLst>
        <pc:docMk/>
      </pc:docMkLst>
      <pc:sldChg chg="modSp new mod">
        <pc:chgData name="wang dong" userId="ae689c6a87c6b22f" providerId="LiveId" clId="{02341DD3-4121-4434-BEFE-17F0297F30AC}" dt="2022-03-01T03:12:58.454" v="57" actId="20577"/>
        <pc:sldMkLst>
          <pc:docMk/>
          <pc:sldMk cId="4264558093" sldId="256"/>
        </pc:sldMkLst>
        <pc:spChg chg="mod">
          <ac:chgData name="wang dong" userId="ae689c6a87c6b22f" providerId="LiveId" clId="{02341DD3-4121-4434-BEFE-17F0297F30AC}" dt="2022-03-01T03:12:58.454" v="57" actId="20577"/>
          <ac:spMkLst>
            <pc:docMk/>
            <pc:sldMk cId="4264558093" sldId="256"/>
            <ac:spMk id="2" creationId="{ADCAE27E-1E70-44D5-8E4B-67DCB5E69A7E}"/>
          </ac:spMkLst>
        </pc:spChg>
        <pc:spChg chg="mod">
          <ac:chgData name="wang dong" userId="ae689c6a87c6b22f" providerId="LiveId" clId="{02341DD3-4121-4434-BEFE-17F0297F30AC}" dt="2022-03-01T03:12:35.100" v="1"/>
          <ac:spMkLst>
            <pc:docMk/>
            <pc:sldMk cId="4264558093" sldId="256"/>
            <ac:spMk id="3" creationId="{936BA257-5E43-45D9-BCA4-DE945AE3FF0B}"/>
          </ac:spMkLst>
        </pc:spChg>
      </pc:sldChg>
      <pc:sldChg chg="modSp new mod">
        <pc:chgData name="wang dong" userId="ae689c6a87c6b22f" providerId="LiveId" clId="{02341DD3-4121-4434-BEFE-17F0297F30AC}" dt="2022-03-01T09:13:42.466" v="172" actId="20577"/>
        <pc:sldMkLst>
          <pc:docMk/>
          <pc:sldMk cId="1636854803" sldId="257"/>
        </pc:sldMkLst>
        <pc:spChg chg="mod">
          <ac:chgData name="wang dong" userId="ae689c6a87c6b22f" providerId="LiveId" clId="{02341DD3-4121-4434-BEFE-17F0297F30AC}" dt="2022-03-01T09:13:42.466" v="172" actId="20577"/>
          <ac:spMkLst>
            <pc:docMk/>
            <pc:sldMk cId="1636854803" sldId="257"/>
            <ac:spMk id="2" creationId="{C52785FB-97A5-4DB7-965D-E3EAC44DA33D}"/>
          </ac:spMkLst>
        </pc:spChg>
      </pc:sldChg>
      <pc:sldChg chg="modSp new mod">
        <pc:chgData name="wang dong" userId="ae689c6a87c6b22f" providerId="LiveId" clId="{02341DD3-4121-4434-BEFE-17F0297F30AC}" dt="2022-03-01T09:15:46.101" v="199" actId="20577"/>
        <pc:sldMkLst>
          <pc:docMk/>
          <pc:sldMk cId="2499069075" sldId="258"/>
        </pc:sldMkLst>
        <pc:spChg chg="mod">
          <ac:chgData name="wang dong" userId="ae689c6a87c6b22f" providerId="LiveId" clId="{02341DD3-4121-4434-BEFE-17F0297F30AC}" dt="2022-03-01T09:13:56.673" v="186" actId="20577"/>
          <ac:spMkLst>
            <pc:docMk/>
            <pc:sldMk cId="2499069075" sldId="258"/>
            <ac:spMk id="2" creationId="{EC66101E-8772-4824-A593-4E71DAD69AB5}"/>
          </ac:spMkLst>
        </pc:spChg>
        <pc:spChg chg="mod">
          <ac:chgData name="wang dong" userId="ae689c6a87c6b22f" providerId="LiveId" clId="{02341DD3-4121-4434-BEFE-17F0297F30AC}" dt="2022-03-01T09:15:46.101" v="199" actId="20577"/>
          <ac:spMkLst>
            <pc:docMk/>
            <pc:sldMk cId="2499069075" sldId="258"/>
            <ac:spMk id="3" creationId="{03DCF01D-CF85-43AD-9F73-0E0D3C14F05E}"/>
          </ac:spMkLst>
        </pc:spChg>
      </pc:sldChg>
      <pc:sldChg chg="modSp new mod">
        <pc:chgData name="wang dong" userId="ae689c6a87c6b22f" providerId="LiveId" clId="{02341DD3-4121-4434-BEFE-17F0297F30AC}" dt="2022-03-01T08:30:01.838" v="158" actId="20577"/>
        <pc:sldMkLst>
          <pc:docMk/>
          <pc:sldMk cId="376436459" sldId="259"/>
        </pc:sldMkLst>
        <pc:spChg chg="mod">
          <ac:chgData name="wang dong" userId="ae689c6a87c6b22f" providerId="LiveId" clId="{02341DD3-4121-4434-BEFE-17F0297F30AC}" dt="2022-03-01T08:30:01.838" v="158" actId="20577"/>
          <ac:spMkLst>
            <pc:docMk/>
            <pc:sldMk cId="376436459" sldId="259"/>
            <ac:spMk id="2" creationId="{0934973B-164D-46F6-8E34-1CEE569F62E0}"/>
          </ac:spMkLst>
        </pc:spChg>
      </pc:sldChg>
      <pc:sldChg chg="new">
        <pc:chgData name="wang dong" userId="ae689c6a87c6b22f" providerId="LiveId" clId="{02341DD3-4121-4434-BEFE-17F0297F30AC}" dt="2022-03-01T09:12:38.091" v="159" actId="680"/>
        <pc:sldMkLst>
          <pc:docMk/>
          <pc:sldMk cId="253216655" sldId="260"/>
        </pc:sldMkLst>
      </pc:sldChg>
      <pc:sldChg chg="modSp new mod">
        <pc:chgData name="wang dong" userId="ae689c6a87c6b22f" providerId="LiveId" clId="{02341DD3-4121-4434-BEFE-17F0297F30AC}" dt="2022-03-01T09:13:51.714" v="185" actId="20577"/>
        <pc:sldMkLst>
          <pc:docMk/>
          <pc:sldMk cId="230377684" sldId="261"/>
        </pc:sldMkLst>
        <pc:spChg chg="mod">
          <ac:chgData name="wang dong" userId="ae689c6a87c6b22f" providerId="LiveId" clId="{02341DD3-4121-4434-BEFE-17F0297F30AC}" dt="2022-03-01T09:13:51.714" v="185" actId="20577"/>
          <ac:spMkLst>
            <pc:docMk/>
            <pc:sldMk cId="230377684" sldId="261"/>
            <ac:spMk id="2" creationId="{FA26BCC6-AD09-4058-BFC5-B7F7E2AD2110}"/>
          </ac:spMkLst>
        </pc:spChg>
      </pc:sldChg>
      <pc:sldChg chg="modSp new mod">
        <pc:chgData name="wang dong" userId="ae689c6a87c6b22f" providerId="LiveId" clId="{02341DD3-4121-4434-BEFE-17F0297F30AC}" dt="2022-03-01T09:15:35.744" v="197" actId="20577"/>
        <pc:sldMkLst>
          <pc:docMk/>
          <pc:sldMk cId="3087435988" sldId="262"/>
        </pc:sldMkLst>
        <pc:spChg chg="mod">
          <ac:chgData name="wang dong" userId="ae689c6a87c6b22f" providerId="LiveId" clId="{02341DD3-4121-4434-BEFE-17F0297F30AC}" dt="2022-03-01T09:15:35.744" v="197" actId="20577"/>
          <ac:spMkLst>
            <pc:docMk/>
            <pc:sldMk cId="3087435988" sldId="262"/>
            <ac:spMk id="2" creationId="{C3A8CD26-A6A3-469D-A950-058EED0779BB}"/>
          </ac:spMkLst>
        </pc:spChg>
      </pc:sldChg>
      <pc:sldChg chg="new">
        <pc:chgData name="wang dong" userId="ae689c6a87c6b22f" providerId="LiveId" clId="{02341DD3-4121-4434-BEFE-17F0297F30AC}" dt="2022-03-01T09:16:04.558" v="200" actId="680"/>
        <pc:sldMkLst>
          <pc:docMk/>
          <pc:sldMk cId="266048951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4BF92-DF2A-46F9-BA8C-56AF861018FC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90B99-EB36-459C-8608-C9746457E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69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C523B-F783-44B8-AA88-12AC7E8973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5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FB2B-97DC-4316-82E0-EDB89267749D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4EC2-E4A9-4D8C-9BBD-2FEB18F1DB24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4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F912-7D0E-4107-A0EC-0DE259C6EFE8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1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F317A-A089-433E-B34F-5C7EC6F89E19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91941875-79E5-431D-9EDA-C1620D447687}"/>
              </a:ext>
            </a:extLst>
          </p:cNvPr>
          <p:cNvSpPr/>
          <p:nvPr/>
        </p:nvSpPr>
        <p:spPr>
          <a:xfrm rot="5400000">
            <a:off x="-271439" y="792733"/>
            <a:ext cx="818370" cy="2754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8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9488-573F-4422-8539-61B0258705D6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74C7ED7F-913B-490D-ADF6-8B1D8657B768}"/>
              </a:ext>
            </a:extLst>
          </p:cNvPr>
          <p:cNvSpPr/>
          <p:nvPr/>
        </p:nvSpPr>
        <p:spPr>
          <a:xfrm rot="5400000">
            <a:off x="-246815" y="3998418"/>
            <a:ext cx="673092" cy="17946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A5DD-688A-408E-846D-9DD73C6DBAD0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3905AE1-90A3-4ECF-B328-9BA68F71CBF6}"/>
              </a:ext>
            </a:extLst>
          </p:cNvPr>
          <p:cNvSpPr/>
          <p:nvPr/>
        </p:nvSpPr>
        <p:spPr>
          <a:xfrm rot="5400000">
            <a:off x="-271439" y="792733"/>
            <a:ext cx="818370" cy="2754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BA4D-4EF1-4E22-B835-C97FBAC36CE2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9AAAF812-A4F7-4E5F-B124-BF59FDCDCD7F}"/>
              </a:ext>
            </a:extLst>
          </p:cNvPr>
          <p:cNvSpPr/>
          <p:nvPr/>
        </p:nvSpPr>
        <p:spPr>
          <a:xfrm rot="5400000">
            <a:off x="-271439" y="792733"/>
            <a:ext cx="818370" cy="2754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5177-4F9A-474F-B13A-B78B05913375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2BEEFF61-E89C-484B-9638-B2D78B46D751}"/>
              </a:ext>
            </a:extLst>
          </p:cNvPr>
          <p:cNvSpPr/>
          <p:nvPr/>
        </p:nvSpPr>
        <p:spPr>
          <a:xfrm rot="5400000">
            <a:off x="-271439" y="792733"/>
            <a:ext cx="818370" cy="27549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D3D35-2D85-4AFD-BDBB-66C2B60092EE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FF3ED-0F95-4B1F-9882-0DCB4B2961DF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DD2A-EC05-439A-9C8A-DD8AB84ABE43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2749" y="267698"/>
            <a:ext cx="11679252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49" y="1828800"/>
            <a:ext cx="1084797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27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0E5AEA-2113-4DDE-8EED-EF7D03E197BC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2644-4423-4A8C-BF71-6D8119CDF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AE27E-1E70-44D5-8E4B-67DCB5E6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8659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DisTA: Generic Dynamic Taint Tracking for Java-Based Distributed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1F569-F1D2-F982-549A-36A4A9713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0844"/>
            <a:ext cx="9144000" cy="1655762"/>
          </a:xfrm>
        </p:spPr>
        <p:txBody>
          <a:bodyPr/>
          <a:lstStyle/>
          <a:p>
            <a:r>
              <a:rPr lang="en-US" altLang="zh-CN" dirty="0"/>
              <a:t>Dong Wang, Yu Gao, </a:t>
            </a:r>
            <a:r>
              <a:rPr lang="en-US" altLang="zh-CN" dirty="0" err="1"/>
              <a:t>Wensheng</a:t>
            </a:r>
            <a:r>
              <a:rPr lang="en-US" altLang="zh-CN" dirty="0"/>
              <a:t> Dou, Jun Wei</a:t>
            </a:r>
          </a:p>
          <a:p>
            <a:r>
              <a:rPr lang="en-US" altLang="zh-CN" dirty="0"/>
              <a:t>Institute of Software, Chinese Academy of Sciences</a:t>
            </a:r>
            <a:br>
              <a:rPr lang="en-US" altLang="zh-CN" dirty="0"/>
            </a:br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C2CD3A-046B-A6E6-EF6E-1882921697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11" y="5069098"/>
            <a:ext cx="2856679" cy="10202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17F002-C821-3845-5779-BB898CFE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78" y="4860321"/>
            <a:ext cx="1448606" cy="1437796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6446865D-0652-BCC0-8F31-2CBA98F5B154}"/>
              </a:ext>
            </a:extLst>
          </p:cNvPr>
          <p:cNvSpPr txBox="1">
            <a:spLocks/>
          </p:cNvSpPr>
          <p:nvPr/>
        </p:nvSpPr>
        <p:spPr>
          <a:xfrm>
            <a:off x="0" y="86284"/>
            <a:ext cx="12192000" cy="355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52</a:t>
            </a:r>
            <a:r>
              <a:rPr lang="en-US" altLang="zh-CN" baseline="30000" dirty="0"/>
              <a:t>nd</a:t>
            </a:r>
            <a:r>
              <a:rPr lang="en-US" altLang="zh-CN" dirty="0"/>
              <a:t> Annual IEEE/IFIP International Conference on Dependable Systems and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55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6046-7160-A75D-D4C8-B53B695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5D2AB-98A9-CAF4-6A44-3460CF5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6E7B217E-6DCD-287A-9E88-778497874CD1}"/>
              </a:ext>
            </a:extLst>
          </p:cNvPr>
          <p:cNvSpPr/>
          <p:nvPr/>
        </p:nvSpPr>
        <p:spPr>
          <a:xfrm>
            <a:off x="5427005" y="2633270"/>
            <a:ext cx="1064517" cy="681038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ea typeface="Linux Libertine O" panose="02000503000000000000" pitchFamily="50" charset="0"/>
                <a:cs typeface="Linux Libertine O" panose="02000503000000000000" pitchFamily="50" charset="0"/>
              </a:rPr>
              <a:t>Taint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ea typeface="Linux Libertine O" panose="02000503000000000000" pitchFamily="50" charset="0"/>
                <a:cs typeface="Linux Libertine O" panose="02000503000000000000" pitchFamily="50" charset="0"/>
              </a:rPr>
              <a:t>Map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931BD7-1E7B-CFF1-6B02-DEF046FAF444}"/>
              </a:ext>
            </a:extLst>
          </p:cNvPr>
          <p:cNvSpPr txBox="1"/>
          <p:nvPr/>
        </p:nvSpPr>
        <p:spPr>
          <a:xfrm>
            <a:off x="2714599" y="2197606"/>
            <a:ext cx="117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/>
              <a:t>Node 1</a:t>
            </a:r>
            <a:endParaRPr lang="zh-CN" altLang="en-US" sz="2000" b="1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79FE51-A541-ED11-917E-86E6C9DD326E}"/>
              </a:ext>
            </a:extLst>
          </p:cNvPr>
          <p:cNvSpPr txBox="1"/>
          <p:nvPr/>
        </p:nvSpPr>
        <p:spPr>
          <a:xfrm>
            <a:off x="7983646" y="2201046"/>
            <a:ext cx="1267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/>
              <a:t>Node 2</a:t>
            </a:r>
            <a:endParaRPr lang="zh-CN" altLang="en-US" sz="2000" b="1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0732D-FD16-EFDC-A0BF-F8621C0CE008}"/>
              </a:ext>
            </a:extLst>
          </p:cNvPr>
          <p:cNvSpPr/>
          <p:nvPr/>
        </p:nvSpPr>
        <p:spPr>
          <a:xfrm>
            <a:off x="1463107" y="2577725"/>
            <a:ext cx="3675787" cy="70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Instrumented 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28C46C-E8A2-EC21-D121-49812DD38C0F}"/>
              </a:ext>
            </a:extLst>
          </p:cNvPr>
          <p:cNvSpPr/>
          <p:nvPr/>
        </p:nvSpPr>
        <p:spPr>
          <a:xfrm>
            <a:off x="1463107" y="3285610"/>
            <a:ext cx="3675787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9D3145-2F82-0192-BA54-BA6A993601BB}"/>
              </a:ext>
            </a:extLst>
          </p:cNvPr>
          <p:cNvSpPr/>
          <p:nvPr/>
        </p:nvSpPr>
        <p:spPr>
          <a:xfrm>
            <a:off x="1463104" y="4178758"/>
            <a:ext cx="3675789" cy="698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Native library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B85A97-F66F-F67A-1E2F-5E1AF6B1EE63}"/>
              </a:ext>
            </a:extLst>
          </p:cNvPr>
          <p:cNvSpPr txBox="1"/>
          <p:nvPr/>
        </p:nvSpPr>
        <p:spPr>
          <a:xfrm>
            <a:off x="1463107" y="3439498"/>
            <a:ext cx="367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Instrumented JRE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18771E-FFC9-60EE-DD6E-260544BAAF17}"/>
              </a:ext>
            </a:extLst>
          </p:cNvPr>
          <p:cNvSpPr/>
          <p:nvPr/>
        </p:nvSpPr>
        <p:spPr>
          <a:xfrm>
            <a:off x="1463105" y="3778648"/>
            <a:ext cx="3675789" cy="329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Message-related JNI methods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1B97D8E-A777-1D47-7020-1DE785EE4853}"/>
              </a:ext>
            </a:extLst>
          </p:cNvPr>
          <p:cNvCxnSpPr>
            <a:cxnSpLocks/>
          </p:cNvCxnSpPr>
          <p:nvPr/>
        </p:nvCxnSpPr>
        <p:spPr bwMode="auto">
          <a:xfrm>
            <a:off x="5138893" y="4022142"/>
            <a:ext cx="16562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856DE2-26F6-B0EE-6281-6E6287D507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4384" y="3280657"/>
            <a:ext cx="341832" cy="47408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A7BEC0-9F20-ED86-5D5D-C8FADD0580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83931" y="3280657"/>
            <a:ext cx="295702" cy="4892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644D6EE-5990-15B4-764C-8DD62ED1511C}"/>
              </a:ext>
            </a:extLst>
          </p:cNvPr>
          <p:cNvSpPr/>
          <p:nvPr/>
        </p:nvSpPr>
        <p:spPr>
          <a:xfrm>
            <a:off x="6795124" y="2577725"/>
            <a:ext cx="3675787" cy="70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Instrumented 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8E2B3E-8BD0-04FB-727A-1DBBA92D3063}"/>
              </a:ext>
            </a:extLst>
          </p:cNvPr>
          <p:cNvSpPr/>
          <p:nvPr/>
        </p:nvSpPr>
        <p:spPr>
          <a:xfrm>
            <a:off x="6795124" y="3285610"/>
            <a:ext cx="3675787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1CFA82D-72B4-816E-A6B0-1C6E60D588B2}"/>
              </a:ext>
            </a:extLst>
          </p:cNvPr>
          <p:cNvSpPr/>
          <p:nvPr/>
        </p:nvSpPr>
        <p:spPr>
          <a:xfrm>
            <a:off x="6795121" y="4178758"/>
            <a:ext cx="3675789" cy="698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Native library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8BFFF77-2993-6728-6C3F-1C9A46419BDB}"/>
              </a:ext>
            </a:extLst>
          </p:cNvPr>
          <p:cNvSpPr txBox="1"/>
          <p:nvPr/>
        </p:nvSpPr>
        <p:spPr>
          <a:xfrm>
            <a:off x="6795124" y="3439498"/>
            <a:ext cx="367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Instrumented JRE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3204CD-AB95-73FA-A558-B53DA39CA290}"/>
              </a:ext>
            </a:extLst>
          </p:cNvPr>
          <p:cNvSpPr/>
          <p:nvPr/>
        </p:nvSpPr>
        <p:spPr>
          <a:xfrm>
            <a:off x="6795122" y="3778648"/>
            <a:ext cx="3675789" cy="3295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Message-related JNI methods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E963-694A-F607-4741-FD46057E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D67A9-6840-C981-AEEF-65063FEC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74E457-299B-C5B4-068E-43109AEADD5B}"/>
              </a:ext>
            </a:extLst>
          </p:cNvPr>
          <p:cNvSpPr/>
          <p:nvPr/>
        </p:nvSpPr>
        <p:spPr bwMode="auto">
          <a:xfrm>
            <a:off x="134078" y="1633113"/>
            <a:ext cx="5754103" cy="200997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b="1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Vote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vote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new Vote(“Vote Node 2”);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SendWorker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(Vote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 client = new Socket(Node2_ADDRESS);</a:t>
            </a:r>
            <a:r>
              <a:rPr lang="zh-CN" altLang="en-US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OutputStream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output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client.getOutputStream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int ret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output.write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data.toBytes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D65E2D-C834-1DDA-0F84-C1005820694C}"/>
              </a:ext>
            </a:extLst>
          </p:cNvPr>
          <p:cNvSpPr/>
          <p:nvPr/>
        </p:nvSpPr>
        <p:spPr bwMode="auto">
          <a:xfrm>
            <a:off x="6028821" y="1633113"/>
            <a:ext cx="5331906" cy="200997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b="1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2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RecvWorker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(byte[]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 server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serverSocket.accept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  <a:r>
              <a:rPr lang="zh-CN" altLang="en-US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InputStream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input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client.getInputStream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input.read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(data);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Notification n = new Notification(data);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DBA5C5-D856-526D-A114-66FF9CC52EDB}"/>
              </a:ext>
            </a:extLst>
          </p:cNvPr>
          <p:cNvSpPr/>
          <p:nvPr/>
        </p:nvSpPr>
        <p:spPr>
          <a:xfrm>
            <a:off x="2572252" y="1982925"/>
            <a:ext cx="1488125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A3C9AE2E-71E5-E57B-3397-8D09663D8443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2832926" y="1910713"/>
            <a:ext cx="157251" cy="809529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4145612-C01B-6840-610B-2F9C23CA94A1}"/>
              </a:ext>
            </a:extLst>
          </p:cNvPr>
          <p:cNvSpPr/>
          <p:nvPr/>
        </p:nvSpPr>
        <p:spPr>
          <a:xfrm>
            <a:off x="1456160" y="2267139"/>
            <a:ext cx="1050626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294980-A780-A979-0541-697143D5BBC7}"/>
              </a:ext>
            </a:extLst>
          </p:cNvPr>
          <p:cNvSpPr/>
          <p:nvPr/>
        </p:nvSpPr>
        <p:spPr>
          <a:xfrm>
            <a:off x="3094782" y="3140232"/>
            <a:ext cx="1626143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855F933A-9710-C79C-FECF-B949658AC43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635080" y="1867458"/>
            <a:ext cx="619166" cy="1926381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6A227D8-FF5F-76A8-B84F-0C51503F05CA}"/>
              </a:ext>
            </a:extLst>
          </p:cNvPr>
          <p:cNvSpPr/>
          <p:nvPr/>
        </p:nvSpPr>
        <p:spPr>
          <a:xfrm>
            <a:off x="7613380" y="2854727"/>
            <a:ext cx="525663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F24F5A-4E03-BA98-1B60-7AD4825E7D74}"/>
              </a:ext>
            </a:extLst>
          </p:cNvPr>
          <p:cNvSpPr/>
          <p:nvPr/>
        </p:nvSpPr>
        <p:spPr>
          <a:xfrm>
            <a:off x="7325971" y="1987726"/>
            <a:ext cx="1279739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D0AC3C-2353-C754-AEE9-A55B32200DD7}"/>
              </a:ext>
            </a:extLst>
          </p:cNvPr>
          <p:cNvSpPr/>
          <p:nvPr/>
        </p:nvSpPr>
        <p:spPr>
          <a:xfrm>
            <a:off x="9884220" y="3435569"/>
            <a:ext cx="523657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CEEB585E-E77B-373E-777D-B9DD2DE48E5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5400000" flipH="1" flipV="1">
            <a:off x="7614489" y="2503376"/>
            <a:ext cx="613074" cy="89629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A1B2562-5527-1E6E-1CB9-9BF4A45F62D8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8605710" y="2114690"/>
            <a:ext cx="1540339" cy="1320879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F1BB83A-3E24-26DF-37F3-4DD4B578EB25}"/>
              </a:ext>
            </a:extLst>
          </p:cNvPr>
          <p:cNvSpPr/>
          <p:nvPr/>
        </p:nvSpPr>
        <p:spPr bwMode="auto">
          <a:xfrm>
            <a:off x="134078" y="3792104"/>
            <a:ext cx="5754103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java.net.SocketOutputStream.java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write(byte[] b)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socketWrite0(…, b, …);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socketWrite0(…, byte[] b, …);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44AFE2-7F95-5505-F1C6-934E7C4B434D}"/>
              </a:ext>
            </a:extLst>
          </p:cNvPr>
          <p:cNvSpPr/>
          <p:nvPr/>
        </p:nvSpPr>
        <p:spPr bwMode="auto">
          <a:xfrm>
            <a:off x="134078" y="5288692"/>
            <a:ext cx="5754103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solaris</a:t>
            </a: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\native\java\net\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SocketOutputStream.c</a:t>
            </a:r>
            <a:endParaRPr lang="en-US" altLang="zh-CN" sz="1600" dirty="0">
              <a:solidFill>
                <a:srgbClr val="339933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Java_java_net_SocketOutputStream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_socketWrite0(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jbyteArray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NET_SEND(data);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2C329F-AFB1-4C9B-0757-FEC3554EB0AD}"/>
              </a:ext>
            </a:extLst>
          </p:cNvPr>
          <p:cNvSpPr/>
          <p:nvPr/>
        </p:nvSpPr>
        <p:spPr bwMode="auto">
          <a:xfrm>
            <a:off x="6028821" y="3805242"/>
            <a:ext cx="5331906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java.net.SocketInputStream.java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read(byte[] b)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socketRead0(…, b, …);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socketRead0(…, byte[] b, …);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202492D-FB01-1F35-53A5-914FEED053AA}"/>
              </a:ext>
            </a:extLst>
          </p:cNvPr>
          <p:cNvSpPr/>
          <p:nvPr/>
        </p:nvSpPr>
        <p:spPr bwMode="auto">
          <a:xfrm>
            <a:off x="6028822" y="5288692"/>
            <a:ext cx="5331906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solaris</a:t>
            </a: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\native\java\net\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SocketInputStream.c</a:t>
            </a:r>
            <a:endParaRPr lang="en-US" altLang="zh-CN" sz="1600" dirty="0">
              <a:solidFill>
                <a:srgbClr val="339933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Java_java_net_SocketInputStream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_socketRead0(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jbyteArray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NET_READ(data);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16F81E0-F12C-DD39-F530-D39E162BEF85}"/>
              </a:ext>
            </a:extLst>
          </p:cNvPr>
          <p:cNvSpPr/>
          <p:nvPr/>
        </p:nvSpPr>
        <p:spPr>
          <a:xfrm>
            <a:off x="824788" y="4135289"/>
            <a:ext cx="1050626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B9FB07-EF20-481F-C556-B8E2DE48E846}"/>
              </a:ext>
            </a:extLst>
          </p:cNvPr>
          <p:cNvSpPr/>
          <p:nvPr/>
        </p:nvSpPr>
        <p:spPr>
          <a:xfrm>
            <a:off x="2758441" y="4970960"/>
            <a:ext cx="967740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8C87AB3-BDDE-5C25-ED74-03B8C01D28F8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2005334" y="3733983"/>
            <a:ext cx="581744" cy="1892210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8C8384D-FEEC-56CE-3617-3E9E97C537A2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5400000">
            <a:off x="2258413" y="2485848"/>
            <a:ext cx="741130" cy="2557753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885D858-4DDE-B9BC-1578-8CAC32152CD4}"/>
              </a:ext>
            </a:extLst>
          </p:cNvPr>
          <p:cNvSpPr/>
          <p:nvPr/>
        </p:nvSpPr>
        <p:spPr>
          <a:xfrm>
            <a:off x="1532696" y="6184936"/>
            <a:ext cx="512004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54A4F963-439A-0B8F-BD83-FEE05B40A913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 rot="5400000">
            <a:off x="2035481" y="4978105"/>
            <a:ext cx="960049" cy="1453613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04A80B5-31CE-E7E1-1EC2-A39FC88BB94C}"/>
              </a:ext>
            </a:extLst>
          </p:cNvPr>
          <p:cNvSpPr/>
          <p:nvPr/>
        </p:nvSpPr>
        <p:spPr>
          <a:xfrm>
            <a:off x="7421722" y="6184936"/>
            <a:ext cx="512004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E5D3560-CB1A-1E99-75C3-613D3CC15EF9}"/>
              </a:ext>
            </a:extLst>
          </p:cNvPr>
          <p:cNvSpPr/>
          <p:nvPr/>
        </p:nvSpPr>
        <p:spPr>
          <a:xfrm>
            <a:off x="8505002" y="4984098"/>
            <a:ext cx="955137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88EE15-7ACC-E2AA-0D01-559E17F3A498}"/>
              </a:ext>
            </a:extLst>
          </p:cNvPr>
          <p:cNvSpPr/>
          <p:nvPr/>
        </p:nvSpPr>
        <p:spPr>
          <a:xfrm>
            <a:off x="6562754" y="4135289"/>
            <a:ext cx="1050626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0D14DBB-D1DC-0063-9A52-061DAF728AA3}"/>
              </a:ext>
            </a:extLst>
          </p:cNvPr>
          <p:cNvCxnSpPr>
            <a:cxnSpLocks/>
            <a:stCxn id="46" idx="0"/>
            <a:endCxn id="47" idx="2"/>
          </p:cNvCxnSpPr>
          <p:nvPr/>
        </p:nvCxnSpPr>
        <p:spPr>
          <a:xfrm rot="5400000" flipH="1" flipV="1">
            <a:off x="7856692" y="5059058"/>
            <a:ext cx="946911" cy="130484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20FD1FD-B4A0-C401-7D6E-BEF3EED66FAC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rot="16200000" flipV="1">
            <a:off x="7737878" y="3739405"/>
            <a:ext cx="594882" cy="1894504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23B9E645-CD3B-B02E-8D2E-BC482A960FDE}"/>
              </a:ext>
            </a:extLst>
          </p:cNvPr>
          <p:cNvCxnSpPr>
            <a:cxnSpLocks/>
            <a:stCxn id="49" idx="0"/>
            <a:endCxn id="12" idx="2"/>
          </p:cNvCxnSpPr>
          <p:nvPr/>
        </p:nvCxnSpPr>
        <p:spPr>
          <a:xfrm rot="5400000" flipH="1" flipV="1">
            <a:off x="6968822" y="3227900"/>
            <a:ext cx="1026635" cy="788145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0F0AF522-9041-C41F-C084-FBA1945C8A8F}"/>
              </a:ext>
            </a:extLst>
          </p:cNvPr>
          <p:cNvCxnSpPr>
            <a:cxnSpLocks/>
            <a:stCxn id="42" idx="2"/>
            <a:endCxn id="46" idx="2"/>
          </p:cNvCxnSpPr>
          <p:nvPr/>
        </p:nvCxnSpPr>
        <p:spPr>
          <a:xfrm rot="16200000" flipH="1">
            <a:off x="4733211" y="3494350"/>
            <a:ext cx="12700" cy="5889026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779D1E-D5CF-C19A-9B61-AF91B1838094}"/>
              </a:ext>
            </a:extLst>
          </p:cNvPr>
          <p:cNvSpPr txBox="1"/>
          <p:nvPr/>
        </p:nvSpPr>
        <p:spPr>
          <a:xfrm>
            <a:off x="3907853" y="6311899"/>
            <a:ext cx="206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Operating system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22D9DD6-A261-C737-2B86-FCD09F25BBD8}"/>
              </a:ext>
            </a:extLst>
          </p:cNvPr>
          <p:cNvSpPr txBox="1"/>
          <p:nvPr/>
        </p:nvSpPr>
        <p:spPr>
          <a:xfrm>
            <a:off x="11392725" y="1633113"/>
            <a:ext cx="461665" cy="2009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Distributed system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B41556C-F612-04E0-133D-5B2EF03B2848}"/>
              </a:ext>
            </a:extLst>
          </p:cNvPr>
          <p:cNvSpPr txBox="1"/>
          <p:nvPr/>
        </p:nvSpPr>
        <p:spPr>
          <a:xfrm>
            <a:off x="11392725" y="3995177"/>
            <a:ext cx="461665" cy="1026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E67806-A957-747E-F974-4D836C4F5DB1}"/>
              </a:ext>
            </a:extLst>
          </p:cNvPr>
          <p:cNvSpPr txBox="1"/>
          <p:nvPr/>
        </p:nvSpPr>
        <p:spPr>
          <a:xfrm>
            <a:off x="11392725" y="5314996"/>
            <a:ext cx="461665" cy="1366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Native library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FF32215-6F22-1B02-0BDA-91969941985F}"/>
              </a:ext>
            </a:extLst>
          </p:cNvPr>
          <p:cNvSpPr txBox="1"/>
          <p:nvPr/>
        </p:nvSpPr>
        <p:spPr>
          <a:xfrm>
            <a:off x="4248022" y="1897807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C04864F-D451-66DE-961E-4C5A5E591FC2}"/>
              </a:ext>
            </a:extLst>
          </p:cNvPr>
          <p:cNvSpPr txBox="1"/>
          <p:nvPr/>
        </p:nvSpPr>
        <p:spPr>
          <a:xfrm>
            <a:off x="3268420" y="2209436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698459F-611C-1873-0199-1FA0E7998F58}"/>
              </a:ext>
            </a:extLst>
          </p:cNvPr>
          <p:cNvSpPr txBox="1"/>
          <p:nvPr/>
        </p:nvSpPr>
        <p:spPr>
          <a:xfrm>
            <a:off x="4830184" y="3059668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FFA1DED-3554-4CB8-8472-223BA0695711}"/>
              </a:ext>
            </a:extLst>
          </p:cNvPr>
          <p:cNvSpPr txBox="1"/>
          <p:nvPr/>
        </p:nvSpPr>
        <p:spPr>
          <a:xfrm>
            <a:off x="2110833" y="4068633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E9742BB-B6ED-D891-242D-504C0B0663B7}"/>
              </a:ext>
            </a:extLst>
          </p:cNvPr>
          <p:cNvSpPr txBox="1"/>
          <p:nvPr/>
        </p:nvSpPr>
        <p:spPr>
          <a:xfrm>
            <a:off x="4136470" y="4887232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63AF91-83CB-9F18-F868-323FE64C38B5}"/>
              </a:ext>
            </a:extLst>
          </p:cNvPr>
          <p:cNvSpPr txBox="1"/>
          <p:nvPr/>
        </p:nvSpPr>
        <p:spPr>
          <a:xfrm>
            <a:off x="8279683" y="2787207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1028D6C-DCEB-5A86-0561-502133B11B8A}"/>
              </a:ext>
            </a:extLst>
          </p:cNvPr>
          <p:cNvSpPr txBox="1"/>
          <p:nvPr/>
        </p:nvSpPr>
        <p:spPr>
          <a:xfrm>
            <a:off x="9082767" y="1896131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EF6190-0A13-0594-1166-83DDA6347438}"/>
              </a:ext>
            </a:extLst>
          </p:cNvPr>
          <p:cNvSpPr txBox="1"/>
          <p:nvPr/>
        </p:nvSpPr>
        <p:spPr>
          <a:xfrm>
            <a:off x="10542117" y="3320164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E88F61-51F9-7EDE-CB52-F0ECE6BAA97B}"/>
              </a:ext>
            </a:extLst>
          </p:cNvPr>
          <p:cNvSpPr txBox="1"/>
          <p:nvPr/>
        </p:nvSpPr>
        <p:spPr>
          <a:xfrm>
            <a:off x="7908210" y="4055663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DCED8DD-7D74-956A-5533-BD1CFBFFB89E}"/>
              </a:ext>
            </a:extLst>
          </p:cNvPr>
          <p:cNvSpPr txBox="1"/>
          <p:nvPr/>
        </p:nvSpPr>
        <p:spPr>
          <a:xfrm>
            <a:off x="9910045" y="4887232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Taint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B73BECF-302C-8111-182B-B85E1E20FCE6}"/>
              </a:ext>
            </a:extLst>
          </p:cNvPr>
          <p:cNvSpPr txBox="1"/>
          <p:nvPr/>
        </p:nvSpPr>
        <p:spPr>
          <a:xfrm>
            <a:off x="4720925" y="1633113"/>
            <a:ext cx="94768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Source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4E611EC-9624-B279-B9F5-926605591FDB}"/>
              </a:ext>
            </a:extLst>
          </p:cNvPr>
          <p:cNvSpPr txBox="1"/>
          <p:nvPr/>
        </p:nvSpPr>
        <p:spPr>
          <a:xfrm>
            <a:off x="4761205" y="1903618"/>
            <a:ext cx="9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= tag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5E986A1-BB1D-95BC-325F-C170E8484D51}"/>
              </a:ext>
            </a:extLst>
          </p:cNvPr>
          <p:cNvSpPr txBox="1"/>
          <p:nvPr/>
        </p:nvSpPr>
        <p:spPr>
          <a:xfrm>
            <a:off x="10473918" y="3006323"/>
            <a:ext cx="75474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Sink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BBCC1A5-04BE-F7F1-9EEA-D68FCA28192F}"/>
              </a:ext>
            </a:extLst>
          </p:cNvPr>
          <p:cNvSpPr txBox="1"/>
          <p:nvPr/>
        </p:nvSpPr>
        <p:spPr>
          <a:xfrm>
            <a:off x="3810307" y="2201363"/>
            <a:ext cx="9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= tag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7DDF798-3E9A-320E-7C09-CD66B040B126}"/>
              </a:ext>
            </a:extLst>
          </p:cNvPr>
          <p:cNvSpPr txBox="1"/>
          <p:nvPr/>
        </p:nvSpPr>
        <p:spPr>
          <a:xfrm>
            <a:off x="5334773" y="3043931"/>
            <a:ext cx="9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= tag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9FDC17B-64C1-FA2A-03AB-08A41FBE764A}"/>
              </a:ext>
            </a:extLst>
          </p:cNvPr>
          <p:cNvSpPr txBox="1"/>
          <p:nvPr/>
        </p:nvSpPr>
        <p:spPr>
          <a:xfrm>
            <a:off x="2617748" y="4042487"/>
            <a:ext cx="9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= tag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E0363BB-E965-B972-A154-39742B727BE4}"/>
              </a:ext>
            </a:extLst>
          </p:cNvPr>
          <p:cNvSpPr txBox="1"/>
          <p:nvPr/>
        </p:nvSpPr>
        <p:spPr>
          <a:xfrm>
            <a:off x="4650652" y="4868693"/>
            <a:ext cx="9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= tag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1AF6A80-B17F-B7AA-2B96-CDAD38CD5F24}"/>
              </a:ext>
            </a:extLst>
          </p:cNvPr>
          <p:cNvSpPr/>
          <p:nvPr/>
        </p:nvSpPr>
        <p:spPr>
          <a:xfrm>
            <a:off x="1154057" y="5442725"/>
            <a:ext cx="9590182" cy="9008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</a:rPr>
              <a:t>We need to instrument methods to propagate taint tags to other nodes!</a:t>
            </a:r>
            <a:endParaRPr lang="zh-CN" altLang="en-US" sz="2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42" grpId="0" animBg="1"/>
      <p:bldP spid="42" grpId="1" animBg="1"/>
      <p:bldP spid="46" grpId="0" animBg="1"/>
      <p:bldP spid="46" grpId="1" animBg="1"/>
      <p:bldP spid="47" grpId="0" animBg="1"/>
      <p:bldP spid="49" grpId="0" animBg="1"/>
      <p:bldP spid="62" grpId="0"/>
      <p:bldP spid="62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7" grpId="0"/>
      <p:bldP spid="79" grpId="0" animBg="1"/>
      <p:bldP spid="80" grpId="0"/>
      <p:bldP spid="81" grpId="0"/>
      <p:bldP spid="82" grpId="0"/>
      <p:bldP spid="83" grpId="0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9BF77-02D5-7E50-DAE9-2502DCD2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choices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D444C-87EC-9752-BE02-52A21B53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E6AD49A-6315-5CEE-B487-4DBD07E80324}"/>
              </a:ext>
            </a:extLst>
          </p:cNvPr>
          <p:cNvSpPr/>
          <p:nvPr/>
        </p:nvSpPr>
        <p:spPr bwMode="auto">
          <a:xfrm>
            <a:off x="3182078" y="1847187"/>
            <a:ext cx="5754103" cy="17958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Vote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vote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= new Vote(“Vote Node 2”);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SendWorker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(Vote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 client = new Socket(Node2_ADDRESS);</a:t>
            </a:r>
            <a:r>
              <a:rPr lang="zh-CN" altLang="en-US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OutputStream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output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client.getOutputStream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int ret = 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output.write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data.toBytes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11B61C1-8A9E-43C5-B793-3CC044DA187A}"/>
              </a:ext>
            </a:extLst>
          </p:cNvPr>
          <p:cNvSpPr/>
          <p:nvPr/>
        </p:nvSpPr>
        <p:spPr bwMode="auto">
          <a:xfrm>
            <a:off x="3182078" y="3792104"/>
            <a:ext cx="5754103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java.net.SocketOutputStream.java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write(byte[] b)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socketWrite0(…, b, …);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socketWrite0(…, byte[] b, …);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80370E-F88B-3ABE-B254-5755FFD6FEE7}"/>
              </a:ext>
            </a:extLst>
          </p:cNvPr>
          <p:cNvSpPr/>
          <p:nvPr/>
        </p:nvSpPr>
        <p:spPr bwMode="auto">
          <a:xfrm>
            <a:off x="3182078" y="5288692"/>
            <a:ext cx="5754103" cy="1432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solaris</a:t>
            </a:r>
            <a:r>
              <a:rPr lang="en-US" altLang="zh-CN" sz="1600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\native\java\net\</a:t>
            </a:r>
            <a:r>
              <a:rPr lang="en-US" altLang="zh-CN" sz="1600" dirty="0" err="1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SocketOutputStream.c</a:t>
            </a:r>
            <a:endParaRPr lang="en-US" altLang="zh-CN" sz="1600" dirty="0">
              <a:solidFill>
                <a:srgbClr val="339933"/>
              </a:solidFill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Java_java_net_SocketOutputStream</a:t>
            </a:r>
            <a:endParaRPr lang="en-US" altLang="zh-CN" sz="1600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_socketWrite0(</a:t>
            </a:r>
            <a:r>
              <a:rPr lang="en-US" altLang="zh-CN" sz="16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jbyteArray</a:t>
            </a: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data) {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NET_SEND(data);</a:t>
            </a:r>
          </a:p>
          <a:p>
            <a:pPr fontAlgn="base">
              <a:spcBef>
                <a:spcPts val="3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16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A595F81-1030-53ED-F93E-1FDC15B66479}"/>
              </a:ext>
            </a:extLst>
          </p:cNvPr>
          <p:cNvSpPr txBox="1"/>
          <p:nvPr/>
        </p:nvSpPr>
        <p:spPr>
          <a:xfrm>
            <a:off x="8954329" y="1734305"/>
            <a:ext cx="461665" cy="2009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Distributed system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3B7EC23-5E9C-0779-8343-089A731EF9D8}"/>
              </a:ext>
            </a:extLst>
          </p:cNvPr>
          <p:cNvSpPr txBox="1"/>
          <p:nvPr/>
        </p:nvSpPr>
        <p:spPr>
          <a:xfrm>
            <a:off x="8954329" y="3995177"/>
            <a:ext cx="461665" cy="1026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JRE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351BAD-1D70-C8A7-85E2-20A78AC11BAB}"/>
              </a:ext>
            </a:extLst>
          </p:cNvPr>
          <p:cNvSpPr txBox="1"/>
          <p:nvPr/>
        </p:nvSpPr>
        <p:spPr>
          <a:xfrm>
            <a:off x="8954329" y="5314996"/>
            <a:ext cx="461665" cy="1366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dirty="0"/>
              <a:t>Native library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D6DBB7F-6EF3-2A6F-B175-EA761A9A4E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415994" y="2607094"/>
            <a:ext cx="700463" cy="19014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FE34F0A-3E32-BAAF-E519-D18E37C180E1}"/>
              </a:ext>
            </a:extLst>
          </p:cNvPr>
          <p:cNvCxnSpPr>
            <a:cxnSpLocks/>
            <a:endCxn id="60" idx="3"/>
          </p:cNvCxnSpPr>
          <p:nvPr/>
        </p:nvCxnSpPr>
        <p:spPr bwMode="auto">
          <a:xfrm flipH="1">
            <a:off x="9415994" y="4508494"/>
            <a:ext cx="700463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86D61B7-01E7-D449-1DE1-D416D9B5E3E5}"/>
              </a:ext>
            </a:extLst>
          </p:cNvPr>
          <p:cNvCxnSpPr>
            <a:cxnSpLocks/>
            <a:endCxn id="61" idx="3"/>
          </p:cNvCxnSpPr>
          <p:nvPr/>
        </p:nvCxnSpPr>
        <p:spPr bwMode="auto">
          <a:xfrm flipH="1">
            <a:off x="9415994" y="4468250"/>
            <a:ext cx="700463" cy="15298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4EDF1949-4002-7F4A-0CEB-5F802D4D2BCD}"/>
              </a:ext>
            </a:extLst>
          </p:cNvPr>
          <p:cNvSpPr txBox="1"/>
          <p:nvPr/>
        </p:nvSpPr>
        <p:spPr>
          <a:xfrm>
            <a:off x="10286588" y="4006585"/>
            <a:ext cx="1905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Which layer to propagate inter-node taints?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F52FE9B-FA5F-B36D-5CF3-F31704BCF6CC}"/>
              </a:ext>
            </a:extLst>
          </p:cNvPr>
          <p:cNvSpPr/>
          <p:nvPr/>
        </p:nvSpPr>
        <p:spPr>
          <a:xfrm>
            <a:off x="5608312" y="1876215"/>
            <a:ext cx="1488125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1758968-3BC3-F135-3C3E-74A9F7C2735C}"/>
              </a:ext>
            </a:extLst>
          </p:cNvPr>
          <p:cNvSpPr/>
          <p:nvPr/>
        </p:nvSpPr>
        <p:spPr>
          <a:xfrm>
            <a:off x="4454428" y="2184386"/>
            <a:ext cx="1060548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CDF9266-00DA-8679-8526-70A76F953DEA}"/>
              </a:ext>
            </a:extLst>
          </p:cNvPr>
          <p:cNvSpPr/>
          <p:nvPr/>
        </p:nvSpPr>
        <p:spPr>
          <a:xfrm>
            <a:off x="6134100" y="3047385"/>
            <a:ext cx="1600200" cy="25392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D008FD6-1465-3751-17DD-C23C8EE82559}"/>
              </a:ext>
            </a:extLst>
          </p:cNvPr>
          <p:cNvSpPr txBox="1"/>
          <p:nvPr/>
        </p:nvSpPr>
        <p:spPr>
          <a:xfrm>
            <a:off x="7261565" y="1818512"/>
            <a:ext cx="7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String</a:t>
            </a:r>
            <a:endParaRPr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F4FCF5-8806-358B-1F3E-6591DE335889}"/>
              </a:ext>
            </a:extLst>
          </p:cNvPr>
          <p:cNvSpPr txBox="1"/>
          <p:nvPr/>
        </p:nvSpPr>
        <p:spPr>
          <a:xfrm>
            <a:off x="5810781" y="2147880"/>
            <a:ext cx="128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Vote object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92701DE-9D10-B486-72AF-723B2689B191}"/>
              </a:ext>
            </a:extLst>
          </p:cNvPr>
          <p:cNvSpPr txBox="1"/>
          <p:nvPr/>
        </p:nvSpPr>
        <p:spPr>
          <a:xfrm>
            <a:off x="6331138" y="3217915"/>
            <a:ext cx="120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Byte array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880F52A-D589-009C-FC76-4F74C19E1339}"/>
              </a:ext>
            </a:extLst>
          </p:cNvPr>
          <p:cNvSpPr txBox="1"/>
          <p:nvPr/>
        </p:nvSpPr>
        <p:spPr>
          <a:xfrm>
            <a:off x="864449" y="1680013"/>
            <a:ext cx="199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What granularity of the taint tags?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CA87B8D-E5AF-12A6-1629-2155FE774924}"/>
              </a:ext>
            </a:extLst>
          </p:cNvPr>
          <p:cNvCxnSpPr>
            <a:cxnSpLocks/>
            <a:stCxn id="82" idx="3"/>
          </p:cNvCxnSpPr>
          <p:nvPr/>
        </p:nvCxnSpPr>
        <p:spPr bwMode="auto">
          <a:xfrm>
            <a:off x="2857334" y="2003179"/>
            <a:ext cx="26576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EE84E4E-904D-3BBA-458F-7398B70C1424}"/>
              </a:ext>
            </a:extLst>
          </p:cNvPr>
          <p:cNvCxnSpPr>
            <a:cxnSpLocks/>
            <a:stCxn id="82" idx="3"/>
            <a:endCxn id="73" idx="1"/>
          </p:cNvCxnSpPr>
          <p:nvPr/>
        </p:nvCxnSpPr>
        <p:spPr bwMode="auto">
          <a:xfrm>
            <a:off x="2857334" y="2003179"/>
            <a:ext cx="1597094" cy="30817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17503CD-F8E6-97EF-7F18-6C1DD4225D93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 bwMode="auto">
          <a:xfrm>
            <a:off x="2857334" y="2003179"/>
            <a:ext cx="3276766" cy="11711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4" grpId="0" animBg="1"/>
      <p:bldP spid="77" grpId="0"/>
      <p:bldP spid="78" grpId="0"/>
      <p:bldP spid="79" grpId="0"/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B4AD5-4E9E-7067-0D18-99B09E53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choices for DisTA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3D67C-4C0F-FAEB-8D82-AACC9984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DisTA instruments </a:t>
            </a:r>
            <a:r>
              <a:rPr lang="en-US" altLang="zh-CN" dirty="0">
                <a:solidFill>
                  <a:srgbClr val="C00000"/>
                </a:solidFill>
              </a:rPr>
              <a:t>JNI methods in JRE </a:t>
            </a:r>
            <a:r>
              <a:rPr lang="en-US" altLang="zh-CN" dirty="0"/>
              <a:t>to be </a:t>
            </a:r>
            <a:r>
              <a:rPr lang="en-US" altLang="zh-CN" dirty="0">
                <a:solidFill>
                  <a:srgbClr val="C00000"/>
                </a:solidFill>
              </a:rPr>
              <a:t>sound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generic for different distributed systems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DisTA tracks inter-node taint in the </a:t>
            </a:r>
            <a:r>
              <a:rPr lang="en-US" altLang="zh-CN" dirty="0">
                <a:solidFill>
                  <a:srgbClr val="C00000"/>
                </a:solidFill>
              </a:rPr>
              <a:t>single byte granularity </a:t>
            </a:r>
            <a:r>
              <a:rPr lang="en-US" altLang="zh-CN" dirty="0"/>
              <a:t>to be </a:t>
            </a:r>
            <a:r>
              <a:rPr lang="en-US" altLang="zh-CN" dirty="0">
                <a:solidFill>
                  <a:srgbClr val="C00000"/>
                </a:solidFill>
              </a:rPr>
              <a:t>precise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generic for different use scenarios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372B7-DA1F-C30D-1C98-CDD584A4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E453FB-1219-A1CF-3A04-BB9C4EE62AF1}"/>
              </a:ext>
            </a:extLst>
          </p:cNvPr>
          <p:cNvSpPr/>
          <p:nvPr/>
        </p:nvSpPr>
        <p:spPr bwMode="auto">
          <a:xfrm>
            <a:off x="4241164" y="5171147"/>
            <a:ext cx="4830125" cy="683158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java.net.SocketOutputStream.java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socketWrite0(…, byte[] b, …);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7AFEA2-1CAA-CE19-C5E4-349DB8EE4026}"/>
              </a:ext>
            </a:extLst>
          </p:cNvPr>
          <p:cNvSpPr/>
          <p:nvPr/>
        </p:nvSpPr>
        <p:spPr bwMode="auto">
          <a:xfrm>
            <a:off x="4446758" y="3838206"/>
            <a:ext cx="1967041" cy="35240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Client.write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2A8E14-6155-BC32-6512-22D131F1B1E6}"/>
              </a:ext>
            </a:extLst>
          </p:cNvPr>
          <p:cNvSpPr/>
          <p:nvPr/>
        </p:nvSpPr>
        <p:spPr bwMode="auto">
          <a:xfrm>
            <a:off x="6891810" y="4492912"/>
            <a:ext cx="1967041" cy="35240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HTTP.send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F0E32D-623B-3C19-32AA-DC96EAFEE420}"/>
              </a:ext>
            </a:extLst>
          </p:cNvPr>
          <p:cNvSpPr/>
          <p:nvPr/>
        </p:nvSpPr>
        <p:spPr bwMode="auto">
          <a:xfrm>
            <a:off x="6544866" y="3830681"/>
            <a:ext cx="1967041" cy="35240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RDD.suffle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47668E-70F3-1207-47C2-829895441BED}"/>
              </a:ext>
            </a:extLst>
          </p:cNvPr>
          <p:cNvSpPr/>
          <p:nvPr/>
        </p:nvSpPr>
        <p:spPr bwMode="auto">
          <a:xfrm>
            <a:off x="4009624" y="4492912"/>
            <a:ext cx="2646603" cy="352403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SocketChannel.send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F2D2A3-1088-AA1A-6049-43D6B377BDE9}"/>
              </a:ext>
            </a:extLst>
          </p:cNvPr>
          <p:cNvSpPr txBox="1"/>
          <p:nvPr/>
        </p:nvSpPr>
        <p:spPr>
          <a:xfrm>
            <a:off x="1094115" y="3813752"/>
            <a:ext cx="27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Distributed system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21CC78-0D63-7B9E-65EE-36ED7AE1E8BC}"/>
              </a:ext>
            </a:extLst>
          </p:cNvPr>
          <p:cNvSpPr txBox="1"/>
          <p:nvPr/>
        </p:nvSpPr>
        <p:spPr>
          <a:xfrm>
            <a:off x="1094115" y="4492912"/>
            <a:ext cx="27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JRE methods</a:t>
            </a:r>
            <a:endParaRPr lang="zh-CN" altLang="en-US" dirty="0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AD0AFF8A-6ACC-9DDA-F1A1-619EE179CA77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 bwMode="auto">
          <a:xfrm rot="5400000" flipH="1" flipV="1">
            <a:off x="5230451" y="4293085"/>
            <a:ext cx="302303" cy="9735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7FA5DAA-835E-4DFC-2F4E-02042A1B1AB1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 bwMode="auto">
          <a:xfrm rot="5400000" flipH="1" flipV="1">
            <a:off x="6275742" y="3240268"/>
            <a:ext cx="309828" cy="219546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8C78A39-C771-CD9C-46DC-28A058AF03B8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 bwMode="auto">
          <a:xfrm rot="16200000" flipV="1">
            <a:off x="5831661" y="4346580"/>
            <a:ext cx="325832" cy="132330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3962242C-78A3-317F-E32A-DE53FA50E327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 bwMode="auto">
          <a:xfrm rot="5400000" flipH="1" flipV="1">
            <a:off x="7102863" y="4398679"/>
            <a:ext cx="325832" cy="121910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17BD4B0-BF59-F68D-57EF-83692F0BC336}"/>
              </a:ext>
            </a:extLst>
          </p:cNvPr>
          <p:cNvSpPr txBox="1"/>
          <p:nvPr/>
        </p:nvSpPr>
        <p:spPr>
          <a:xfrm>
            <a:off x="1094115" y="5328060"/>
            <a:ext cx="27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JNI methods in JRE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DF0DBFE-B5A7-0C76-B864-F5544D04743C}"/>
              </a:ext>
            </a:extLst>
          </p:cNvPr>
          <p:cNvSpPr txBox="1"/>
          <p:nvPr/>
        </p:nvSpPr>
        <p:spPr>
          <a:xfrm>
            <a:off x="9373180" y="3832484"/>
            <a:ext cx="82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j-lt"/>
              </a:rPr>
              <a:t>String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412076-BB6C-0A1E-02A0-F17EA4E3ED17}"/>
              </a:ext>
            </a:extLst>
          </p:cNvPr>
          <p:cNvSpPr txBox="1"/>
          <p:nvPr/>
        </p:nvSpPr>
        <p:spPr>
          <a:xfrm>
            <a:off x="8617527" y="3833945"/>
            <a:ext cx="67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j-lt"/>
              </a:rPr>
              <a:t>Vote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41B512-EFB2-09C0-8E84-2A77C9800753}"/>
              </a:ext>
            </a:extLst>
          </p:cNvPr>
          <p:cNvSpPr txBox="1"/>
          <p:nvPr/>
        </p:nvSpPr>
        <p:spPr>
          <a:xfrm>
            <a:off x="10272840" y="3832484"/>
            <a:ext cx="82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j-lt"/>
              </a:rPr>
              <a:t>RDD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52C72B-1234-1549-1385-151A20BBBFBA}"/>
              </a:ext>
            </a:extLst>
          </p:cNvPr>
          <p:cNvSpPr txBox="1"/>
          <p:nvPr/>
        </p:nvSpPr>
        <p:spPr>
          <a:xfrm>
            <a:off x="8882494" y="4462100"/>
            <a:ext cx="16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>
                <a:solidFill>
                  <a:srgbClr val="FF0000"/>
                </a:solidFill>
                <a:latin typeface="+mj-lt"/>
              </a:rPr>
              <a:t>HTTPContent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87E01C1-AAA8-3DAB-2BC6-680892485510}"/>
              </a:ext>
            </a:extLst>
          </p:cNvPr>
          <p:cNvSpPr txBox="1"/>
          <p:nvPr/>
        </p:nvSpPr>
        <p:spPr>
          <a:xfrm>
            <a:off x="10486404" y="4458474"/>
            <a:ext cx="160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>
                <a:solidFill>
                  <a:srgbClr val="FF0000"/>
                </a:solidFill>
                <a:latin typeface="+mj-lt"/>
              </a:rPr>
              <a:t>ByteBuffer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73CB65-BFD1-F2E2-8A20-1C9EF0E7468C}"/>
              </a:ext>
            </a:extLst>
          </p:cNvPr>
          <p:cNvSpPr txBox="1"/>
          <p:nvPr/>
        </p:nvSpPr>
        <p:spPr>
          <a:xfrm>
            <a:off x="9142911" y="5255447"/>
            <a:ext cx="8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+mj-lt"/>
              </a:rPr>
              <a:t>byte[]</a:t>
            </a:r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32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22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08D78-CA7C-7964-530E-36DD6DD1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Instrumentation details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B7FAC-E083-E249-0B33-0799FC13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1B687B-843B-909E-6296-46E67DC9C9E0}"/>
              </a:ext>
            </a:extLst>
          </p:cNvPr>
          <p:cNvSpPr/>
          <p:nvPr/>
        </p:nvSpPr>
        <p:spPr>
          <a:xfrm>
            <a:off x="3179573" y="2067458"/>
            <a:ext cx="5503417" cy="199587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EE9139-DD03-CE0A-DFDA-E858F2404BF6}"/>
              </a:ext>
            </a:extLst>
          </p:cNvPr>
          <p:cNvSpPr/>
          <p:nvPr/>
        </p:nvSpPr>
        <p:spPr>
          <a:xfrm>
            <a:off x="3179573" y="4525347"/>
            <a:ext cx="5503417" cy="184590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F634C0-C6CF-8091-9B3F-0AF35FF1EDF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1282" y="4063336"/>
            <a:ext cx="0" cy="462011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3C482A4-15F6-4C35-C102-379136A1BEAF}"/>
              </a:ext>
            </a:extLst>
          </p:cNvPr>
          <p:cNvSpPr/>
          <p:nvPr/>
        </p:nvSpPr>
        <p:spPr bwMode="auto">
          <a:xfrm>
            <a:off x="4830930" y="4695488"/>
            <a:ext cx="1795602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A34A14-CD17-D1B2-9D38-B240663FDF4F}"/>
              </a:ext>
            </a:extLst>
          </p:cNvPr>
          <p:cNvSpPr txBox="1"/>
          <p:nvPr/>
        </p:nvSpPr>
        <p:spPr>
          <a:xfrm>
            <a:off x="3607216" y="5557859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F2B393-C993-E72A-06DD-877001C85F18}"/>
              </a:ext>
            </a:extLst>
          </p:cNvPr>
          <p:cNvSpPr txBox="1"/>
          <p:nvPr/>
        </p:nvSpPr>
        <p:spPr>
          <a:xfrm>
            <a:off x="4772749" y="5539909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BD693C-C927-8161-0FBD-02AE9D51141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568084" y="5064820"/>
            <a:ext cx="6152" cy="494588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080A50F-E7D4-8165-7046-0463B6F569FD}"/>
              </a:ext>
            </a:extLst>
          </p:cNvPr>
          <p:cNvSpPr txBox="1"/>
          <p:nvPr/>
        </p:nvSpPr>
        <p:spPr>
          <a:xfrm>
            <a:off x="5738696" y="5110116"/>
            <a:ext cx="13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Deserialize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0CCA8F-1E17-CBDE-6F26-7C51C2DDEC6C}"/>
              </a:ext>
            </a:extLst>
          </p:cNvPr>
          <p:cNvCxnSpPr>
            <a:cxnSpLocks/>
          </p:cNvCxnSpPr>
          <p:nvPr/>
        </p:nvCxnSpPr>
        <p:spPr>
          <a:xfrm>
            <a:off x="5718936" y="5074696"/>
            <a:ext cx="769" cy="484712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AA55AB3-C4DD-FB01-1624-434DE107E4DB}"/>
              </a:ext>
            </a:extLst>
          </p:cNvPr>
          <p:cNvSpPr/>
          <p:nvPr/>
        </p:nvSpPr>
        <p:spPr bwMode="auto">
          <a:xfrm>
            <a:off x="3933416" y="2585662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7FBF4-CA5A-A44D-A9B0-B7880480BBB8}"/>
              </a:ext>
            </a:extLst>
          </p:cNvPr>
          <p:cNvSpPr txBox="1"/>
          <p:nvPr/>
        </p:nvSpPr>
        <p:spPr>
          <a:xfrm>
            <a:off x="3264682" y="2587612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945F22-5ABC-7CB0-AAF2-72296B41C957}"/>
              </a:ext>
            </a:extLst>
          </p:cNvPr>
          <p:cNvSpPr txBox="1"/>
          <p:nvPr/>
        </p:nvSpPr>
        <p:spPr>
          <a:xfrm>
            <a:off x="5486557" y="2589589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AE6DF8-7F81-7B91-8862-86F1DC8701A3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4193429" y="2954994"/>
            <a:ext cx="2834" cy="530048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8C4C890-8818-E541-F49F-0F24D0261CCA}"/>
              </a:ext>
            </a:extLst>
          </p:cNvPr>
          <p:cNvSpPr/>
          <p:nvPr/>
        </p:nvSpPr>
        <p:spPr bwMode="auto">
          <a:xfrm>
            <a:off x="6221718" y="258958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0E384-F223-1C09-18E5-8401CFCFA545}"/>
              </a:ext>
            </a:extLst>
          </p:cNvPr>
          <p:cNvSpPr/>
          <p:nvPr/>
        </p:nvSpPr>
        <p:spPr bwMode="auto">
          <a:xfrm>
            <a:off x="4456275" y="3476142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78D754E-14E7-D7DA-D706-511AECB23B0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5623203" y="2615522"/>
            <a:ext cx="517221" cy="1204018"/>
          </a:xfrm>
          <a:prstGeom prst="curvedConnector3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971835D-ED5B-E6C1-4127-1E0256B5EBF8}"/>
              </a:ext>
            </a:extLst>
          </p:cNvPr>
          <p:cNvSpPr txBox="1"/>
          <p:nvPr/>
        </p:nvSpPr>
        <p:spPr>
          <a:xfrm>
            <a:off x="6367319" y="3015590"/>
            <a:ext cx="116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Serialize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4EEB51-09D3-0F81-D5C1-9C3664F6DFDF}"/>
              </a:ext>
            </a:extLst>
          </p:cNvPr>
          <p:cNvSpPr/>
          <p:nvPr/>
        </p:nvSpPr>
        <p:spPr bwMode="auto">
          <a:xfrm>
            <a:off x="6630163" y="3480326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2A1A2E8-CF6C-7F92-D89C-E2934D6C5CEF}"/>
              </a:ext>
            </a:extLst>
          </p:cNvPr>
          <p:cNvSpPr/>
          <p:nvPr/>
        </p:nvSpPr>
        <p:spPr bwMode="auto">
          <a:xfrm>
            <a:off x="4456278" y="2586836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5688D5-DD66-DA3F-36AC-B2295ABF79F9}"/>
              </a:ext>
            </a:extLst>
          </p:cNvPr>
          <p:cNvSpPr/>
          <p:nvPr/>
        </p:nvSpPr>
        <p:spPr bwMode="auto">
          <a:xfrm>
            <a:off x="6745926" y="258958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7BEE72-9B42-51DB-7EA7-47E7340E01FE}"/>
              </a:ext>
            </a:extLst>
          </p:cNvPr>
          <p:cNvSpPr/>
          <p:nvPr/>
        </p:nvSpPr>
        <p:spPr bwMode="auto">
          <a:xfrm>
            <a:off x="3930582" y="3485042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5EAB735-B670-18FF-97BB-EC65F583F57C}"/>
              </a:ext>
            </a:extLst>
          </p:cNvPr>
          <p:cNvSpPr/>
          <p:nvPr/>
        </p:nvSpPr>
        <p:spPr bwMode="auto">
          <a:xfrm>
            <a:off x="6104475" y="3480326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535BB94-EE44-2B63-451D-BB286177545B}"/>
              </a:ext>
            </a:extLst>
          </p:cNvPr>
          <p:cNvSpPr/>
          <p:nvPr/>
        </p:nvSpPr>
        <p:spPr bwMode="auto">
          <a:xfrm>
            <a:off x="4305237" y="4695488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92C2B7-F249-62C9-C04E-328FE5E61428}"/>
              </a:ext>
            </a:extLst>
          </p:cNvPr>
          <p:cNvSpPr/>
          <p:nvPr/>
        </p:nvSpPr>
        <p:spPr bwMode="auto">
          <a:xfrm>
            <a:off x="4311389" y="5559408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63AD7D-44F4-0685-076B-C00B302142D9}"/>
              </a:ext>
            </a:extLst>
          </p:cNvPr>
          <p:cNvSpPr/>
          <p:nvPr/>
        </p:nvSpPr>
        <p:spPr bwMode="auto">
          <a:xfrm>
            <a:off x="5466627" y="5542922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C97701-50BD-C1F6-C6CF-71F360AF78F4}"/>
              </a:ext>
            </a:extLst>
          </p:cNvPr>
          <p:cNvSpPr txBox="1"/>
          <p:nvPr/>
        </p:nvSpPr>
        <p:spPr>
          <a:xfrm>
            <a:off x="5990835" y="4120080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1" name="内容占位符 1">
            <a:extLst>
              <a:ext uri="{FF2B5EF4-FFF2-40B4-BE49-F238E27FC236}">
                <a16:creationId xmlns:a16="http://schemas.microsoft.com/office/drawing/2014/main" id="{54F5A4E5-9241-F9CE-300C-E51C57C30BC5}"/>
              </a:ext>
            </a:extLst>
          </p:cNvPr>
          <p:cNvSpPr txBox="1">
            <a:spLocks/>
          </p:cNvSpPr>
          <p:nvPr/>
        </p:nvSpPr>
        <p:spPr>
          <a:xfrm>
            <a:off x="1708502" y="1453037"/>
            <a:ext cx="8346622" cy="48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socketWrite0(…, byte[] b, …);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BA8C05-0D9F-557D-6E30-1740BD0CF74B}"/>
              </a:ext>
            </a:extLst>
          </p:cNvPr>
          <p:cNvSpPr/>
          <p:nvPr/>
        </p:nvSpPr>
        <p:spPr>
          <a:xfrm>
            <a:off x="6715374" y="1440131"/>
            <a:ext cx="1871601" cy="4876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9236E1D-AE11-A803-3A6E-F938A1448AC3}"/>
              </a:ext>
            </a:extLst>
          </p:cNvPr>
          <p:cNvSpPr txBox="1"/>
          <p:nvPr/>
        </p:nvSpPr>
        <p:spPr>
          <a:xfrm>
            <a:off x="8793304" y="1940654"/>
            <a:ext cx="3181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</a:rPr>
              <a:t>Only data in stream-oriented methods are in the form of the byte array!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  <p:bldP spid="10" grpId="0"/>
      <p:bldP spid="12" grpId="0"/>
      <p:bldP spid="14" grpId="0" animBg="1"/>
      <p:bldP spid="15" grpId="0"/>
      <p:bldP spid="16" grpId="0"/>
      <p:bldP spid="18" grpId="0" animBg="1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F256-2120-E1A1-669E-042484AC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9" y="267698"/>
            <a:ext cx="11853422" cy="1325562"/>
          </a:xfrm>
        </p:spPr>
        <p:txBody>
          <a:bodyPr/>
          <a:lstStyle/>
          <a:p>
            <a:r>
              <a:rPr lang="en-US" altLang="zh-CN" dirty="0"/>
              <a:t>Instrument packet-oriented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3C8CB-12D3-4EF3-48C4-3F3C50B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2359A05-E464-DDF1-0311-6EEB0B96685E}"/>
              </a:ext>
            </a:extLst>
          </p:cNvPr>
          <p:cNvSpPr txBox="1">
            <a:spLocks/>
          </p:cNvSpPr>
          <p:nvPr/>
        </p:nvSpPr>
        <p:spPr>
          <a:xfrm>
            <a:off x="1708502" y="1453037"/>
            <a:ext cx="8346622" cy="487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send(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DatagramPacket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packet);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B7EB2-37DD-1576-1786-3989D85E63CB}"/>
              </a:ext>
            </a:extLst>
          </p:cNvPr>
          <p:cNvSpPr/>
          <p:nvPr/>
        </p:nvSpPr>
        <p:spPr bwMode="auto">
          <a:xfrm>
            <a:off x="2220160" y="4683386"/>
            <a:ext cx="1980365" cy="152982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b="1" i="1" dirty="0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</a:t>
            </a: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AE0ECB-565A-8ADD-19A6-9CA8E1D19384}"/>
              </a:ext>
            </a:extLst>
          </p:cNvPr>
          <p:cNvSpPr/>
          <p:nvPr/>
        </p:nvSpPr>
        <p:spPr>
          <a:xfrm>
            <a:off x="1876425" y="2067458"/>
            <a:ext cx="8105775" cy="199587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7E02E-436E-814D-1EF9-9B867766D9D3}"/>
              </a:ext>
            </a:extLst>
          </p:cNvPr>
          <p:cNvSpPr/>
          <p:nvPr/>
        </p:nvSpPr>
        <p:spPr>
          <a:xfrm>
            <a:off x="1876425" y="4525346"/>
            <a:ext cx="8105775" cy="199587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213A292-0395-CECE-3AE2-8273D68C3D8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29313" y="4063336"/>
            <a:ext cx="0" cy="46201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90D6D3B-C1EE-B058-E7E6-4E08CB88701D}"/>
              </a:ext>
            </a:extLst>
          </p:cNvPr>
          <p:cNvSpPr txBox="1"/>
          <p:nvPr/>
        </p:nvSpPr>
        <p:spPr>
          <a:xfrm>
            <a:off x="5990835" y="4120080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071919-628E-2977-6047-D77A247EBE7A}"/>
              </a:ext>
            </a:extLst>
          </p:cNvPr>
          <p:cNvSpPr/>
          <p:nvPr/>
        </p:nvSpPr>
        <p:spPr bwMode="auto">
          <a:xfrm>
            <a:off x="2220160" y="2324547"/>
            <a:ext cx="1980365" cy="152982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b="1" i="1" dirty="0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</a:t>
            </a: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1B2044-3736-050D-531A-2EC091A724A6}"/>
              </a:ext>
            </a:extLst>
          </p:cNvPr>
          <p:cNvSpPr/>
          <p:nvPr/>
        </p:nvSpPr>
        <p:spPr bwMode="auto">
          <a:xfrm>
            <a:off x="2994239" y="2772305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B7E0CD-1C57-50FA-FFE0-5743210D1E55}"/>
              </a:ext>
            </a:extLst>
          </p:cNvPr>
          <p:cNvSpPr txBox="1"/>
          <p:nvPr/>
        </p:nvSpPr>
        <p:spPr>
          <a:xfrm>
            <a:off x="2325505" y="2774255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A9E206-DEEE-F1CF-EBA8-5DB7E1B450BA}"/>
              </a:ext>
            </a:extLst>
          </p:cNvPr>
          <p:cNvSpPr txBox="1"/>
          <p:nvPr/>
        </p:nvSpPr>
        <p:spPr>
          <a:xfrm>
            <a:off x="2268939" y="3345082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DCF7F9-2015-DAB0-D96E-8AB64709AACD}"/>
              </a:ext>
            </a:extLst>
          </p:cNvPr>
          <p:cNvSpPr/>
          <p:nvPr/>
        </p:nvSpPr>
        <p:spPr bwMode="auto">
          <a:xfrm>
            <a:off x="3004100" y="3345082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2EF0FC4-DE4E-ADB3-8420-CEBC1DC18DBB}"/>
              </a:ext>
            </a:extLst>
          </p:cNvPr>
          <p:cNvSpPr/>
          <p:nvPr/>
        </p:nvSpPr>
        <p:spPr bwMode="auto">
          <a:xfrm>
            <a:off x="3517101" y="2773479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570471-95E0-AF50-11A6-EEB62A757035}"/>
              </a:ext>
            </a:extLst>
          </p:cNvPr>
          <p:cNvSpPr/>
          <p:nvPr/>
        </p:nvSpPr>
        <p:spPr bwMode="auto">
          <a:xfrm>
            <a:off x="3528308" y="3345082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612976-68E0-08E0-C2FF-B7D91C59A362}"/>
              </a:ext>
            </a:extLst>
          </p:cNvPr>
          <p:cNvSpPr/>
          <p:nvPr/>
        </p:nvSpPr>
        <p:spPr bwMode="auto">
          <a:xfrm>
            <a:off x="4416245" y="3057525"/>
            <a:ext cx="5450250" cy="920740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newPacket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09C837-8AEA-6F3A-92FC-0B9BC3266CEF}"/>
              </a:ext>
            </a:extLst>
          </p:cNvPr>
          <p:cNvSpPr/>
          <p:nvPr/>
        </p:nvSpPr>
        <p:spPr bwMode="auto">
          <a:xfrm>
            <a:off x="5787352" y="3304514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2C83AE7-3FB4-3583-8F5D-B76826986794}"/>
              </a:ext>
            </a:extLst>
          </p:cNvPr>
          <p:cNvSpPr/>
          <p:nvPr/>
        </p:nvSpPr>
        <p:spPr bwMode="auto">
          <a:xfrm>
            <a:off x="7961240" y="3308698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E5D5C6-4EC3-5439-D318-029F1E562867}"/>
              </a:ext>
            </a:extLst>
          </p:cNvPr>
          <p:cNvSpPr/>
          <p:nvPr/>
        </p:nvSpPr>
        <p:spPr bwMode="auto">
          <a:xfrm>
            <a:off x="5261659" y="3313414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61282D-FEA3-5069-C8E5-AB12CD4152BF}"/>
              </a:ext>
            </a:extLst>
          </p:cNvPr>
          <p:cNvSpPr/>
          <p:nvPr/>
        </p:nvSpPr>
        <p:spPr bwMode="auto">
          <a:xfrm>
            <a:off x="7435552" y="3308698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84D348-AA21-9721-464B-1798F729C1A7}"/>
              </a:ext>
            </a:extLst>
          </p:cNvPr>
          <p:cNvSpPr txBox="1"/>
          <p:nvPr/>
        </p:nvSpPr>
        <p:spPr>
          <a:xfrm>
            <a:off x="4566116" y="3336062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3104FC-EEBD-44DF-A454-9454D0A0CCCC}"/>
              </a:ext>
            </a:extLst>
          </p:cNvPr>
          <p:cNvSpPr/>
          <p:nvPr/>
        </p:nvSpPr>
        <p:spPr bwMode="auto">
          <a:xfrm>
            <a:off x="5263425" y="2556032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E58752-D4C2-485B-EBEE-00BD0BE3CFCD}"/>
              </a:ext>
            </a:extLst>
          </p:cNvPr>
          <p:cNvSpPr txBox="1"/>
          <p:nvPr/>
        </p:nvSpPr>
        <p:spPr>
          <a:xfrm>
            <a:off x="4594691" y="2557982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77618D8-A227-AD8B-5C25-184A0F22340F}"/>
              </a:ext>
            </a:extLst>
          </p:cNvPr>
          <p:cNvSpPr txBox="1"/>
          <p:nvPr/>
        </p:nvSpPr>
        <p:spPr>
          <a:xfrm>
            <a:off x="6816566" y="2559959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3E3B07-F1B4-5978-B07F-DF5094B4E2D5}"/>
              </a:ext>
            </a:extLst>
          </p:cNvPr>
          <p:cNvSpPr/>
          <p:nvPr/>
        </p:nvSpPr>
        <p:spPr bwMode="auto">
          <a:xfrm>
            <a:off x="7551727" y="255995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132878-76D4-54EF-9EAC-826AD37DDEB0}"/>
              </a:ext>
            </a:extLst>
          </p:cNvPr>
          <p:cNvSpPr/>
          <p:nvPr/>
        </p:nvSpPr>
        <p:spPr bwMode="auto">
          <a:xfrm>
            <a:off x="5786287" y="2557206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80101A-C0ED-7032-0437-697F95872958}"/>
              </a:ext>
            </a:extLst>
          </p:cNvPr>
          <p:cNvSpPr/>
          <p:nvPr/>
        </p:nvSpPr>
        <p:spPr bwMode="auto">
          <a:xfrm>
            <a:off x="8075935" y="255995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3BDC5E-B9BB-9156-219B-EDE8E514EA64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flipH="1">
            <a:off x="5524506" y="2925364"/>
            <a:ext cx="1766" cy="38805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7893D613-9068-9CD8-AAC5-61880AA47B86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 rot="5400000">
            <a:off x="7024745" y="2515427"/>
            <a:ext cx="375223" cy="1202950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2220794-B502-3752-DE0B-3D3E35D9E557}"/>
              </a:ext>
            </a:extLst>
          </p:cNvPr>
          <p:cNvSpPr txBox="1"/>
          <p:nvPr/>
        </p:nvSpPr>
        <p:spPr>
          <a:xfrm>
            <a:off x="7609244" y="2981521"/>
            <a:ext cx="116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Serialize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46CAD5-C33A-19D7-D9AB-41C6C63799CF}"/>
              </a:ext>
            </a:extLst>
          </p:cNvPr>
          <p:cNvSpPr/>
          <p:nvPr/>
        </p:nvSpPr>
        <p:spPr bwMode="auto">
          <a:xfrm>
            <a:off x="2994239" y="5131144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A5E90D-697E-BC57-7A26-BE4CC899B73A}"/>
              </a:ext>
            </a:extLst>
          </p:cNvPr>
          <p:cNvSpPr txBox="1"/>
          <p:nvPr/>
        </p:nvSpPr>
        <p:spPr>
          <a:xfrm>
            <a:off x="2325505" y="5133094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50B183-6EC9-9F2B-FB89-3240460BE359}"/>
              </a:ext>
            </a:extLst>
          </p:cNvPr>
          <p:cNvSpPr txBox="1"/>
          <p:nvPr/>
        </p:nvSpPr>
        <p:spPr>
          <a:xfrm>
            <a:off x="2268939" y="5703921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1729E20-C2D4-D2AF-A874-079B60663377}"/>
              </a:ext>
            </a:extLst>
          </p:cNvPr>
          <p:cNvSpPr/>
          <p:nvPr/>
        </p:nvSpPr>
        <p:spPr bwMode="auto">
          <a:xfrm>
            <a:off x="3004100" y="5703921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EE7B6A-F9E7-F6FF-2E32-0D9E852E4D35}"/>
              </a:ext>
            </a:extLst>
          </p:cNvPr>
          <p:cNvSpPr/>
          <p:nvPr/>
        </p:nvSpPr>
        <p:spPr bwMode="auto">
          <a:xfrm>
            <a:off x="5311774" y="4700080"/>
            <a:ext cx="3936133" cy="920740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newPacket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196E4CD-DD6F-F4DB-C437-D94912622403}"/>
              </a:ext>
            </a:extLst>
          </p:cNvPr>
          <p:cNvSpPr/>
          <p:nvPr/>
        </p:nvSpPr>
        <p:spPr bwMode="auto">
          <a:xfrm>
            <a:off x="6692650" y="5103261"/>
            <a:ext cx="1795602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0298D4E-DF36-82A1-3DD8-40003E36D02D}"/>
              </a:ext>
            </a:extLst>
          </p:cNvPr>
          <p:cNvSpPr txBox="1"/>
          <p:nvPr/>
        </p:nvSpPr>
        <p:spPr>
          <a:xfrm>
            <a:off x="5468936" y="5841807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2BA172-4F2F-D3C4-B758-551F8931CEA9}"/>
              </a:ext>
            </a:extLst>
          </p:cNvPr>
          <p:cNvSpPr txBox="1"/>
          <p:nvPr/>
        </p:nvSpPr>
        <p:spPr>
          <a:xfrm>
            <a:off x="6634469" y="5823857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56E492-E234-7C1B-6F2B-34796D11771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429804" y="5472593"/>
            <a:ext cx="6152" cy="370763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02F401D-B080-2E5E-18EC-1724BDCAE11E}"/>
              </a:ext>
            </a:extLst>
          </p:cNvPr>
          <p:cNvSpPr txBox="1"/>
          <p:nvPr/>
        </p:nvSpPr>
        <p:spPr>
          <a:xfrm>
            <a:off x="7585131" y="5472593"/>
            <a:ext cx="130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Deserialize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7BCC3D-A7B4-A87D-F381-6DADA4D22266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7590451" y="5472593"/>
            <a:ext cx="0" cy="354277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26E95C5E-3B99-6D3E-314A-98BA13F6B206}"/>
              </a:ext>
            </a:extLst>
          </p:cNvPr>
          <p:cNvSpPr/>
          <p:nvPr/>
        </p:nvSpPr>
        <p:spPr bwMode="auto">
          <a:xfrm>
            <a:off x="6166957" y="5103261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DBA150F-90DA-E619-96F9-F810A6D33B77}"/>
              </a:ext>
            </a:extLst>
          </p:cNvPr>
          <p:cNvSpPr/>
          <p:nvPr/>
        </p:nvSpPr>
        <p:spPr bwMode="auto">
          <a:xfrm>
            <a:off x="6173109" y="5843356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E072F5-75B2-A17C-F2CC-D2D8D187AB4A}"/>
              </a:ext>
            </a:extLst>
          </p:cNvPr>
          <p:cNvSpPr/>
          <p:nvPr/>
        </p:nvSpPr>
        <p:spPr bwMode="auto">
          <a:xfrm>
            <a:off x="7328347" y="5826870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E3E11FF-33F6-154D-AA4A-F860BF957C5C}"/>
              </a:ext>
            </a:extLst>
          </p:cNvPr>
          <p:cNvSpPr txBox="1"/>
          <p:nvPr/>
        </p:nvSpPr>
        <p:spPr>
          <a:xfrm>
            <a:off x="5445056" y="5090493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8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2" grpId="0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2" grpId="0"/>
      <p:bldP spid="44" grpId="0" animBg="1"/>
      <p:bldP spid="45" grpId="0" animBg="1"/>
      <p:bldP spid="4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90BB5-19C4-54AC-8D50-1B52A0BD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 direct-buffer-oriented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CA792-A9F5-AD83-D3D2-633064D1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DirectBuffer</a:t>
            </a:r>
            <a:r>
              <a:rPr lang="en-US" altLang="zh-CN" dirty="0"/>
              <a:t> maintains a physical memory region to store data.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21205-0FE7-A8EC-E5EF-48628BF8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CEF8C-AFAF-6A30-F679-2FED1BF3381B}"/>
              </a:ext>
            </a:extLst>
          </p:cNvPr>
          <p:cNvSpPr/>
          <p:nvPr/>
        </p:nvSpPr>
        <p:spPr bwMode="auto">
          <a:xfrm>
            <a:off x="2462923" y="2647589"/>
            <a:ext cx="7778903" cy="2086212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IOUtil.java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writeFromNativeBuffer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ByteBuffer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bb)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nd.write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, ((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DirectBuffer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)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bb.address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()), …);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rgbClr val="339933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FileDispatcherImpl.java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native int write0(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FileDescriptor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, long address, …);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CB47E9-05BF-E1D0-8C45-0280010534A1}"/>
              </a:ext>
            </a:extLst>
          </p:cNvPr>
          <p:cNvSpPr txBox="1"/>
          <p:nvPr/>
        </p:nvSpPr>
        <p:spPr>
          <a:xfrm>
            <a:off x="7141648" y="4709959"/>
            <a:ext cx="3729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C00000"/>
                </a:solidFill>
              </a:rPr>
              <a:t>DisTA cannot get the data variable and its taint!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8911F1-593C-B3A3-F039-1180C83FE5E8}"/>
              </a:ext>
            </a:extLst>
          </p:cNvPr>
          <p:cNvSpPr/>
          <p:nvPr/>
        </p:nvSpPr>
        <p:spPr>
          <a:xfrm>
            <a:off x="6334472" y="3378275"/>
            <a:ext cx="1450701" cy="2566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AD4FD8D-1F5F-55B1-B5D6-A1163EE612C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7166188" y="3528538"/>
            <a:ext cx="695871" cy="908601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5E5B7D6-2807-9C2E-525C-BBBD988E099D}"/>
              </a:ext>
            </a:extLst>
          </p:cNvPr>
          <p:cNvSpPr/>
          <p:nvPr/>
        </p:nvSpPr>
        <p:spPr>
          <a:xfrm>
            <a:off x="7199247" y="4330775"/>
            <a:ext cx="1538354" cy="2986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0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F9EAD-50E0-931E-0D07-F584FD3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 direct-buffer-oriented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9C2DF-AF49-9761-9D13-39A14FFA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700293-0C09-8CEF-2BE2-97F24531DB39}"/>
              </a:ext>
            </a:extLst>
          </p:cNvPr>
          <p:cNvSpPr/>
          <p:nvPr/>
        </p:nvSpPr>
        <p:spPr bwMode="auto">
          <a:xfrm>
            <a:off x="2625726" y="2304179"/>
            <a:ext cx="6269700" cy="3360920"/>
          </a:xfrm>
          <a:prstGeom prst="rect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DirectBuffer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long address;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+ Taint[] taints;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endParaRPr lang="en-US" altLang="zh-CN" dirty="0">
              <a:latin typeface="Consolas" panose="020B0609020204030204" pitchFamily="49" charset="0"/>
              <a:ea typeface="Fira Code" panose="020B0809050000020004" pitchFamily="49" charset="0"/>
              <a:cs typeface="Ebrima" panose="02000000000000000000" pitchFamily="2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ByteBuffer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put(byte x,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Taint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x_t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) 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unsafe.putByte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(ix(</a:t>
            </a:r>
            <a:r>
              <a:rPr lang="en-US" altLang="zh-CN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nextPutIndex</a:t>
            </a: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()), ((x)));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+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this.taints.add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x_t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   return this;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3A3AB6-1BFD-232E-FF5B-197D5BABE762}"/>
              </a:ext>
            </a:extLst>
          </p:cNvPr>
          <p:cNvSpPr/>
          <p:nvPr/>
        </p:nvSpPr>
        <p:spPr>
          <a:xfrm>
            <a:off x="2815932" y="3009975"/>
            <a:ext cx="2251368" cy="29861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C6B04-B27D-4A00-5EE2-7AE068F2670B}"/>
              </a:ext>
            </a:extLst>
          </p:cNvPr>
          <p:cNvSpPr/>
          <p:nvPr/>
        </p:nvSpPr>
        <p:spPr>
          <a:xfrm>
            <a:off x="3006431" y="3676189"/>
            <a:ext cx="5727993" cy="16482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1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CB218-D5DD-5C8A-E21E-51CA134E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 direct-buffer-oriented methods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FAFBB-77E9-2988-AF30-26099CB9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47DB70-8999-2632-33BD-CA9A55536977}"/>
              </a:ext>
            </a:extLst>
          </p:cNvPr>
          <p:cNvSpPr/>
          <p:nvPr/>
        </p:nvSpPr>
        <p:spPr bwMode="auto">
          <a:xfrm>
            <a:off x="2194372" y="4518513"/>
            <a:ext cx="1980365" cy="152982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b="1" i="1" dirty="0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DirectBuffer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34ECE6-9D75-A5BB-CFC3-360562079157}"/>
              </a:ext>
            </a:extLst>
          </p:cNvPr>
          <p:cNvSpPr/>
          <p:nvPr/>
        </p:nvSpPr>
        <p:spPr>
          <a:xfrm>
            <a:off x="1850637" y="1902585"/>
            <a:ext cx="8105775" cy="1995878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460A47-C350-04D3-17B5-EDCC9C5F8A71}"/>
              </a:ext>
            </a:extLst>
          </p:cNvPr>
          <p:cNvSpPr/>
          <p:nvPr/>
        </p:nvSpPr>
        <p:spPr>
          <a:xfrm>
            <a:off x="1850637" y="4360473"/>
            <a:ext cx="8105775" cy="1995877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15661F0-577C-DF7A-AB11-59E47FB7714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03525" y="3898463"/>
            <a:ext cx="0" cy="46201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B9AE342-1718-92D9-105B-DCC1C241AC32}"/>
              </a:ext>
            </a:extLst>
          </p:cNvPr>
          <p:cNvSpPr txBox="1"/>
          <p:nvPr/>
        </p:nvSpPr>
        <p:spPr>
          <a:xfrm>
            <a:off x="5965047" y="3955207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1EABBD-3290-CB50-776F-EF206A2EF0B0}"/>
              </a:ext>
            </a:extLst>
          </p:cNvPr>
          <p:cNvSpPr/>
          <p:nvPr/>
        </p:nvSpPr>
        <p:spPr bwMode="auto">
          <a:xfrm>
            <a:off x="2194372" y="2159674"/>
            <a:ext cx="1980365" cy="152982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b="1" i="1" dirty="0" err="1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DirectBuffer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6CD9F9-9E6E-7762-928F-2CD3F3EC5AA5}"/>
              </a:ext>
            </a:extLst>
          </p:cNvPr>
          <p:cNvSpPr txBox="1"/>
          <p:nvPr/>
        </p:nvSpPr>
        <p:spPr>
          <a:xfrm>
            <a:off x="2299718" y="2609382"/>
            <a:ext cx="66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FF4966-8ADC-97BA-57C0-4DA578C4DDF4}"/>
              </a:ext>
            </a:extLst>
          </p:cNvPr>
          <p:cNvSpPr txBox="1"/>
          <p:nvPr/>
        </p:nvSpPr>
        <p:spPr>
          <a:xfrm>
            <a:off x="2243151" y="3180209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30C185-2D0E-8B2A-383B-66C3FD399A40}"/>
              </a:ext>
            </a:extLst>
          </p:cNvPr>
          <p:cNvSpPr/>
          <p:nvPr/>
        </p:nvSpPr>
        <p:spPr bwMode="auto">
          <a:xfrm>
            <a:off x="2978312" y="318020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56C023-2D1A-4044-5652-EBC8C5138FB2}"/>
              </a:ext>
            </a:extLst>
          </p:cNvPr>
          <p:cNvSpPr/>
          <p:nvPr/>
        </p:nvSpPr>
        <p:spPr bwMode="auto">
          <a:xfrm>
            <a:off x="3502520" y="3180209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B55297-5096-F8B0-F70A-BEEED4C27FB8}"/>
              </a:ext>
            </a:extLst>
          </p:cNvPr>
          <p:cNvSpPr/>
          <p:nvPr/>
        </p:nvSpPr>
        <p:spPr bwMode="auto">
          <a:xfrm>
            <a:off x="5080513" y="3422732"/>
            <a:ext cx="2155633" cy="33284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newBuffer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708AD2-EBF2-2A04-6DD5-AF97BBF43BCE}"/>
              </a:ext>
            </a:extLst>
          </p:cNvPr>
          <p:cNvSpPr/>
          <p:nvPr/>
        </p:nvSpPr>
        <p:spPr bwMode="auto">
          <a:xfrm>
            <a:off x="4817344" y="2914700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CC0FF2-E555-0A9F-9D3D-AE40F1FBA9E7}"/>
              </a:ext>
            </a:extLst>
          </p:cNvPr>
          <p:cNvSpPr/>
          <p:nvPr/>
        </p:nvSpPr>
        <p:spPr bwMode="auto">
          <a:xfrm>
            <a:off x="6991232" y="2918884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A6B3C-CC56-351B-00E0-CAAC47C90E0E}"/>
              </a:ext>
            </a:extLst>
          </p:cNvPr>
          <p:cNvSpPr/>
          <p:nvPr/>
        </p:nvSpPr>
        <p:spPr bwMode="auto">
          <a:xfrm>
            <a:off x="4291651" y="2923600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59A094-B5B8-6A5C-64AB-A24660F3C83F}"/>
              </a:ext>
            </a:extLst>
          </p:cNvPr>
          <p:cNvSpPr/>
          <p:nvPr/>
        </p:nvSpPr>
        <p:spPr bwMode="auto">
          <a:xfrm>
            <a:off x="6465544" y="2918884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78E1E1-D682-1CF7-A0BE-955C2FDE4C63}"/>
              </a:ext>
            </a:extLst>
          </p:cNvPr>
          <p:cNvSpPr txBox="1"/>
          <p:nvPr/>
        </p:nvSpPr>
        <p:spPr>
          <a:xfrm>
            <a:off x="6395145" y="3420061"/>
            <a:ext cx="7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55D621-591F-EDF2-4843-04FAE17DF1CC}"/>
              </a:ext>
            </a:extLst>
          </p:cNvPr>
          <p:cNvSpPr/>
          <p:nvPr/>
        </p:nvSpPr>
        <p:spPr bwMode="auto">
          <a:xfrm>
            <a:off x="4291651" y="2354437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32470D-26CD-1BF4-4C09-DC05DA6464DE}"/>
              </a:ext>
            </a:extLst>
          </p:cNvPr>
          <p:cNvSpPr txBox="1"/>
          <p:nvPr/>
        </p:nvSpPr>
        <p:spPr>
          <a:xfrm>
            <a:off x="5669597" y="2348218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F244FF0-6697-06E1-C949-B369A9B67CE6}"/>
              </a:ext>
            </a:extLst>
          </p:cNvPr>
          <p:cNvSpPr/>
          <p:nvPr/>
        </p:nvSpPr>
        <p:spPr bwMode="auto">
          <a:xfrm>
            <a:off x="6404758" y="2348218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16EDED-B9CE-F464-7520-F4EA4DAF84A6}"/>
              </a:ext>
            </a:extLst>
          </p:cNvPr>
          <p:cNvSpPr/>
          <p:nvPr/>
        </p:nvSpPr>
        <p:spPr bwMode="auto">
          <a:xfrm>
            <a:off x="4814513" y="2355611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EB4905-0130-FA3C-B8B8-F1DF7D6576E8}"/>
              </a:ext>
            </a:extLst>
          </p:cNvPr>
          <p:cNvSpPr/>
          <p:nvPr/>
        </p:nvSpPr>
        <p:spPr bwMode="auto">
          <a:xfrm>
            <a:off x="6928966" y="2348218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7C29FE-6D37-B311-D5AC-7F5405D2723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4554498" y="2723769"/>
            <a:ext cx="0" cy="199831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31123E9-C8BE-EF69-FC22-668293517536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rot="5400000">
            <a:off x="6055293" y="2303131"/>
            <a:ext cx="197150" cy="1025989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BBDD8A-7621-7AC2-98D0-96D635352EF4}"/>
              </a:ext>
            </a:extLst>
          </p:cNvPr>
          <p:cNvSpPr txBox="1"/>
          <p:nvPr/>
        </p:nvSpPr>
        <p:spPr>
          <a:xfrm>
            <a:off x="2299717" y="4968221"/>
            <a:ext cx="67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E4DDE6-589D-3AE6-D0F8-A25EE3564F0D}"/>
              </a:ext>
            </a:extLst>
          </p:cNvPr>
          <p:cNvSpPr txBox="1"/>
          <p:nvPr/>
        </p:nvSpPr>
        <p:spPr>
          <a:xfrm>
            <a:off x="2243151" y="5539048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CD594C-D7E4-D6C0-F944-793A33A6835A}"/>
              </a:ext>
            </a:extLst>
          </p:cNvPr>
          <p:cNvSpPr/>
          <p:nvPr/>
        </p:nvSpPr>
        <p:spPr bwMode="auto">
          <a:xfrm>
            <a:off x="2978312" y="5539048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B28C67-AB81-808F-1D37-45B24084A6A7}"/>
              </a:ext>
            </a:extLst>
          </p:cNvPr>
          <p:cNvSpPr/>
          <p:nvPr/>
        </p:nvSpPr>
        <p:spPr bwMode="auto">
          <a:xfrm>
            <a:off x="5566601" y="5037856"/>
            <a:ext cx="1795602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97812C-8E43-F14D-FD6F-F1D149591731}"/>
              </a:ext>
            </a:extLst>
          </p:cNvPr>
          <p:cNvSpPr txBox="1"/>
          <p:nvPr/>
        </p:nvSpPr>
        <p:spPr>
          <a:xfrm>
            <a:off x="5493777" y="5630527"/>
            <a:ext cx="9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Taints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43AC570-86E3-0E7C-D072-C6C71FF33CC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5299514" y="5407188"/>
            <a:ext cx="4241" cy="214231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9CBEAA-E5B3-6F0B-E286-19B08A419F55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6464402" y="5407188"/>
            <a:ext cx="9724" cy="23618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151D288-588D-6D30-7CEB-5F72CBF29E4F}"/>
              </a:ext>
            </a:extLst>
          </p:cNvPr>
          <p:cNvSpPr/>
          <p:nvPr/>
        </p:nvSpPr>
        <p:spPr bwMode="auto">
          <a:xfrm>
            <a:off x="5040908" y="5037856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E4F1794-3AB1-2AF2-4D6B-931771CFF6E0}"/>
              </a:ext>
            </a:extLst>
          </p:cNvPr>
          <p:cNvSpPr/>
          <p:nvPr/>
        </p:nvSpPr>
        <p:spPr bwMode="auto">
          <a:xfrm>
            <a:off x="5036667" y="5621419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85ED4E-45D6-7D05-ABB8-EF2AC0A967A6}"/>
              </a:ext>
            </a:extLst>
          </p:cNvPr>
          <p:cNvSpPr/>
          <p:nvPr/>
        </p:nvSpPr>
        <p:spPr bwMode="auto">
          <a:xfrm>
            <a:off x="6212022" y="5643368"/>
            <a:ext cx="52420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ACD6C25-2543-5707-3B68-73EB506052BC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968452" y="2539103"/>
            <a:ext cx="1323199" cy="254945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99DF8A7-414D-1B57-E490-8991E92F6D5D}"/>
              </a:ext>
            </a:extLst>
          </p:cNvPr>
          <p:cNvSpPr txBox="1"/>
          <p:nvPr/>
        </p:nvSpPr>
        <p:spPr>
          <a:xfrm>
            <a:off x="3571260" y="2638178"/>
            <a:ext cx="7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get()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C5526673-4368-047C-8C85-520AC8FE744E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H="1">
            <a:off x="7129614" y="3103550"/>
            <a:ext cx="1532533" cy="501177"/>
          </a:xfrm>
          <a:prstGeom prst="curvedConnector3">
            <a:avLst>
              <a:gd name="adj1" fmla="val -14916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E3065DA-0AEE-D9E0-A133-E2A172B668B0}"/>
              </a:ext>
            </a:extLst>
          </p:cNvPr>
          <p:cNvSpPr txBox="1"/>
          <p:nvPr/>
        </p:nvSpPr>
        <p:spPr>
          <a:xfrm>
            <a:off x="8727088" y="3357370"/>
            <a:ext cx="7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put()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8147192-DF22-16DE-7689-152869ADC606}"/>
              </a:ext>
            </a:extLst>
          </p:cNvPr>
          <p:cNvSpPr/>
          <p:nvPr/>
        </p:nvSpPr>
        <p:spPr bwMode="auto">
          <a:xfrm>
            <a:off x="5063352" y="4477944"/>
            <a:ext cx="2155633" cy="332847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newBuffer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E6902A-7C65-B5A5-DE46-B1930E3DE789}"/>
              </a:ext>
            </a:extLst>
          </p:cNvPr>
          <p:cNvSpPr txBox="1"/>
          <p:nvPr/>
        </p:nvSpPr>
        <p:spPr>
          <a:xfrm>
            <a:off x="6377984" y="4475273"/>
            <a:ext cx="73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Addr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B5C0148D-78DA-6E83-7BAB-8E33FB216AB1}"/>
              </a:ext>
            </a:extLst>
          </p:cNvPr>
          <p:cNvCxnSpPr>
            <a:cxnSpLocks/>
            <a:stCxn id="43" idx="3"/>
            <a:endCxn id="31" idx="3"/>
          </p:cNvCxnSpPr>
          <p:nvPr/>
        </p:nvCxnSpPr>
        <p:spPr>
          <a:xfrm>
            <a:off x="7112453" y="4659939"/>
            <a:ext cx="249750" cy="562583"/>
          </a:xfrm>
          <a:prstGeom prst="curvedConnector3">
            <a:avLst>
              <a:gd name="adj1" fmla="val 191532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E129C97-E8FC-588A-491C-BE406A598038}"/>
              </a:ext>
            </a:extLst>
          </p:cNvPr>
          <p:cNvSpPr txBox="1"/>
          <p:nvPr/>
        </p:nvSpPr>
        <p:spPr>
          <a:xfrm>
            <a:off x="7711988" y="4800082"/>
            <a:ext cx="7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get()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1EBB744-3BC1-76EE-46F8-AC8413C5208D}"/>
              </a:ext>
            </a:extLst>
          </p:cNvPr>
          <p:cNvCxnSpPr>
            <a:cxnSpLocks/>
            <a:stCxn id="36" idx="1"/>
            <a:endCxn id="28" idx="3"/>
          </p:cNvCxnSpPr>
          <p:nvPr/>
        </p:nvCxnSpPr>
        <p:spPr>
          <a:xfrm rot="10800000">
            <a:off x="2978313" y="5152887"/>
            <a:ext cx="2058355" cy="653198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93DDBD3-56E1-BAC2-4497-BC450837CE1C}"/>
              </a:ext>
            </a:extLst>
          </p:cNvPr>
          <p:cNvSpPr txBox="1"/>
          <p:nvPr/>
        </p:nvSpPr>
        <p:spPr>
          <a:xfrm>
            <a:off x="4244855" y="5283426"/>
            <a:ext cx="7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put()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39" grpId="0"/>
      <p:bldP spid="41" grpId="0"/>
      <p:bldP spid="42" grpId="0" animBg="1"/>
      <p:bldP spid="43" grpId="0"/>
      <p:bldP spid="45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62615-0BEC-174F-8BCE-5EC27B0C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Instrumented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E13F3-E9C7-73C2-2298-747C7281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9" y="1451430"/>
            <a:ext cx="10847978" cy="4728708"/>
          </a:xfrm>
        </p:spPr>
        <p:txBody>
          <a:bodyPr/>
          <a:lstStyle/>
          <a:p>
            <a:r>
              <a:rPr lang="en-US" altLang="zh-CN" dirty="0"/>
              <a:t> We inspect JRE source code and finally instrument 23 native methods.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85F3C-1E8D-E79E-2465-333CC39A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6F92E0-5498-98E5-71E8-E60388D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80576"/>
              </p:ext>
            </p:extLst>
          </p:nvPr>
        </p:nvGraphicFramePr>
        <p:xfrm>
          <a:off x="3442920" y="1880849"/>
          <a:ext cx="4987635" cy="48406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38762">
                  <a:extLst>
                    <a:ext uri="{9D8B030D-6E8A-4147-A177-3AD203B41FA5}">
                      <a16:colId xmlns:a16="http://schemas.microsoft.com/office/drawing/2014/main" val="4021142893"/>
                    </a:ext>
                  </a:extLst>
                </a:gridCol>
                <a:gridCol w="1948873">
                  <a:extLst>
                    <a:ext uri="{9D8B030D-6E8A-4147-A177-3AD203B41FA5}">
                      <a16:colId xmlns:a16="http://schemas.microsoft.com/office/drawing/2014/main" val="3660397480"/>
                    </a:ext>
                  </a:extLst>
                </a:gridCol>
              </a:tblGrid>
              <a:tr h="3457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Class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Native method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7970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SocketInputStream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socketRead0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8539"/>
                  </a:ext>
                </a:extLst>
              </a:tr>
              <a:tr h="345759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SocketOutputStream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socketWrite0</a:t>
                      </a:r>
                      <a:endParaRPr lang="en-US" altLang="zh-CN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35218"/>
                  </a:ext>
                </a:extLst>
              </a:tr>
              <a:tr h="345759">
                <a:tc rowSpan="3">
                  <a:txBody>
                    <a:bodyPr/>
                    <a:lstStyle/>
                    <a:p>
                      <a:r>
                        <a:rPr lang="en-US" altLang="zh-CN" sz="1600" dirty="0" err="1"/>
                        <a:t>PlainDatagramSocketImpl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send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2454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receive0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09457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peek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70024"/>
                  </a:ext>
                </a:extLst>
              </a:tr>
              <a:tr h="345759">
                <a:tc rowSpan="4">
                  <a:txBody>
                    <a:bodyPr/>
                    <a:lstStyle/>
                    <a:p>
                      <a:r>
                        <a:rPr lang="en-US" altLang="zh-CN" sz="1600" dirty="0" err="1"/>
                        <a:t>FileDispatcherImpl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14297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readv0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56864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59247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writev0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606"/>
                  </a:ext>
                </a:extLst>
              </a:tr>
              <a:tr h="345759">
                <a:tc rowSpan="4">
                  <a:txBody>
                    <a:bodyPr/>
                    <a:lstStyle/>
                    <a:p>
                      <a:r>
                        <a:rPr lang="en-US" altLang="zh-CN" sz="1600" dirty="0" err="1"/>
                        <a:t>DatagramDispatcher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64133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readv0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49052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80166"/>
                  </a:ext>
                </a:extLst>
              </a:tr>
              <a:tr h="345759">
                <a:tc vMerge="1">
                  <a:txBody>
                    <a:bodyPr/>
                    <a:lstStyle/>
                    <a:p>
                      <a:endParaRPr lang="zh-CN" alt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writev0</a:t>
                      </a:r>
                      <a:endParaRPr lang="zh-CN" altLang="en-US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E992E-F108-90CF-9117-2F44BEC9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taint tracking (DTA)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DA01E-5627-342A-B5E4-28DC7EA05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 data can be set as the </a:t>
            </a:r>
            <a:r>
              <a:rPr lang="en-US" altLang="zh-CN" dirty="0">
                <a:solidFill>
                  <a:srgbClr val="C00000"/>
                </a:solidFill>
              </a:rPr>
              <a:t>taint source point </a:t>
            </a:r>
            <a:r>
              <a:rPr lang="en-US" altLang="zh-CN" dirty="0"/>
              <a:t>to be tainted.</a:t>
            </a:r>
          </a:p>
          <a:p>
            <a:r>
              <a:rPr lang="en-US" altLang="zh-CN" dirty="0"/>
              <a:t>Any program point can be set as the </a:t>
            </a:r>
            <a:r>
              <a:rPr lang="en-US" altLang="zh-CN" dirty="0">
                <a:solidFill>
                  <a:srgbClr val="C00000"/>
                </a:solidFill>
              </a:rPr>
              <a:t>taint sink point </a:t>
            </a:r>
            <a:r>
              <a:rPr lang="en-US" altLang="zh-CN" dirty="0"/>
              <a:t>to check whether a data is tainted.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880B5-57E9-C247-62EA-4760117B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C7EAD5-37AC-0BDF-D878-E8ED7713587F}"/>
              </a:ext>
            </a:extLst>
          </p:cNvPr>
          <p:cNvSpPr/>
          <p:nvPr/>
        </p:nvSpPr>
        <p:spPr bwMode="auto">
          <a:xfrm>
            <a:off x="4602775" y="3552110"/>
            <a:ext cx="2521258" cy="2104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2000" b="1" dirty="0">
                <a:solidFill>
                  <a:schemeClr val="bg1"/>
                </a:solidFill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Program</a:t>
            </a:r>
            <a:endParaRPr kumimoji="0" lang="zh-CN" altLang="en-US" sz="2000" b="1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59F1F8-91EC-E169-5DEF-FFEFB2D7391F}"/>
              </a:ext>
            </a:extLst>
          </p:cNvPr>
          <p:cNvCxnSpPr/>
          <p:nvPr/>
        </p:nvCxnSpPr>
        <p:spPr bwMode="auto">
          <a:xfrm>
            <a:off x="2587974" y="3981199"/>
            <a:ext cx="2014801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D9AE9DE-434B-93EE-B1BE-E3305BA2936A}"/>
              </a:ext>
            </a:extLst>
          </p:cNvPr>
          <p:cNvCxnSpPr/>
          <p:nvPr/>
        </p:nvCxnSpPr>
        <p:spPr bwMode="auto">
          <a:xfrm>
            <a:off x="2587974" y="4604115"/>
            <a:ext cx="2014801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05B980-E219-4E4F-0F41-940E8B6B38E9}"/>
              </a:ext>
            </a:extLst>
          </p:cNvPr>
          <p:cNvCxnSpPr/>
          <p:nvPr/>
        </p:nvCxnSpPr>
        <p:spPr bwMode="auto">
          <a:xfrm>
            <a:off x="2587974" y="5216675"/>
            <a:ext cx="20148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F7E2133-C747-6D7A-35F2-FFBA6D4C5EF1}"/>
              </a:ext>
            </a:extLst>
          </p:cNvPr>
          <p:cNvCxnSpPr/>
          <p:nvPr/>
        </p:nvCxnSpPr>
        <p:spPr bwMode="auto">
          <a:xfrm>
            <a:off x="7124033" y="3981199"/>
            <a:ext cx="201480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18CE99-EDE8-7A96-A7A3-06D2A2663763}"/>
              </a:ext>
            </a:extLst>
          </p:cNvPr>
          <p:cNvCxnSpPr/>
          <p:nvPr/>
        </p:nvCxnSpPr>
        <p:spPr bwMode="auto">
          <a:xfrm>
            <a:off x="7124033" y="4604115"/>
            <a:ext cx="2014801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A5E359-5A89-B2BA-DEDF-ABA4ECE11D4A}"/>
              </a:ext>
            </a:extLst>
          </p:cNvPr>
          <p:cNvCxnSpPr/>
          <p:nvPr/>
        </p:nvCxnSpPr>
        <p:spPr bwMode="auto">
          <a:xfrm>
            <a:off x="7124033" y="5216675"/>
            <a:ext cx="2014801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3082F90-C8D9-A52F-CBC2-7DDAA6E8A56A}"/>
              </a:ext>
            </a:extLst>
          </p:cNvPr>
          <p:cNvSpPr txBox="1"/>
          <p:nvPr/>
        </p:nvSpPr>
        <p:spPr>
          <a:xfrm>
            <a:off x="413994" y="4985842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taint(data3)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8CA0F3-726D-471D-066D-246B09CFF4CC}"/>
              </a:ext>
            </a:extLst>
          </p:cNvPr>
          <p:cNvSpPr txBox="1"/>
          <p:nvPr/>
        </p:nvSpPr>
        <p:spPr>
          <a:xfrm>
            <a:off x="413993" y="3750366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data1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E5DD5C-2A7B-BFC2-68B6-867ADE085B59}"/>
              </a:ext>
            </a:extLst>
          </p:cNvPr>
          <p:cNvSpPr txBox="1"/>
          <p:nvPr/>
        </p:nvSpPr>
        <p:spPr>
          <a:xfrm>
            <a:off x="413992" y="4373281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data2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F51058-F1F3-9F76-CF49-72EC5422A381}"/>
              </a:ext>
            </a:extLst>
          </p:cNvPr>
          <p:cNvSpPr txBox="1"/>
          <p:nvPr/>
        </p:nvSpPr>
        <p:spPr>
          <a:xfrm>
            <a:off x="9138834" y="3704847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check(data4)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F612AF-7B4A-6272-69C5-633F8707DFF5}"/>
              </a:ext>
            </a:extLst>
          </p:cNvPr>
          <p:cNvSpPr txBox="1"/>
          <p:nvPr/>
        </p:nvSpPr>
        <p:spPr>
          <a:xfrm>
            <a:off x="9138833" y="4373281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data5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9345DC-545C-A3CA-C967-4E4FD1F8E372}"/>
              </a:ext>
            </a:extLst>
          </p:cNvPr>
          <p:cNvSpPr txBox="1"/>
          <p:nvPr/>
        </p:nvSpPr>
        <p:spPr>
          <a:xfrm>
            <a:off x="9138832" y="4985841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data6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6AA59B-BD93-EC7D-E686-CE613D520C9F}"/>
              </a:ext>
            </a:extLst>
          </p:cNvPr>
          <p:cNvSpPr/>
          <p:nvPr/>
        </p:nvSpPr>
        <p:spPr bwMode="auto">
          <a:xfrm>
            <a:off x="4602773" y="3552111"/>
            <a:ext cx="2521258" cy="2104008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2000" b="1" dirty="0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Program</a:t>
            </a:r>
            <a:endParaRPr kumimoji="0" lang="zh-CN" altLang="en-US" sz="2000" b="1" i="0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AB0260C-F0DD-E36E-2D2F-0FDDDD41AB0F}"/>
              </a:ext>
            </a:extLst>
          </p:cNvPr>
          <p:cNvCxnSpPr/>
          <p:nvPr/>
        </p:nvCxnSpPr>
        <p:spPr bwMode="auto">
          <a:xfrm flipV="1">
            <a:off x="4602773" y="3981200"/>
            <a:ext cx="2521258" cy="1235476"/>
          </a:xfrm>
          <a:prstGeom prst="bentConnector3">
            <a:avLst>
              <a:gd name="adj1" fmla="val 77113"/>
            </a:avLst>
          </a:prstGeom>
          <a:ln w="762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BEBE-AF8C-AEF1-3412-605107BE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DisTA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0EA21-C0A6-64F0-5E5D-BF222864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Mismatched serialized taint length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39A8F-9B69-181C-DA88-9ADEED2C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23F732-3AC1-620A-E359-BCC571B3BA26}"/>
              </a:ext>
            </a:extLst>
          </p:cNvPr>
          <p:cNvSpPr/>
          <p:nvPr/>
        </p:nvSpPr>
        <p:spPr>
          <a:xfrm>
            <a:off x="3238500" y="2260600"/>
            <a:ext cx="5715000" cy="173923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77043D-C3A2-05BB-FA0E-BCDC6ABC963B}"/>
              </a:ext>
            </a:extLst>
          </p:cNvPr>
          <p:cNvSpPr/>
          <p:nvPr/>
        </p:nvSpPr>
        <p:spPr>
          <a:xfrm>
            <a:off x="3238500" y="4461846"/>
            <a:ext cx="5715000" cy="189450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ECA11F-69C6-EF67-FF40-907FEDAFC68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999836"/>
            <a:ext cx="0" cy="46201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B5843D-47C4-CA1A-0848-DEF83390CE53}"/>
              </a:ext>
            </a:extLst>
          </p:cNvPr>
          <p:cNvSpPr txBox="1"/>
          <p:nvPr/>
        </p:nvSpPr>
        <p:spPr>
          <a:xfrm>
            <a:off x="4962135" y="4056580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499DEB-4DCE-8751-28C7-95248C65C300}"/>
              </a:ext>
            </a:extLst>
          </p:cNvPr>
          <p:cNvSpPr/>
          <p:nvPr/>
        </p:nvSpPr>
        <p:spPr bwMode="auto">
          <a:xfrm>
            <a:off x="3387545" y="2689225"/>
            <a:ext cx="5450250" cy="1225540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3465DF-6D94-6097-31A8-48E501F4AD9E}"/>
              </a:ext>
            </a:extLst>
          </p:cNvPr>
          <p:cNvSpPr/>
          <p:nvPr/>
        </p:nvSpPr>
        <p:spPr bwMode="auto">
          <a:xfrm>
            <a:off x="4758652" y="3383889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3B5916-F320-47FC-2B98-646557A7C376}"/>
              </a:ext>
            </a:extLst>
          </p:cNvPr>
          <p:cNvSpPr txBox="1"/>
          <p:nvPr/>
        </p:nvSpPr>
        <p:spPr>
          <a:xfrm>
            <a:off x="3537416" y="3415437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B1FC5D-EB40-2354-7461-9B0C99359FAC}"/>
              </a:ext>
            </a:extLst>
          </p:cNvPr>
          <p:cNvSpPr/>
          <p:nvPr/>
        </p:nvSpPr>
        <p:spPr bwMode="auto">
          <a:xfrm>
            <a:off x="4127933" y="4611076"/>
            <a:ext cx="3936133" cy="1345223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0A8A48-CA77-88A4-98DE-E0B1A80D1A74}"/>
              </a:ext>
            </a:extLst>
          </p:cNvPr>
          <p:cNvSpPr/>
          <p:nvPr/>
        </p:nvSpPr>
        <p:spPr bwMode="auto">
          <a:xfrm>
            <a:off x="5508809" y="4785658"/>
            <a:ext cx="1795602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solidFill>
                  <a:schemeClr val="bg1"/>
                </a:solidFill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Corrupted taint</a:t>
            </a:r>
            <a:endParaRPr lang="zh-CN" altLang="en-US" dirty="0">
              <a:solidFill>
                <a:schemeClr val="bg1"/>
              </a:solidFill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ACB4F5-E034-479B-8216-131FAA2F3D31}"/>
              </a:ext>
            </a:extLst>
          </p:cNvPr>
          <p:cNvSpPr/>
          <p:nvPr/>
        </p:nvSpPr>
        <p:spPr bwMode="auto">
          <a:xfrm>
            <a:off x="4983116" y="4785658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CC896F-CB2A-6C50-9416-0A7535BBE4F6}"/>
              </a:ext>
            </a:extLst>
          </p:cNvPr>
          <p:cNvSpPr txBox="1"/>
          <p:nvPr/>
        </p:nvSpPr>
        <p:spPr>
          <a:xfrm>
            <a:off x="4261215" y="4772890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D87A86-EB8D-FC44-F37C-647AB833139C}"/>
              </a:ext>
            </a:extLst>
          </p:cNvPr>
          <p:cNvSpPr txBox="1"/>
          <p:nvPr/>
        </p:nvSpPr>
        <p:spPr>
          <a:xfrm>
            <a:off x="4999695" y="3037679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17E9B2-DC07-3DEA-DA14-1F2C5CA5711D}"/>
              </a:ext>
            </a:extLst>
          </p:cNvPr>
          <p:cNvSpPr txBox="1"/>
          <p:nvPr/>
        </p:nvSpPr>
        <p:spPr>
          <a:xfrm>
            <a:off x="7170828" y="3014557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526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945FB7-34DD-9E4C-5ACC-7B94A36D4A9E}"/>
              </a:ext>
            </a:extLst>
          </p:cNvPr>
          <p:cNvSpPr txBox="1"/>
          <p:nvPr/>
        </p:nvSpPr>
        <p:spPr>
          <a:xfrm>
            <a:off x="5508809" y="5226982"/>
            <a:ext cx="223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Receive ?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2F75E1-E002-ACC4-E194-03F8B5EE6BAA}"/>
              </a:ext>
            </a:extLst>
          </p:cNvPr>
          <p:cNvSpPr/>
          <p:nvPr/>
        </p:nvSpPr>
        <p:spPr bwMode="auto">
          <a:xfrm>
            <a:off x="4232959" y="3392789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3828BD-C75C-676C-AAAE-C20B45CBBCEA}"/>
              </a:ext>
            </a:extLst>
          </p:cNvPr>
          <p:cNvSpPr/>
          <p:nvPr/>
        </p:nvSpPr>
        <p:spPr bwMode="auto">
          <a:xfrm>
            <a:off x="6932540" y="3388073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Serialized taint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CF543B-B641-D344-2877-90E3BD816214}"/>
              </a:ext>
            </a:extLst>
          </p:cNvPr>
          <p:cNvSpPr/>
          <p:nvPr/>
        </p:nvSpPr>
        <p:spPr bwMode="auto">
          <a:xfrm>
            <a:off x="6406852" y="3388073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3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7BEBE-AF8C-AEF1-3412-605107BE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in DisTA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0EA21-C0A6-64F0-5E5D-BF222864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Large bandwidth usage when transferring repeated taints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39A8F-9B69-181C-DA88-9ADEED2C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1199CE-7A95-0BFA-23B4-31E39B045E98}"/>
              </a:ext>
            </a:extLst>
          </p:cNvPr>
          <p:cNvSpPr/>
          <p:nvPr/>
        </p:nvSpPr>
        <p:spPr>
          <a:xfrm>
            <a:off x="1187115" y="2687282"/>
            <a:ext cx="9817769" cy="1352922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CA8794-1B49-8C50-9949-BEF62A0745AA}"/>
              </a:ext>
            </a:extLst>
          </p:cNvPr>
          <p:cNvSpPr/>
          <p:nvPr/>
        </p:nvSpPr>
        <p:spPr>
          <a:xfrm>
            <a:off x="1187116" y="4502214"/>
            <a:ext cx="9817768" cy="118815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9F5F19-3E11-5D6C-395D-36FF8B2A6E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4040204"/>
            <a:ext cx="0" cy="46201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6B5693A-180B-83F0-B0C4-7694DCC51758}"/>
              </a:ext>
            </a:extLst>
          </p:cNvPr>
          <p:cNvSpPr txBox="1"/>
          <p:nvPr/>
        </p:nvSpPr>
        <p:spPr>
          <a:xfrm>
            <a:off x="4572613" y="4096948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C8C854-7DF8-E15C-A4AD-63822DE7418D}"/>
              </a:ext>
            </a:extLst>
          </p:cNvPr>
          <p:cNvSpPr/>
          <p:nvPr/>
        </p:nvSpPr>
        <p:spPr bwMode="auto">
          <a:xfrm>
            <a:off x="2569206" y="3392545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DEEFAE-119E-99CC-E742-80D3880F2031}"/>
              </a:ext>
            </a:extLst>
          </p:cNvPr>
          <p:cNvSpPr/>
          <p:nvPr/>
        </p:nvSpPr>
        <p:spPr bwMode="auto">
          <a:xfrm>
            <a:off x="4743094" y="3396729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BF8A65-0B67-9D69-8798-10F0300AF496}"/>
              </a:ext>
            </a:extLst>
          </p:cNvPr>
          <p:cNvSpPr/>
          <p:nvPr/>
        </p:nvSpPr>
        <p:spPr bwMode="auto">
          <a:xfrm>
            <a:off x="2043513" y="3401445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2CA00B-9C9B-898E-197D-11F2B773C2A6}"/>
              </a:ext>
            </a:extLst>
          </p:cNvPr>
          <p:cNvSpPr/>
          <p:nvPr/>
        </p:nvSpPr>
        <p:spPr bwMode="auto">
          <a:xfrm>
            <a:off x="4217406" y="3396729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FA862C-82AA-D375-DDFE-3C8DB4E22903}"/>
              </a:ext>
            </a:extLst>
          </p:cNvPr>
          <p:cNvSpPr txBox="1"/>
          <p:nvPr/>
        </p:nvSpPr>
        <p:spPr>
          <a:xfrm>
            <a:off x="1347970" y="3424093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93ECA-5467-DBCA-EFD2-6A63D85EE02D}"/>
              </a:ext>
            </a:extLst>
          </p:cNvPr>
          <p:cNvSpPr txBox="1"/>
          <p:nvPr/>
        </p:nvSpPr>
        <p:spPr>
          <a:xfrm>
            <a:off x="2810249" y="3046335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78FE49-EB66-D449-A054-7F8EC726CC46}"/>
              </a:ext>
            </a:extLst>
          </p:cNvPr>
          <p:cNvSpPr txBox="1"/>
          <p:nvPr/>
        </p:nvSpPr>
        <p:spPr>
          <a:xfrm>
            <a:off x="4981382" y="3023213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3EBF65-198F-0133-DE9F-BBCBA1764E93}"/>
              </a:ext>
            </a:extLst>
          </p:cNvPr>
          <p:cNvSpPr/>
          <p:nvPr/>
        </p:nvSpPr>
        <p:spPr bwMode="auto">
          <a:xfrm>
            <a:off x="6936895" y="3392545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097918-CF07-ED0F-7014-FBDE0ED24695}"/>
              </a:ext>
            </a:extLst>
          </p:cNvPr>
          <p:cNvSpPr/>
          <p:nvPr/>
        </p:nvSpPr>
        <p:spPr bwMode="auto">
          <a:xfrm>
            <a:off x="6411207" y="3392545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b3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E637D26-C0AE-F95D-E56A-AC07CCA741F6}"/>
              </a:ext>
            </a:extLst>
          </p:cNvPr>
          <p:cNvSpPr/>
          <p:nvPr/>
        </p:nvSpPr>
        <p:spPr bwMode="auto">
          <a:xfrm>
            <a:off x="9130438" y="3392545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9BBB9F-53CF-33A4-8885-943DE17E9627}"/>
              </a:ext>
            </a:extLst>
          </p:cNvPr>
          <p:cNvSpPr/>
          <p:nvPr/>
        </p:nvSpPr>
        <p:spPr bwMode="auto">
          <a:xfrm>
            <a:off x="8604750" y="3392545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b4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597D92-4CDB-509D-F091-16765B2AA832}"/>
              </a:ext>
            </a:extLst>
          </p:cNvPr>
          <p:cNvSpPr txBox="1"/>
          <p:nvPr/>
        </p:nvSpPr>
        <p:spPr>
          <a:xfrm>
            <a:off x="7243651" y="3023213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C01E69-479A-03AE-5404-A99D627658B4}"/>
              </a:ext>
            </a:extLst>
          </p:cNvPr>
          <p:cNvSpPr txBox="1"/>
          <p:nvPr/>
        </p:nvSpPr>
        <p:spPr>
          <a:xfrm>
            <a:off x="9368490" y="3023213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B2F532-CA11-4147-8A10-20FDBC2E36E1}"/>
              </a:ext>
            </a:extLst>
          </p:cNvPr>
          <p:cNvSpPr/>
          <p:nvPr/>
        </p:nvSpPr>
        <p:spPr bwMode="auto">
          <a:xfrm>
            <a:off x="2566404" y="4750183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620D29D-AF93-FBB1-522A-30BD0F2F3B3F}"/>
              </a:ext>
            </a:extLst>
          </p:cNvPr>
          <p:cNvSpPr/>
          <p:nvPr/>
        </p:nvSpPr>
        <p:spPr bwMode="auto">
          <a:xfrm>
            <a:off x="4740292" y="4754367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8E120B4-74FF-64D7-A641-7DD6430AC292}"/>
              </a:ext>
            </a:extLst>
          </p:cNvPr>
          <p:cNvSpPr/>
          <p:nvPr/>
        </p:nvSpPr>
        <p:spPr bwMode="auto">
          <a:xfrm>
            <a:off x="2040711" y="4759083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8767AE-BEA5-68BC-7EE8-E24CDA96E485}"/>
              </a:ext>
            </a:extLst>
          </p:cNvPr>
          <p:cNvSpPr/>
          <p:nvPr/>
        </p:nvSpPr>
        <p:spPr bwMode="auto">
          <a:xfrm>
            <a:off x="4214604" y="4754367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8CB62E-378B-B18D-43E4-0204702015EA}"/>
              </a:ext>
            </a:extLst>
          </p:cNvPr>
          <p:cNvSpPr txBox="1"/>
          <p:nvPr/>
        </p:nvSpPr>
        <p:spPr>
          <a:xfrm>
            <a:off x="1345168" y="4781731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8BA0A5-B37E-26A6-8A6C-5663B7C8CA6E}"/>
              </a:ext>
            </a:extLst>
          </p:cNvPr>
          <p:cNvSpPr/>
          <p:nvPr/>
        </p:nvSpPr>
        <p:spPr bwMode="auto">
          <a:xfrm>
            <a:off x="6934093" y="4750183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A94F49-184B-9759-3A49-537EFF0CB709}"/>
              </a:ext>
            </a:extLst>
          </p:cNvPr>
          <p:cNvSpPr/>
          <p:nvPr/>
        </p:nvSpPr>
        <p:spPr bwMode="auto">
          <a:xfrm>
            <a:off x="6408405" y="4750183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b3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821926-3905-D6A6-1566-E63E3F4A3465}"/>
              </a:ext>
            </a:extLst>
          </p:cNvPr>
          <p:cNvSpPr/>
          <p:nvPr/>
        </p:nvSpPr>
        <p:spPr bwMode="auto">
          <a:xfrm>
            <a:off x="9127636" y="4750183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Taint 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227FBC-DA25-3C34-B8EF-954AD167DA66}"/>
              </a:ext>
            </a:extLst>
          </p:cNvPr>
          <p:cNvSpPr/>
          <p:nvPr/>
        </p:nvSpPr>
        <p:spPr bwMode="auto">
          <a:xfrm>
            <a:off x="8601948" y="4750183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b4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C473CE-C4CC-014D-7AB4-AF2554569AD6}"/>
              </a:ext>
            </a:extLst>
          </p:cNvPr>
          <p:cNvSpPr txBox="1"/>
          <p:nvPr/>
        </p:nvSpPr>
        <p:spPr>
          <a:xfrm>
            <a:off x="6170211" y="4070109"/>
            <a:ext cx="137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1028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6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35277-CC87-138D-8D26-60518131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 runtime: taint map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62F48-06AB-14A3-F712-609D9F9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82506-9EF1-6ED7-D4DF-855063934FD7}"/>
              </a:ext>
            </a:extLst>
          </p:cNvPr>
          <p:cNvSpPr/>
          <p:nvPr/>
        </p:nvSpPr>
        <p:spPr>
          <a:xfrm>
            <a:off x="1569399" y="2716723"/>
            <a:ext cx="3914670" cy="163572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32EB61-0D69-44DB-2287-BFA8C968C2E7}"/>
              </a:ext>
            </a:extLst>
          </p:cNvPr>
          <p:cNvSpPr/>
          <p:nvPr/>
        </p:nvSpPr>
        <p:spPr>
          <a:xfrm>
            <a:off x="6224282" y="2716723"/>
            <a:ext cx="3636958" cy="164268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78FF1-83EB-E894-A728-6F014CBC3105}"/>
              </a:ext>
            </a:extLst>
          </p:cNvPr>
          <p:cNvSpPr/>
          <p:nvPr/>
        </p:nvSpPr>
        <p:spPr bwMode="auto">
          <a:xfrm>
            <a:off x="1738919" y="3160402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7BB5B2-9AE2-69E1-995E-B0B1C6D4CB40}"/>
              </a:ext>
            </a:extLst>
          </p:cNvPr>
          <p:cNvSpPr/>
          <p:nvPr/>
        </p:nvSpPr>
        <p:spPr bwMode="auto">
          <a:xfrm>
            <a:off x="1733458" y="3798452"/>
            <a:ext cx="458173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032D751A-BDD1-E977-0B75-C7E3DA63E803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2718949" y="3411380"/>
            <a:ext cx="1104049" cy="2616856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81EA5E4-1A57-C682-4BEC-40596E45E120}"/>
              </a:ext>
            </a:extLst>
          </p:cNvPr>
          <p:cNvSpPr/>
          <p:nvPr/>
        </p:nvSpPr>
        <p:spPr bwMode="auto">
          <a:xfrm>
            <a:off x="2198390" y="3160401"/>
            <a:ext cx="459467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1BC30B-0FC7-7B67-271C-28917AD0E992}"/>
              </a:ext>
            </a:extLst>
          </p:cNvPr>
          <p:cNvSpPr/>
          <p:nvPr/>
        </p:nvSpPr>
        <p:spPr bwMode="auto">
          <a:xfrm>
            <a:off x="2197720" y="3798452"/>
            <a:ext cx="458173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76A443-5B76-CCDF-7898-8EF3FD83EDBE}"/>
              </a:ext>
            </a:extLst>
          </p:cNvPr>
          <p:cNvSpPr/>
          <p:nvPr/>
        </p:nvSpPr>
        <p:spPr bwMode="auto">
          <a:xfrm>
            <a:off x="3360414" y="3635668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B848A9-E701-6ED1-0DF1-0D3C597FED6F}"/>
              </a:ext>
            </a:extLst>
          </p:cNvPr>
          <p:cNvSpPr/>
          <p:nvPr/>
        </p:nvSpPr>
        <p:spPr bwMode="auto">
          <a:xfrm>
            <a:off x="4274235" y="3630014"/>
            <a:ext cx="459467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902CB5-FF73-B7EC-B513-E376C418BDE4}"/>
              </a:ext>
            </a:extLst>
          </p:cNvPr>
          <p:cNvSpPr/>
          <p:nvPr/>
        </p:nvSpPr>
        <p:spPr bwMode="auto">
          <a:xfrm>
            <a:off x="6349599" y="3629152"/>
            <a:ext cx="48104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D55FEA-5FE4-E491-B838-9AD5B44565F5}"/>
              </a:ext>
            </a:extLst>
          </p:cNvPr>
          <p:cNvSpPr/>
          <p:nvPr/>
        </p:nvSpPr>
        <p:spPr bwMode="auto">
          <a:xfrm>
            <a:off x="7423914" y="3154994"/>
            <a:ext cx="48104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B4F0A8-EB19-54D4-BDCB-838FD693FD08}"/>
              </a:ext>
            </a:extLst>
          </p:cNvPr>
          <p:cNvSpPr/>
          <p:nvPr/>
        </p:nvSpPr>
        <p:spPr bwMode="auto">
          <a:xfrm>
            <a:off x="7423914" y="3828854"/>
            <a:ext cx="479689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A6B0E2-CE9C-B07E-C604-27B7A2B37C70}"/>
              </a:ext>
            </a:extLst>
          </p:cNvPr>
          <p:cNvSpPr/>
          <p:nvPr/>
        </p:nvSpPr>
        <p:spPr>
          <a:xfrm>
            <a:off x="4579401" y="4764971"/>
            <a:ext cx="2111990" cy="1013723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06E4AC-E4EF-FE68-33B8-91068510E82A}"/>
              </a:ext>
            </a:extLst>
          </p:cNvPr>
          <p:cNvSpPr/>
          <p:nvPr/>
        </p:nvSpPr>
        <p:spPr bwMode="auto">
          <a:xfrm>
            <a:off x="4841336" y="5123314"/>
            <a:ext cx="31412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48B402-CA39-9896-4DCC-275019321B93}"/>
              </a:ext>
            </a:extLst>
          </p:cNvPr>
          <p:cNvSpPr/>
          <p:nvPr/>
        </p:nvSpPr>
        <p:spPr bwMode="auto">
          <a:xfrm>
            <a:off x="5745338" y="5123314"/>
            <a:ext cx="429427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122116C-8B59-E852-3486-6A820E281E16}"/>
              </a:ext>
            </a:extLst>
          </p:cNvPr>
          <p:cNvCxnSpPr>
            <a:cxnSpLocks/>
            <a:stCxn id="17" idx="1"/>
            <a:endCxn id="38" idx="2"/>
          </p:cNvCxnSpPr>
          <p:nvPr/>
        </p:nvCxnSpPr>
        <p:spPr>
          <a:xfrm rot="10800000">
            <a:off x="4045637" y="3999475"/>
            <a:ext cx="533764" cy="1272359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537E0F4-B9BC-448B-BB03-1CFE568CA25A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2519234" y="2979154"/>
            <a:ext cx="290600" cy="1391759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1BED7D6-F372-3924-0D6E-631DFA5E1ACE}"/>
              </a:ext>
            </a:extLst>
          </p:cNvPr>
          <p:cNvSpPr/>
          <p:nvPr/>
        </p:nvSpPr>
        <p:spPr>
          <a:xfrm>
            <a:off x="3757861" y="2863179"/>
            <a:ext cx="1477591" cy="340649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Local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50FE0A8A-2BB4-362C-4EEA-FE899D9DF654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6691391" y="4198186"/>
            <a:ext cx="972368" cy="1073647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0512C575-BDDC-743E-1A5F-52803845AB3F}"/>
              </a:ext>
            </a:extLst>
          </p:cNvPr>
          <p:cNvCxnSpPr>
            <a:cxnSpLocks/>
            <a:stCxn id="38" idx="0"/>
            <a:endCxn id="22" idx="2"/>
          </p:cNvCxnSpPr>
          <p:nvPr/>
        </p:nvCxnSpPr>
        <p:spPr>
          <a:xfrm rot="5400000" flipH="1" flipV="1">
            <a:off x="4057990" y="3191475"/>
            <a:ext cx="426314" cy="451020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A8CF0069-3490-32D2-D6A1-220D936D2E9D}"/>
              </a:ext>
            </a:extLst>
          </p:cNvPr>
          <p:cNvCxnSpPr>
            <a:cxnSpLocks/>
            <a:stCxn id="22" idx="2"/>
            <a:endCxn id="39" idx="0"/>
          </p:cNvCxnSpPr>
          <p:nvPr/>
        </p:nvCxnSpPr>
        <p:spPr>
          <a:xfrm rot="16200000" flipH="1">
            <a:off x="4514669" y="3185815"/>
            <a:ext cx="430438" cy="466463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0F452F4-AB83-2653-A683-934970316466}"/>
              </a:ext>
            </a:extLst>
          </p:cNvPr>
          <p:cNvSpPr/>
          <p:nvPr/>
        </p:nvSpPr>
        <p:spPr>
          <a:xfrm>
            <a:off x="8213043" y="2836555"/>
            <a:ext cx="1531731" cy="39389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Local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11A97AF-B76A-475D-8E1E-64CB4AC6FF90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rot="5400000">
            <a:off x="6244607" y="4445268"/>
            <a:ext cx="1273349" cy="379780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20FFF56C-C9C0-8F6C-4B77-FA981F5D8BCF}"/>
              </a:ext>
            </a:extLst>
          </p:cNvPr>
          <p:cNvCxnSpPr>
            <a:cxnSpLocks/>
            <a:stCxn id="16" idx="3"/>
            <a:endCxn id="26" idx="2"/>
          </p:cNvCxnSpPr>
          <p:nvPr/>
        </p:nvCxnSpPr>
        <p:spPr>
          <a:xfrm flipV="1">
            <a:off x="7903603" y="3230451"/>
            <a:ext cx="1075306" cy="783069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1CC37CB-AC9B-9F0C-38BB-527F8D3CFEFD}"/>
              </a:ext>
            </a:extLst>
          </p:cNvPr>
          <p:cNvSpPr txBox="1"/>
          <p:nvPr/>
        </p:nvSpPr>
        <p:spPr>
          <a:xfrm>
            <a:off x="4958804" y="5445324"/>
            <a:ext cx="13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 Map</a:t>
            </a:r>
            <a:endParaRPr lang="zh-CN" altLang="en-US" b="1" i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2F78C20-5884-121E-BD56-CD246C7E3131}"/>
              </a:ext>
            </a:extLst>
          </p:cNvPr>
          <p:cNvSpPr/>
          <p:nvPr/>
        </p:nvSpPr>
        <p:spPr>
          <a:xfrm>
            <a:off x="5355335" y="3670550"/>
            <a:ext cx="897934" cy="2724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742EF9-1BAE-4BB2-7897-3E00144AD78B}"/>
              </a:ext>
            </a:extLst>
          </p:cNvPr>
          <p:cNvSpPr txBox="1"/>
          <p:nvPr/>
        </p:nvSpPr>
        <p:spPr>
          <a:xfrm>
            <a:off x="1445919" y="4992943"/>
            <a:ext cx="176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① </a:t>
            </a:r>
            <a:r>
              <a:rPr lang="en-US" altLang="zh-CN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Request GID</a:t>
            </a:r>
            <a:endParaRPr lang="zh-CN" altLang="en-US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102A28-15F7-2F39-EF88-E10466AC9989}"/>
              </a:ext>
            </a:extLst>
          </p:cNvPr>
          <p:cNvSpPr txBox="1"/>
          <p:nvPr/>
        </p:nvSpPr>
        <p:spPr>
          <a:xfrm>
            <a:off x="2615779" y="3173601"/>
            <a:ext cx="157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② </a:t>
            </a:r>
            <a:r>
              <a:rPr lang="en-US" altLang="zh-CN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Store GID</a:t>
            </a:r>
            <a:endParaRPr lang="zh-CN" altLang="en-US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00A03F7-84DA-77B7-455B-B13F3F9E5212}"/>
              </a:ext>
            </a:extLst>
          </p:cNvPr>
          <p:cNvSpPr txBox="1"/>
          <p:nvPr/>
        </p:nvSpPr>
        <p:spPr>
          <a:xfrm>
            <a:off x="5142201" y="3904359"/>
            <a:ext cx="142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③ </a:t>
            </a:r>
            <a:r>
              <a:rPr lang="en-US" altLang="zh-CN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BCF56EE-E3E8-4D4D-123B-A1C89F154AE9}"/>
              </a:ext>
            </a:extLst>
          </p:cNvPr>
          <p:cNvSpPr txBox="1"/>
          <p:nvPr/>
        </p:nvSpPr>
        <p:spPr>
          <a:xfrm>
            <a:off x="7526169" y="4872046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④ </a:t>
            </a:r>
            <a:r>
              <a:rPr lang="en-US" altLang="zh-CN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Request Taint</a:t>
            </a:r>
            <a:endParaRPr lang="zh-CN" altLang="en-US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B4E448B-D241-35C4-37BC-742CFE4E5DEF}"/>
              </a:ext>
            </a:extLst>
          </p:cNvPr>
          <p:cNvSpPr txBox="1"/>
          <p:nvPr/>
        </p:nvSpPr>
        <p:spPr>
          <a:xfrm>
            <a:off x="8290333" y="3847101"/>
            <a:ext cx="173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⑤ </a:t>
            </a:r>
            <a:r>
              <a:rPr lang="en-US" altLang="zh-CN" b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Store Taint</a:t>
            </a:r>
            <a:endParaRPr lang="zh-CN" altLang="en-US" b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246B77D-A8D2-1665-C66D-25F563935AE7}"/>
              </a:ext>
            </a:extLst>
          </p:cNvPr>
          <p:cNvSpPr txBox="1"/>
          <p:nvPr/>
        </p:nvSpPr>
        <p:spPr>
          <a:xfrm>
            <a:off x="4618827" y="4754542"/>
            <a:ext cx="73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GID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3BDFEE-21BE-83F0-6FD3-A1D737D55662}"/>
              </a:ext>
            </a:extLst>
          </p:cNvPr>
          <p:cNvSpPr txBox="1"/>
          <p:nvPr/>
        </p:nvSpPr>
        <p:spPr>
          <a:xfrm>
            <a:off x="5223888" y="4744780"/>
            <a:ext cx="15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Global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B8B319C-C460-CCFD-2C33-4D2A0556C22E}"/>
              </a:ext>
            </a:extLst>
          </p:cNvPr>
          <p:cNvSpPr/>
          <p:nvPr/>
        </p:nvSpPr>
        <p:spPr bwMode="auto">
          <a:xfrm>
            <a:off x="3815901" y="3630142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31542BF-36EE-4E07-72EA-48B486C20318}"/>
              </a:ext>
            </a:extLst>
          </p:cNvPr>
          <p:cNvSpPr/>
          <p:nvPr/>
        </p:nvSpPr>
        <p:spPr bwMode="auto">
          <a:xfrm>
            <a:off x="4733384" y="3634266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16898B3-72E4-9F79-8540-713C31500881}"/>
              </a:ext>
            </a:extLst>
          </p:cNvPr>
          <p:cNvSpPr/>
          <p:nvPr/>
        </p:nvSpPr>
        <p:spPr bwMode="auto">
          <a:xfrm>
            <a:off x="6830647" y="3629152"/>
            <a:ext cx="48104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6" grpId="0" animBg="1"/>
      <p:bldP spid="29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15AC-690B-3D4C-CEC9-EF17CAAD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 runtime: taint map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FCEEE779-82D2-408F-09D6-182C4E2E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Taint map makes the transferred data packets in the fixed length.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3135F-FB72-2DE7-B872-FE1C58D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F71E53-015A-F57E-4147-7917D8886118}"/>
              </a:ext>
            </a:extLst>
          </p:cNvPr>
          <p:cNvSpPr/>
          <p:nvPr/>
        </p:nvSpPr>
        <p:spPr>
          <a:xfrm>
            <a:off x="3057525" y="2260600"/>
            <a:ext cx="5715000" cy="173923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BD4F8B-DD67-F922-060E-E4ABA9B0D7E3}"/>
              </a:ext>
            </a:extLst>
          </p:cNvPr>
          <p:cNvSpPr/>
          <p:nvPr/>
        </p:nvSpPr>
        <p:spPr>
          <a:xfrm>
            <a:off x="3057525" y="4461846"/>
            <a:ext cx="5715000" cy="189450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54A5D34-CA02-C7E7-4D8D-0C37DA26A18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15025" y="3999836"/>
            <a:ext cx="0" cy="462010"/>
          </a:xfrm>
          <a:prstGeom prst="straightConnector1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92009F6-1207-3FA8-A7E0-ECF879AE40E2}"/>
              </a:ext>
            </a:extLst>
          </p:cNvPr>
          <p:cNvSpPr txBox="1"/>
          <p:nvPr/>
        </p:nvSpPr>
        <p:spPr>
          <a:xfrm>
            <a:off x="4781160" y="4056580"/>
            <a:ext cx="10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Transfer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860FB-526C-FE76-F060-BAD58CF02FF9}"/>
              </a:ext>
            </a:extLst>
          </p:cNvPr>
          <p:cNvSpPr/>
          <p:nvPr/>
        </p:nvSpPr>
        <p:spPr bwMode="auto">
          <a:xfrm>
            <a:off x="3206570" y="2689225"/>
            <a:ext cx="5450250" cy="1225540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74AD8D-109D-1196-2D0C-2FEA0E3FA1EA}"/>
              </a:ext>
            </a:extLst>
          </p:cNvPr>
          <p:cNvSpPr/>
          <p:nvPr/>
        </p:nvSpPr>
        <p:spPr bwMode="auto">
          <a:xfrm>
            <a:off x="4577677" y="3383889"/>
            <a:ext cx="1647058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BAEE45-4DD5-30BE-A84D-3583FAA9A266}"/>
              </a:ext>
            </a:extLst>
          </p:cNvPr>
          <p:cNvSpPr/>
          <p:nvPr/>
        </p:nvSpPr>
        <p:spPr bwMode="auto">
          <a:xfrm>
            <a:off x="6751565" y="3388073"/>
            <a:ext cx="1670915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BC6E9F-D2CC-DBD2-961C-1913F57CD953}"/>
              </a:ext>
            </a:extLst>
          </p:cNvPr>
          <p:cNvSpPr/>
          <p:nvPr/>
        </p:nvSpPr>
        <p:spPr bwMode="auto">
          <a:xfrm>
            <a:off x="4051984" y="3392789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83BAF8-95E5-9E3C-2F5C-9395234BBB84}"/>
              </a:ext>
            </a:extLst>
          </p:cNvPr>
          <p:cNvSpPr/>
          <p:nvPr/>
        </p:nvSpPr>
        <p:spPr bwMode="auto">
          <a:xfrm>
            <a:off x="6225877" y="3388073"/>
            <a:ext cx="52568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6A75C3-A09C-E2DD-998F-6FD58AF73280}"/>
              </a:ext>
            </a:extLst>
          </p:cNvPr>
          <p:cNvSpPr txBox="1"/>
          <p:nvPr/>
        </p:nvSpPr>
        <p:spPr>
          <a:xfrm>
            <a:off x="3356441" y="3415437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9B78D1-3AD8-24D8-4A4C-12B9C7B64070}"/>
              </a:ext>
            </a:extLst>
          </p:cNvPr>
          <p:cNvSpPr/>
          <p:nvPr/>
        </p:nvSpPr>
        <p:spPr bwMode="auto">
          <a:xfrm>
            <a:off x="3946958" y="4611076"/>
            <a:ext cx="3936133" cy="1345223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Packet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1C7726-F35F-AE15-B99D-ABF5BADD04BC}"/>
              </a:ext>
            </a:extLst>
          </p:cNvPr>
          <p:cNvSpPr/>
          <p:nvPr/>
        </p:nvSpPr>
        <p:spPr bwMode="auto">
          <a:xfrm>
            <a:off x="5327834" y="4785658"/>
            <a:ext cx="1795602" cy="369332"/>
          </a:xfrm>
          <a:prstGeom prst="rect">
            <a:avLst/>
          </a:prstGeom>
          <a:solidFill>
            <a:srgbClr val="99DFF9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A5A141-5A69-2D43-B07E-E12392E517A7}"/>
              </a:ext>
            </a:extLst>
          </p:cNvPr>
          <p:cNvSpPr/>
          <p:nvPr/>
        </p:nvSpPr>
        <p:spPr bwMode="auto">
          <a:xfrm>
            <a:off x="4802141" y="4785658"/>
            <a:ext cx="525693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501116-01BF-CD86-B872-F4D060682E70}"/>
              </a:ext>
            </a:extLst>
          </p:cNvPr>
          <p:cNvSpPr txBox="1"/>
          <p:nvPr/>
        </p:nvSpPr>
        <p:spPr>
          <a:xfrm>
            <a:off x="4080240" y="4772890"/>
            <a:ext cx="97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Data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567620-CFD2-BA44-7B7D-653BAC4CF255}"/>
              </a:ext>
            </a:extLst>
          </p:cNvPr>
          <p:cNvSpPr txBox="1"/>
          <p:nvPr/>
        </p:nvSpPr>
        <p:spPr>
          <a:xfrm>
            <a:off x="4855994" y="3027265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4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746477-6175-CF80-C0D0-A10AF4392065}"/>
              </a:ext>
            </a:extLst>
          </p:cNvPr>
          <p:cNvSpPr txBox="1"/>
          <p:nvPr/>
        </p:nvSpPr>
        <p:spPr>
          <a:xfrm>
            <a:off x="7047134" y="3027265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4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371360-E992-150E-E997-E547C3F460C8}"/>
              </a:ext>
            </a:extLst>
          </p:cNvPr>
          <p:cNvSpPr txBox="1"/>
          <p:nvPr/>
        </p:nvSpPr>
        <p:spPr>
          <a:xfrm>
            <a:off x="5461849" y="5190924"/>
            <a:ext cx="152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4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1E3E7-1D25-680E-1953-8B98F97B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 runtime: taint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89D72-0FA3-EFE9-422A-5CE12D3B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Taint map reduces the bandwidth usage for repeated taints.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3C4C1-70CA-63B2-CB16-4716D7F6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8E0908-3B1A-651B-D874-EF9874341E96}"/>
              </a:ext>
            </a:extLst>
          </p:cNvPr>
          <p:cNvSpPr/>
          <p:nvPr/>
        </p:nvSpPr>
        <p:spPr>
          <a:xfrm>
            <a:off x="755651" y="2459548"/>
            <a:ext cx="4728418" cy="1635726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Node 1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3577E3-C1F3-7192-9124-C33BFB048F56}"/>
              </a:ext>
            </a:extLst>
          </p:cNvPr>
          <p:cNvSpPr/>
          <p:nvPr/>
        </p:nvSpPr>
        <p:spPr>
          <a:xfrm>
            <a:off x="6224281" y="2459548"/>
            <a:ext cx="5199369" cy="164268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  <a:latin typeface="Linux Biolinum" panose="02000503000000000000" pitchFamily="2" charset="0"/>
                <a:cs typeface="Linux Biolinum" panose="02000503000000000000" pitchFamily="2" charset="0"/>
              </a:rPr>
              <a:t>Node 2</a:t>
            </a:r>
            <a:endParaRPr lang="zh-CN" altLang="en-US" b="1" i="1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B0B2D3F1-A6D6-9557-6F49-3BBB4234BA1E}"/>
              </a:ext>
            </a:extLst>
          </p:cNvPr>
          <p:cNvCxnSpPr>
            <a:cxnSpLocks/>
            <a:stCxn id="32" idx="2"/>
            <a:endCxn id="12" idx="1"/>
          </p:cNvCxnSpPr>
          <p:nvPr/>
        </p:nvCxnSpPr>
        <p:spPr>
          <a:xfrm rot="16200000" flipH="1">
            <a:off x="2062531" y="3036309"/>
            <a:ext cx="1569324" cy="3348654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944A14A-2EC8-E84C-1527-AC25CCDD1020}"/>
              </a:ext>
            </a:extLst>
          </p:cNvPr>
          <p:cNvSpPr/>
          <p:nvPr/>
        </p:nvSpPr>
        <p:spPr bwMode="auto">
          <a:xfrm>
            <a:off x="3360414" y="3378493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EBC004-941A-7FD3-B68C-56F8E829EE89}"/>
              </a:ext>
            </a:extLst>
          </p:cNvPr>
          <p:cNvSpPr/>
          <p:nvPr/>
        </p:nvSpPr>
        <p:spPr bwMode="auto">
          <a:xfrm>
            <a:off x="4274235" y="3372839"/>
            <a:ext cx="459467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F362AE-0900-25A6-5866-1E51A57B8266}"/>
              </a:ext>
            </a:extLst>
          </p:cNvPr>
          <p:cNvSpPr/>
          <p:nvPr/>
        </p:nvSpPr>
        <p:spPr bwMode="auto">
          <a:xfrm>
            <a:off x="8587281" y="2861971"/>
            <a:ext cx="481048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604502-816C-750B-6524-6867F43AC14C}"/>
              </a:ext>
            </a:extLst>
          </p:cNvPr>
          <p:cNvSpPr/>
          <p:nvPr/>
        </p:nvSpPr>
        <p:spPr bwMode="auto">
          <a:xfrm>
            <a:off x="8599161" y="3560068"/>
            <a:ext cx="479689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D09169-40FF-5F7C-F14F-C44184727996}"/>
              </a:ext>
            </a:extLst>
          </p:cNvPr>
          <p:cNvSpPr/>
          <p:nvPr/>
        </p:nvSpPr>
        <p:spPr>
          <a:xfrm>
            <a:off x="4521520" y="4988436"/>
            <a:ext cx="2111990" cy="1013723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65A795-61E3-511D-D7AD-924E244107F7}"/>
              </a:ext>
            </a:extLst>
          </p:cNvPr>
          <p:cNvSpPr/>
          <p:nvPr/>
        </p:nvSpPr>
        <p:spPr bwMode="auto">
          <a:xfrm>
            <a:off x="4783455" y="5346779"/>
            <a:ext cx="31412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DD4C93-3163-AAE5-0283-93FA4093042F}"/>
              </a:ext>
            </a:extLst>
          </p:cNvPr>
          <p:cNvSpPr/>
          <p:nvPr/>
        </p:nvSpPr>
        <p:spPr bwMode="auto">
          <a:xfrm>
            <a:off x="5687457" y="5346779"/>
            <a:ext cx="429427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378F70C-A0ED-22E1-0EA7-0FB087488E9F}"/>
              </a:ext>
            </a:extLst>
          </p:cNvPr>
          <p:cNvCxnSpPr>
            <a:cxnSpLocks/>
            <a:stCxn id="12" idx="1"/>
            <a:endCxn id="28" idx="2"/>
          </p:cNvCxnSpPr>
          <p:nvPr/>
        </p:nvCxnSpPr>
        <p:spPr>
          <a:xfrm rot="10800000">
            <a:off x="4045638" y="3742300"/>
            <a:ext cx="475883" cy="1752999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69377C5-4DA3-5F13-7DE3-67B2AF2FB781}"/>
              </a:ext>
            </a:extLst>
          </p:cNvPr>
          <p:cNvCxnSpPr>
            <a:cxnSpLocks/>
            <a:stCxn id="31" idx="2"/>
            <a:endCxn id="8" idx="1"/>
          </p:cNvCxnSpPr>
          <p:nvPr/>
        </p:nvCxnSpPr>
        <p:spPr>
          <a:xfrm rot="16200000" flipH="1">
            <a:off x="2132078" y="2334822"/>
            <a:ext cx="275235" cy="2181438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AE6237F-CB60-6573-722B-AE1BF9DAFA81}"/>
              </a:ext>
            </a:extLst>
          </p:cNvPr>
          <p:cNvSpPr/>
          <p:nvPr/>
        </p:nvSpPr>
        <p:spPr>
          <a:xfrm>
            <a:off x="3757861" y="2606004"/>
            <a:ext cx="1477591" cy="340649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Local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76811B1-5AEE-B97D-F108-2A56B643B085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6633510" y="3929400"/>
            <a:ext cx="2205496" cy="1565898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1F39E43-A2A1-9815-6981-713DE789A2B9}"/>
              </a:ext>
            </a:extLst>
          </p:cNvPr>
          <p:cNvCxnSpPr>
            <a:cxnSpLocks/>
            <a:stCxn id="28" idx="0"/>
            <a:endCxn id="17" idx="2"/>
          </p:cNvCxnSpPr>
          <p:nvPr/>
        </p:nvCxnSpPr>
        <p:spPr>
          <a:xfrm rot="5400000" flipH="1" flipV="1">
            <a:off x="4057990" y="2934300"/>
            <a:ext cx="426314" cy="451020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AEB2044-4419-BA95-FDC7-54F284BC1C34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 rot="16200000" flipH="1">
            <a:off x="4514669" y="2928640"/>
            <a:ext cx="430438" cy="466463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61960D6-C2BB-235C-8EE7-E6BC3B4731B0}"/>
              </a:ext>
            </a:extLst>
          </p:cNvPr>
          <p:cNvSpPr/>
          <p:nvPr/>
        </p:nvSpPr>
        <p:spPr>
          <a:xfrm>
            <a:off x="9753490" y="2522516"/>
            <a:ext cx="1531731" cy="393896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Local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F221F0D1-8A75-428F-1806-1443D1C77A5D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5975348" y="4399472"/>
            <a:ext cx="1753989" cy="437663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614D1DB-2B1C-A84F-E4CC-026CC2E746CC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rot="5400000" flipH="1" flipV="1">
            <a:off x="9357353" y="2398065"/>
            <a:ext cx="643656" cy="1680350"/>
          </a:xfrm>
          <a:prstGeom prst="curvedConnector3">
            <a:avLst>
              <a:gd name="adj1" fmla="val 50000"/>
            </a:avLst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8E29A5E-1FCB-B2D9-0137-04162341EA92}"/>
              </a:ext>
            </a:extLst>
          </p:cNvPr>
          <p:cNvSpPr txBox="1"/>
          <p:nvPr/>
        </p:nvSpPr>
        <p:spPr>
          <a:xfrm>
            <a:off x="4900923" y="5668789"/>
            <a:ext cx="139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Taint Map</a:t>
            </a:r>
            <a:endParaRPr lang="zh-CN" altLang="en-US" b="1" i="1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30B390C-5892-F6AD-86BB-C0498993ADE3}"/>
              </a:ext>
            </a:extLst>
          </p:cNvPr>
          <p:cNvSpPr/>
          <p:nvPr/>
        </p:nvSpPr>
        <p:spPr>
          <a:xfrm>
            <a:off x="5355334" y="3413375"/>
            <a:ext cx="936383" cy="2724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C63210-1ED1-059C-3A0B-C8A81F52656A}"/>
              </a:ext>
            </a:extLst>
          </p:cNvPr>
          <p:cNvSpPr txBox="1"/>
          <p:nvPr/>
        </p:nvSpPr>
        <p:spPr>
          <a:xfrm>
            <a:off x="4560946" y="4978007"/>
            <a:ext cx="73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GID</a:t>
            </a:r>
            <a:endParaRPr lang="zh-CN" altLang="en-US" dirty="0"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45EE81-DA61-4417-BBF9-7947260CA533}"/>
              </a:ext>
            </a:extLst>
          </p:cNvPr>
          <p:cNvSpPr txBox="1"/>
          <p:nvPr/>
        </p:nvSpPr>
        <p:spPr>
          <a:xfrm>
            <a:off x="5166007" y="4968245"/>
            <a:ext cx="155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Global Taints</a:t>
            </a:r>
            <a:endParaRPr lang="zh-CN" altLang="en-US" dirty="0">
              <a:solidFill>
                <a:schemeClr val="tx1"/>
              </a:solidFill>
              <a:latin typeface="Linux Biolinum" panose="02000503000000000000" pitchFamily="2" charset="0"/>
              <a:cs typeface="Linux Biolinum" panose="02000503000000000000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45A8E6-D4FF-0BEC-D577-1D8D71D46B43}"/>
              </a:ext>
            </a:extLst>
          </p:cNvPr>
          <p:cNvSpPr/>
          <p:nvPr/>
        </p:nvSpPr>
        <p:spPr bwMode="auto">
          <a:xfrm>
            <a:off x="3815901" y="3372967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6B175B-1F98-47B7-CEB9-C13C68CFF11C}"/>
              </a:ext>
            </a:extLst>
          </p:cNvPr>
          <p:cNvSpPr/>
          <p:nvPr/>
        </p:nvSpPr>
        <p:spPr bwMode="auto">
          <a:xfrm>
            <a:off x="4733384" y="3377091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2DB187E-0E61-5C47-2B4D-51508B4596C8}"/>
              </a:ext>
            </a:extLst>
          </p:cNvPr>
          <p:cNvGrpSpPr/>
          <p:nvPr/>
        </p:nvGrpSpPr>
        <p:grpSpPr>
          <a:xfrm>
            <a:off x="943779" y="2916412"/>
            <a:ext cx="1846988" cy="1012244"/>
            <a:chOff x="943779" y="2916412"/>
            <a:chExt cx="1846988" cy="101224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2EA0B2F-7E44-6AE8-A537-482E046768AE}"/>
                </a:ext>
              </a:extLst>
            </p:cNvPr>
            <p:cNvSpPr/>
            <p:nvPr/>
          </p:nvSpPr>
          <p:spPr bwMode="auto">
            <a:xfrm>
              <a:off x="949240" y="2918592"/>
              <a:ext cx="45947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b1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1A9E74-A1B5-6296-9A17-F82343A35011}"/>
                </a:ext>
              </a:extLst>
            </p:cNvPr>
            <p:cNvSpPr/>
            <p:nvPr/>
          </p:nvSpPr>
          <p:spPr bwMode="auto">
            <a:xfrm>
              <a:off x="943779" y="3556642"/>
              <a:ext cx="458173" cy="369332"/>
            </a:xfrm>
            <a:prstGeom prst="rect">
              <a:avLst/>
            </a:prstGeom>
            <a:solidFill>
              <a:srgbClr val="7FD7F7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t1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92928B-F489-AFAF-72BA-B35897929DE5}"/>
                </a:ext>
              </a:extLst>
            </p:cNvPr>
            <p:cNvSpPr/>
            <p:nvPr/>
          </p:nvSpPr>
          <p:spPr bwMode="auto">
            <a:xfrm>
              <a:off x="1408711" y="2918591"/>
              <a:ext cx="45946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b2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35B3197-EB3B-626B-B1CF-D772AF718977}"/>
                </a:ext>
              </a:extLst>
            </p:cNvPr>
            <p:cNvSpPr/>
            <p:nvPr/>
          </p:nvSpPr>
          <p:spPr bwMode="auto">
            <a:xfrm>
              <a:off x="1408041" y="3556642"/>
              <a:ext cx="458173" cy="369332"/>
            </a:xfrm>
            <a:prstGeom prst="rect">
              <a:avLst/>
            </a:prstGeom>
            <a:solidFill>
              <a:srgbClr val="7FD7F7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t1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4FB878E-F5AE-25AA-A436-1F78768BC3FD}"/>
                </a:ext>
              </a:extLst>
            </p:cNvPr>
            <p:cNvSpPr/>
            <p:nvPr/>
          </p:nvSpPr>
          <p:spPr bwMode="auto">
            <a:xfrm>
              <a:off x="1871829" y="2916413"/>
              <a:ext cx="45947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b3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B7F61-8F6A-8E32-FC98-27C4FC8A64D5}"/>
                </a:ext>
              </a:extLst>
            </p:cNvPr>
            <p:cNvSpPr/>
            <p:nvPr/>
          </p:nvSpPr>
          <p:spPr bwMode="auto">
            <a:xfrm>
              <a:off x="2331300" y="2916412"/>
              <a:ext cx="45946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b4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3FCF4A-3E47-B633-F5C4-76A3B952B6A2}"/>
                </a:ext>
              </a:extLst>
            </p:cNvPr>
            <p:cNvSpPr/>
            <p:nvPr/>
          </p:nvSpPr>
          <p:spPr bwMode="auto">
            <a:xfrm>
              <a:off x="1866214" y="3559324"/>
              <a:ext cx="458173" cy="369332"/>
            </a:xfrm>
            <a:prstGeom prst="rect">
              <a:avLst/>
            </a:prstGeom>
            <a:solidFill>
              <a:srgbClr val="7FD7F7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t1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7DDF424-8A6B-D4CB-714B-67BB240C8BA5}"/>
                </a:ext>
              </a:extLst>
            </p:cNvPr>
            <p:cNvSpPr/>
            <p:nvPr/>
          </p:nvSpPr>
          <p:spPr bwMode="auto">
            <a:xfrm>
              <a:off x="2330476" y="3559324"/>
              <a:ext cx="458173" cy="369332"/>
            </a:xfrm>
            <a:prstGeom prst="rect">
              <a:avLst/>
            </a:prstGeom>
            <a:solidFill>
              <a:srgbClr val="7FD7F7"/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dirty="0">
                  <a:latin typeface="Linux Biolinum" panose="02000503000000000000" pitchFamily="2" charset="0"/>
                  <a:ea typeface="Linux Libertine O" panose="02000503000000000000" pitchFamily="50" charset="0"/>
                  <a:cs typeface="Linux Biolinum" panose="02000503000000000000" pitchFamily="2" charset="0"/>
                </a:rPr>
                <a:t>t1</a:t>
              </a:r>
              <a:endParaRPr lang="zh-CN" altLang="en-US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9272736C-8EEF-1E4A-71F4-AFF9ABE7E3D4}"/>
              </a:ext>
            </a:extLst>
          </p:cNvPr>
          <p:cNvSpPr/>
          <p:nvPr/>
        </p:nvSpPr>
        <p:spPr bwMode="auto">
          <a:xfrm>
            <a:off x="6395102" y="3378493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754C8C4-9EBC-EE90-3A93-27E0291D0FDD}"/>
              </a:ext>
            </a:extLst>
          </p:cNvPr>
          <p:cNvSpPr/>
          <p:nvPr/>
        </p:nvSpPr>
        <p:spPr bwMode="auto">
          <a:xfrm>
            <a:off x="7308923" y="3372839"/>
            <a:ext cx="459467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1B400D-4B06-57A6-E93E-E3846E7E7FA6}"/>
              </a:ext>
            </a:extLst>
          </p:cNvPr>
          <p:cNvSpPr/>
          <p:nvPr/>
        </p:nvSpPr>
        <p:spPr bwMode="auto">
          <a:xfrm>
            <a:off x="6850589" y="3372967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BECCE22-312F-DA22-217C-180FB77DA9A9}"/>
              </a:ext>
            </a:extLst>
          </p:cNvPr>
          <p:cNvSpPr/>
          <p:nvPr/>
        </p:nvSpPr>
        <p:spPr bwMode="auto">
          <a:xfrm>
            <a:off x="7768072" y="3377091"/>
            <a:ext cx="459471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D3659E-FBBB-9A8B-F988-9ECAA44161F6}"/>
              </a:ext>
            </a:extLst>
          </p:cNvPr>
          <p:cNvSpPr txBox="1"/>
          <p:nvPr/>
        </p:nvSpPr>
        <p:spPr>
          <a:xfrm>
            <a:off x="1785556" y="4904796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FA307F-231A-9A2D-21BE-D65BF1AA9E1B}"/>
              </a:ext>
            </a:extLst>
          </p:cNvPr>
          <p:cNvSpPr/>
          <p:nvPr/>
        </p:nvSpPr>
        <p:spPr bwMode="auto">
          <a:xfrm>
            <a:off x="1316704" y="4916985"/>
            <a:ext cx="429427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27251B-CBDD-79D4-8325-A1086A132CE7}"/>
              </a:ext>
            </a:extLst>
          </p:cNvPr>
          <p:cNvSpPr txBox="1"/>
          <p:nvPr/>
        </p:nvSpPr>
        <p:spPr>
          <a:xfrm>
            <a:off x="9023200" y="4891435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256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6A32AC1-250D-DEC5-7C8C-AD453F10F049}"/>
              </a:ext>
            </a:extLst>
          </p:cNvPr>
          <p:cNvSpPr/>
          <p:nvPr/>
        </p:nvSpPr>
        <p:spPr bwMode="auto">
          <a:xfrm>
            <a:off x="8554348" y="4903624"/>
            <a:ext cx="429427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47478C-B30F-967E-2B4A-2AE1315F021C}"/>
              </a:ext>
            </a:extLst>
          </p:cNvPr>
          <p:cNvSpPr/>
          <p:nvPr/>
        </p:nvSpPr>
        <p:spPr bwMode="auto">
          <a:xfrm>
            <a:off x="9061794" y="2861971"/>
            <a:ext cx="459467" cy="369332"/>
          </a:xfrm>
          <a:prstGeom prst="rect">
            <a:avLst/>
          </a:prstGeom>
          <a:noFill/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b2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084456-DA50-7326-BE58-F1042428EDCB}"/>
              </a:ext>
            </a:extLst>
          </p:cNvPr>
          <p:cNvSpPr/>
          <p:nvPr/>
        </p:nvSpPr>
        <p:spPr bwMode="auto">
          <a:xfrm>
            <a:off x="9074607" y="3565976"/>
            <a:ext cx="479689" cy="369332"/>
          </a:xfrm>
          <a:prstGeom prst="rect">
            <a:avLst/>
          </a:prstGeom>
          <a:solidFill>
            <a:srgbClr val="7FD7F7"/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dirty="0">
                <a:latin typeface="Linux Biolinum" panose="02000503000000000000" pitchFamily="2" charset="0"/>
                <a:ea typeface="Linux Libertine O" panose="02000503000000000000" pitchFamily="50" charset="0"/>
                <a:cs typeface="Linux Biolinum" panose="02000503000000000000" pitchFamily="2" charset="0"/>
              </a:rPr>
              <a:t>t1</a:t>
            </a:r>
            <a:endParaRPr lang="zh-CN" altLang="en-US" dirty="0">
              <a:latin typeface="Linux Biolinum" panose="02000503000000000000" pitchFamily="2" charset="0"/>
              <a:ea typeface="Linux Libertine O" panose="02000503000000000000" pitchFamily="50" charset="0"/>
              <a:cs typeface="Linux Biolinum" panose="02000503000000000000" pitchFamily="2" charset="0"/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3A592224-B6C8-0C0B-4F17-663CC2E31F11}"/>
              </a:ext>
            </a:extLst>
          </p:cNvPr>
          <p:cNvCxnSpPr>
            <a:cxnSpLocks/>
            <a:stCxn id="21" idx="2"/>
            <a:endCxn id="48" idx="3"/>
          </p:cNvCxnSpPr>
          <p:nvPr/>
        </p:nvCxnSpPr>
        <p:spPr>
          <a:xfrm rot="5400000">
            <a:off x="9619711" y="2850997"/>
            <a:ext cx="834230" cy="965060"/>
          </a:xfrm>
          <a:prstGeom prst="curvedConnector2">
            <a:avLst/>
          </a:prstGeom>
          <a:ln w="952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034E16A-73A3-C9BF-9B53-B1C67B3E75C4}"/>
              </a:ext>
            </a:extLst>
          </p:cNvPr>
          <p:cNvSpPr txBox="1"/>
          <p:nvPr/>
        </p:nvSpPr>
        <p:spPr>
          <a:xfrm>
            <a:off x="4074278" y="4378251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4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3789754-2565-2E82-05D3-A373AAD87240}"/>
              </a:ext>
            </a:extLst>
          </p:cNvPr>
          <p:cNvSpPr txBox="1"/>
          <p:nvPr/>
        </p:nvSpPr>
        <p:spPr>
          <a:xfrm>
            <a:off x="7038714" y="4378251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4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F58EB94-07C8-A134-6749-6DD049C31A77}"/>
              </a:ext>
            </a:extLst>
          </p:cNvPr>
          <p:cNvSpPr txBox="1"/>
          <p:nvPr/>
        </p:nvSpPr>
        <p:spPr>
          <a:xfrm>
            <a:off x="5401510" y="3863953"/>
            <a:ext cx="11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Bahnschrift" panose="020B0502040204020203" pitchFamily="34" charset="0"/>
              </a:rPr>
              <a:t>20 bytes</a:t>
            </a:r>
            <a:endParaRPr lang="zh-CN" altLang="en-US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0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C550-225F-9786-45BB-B6D6CE15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5EFD9-1AF0-6EE0-51D0-5AB6C316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RQ1(Soundness and precision)</a:t>
            </a:r>
            <a:r>
              <a:rPr lang="en-US" altLang="zh-CN" dirty="0"/>
              <a:t>: Is DisTA sound and precise in inter-node taint tracking?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RQ2(Generality)</a:t>
            </a:r>
            <a:r>
              <a:rPr lang="en-US" altLang="zh-CN" dirty="0"/>
              <a:t>: Is DisTA easy to use in different distributed systems for different use scenarios?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RQ3(Overhead)</a:t>
            </a:r>
            <a:r>
              <a:rPr lang="en-US" altLang="zh-CN" dirty="0"/>
              <a:t>: How is DisTA’s performance overhead?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DD90A-E17A-AAB6-8B6F-694D724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2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0EA9-7ECE-9C3C-0A6D-BD808C36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 benchmark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7F8DE-E91E-FBD9-E933-924B193B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implement 29 cases in different network communication ways.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8332B-B90A-5921-8DE7-56F3257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内容占位符 5">
            <a:extLst>
              <a:ext uri="{FF2B5EF4-FFF2-40B4-BE49-F238E27FC236}">
                <a16:creationId xmlns:a16="http://schemas.microsoft.com/office/drawing/2014/main" id="{7F4F9837-3A8A-6455-037D-DFDD39443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977681"/>
              </p:ext>
            </p:extLst>
          </p:nvPr>
        </p:nvGraphicFramePr>
        <p:xfrm>
          <a:off x="2579175" y="2459672"/>
          <a:ext cx="6715126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5125">
                  <a:extLst>
                    <a:ext uri="{9D8B030D-6E8A-4147-A177-3AD203B41FA5}">
                      <a16:colId xmlns:a16="http://schemas.microsoft.com/office/drawing/2014/main" val="3656488253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17298850"/>
                    </a:ext>
                  </a:extLst>
                </a:gridCol>
                <a:gridCol w="1247776">
                  <a:extLst>
                    <a:ext uri="{9D8B030D-6E8A-4147-A177-3AD203B41FA5}">
                      <a16:colId xmlns:a16="http://schemas.microsoft.com/office/drawing/2014/main" val="397976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cases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88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Socket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JRE standard TCP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4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Datagram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JRE standard UDP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1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</a:t>
                      </a:r>
                      <a:r>
                        <a:rPr lang="en-US" altLang="zh-CN" dirty="0" err="1"/>
                        <a:t>SocketChannel</a:t>
                      </a:r>
                      <a:r>
                        <a:rPr lang="en-US" altLang="zh-CN" dirty="0"/>
                        <a:t> 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JRE NIO TCP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</a:t>
                      </a:r>
                      <a:r>
                        <a:rPr lang="en-US" altLang="zh-CN" dirty="0" err="1"/>
                        <a:t>DatagramChannel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JRE NIO UDP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8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</a:t>
                      </a:r>
                      <a:r>
                        <a:rPr lang="en-US" altLang="zh-CN" dirty="0" err="1"/>
                        <a:t>AsyncSocketChannel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JRE AIO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9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JRE HTTP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JRE HTTP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3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Netty</a:t>
                      </a:r>
                      <a:r>
                        <a:rPr lang="en-US" altLang="zh-CN" dirty="0"/>
                        <a:t> Socket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3rd-party TCP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2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Netty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DatagramSocket</a:t>
                      </a:r>
                      <a:endParaRPr lang="en-US" altLang="zh-C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3rd-party UDP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1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Netty</a:t>
                      </a:r>
                      <a:r>
                        <a:rPr lang="en-US" altLang="zh-CN" dirty="0"/>
                        <a:t> HTTP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3rd-party HTTP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6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2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732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76040-8501-5D9D-8A25-5C65C551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Real-world distributed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E33C7-2AD9-88EA-5719-09043721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select 5 popular real-world distributed systems with common workloads.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D6DAFD-E068-28AA-C9BF-CEBE950B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610660F0-661C-39C2-E344-0170A8B65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4746975"/>
              </p:ext>
            </p:extLst>
          </p:nvPr>
        </p:nvGraphicFramePr>
        <p:xfrm>
          <a:off x="2482272" y="2961697"/>
          <a:ext cx="7227456" cy="25644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13728">
                  <a:extLst>
                    <a:ext uri="{9D8B030D-6E8A-4147-A177-3AD203B41FA5}">
                      <a16:colId xmlns:a16="http://schemas.microsoft.com/office/drawing/2014/main" val="1037517807"/>
                    </a:ext>
                  </a:extLst>
                </a:gridCol>
                <a:gridCol w="3613728">
                  <a:extLst>
                    <a:ext uri="{9D8B030D-6E8A-4147-A177-3AD203B41FA5}">
                      <a16:colId xmlns:a16="http://schemas.microsoft.com/office/drawing/2014/main" val="1847637066"/>
                    </a:ext>
                  </a:extLst>
                </a:gridCol>
              </a:tblGrid>
              <a:tr h="427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Workload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53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Leader election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50884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MapReduce/Yarn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Executing Pi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44724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ActiveMQ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 distribution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8214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RocketMQ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 distribution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759726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Hbase+ZooKeeper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Query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2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2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3CF7-6D57-FF1A-0872-62D7D431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Soundness and precision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307F8-F58A-66C5-62AB-597CF2BB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We design different taint tracking scenarios for different cases, and check if there exist expected and unexpected taints at sink points.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92C08-35E3-FA32-132F-30685739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4E85A1-7EA8-BA55-649E-8F3F615C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3097861"/>
            <a:ext cx="3105438" cy="3170381"/>
          </a:xfrm>
          <a:prstGeom prst="rect">
            <a:avLst/>
          </a:prstGeom>
        </p:spPr>
      </p:pic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FDCA8CFF-D52A-4FC4-55B8-EE45B46962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234333"/>
              </p:ext>
            </p:extLst>
          </p:nvPr>
        </p:nvGraphicFramePr>
        <p:xfrm>
          <a:off x="4368517" y="2671371"/>
          <a:ext cx="6560402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02702">
                  <a:extLst>
                    <a:ext uri="{9D8B030D-6E8A-4147-A177-3AD203B41FA5}">
                      <a16:colId xmlns:a16="http://schemas.microsoft.com/office/drawing/2014/main" val="1037517807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1847637066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604601971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636270248"/>
                    </a:ext>
                  </a:extLst>
                </a:gridCol>
              </a:tblGrid>
              <a:tr h="3455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Sources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 Sinks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553"/>
                  </a:ext>
                </a:extLst>
              </a:tr>
              <a:tr h="34555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Specific data trace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50884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MapReduce/Yarn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944724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ActiveMQ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82149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RocketMQ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661035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Hbase+ZooKeeper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20699"/>
                  </a:ext>
                </a:extLst>
              </a:tr>
              <a:tr h="34555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System I/O monitor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80144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MapReduce/Yarn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2,235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55001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ActiveMQ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424677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RocketMQ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049885"/>
                  </a:ext>
                </a:extLst>
              </a:tr>
              <a:tr h="34555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Hbase+ZooKeeper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1,166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026675"/>
                  </a:ext>
                </a:extLst>
              </a:tr>
            </a:tbl>
          </a:graphicData>
        </a:graphic>
      </p:graphicFrame>
      <p:sp>
        <p:nvSpPr>
          <p:cNvPr id="9" name="矩形: 圆角 8">
            <a:extLst>
              <a:ext uri="{FF2B5EF4-FFF2-40B4-BE49-F238E27FC236}">
                <a16:creationId xmlns:a16="http://schemas.microsoft.com/office/drawing/2014/main" id="{A8D1C3D5-548E-5BEE-91C3-E49885CBC2A9}"/>
              </a:ext>
            </a:extLst>
          </p:cNvPr>
          <p:cNvSpPr/>
          <p:nvPr/>
        </p:nvSpPr>
        <p:spPr bwMode="gray">
          <a:xfrm>
            <a:off x="2543474" y="5483304"/>
            <a:ext cx="6560403" cy="1055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i="1" dirty="0">
                <a:solidFill>
                  <a:schemeClr val="tx1"/>
                </a:solidFill>
              </a:rPr>
              <a:t>DisTA can correctly obtain every taint at pre-determined sink points!</a:t>
            </a:r>
            <a:endParaRPr lang="zh-CN" alt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C5AC8-4456-0E8E-9949-E1BE735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Generality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223BE-3A90-CF02-5DC0-F6BCE556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8" y="1828800"/>
            <a:ext cx="10974401" cy="4351337"/>
          </a:xfrm>
        </p:spPr>
        <p:txBody>
          <a:bodyPr/>
          <a:lstStyle/>
          <a:p>
            <a:r>
              <a:rPr lang="en-US" altLang="zh-CN" dirty="0"/>
              <a:t> For different systems, we only need to modify </a:t>
            </a:r>
            <a:r>
              <a:rPr lang="en-US" altLang="zh-CN" dirty="0">
                <a:solidFill>
                  <a:srgbClr val="C00000"/>
                </a:solidFill>
              </a:rPr>
              <a:t>10 LOC on average </a:t>
            </a:r>
            <a:r>
              <a:rPr lang="en-US" altLang="zh-CN" dirty="0"/>
              <a:t>in their launch script files.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different scenarios, we only need to specify source and sink points in </a:t>
            </a:r>
            <a:r>
              <a:rPr lang="en-US" altLang="zh-CN" dirty="0">
                <a:solidFill>
                  <a:srgbClr val="C00000"/>
                </a:solidFill>
              </a:rPr>
              <a:t>two configuration files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590B2-BB51-1DB5-2658-74ECF79F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A19FA5-07EA-DF20-90A5-771D03E56D78}"/>
              </a:ext>
            </a:extLst>
          </p:cNvPr>
          <p:cNvSpPr/>
          <p:nvPr/>
        </p:nvSpPr>
        <p:spPr bwMode="auto">
          <a:xfrm>
            <a:off x="1084551" y="2634327"/>
            <a:ext cx="10022898" cy="113877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1. JAVA="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$INST_JAVA_HOME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/bin/java"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2. SERVER_JVMFLAGS="-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Xbootclasspath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a: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DisTA.jar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-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javaagent: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DisTA.jar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"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3. CLIENT_JVMFLAGS="-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Xbootclasspath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a: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DisTA.jar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 -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javaagent: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DisTA.jar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"   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BFFDA0-27EB-67C8-4745-2547A65B332D}"/>
              </a:ext>
            </a:extLst>
          </p:cNvPr>
          <p:cNvSpPr/>
          <p:nvPr/>
        </p:nvSpPr>
        <p:spPr bwMode="gray">
          <a:xfrm>
            <a:off x="2754622" y="5665867"/>
            <a:ext cx="7195506" cy="1055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i="1" dirty="0">
                <a:solidFill>
                  <a:schemeClr val="tx1"/>
                </a:solidFill>
              </a:rPr>
              <a:t>DisTA is easy-to-use in different use scenarios for different systems!</a:t>
            </a:r>
            <a:endParaRPr lang="zh-CN" altLang="en-US" sz="2800" b="1" i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5449B6-F578-5757-5F46-570808BEC956}"/>
              </a:ext>
            </a:extLst>
          </p:cNvPr>
          <p:cNvSpPr/>
          <p:nvPr/>
        </p:nvSpPr>
        <p:spPr bwMode="auto">
          <a:xfrm>
            <a:off x="1509485" y="4678708"/>
            <a:ext cx="4586515" cy="7694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taint-sources.txt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zookeeper/</a:t>
            </a:r>
            <a:r>
              <a:rPr lang="en-US" altLang="zh-CN" sz="2000" dirty="0" err="1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FileTxnLog.readZxid</a:t>
            </a: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D628A6-446C-429C-C476-3D1B57A0F74A}"/>
              </a:ext>
            </a:extLst>
          </p:cNvPr>
          <p:cNvSpPr/>
          <p:nvPr/>
        </p:nvSpPr>
        <p:spPr bwMode="auto">
          <a:xfrm>
            <a:off x="6746613" y="4678708"/>
            <a:ext cx="3741828" cy="7694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// taint-sinks.txt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000" dirty="0">
                <a:latin typeface="Consolas" panose="020B0609020204030204" pitchFamily="49" charset="0"/>
                <a:ea typeface="Fira Code" panose="020B0809050000020004" pitchFamily="49" charset="0"/>
                <a:cs typeface="Ebrima" panose="02000000000000000000" pitchFamily="2" charset="0"/>
              </a:rPr>
              <a:t>Slf4j/Logger.info(String)</a:t>
            </a:r>
          </a:p>
        </p:txBody>
      </p:sp>
    </p:spTree>
    <p:extLst>
      <p:ext uri="{BB962C8B-B14F-4D97-AF65-F5344CB8AC3E}">
        <p14:creationId xmlns:p14="http://schemas.microsoft.com/office/powerpoint/2010/main" val="8996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8481D-9390-DFEB-2129-B3D333E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DTA in distributed systems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E5705-6B35-0316-4EC8-DF4A4AE0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A4C5AC-A3BC-6B3E-2165-010D53A47574}"/>
              </a:ext>
            </a:extLst>
          </p:cNvPr>
          <p:cNvSpPr/>
          <p:nvPr/>
        </p:nvSpPr>
        <p:spPr bwMode="auto">
          <a:xfrm>
            <a:off x="4595912" y="2049030"/>
            <a:ext cx="1756463" cy="1477089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2000" b="1" dirty="0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Node 1</a:t>
            </a:r>
            <a:endParaRPr kumimoji="0" lang="zh-CN" altLang="en-US" sz="2000" b="1" i="0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13967B-669B-C116-BEEB-74E328B2CD9B}"/>
              </a:ext>
            </a:extLst>
          </p:cNvPr>
          <p:cNvSpPr/>
          <p:nvPr/>
        </p:nvSpPr>
        <p:spPr bwMode="auto">
          <a:xfrm>
            <a:off x="4595912" y="4445866"/>
            <a:ext cx="1756463" cy="1477089"/>
          </a:xfrm>
          <a:prstGeom prst="rect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sz="2000" b="1" dirty="0"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rPr>
              <a:t>Node 2</a:t>
            </a:r>
            <a:endParaRPr kumimoji="0" lang="zh-CN" altLang="en-US" sz="2000" b="1" i="0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5AD02F-1CAE-611E-2567-738951CF799E}"/>
              </a:ext>
            </a:extLst>
          </p:cNvPr>
          <p:cNvSpPr txBox="1"/>
          <p:nvPr/>
        </p:nvSpPr>
        <p:spPr>
          <a:xfrm>
            <a:off x="1236002" y="3000241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taint(data3)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569460-75A4-B67E-3392-DCFDD35B4A17}"/>
              </a:ext>
            </a:extLst>
          </p:cNvPr>
          <p:cNvSpPr txBox="1"/>
          <p:nvPr/>
        </p:nvSpPr>
        <p:spPr>
          <a:xfrm>
            <a:off x="1579372" y="2026654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data1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1B2716-DA73-DE5A-3155-BC43C6CCC111}"/>
              </a:ext>
            </a:extLst>
          </p:cNvPr>
          <p:cNvSpPr txBox="1"/>
          <p:nvPr/>
        </p:nvSpPr>
        <p:spPr>
          <a:xfrm>
            <a:off x="1579372" y="2493026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data2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D22A1BD-C167-168A-C1C0-1FE469B97A56}"/>
              </a:ext>
            </a:extLst>
          </p:cNvPr>
          <p:cNvCxnSpPr>
            <a:cxnSpLocks/>
          </p:cNvCxnSpPr>
          <p:nvPr/>
        </p:nvCxnSpPr>
        <p:spPr bwMode="auto">
          <a:xfrm>
            <a:off x="3270973" y="2297827"/>
            <a:ext cx="1257885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9D9B4A-DFA4-D192-89EE-A18888719713}"/>
              </a:ext>
            </a:extLst>
          </p:cNvPr>
          <p:cNvCxnSpPr>
            <a:cxnSpLocks/>
          </p:cNvCxnSpPr>
          <p:nvPr/>
        </p:nvCxnSpPr>
        <p:spPr bwMode="auto">
          <a:xfrm>
            <a:off x="3250803" y="2740581"/>
            <a:ext cx="1298226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16EC27D-2FA8-105E-A29C-5C6A572FD2CD}"/>
              </a:ext>
            </a:extLst>
          </p:cNvPr>
          <p:cNvCxnSpPr>
            <a:cxnSpLocks/>
          </p:cNvCxnSpPr>
          <p:nvPr/>
        </p:nvCxnSpPr>
        <p:spPr bwMode="auto">
          <a:xfrm>
            <a:off x="3270973" y="3231073"/>
            <a:ext cx="1244438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ADDC18A-F6B1-8743-9AE2-92E51AFA1DFB}"/>
              </a:ext>
            </a:extLst>
          </p:cNvPr>
          <p:cNvSpPr txBox="1"/>
          <p:nvPr/>
        </p:nvSpPr>
        <p:spPr>
          <a:xfrm>
            <a:off x="1535082" y="4754479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data4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413F50-0D51-3DA1-5853-D761328C634A}"/>
              </a:ext>
            </a:extLst>
          </p:cNvPr>
          <p:cNvSpPr txBox="1"/>
          <p:nvPr/>
        </p:nvSpPr>
        <p:spPr>
          <a:xfrm>
            <a:off x="1535082" y="5220851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latin typeface="Bahnschrift" panose="020B0502040204020203" pitchFamily="34" charset="0"/>
              </a:rPr>
              <a:t>data5</a:t>
            </a:r>
            <a:endParaRPr lang="zh-CN" altLang="en-US" sz="2400" b="1" i="1" dirty="0">
              <a:latin typeface="Bahnschrift" panose="020B0502040204020203" pitchFamily="34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6A929D-33D4-7055-5D6A-13E4F7E7F8C5}"/>
              </a:ext>
            </a:extLst>
          </p:cNvPr>
          <p:cNvCxnSpPr>
            <a:cxnSpLocks/>
          </p:cNvCxnSpPr>
          <p:nvPr/>
        </p:nvCxnSpPr>
        <p:spPr bwMode="auto">
          <a:xfrm>
            <a:off x="3226683" y="5025652"/>
            <a:ext cx="1257885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A07DD9-40FD-727A-C095-7BB35E4B05D3}"/>
              </a:ext>
            </a:extLst>
          </p:cNvPr>
          <p:cNvCxnSpPr>
            <a:cxnSpLocks/>
          </p:cNvCxnSpPr>
          <p:nvPr/>
        </p:nvCxnSpPr>
        <p:spPr bwMode="auto">
          <a:xfrm>
            <a:off x="3206513" y="5468406"/>
            <a:ext cx="1298226" cy="0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16406178-C199-27C9-2968-659A4534F20A}"/>
              </a:ext>
            </a:extLst>
          </p:cNvPr>
          <p:cNvCxnSpPr>
            <a:cxnSpLocks/>
          </p:cNvCxnSpPr>
          <p:nvPr/>
        </p:nvCxnSpPr>
        <p:spPr>
          <a:xfrm rot="5400000">
            <a:off x="4772042" y="3831351"/>
            <a:ext cx="919750" cy="309283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9847BD1-1F96-9554-8BA3-21714651A82E}"/>
              </a:ext>
            </a:extLst>
          </p:cNvPr>
          <p:cNvCxnSpPr>
            <a:cxnSpLocks/>
          </p:cNvCxnSpPr>
          <p:nvPr/>
        </p:nvCxnSpPr>
        <p:spPr>
          <a:xfrm rot="16200000">
            <a:off x="5081326" y="3820163"/>
            <a:ext cx="919750" cy="309283"/>
          </a:xfrm>
          <a:prstGeom prst="curved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1596CFA-E484-02AA-DE2E-8002A49B21D0}"/>
              </a:ext>
            </a:extLst>
          </p:cNvPr>
          <p:cNvSpPr txBox="1"/>
          <p:nvPr/>
        </p:nvSpPr>
        <p:spPr>
          <a:xfrm>
            <a:off x="2749581" y="3717412"/>
            <a:ext cx="236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Message(data3)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0D356F-722E-6FCF-65D7-3076B6436916}"/>
              </a:ext>
            </a:extLst>
          </p:cNvPr>
          <p:cNvCxnSpPr>
            <a:cxnSpLocks/>
          </p:cNvCxnSpPr>
          <p:nvPr/>
        </p:nvCxnSpPr>
        <p:spPr bwMode="auto">
          <a:xfrm>
            <a:off x="6415147" y="5283295"/>
            <a:ext cx="1244438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0A6205C-B1A4-B8B2-2627-A0A9CF2A06F8}"/>
              </a:ext>
            </a:extLst>
          </p:cNvPr>
          <p:cNvSpPr txBox="1"/>
          <p:nvPr/>
        </p:nvSpPr>
        <p:spPr>
          <a:xfrm>
            <a:off x="7610126" y="5023346"/>
            <a:ext cx="201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check(data6)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E0F6C6CD-3889-1CC1-D02A-9E199509F988}"/>
              </a:ext>
            </a:extLst>
          </p:cNvPr>
          <p:cNvSpPr/>
          <p:nvPr/>
        </p:nvSpPr>
        <p:spPr>
          <a:xfrm>
            <a:off x="6294675" y="3717412"/>
            <a:ext cx="1084729" cy="461650"/>
          </a:xfrm>
          <a:prstGeom prst="leftArrow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56FF26-11B5-FF35-1D38-68C698056DF0}"/>
              </a:ext>
            </a:extLst>
          </p:cNvPr>
          <p:cNvSpPr txBox="1"/>
          <p:nvPr/>
        </p:nvSpPr>
        <p:spPr>
          <a:xfrm>
            <a:off x="7659585" y="3376315"/>
            <a:ext cx="2936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Inter-node taint propagation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48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543CB-9F13-75BC-2A9D-3E926D4E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A49B6-DF07-3DD3-7A27-75F827A5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1EFB2-0B87-A2D3-78DC-698C7C46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69" y="1423406"/>
            <a:ext cx="9694862" cy="4248944"/>
          </a:xfrm>
          <a:prstGeom prst="rect">
            <a:avLst/>
          </a:prstGeom>
        </p:spPr>
      </p:pic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976019F3-0DDC-1821-C76D-CCDA3D124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99" y="5016472"/>
            <a:ext cx="940446" cy="891418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BD16EFD-D5E8-5C80-0E82-1FEBCD01A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733" y="5016472"/>
            <a:ext cx="940446" cy="89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669E8A-D33A-5191-234F-A208C874E083}"/>
              </a:ext>
            </a:extLst>
          </p:cNvPr>
          <p:cNvSpPr/>
          <p:nvPr/>
        </p:nvSpPr>
        <p:spPr bwMode="gray">
          <a:xfrm>
            <a:off x="2134692" y="5740440"/>
            <a:ext cx="7922616" cy="1055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i="1" dirty="0">
                <a:solidFill>
                  <a:schemeClr val="tx1"/>
                </a:solidFill>
              </a:rPr>
              <a:t>DisTA causes 3.95X - 2.62X = 1.33X overhead compared with pure intra-node taint tracking!</a:t>
            </a:r>
            <a:endParaRPr lang="zh-CN" altLang="en-US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7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FE8D-AF09-0E5E-1042-ACE92BDB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E6096-CFF7-B8EF-95EA-C7494CAE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D86C6F-9478-C903-9C84-07A2F69D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8706"/>
            <a:ext cx="12192000" cy="248058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CBC947-2F43-E0F6-2000-C1544245EA0D}"/>
              </a:ext>
            </a:extLst>
          </p:cNvPr>
          <p:cNvSpPr/>
          <p:nvPr/>
        </p:nvSpPr>
        <p:spPr bwMode="gray">
          <a:xfrm>
            <a:off x="1622178" y="4856814"/>
            <a:ext cx="8947642" cy="105560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sz="2800" b="1" i="1" dirty="0">
                <a:solidFill>
                  <a:schemeClr val="tx1"/>
                </a:solidFill>
              </a:rPr>
              <a:t>DisTA causes 4.76X - 4.12X = 0.64X overhead for inter-node taint tracking in real-world distributed systems!</a:t>
            </a:r>
            <a:endParaRPr lang="zh-CN" altLang="en-US" sz="2800" b="1" i="1" dirty="0">
              <a:solidFill>
                <a:schemeClr val="tx1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E78F554-9453-AF00-4B6B-E36F3195A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1567" y="4080616"/>
            <a:ext cx="818890" cy="7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1138EEBC-4438-4560-1678-9A8B111AF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159" y="4080616"/>
            <a:ext cx="818889" cy="7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0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8772-D9E9-9F93-5453-782EB71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9567-B2F7-AE1C-46B3-E696C478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FE22D-EB7B-946B-9A54-4502F9826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0385"/>
            <a:ext cx="4265287" cy="24075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7C870D-4993-CB0B-0C67-DB476F66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215" y="4000763"/>
            <a:ext cx="4265285" cy="24136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F2F7B7-A99D-1F0A-37A4-F86CB98C6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13" y="1433829"/>
            <a:ext cx="4265285" cy="24240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EC4BAB-C451-1AAE-B67F-060D7D1B6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00763"/>
            <a:ext cx="4265285" cy="24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6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72CE9-E956-DBE0-65F7-AC61B04A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AAA88A-17EF-AD7C-E732-F253251DAD71}"/>
              </a:ext>
            </a:extLst>
          </p:cNvPr>
          <p:cNvSpPr txBox="1"/>
          <p:nvPr/>
        </p:nvSpPr>
        <p:spPr>
          <a:xfrm>
            <a:off x="710212" y="677611"/>
            <a:ext cx="676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i="1" dirty="0"/>
              <a:t>For more information…</a:t>
            </a:r>
            <a:endParaRPr lang="zh-CN" altLang="en-US" sz="5400" i="1" dirty="0"/>
          </a:p>
        </p:txBody>
      </p:sp>
      <p:pic>
        <p:nvPicPr>
          <p:cNvPr id="8" name="图片 7" descr="QR 代码&#10;&#10;描述已自动生成">
            <a:extLst>
              <a:ext uri="{FF2B5EF4-FFF2-40B4-BE49-F238E27FC236}">
                <a16:creationId xmlns:a16="http://schemas.microsoft.com/office/drawing/2014/main" id="{B20F4B5A-1114-288D-6CE7-5892BE78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83" y="2284881"/>
            <a:ext cx="2285703" cy="22857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9452DA-55C6-50B3-46BD-20BF9CE53552}"/>
              </a:ext>
            </a:extLst>
          </p:cNvPr>
          <p:cNvSpPr txBox="1"/>
          <p:nvPr/>
        </p:nvSpPr>
        <p:spPr>
          <a:xfrm>
            <a:off x="2990996" y="4604273"/>
            <a:ext cx="18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DisTA tool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27F04D-5732-BB4D-A2A2-085AE677AD4F}"/>
              </a:ext>
            </a:extLst>
          </p:cNvPr>
          <p:cNvSpPr txBox="1"/>
          <p:nvPr/>
        </p:nvSpPr>
        <p:spPr>
          <a:xfrm>
            <a:off x="7133796" y="4604273"/>
            <a:ext cx="181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DisTA paper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F8DDAA-3635-3D24-1459-64F76263796C}"/>
              </a:ext>
            </a:extLst>
          </p:cNvPr>
          <p:cNvSpPr txBox="1"/>
          <p:nvPr/>
        </p:nvSpPr>
        <p:spPr>
          <a:xfrm>
            <a:off x="2064035" y="5368554"/>
            <a:ext cx="8063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/>
              <a:t>Contact: wangdong18@otcaix.iscas.ac.cn</a:t>
            </a:r>
            <a:endParaRPr lang="zh-CN" altLang="en-US" sz="3200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D049F7-D3E9-BE49-9B07-275FA6D91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581" y="2286148"/>
            <a:ext cx="2285703" cy="22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9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40F5EC-055C-DD22-B63A-2A798EB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363156-C4BB-03F2-54E6-C308DEE44F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940561"/>
            <a:ext cx="2566274" cy="1488439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B6B026CC-3D09-F538-E925-CF4CA2634985}"/>
              </a:ext>
            </a:extLst>
          </p:cNvPr>
          <p:cNvSpPr txBox="1">
            <a:spLocks/>
          </p:cNvSpPr>
          <p:nvPr/>
        </p:nvSpPr>
        <p:spPr>
          <a:xfrm>
            <a:off x="2209800" y="3779521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78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6CD6D-559A-E364-21BA-E769964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DTA use scenarios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E71FA-871E-DE6C-B80D-39AA17F6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9" y="1828800"/>
            <a:ext cx="11142222" cy="5029200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Program debugging</a:t>
            </a:r>
            <a:r>
              <a:rPr lang="en-US" altLang="zh-CN" dirty="0"/>
              <a:t>: taint </a:t>
            </a:r>
            <a:r>
              <a:rPr lang="en-US" altLang="zh-CN" dirty="0">
                <a:solidFill>
                  <a:srgbClr val="C00000"/>
                </a:solidFill>
              </a:rPr>
              <a:t>the single variable</a:t>
            </a:r>
            <a:r>
              <a:rPr lang="en-US" altLang="zh-CN" dirty="0"/>
              <a:t> and observe its propagation.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Privacy leakage detection</a:t>
            </a:r>
            <a:r>
              <a:rPr lang="en-US" altLang="zh-CN" dirty="0"/>
              <a:t>: taint </a:t>
            </a:r>
            <a:r>
              <a:rPr lang="en-US" altLang="zh-CN" dirty="0">
                <a:solidFill>
                  <a:srgbClr val="C00000"/>
                </a:solidFill>
              </a:rPr>
              <a:t>every sensitive variable </a:t>
            </a:r>
            <a:r>
              <a:rPr lang="en-US" altLang="zh-CN" dirty="0"/>
              <a:t>to check if they are leaked to untrusted places.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4EB7B-CEFD-480F-9999-EE0EA979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A5F59A-709B-34A7-E919-66080A3CB08D}"/>
              </a:ext>
            </a:extLst>
          </p:cNvPr>
          <p:cNvSpPr txBox="1"/>
          <p:nvPr/>
        </p:nvSpPr>
        <p:spPr>
          <a:xfrm>
            <a:off x="4053542" y="2329545"/>
            <a:ext cx="12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 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47D93-43BD-7C7B-9D3A-28235C2F534A}"/>
              </a:ext>
            </a:extLst>
          </p:cNvPr>
          <p:cNvSpPr txBox="1"/>
          <p:nvPr/>
        </p:nvSpPr>
        <p:spPr>
          <a:xfrm>
            <a:off x="6348924" y="2391527"/>
            <a:ext cx="12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Thread B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389CEE-42FA-9C97-38A0-D09430267965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659814" y="2698877"/>
            <a:ext cx="0" cy="108957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002769-F901-2687-D486-ED9CB15AE4B3}"/>
              </a:ext>
            </a:extLst>
          </p:cNvPr>
          <p:cNvCxnSpPr>
            <a:cxnSpLocks/>
          </p:cNvCxnSpPr>
          <p:nvPr/>
        </p:nvCxnSpPr>
        <p:spPr bwMode="auto">
          <a:xfrm>
            <a:off x="6955195" y="2760859"/>
            <a:ext cx="0" cy="102759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DB7FEA4-76C0-D737-41B1-94323F25FB0F}"/>
              </a:ext>
            </a:extLst>
          </p:cNvPr>
          <p:cNvSpPr txBox="1"/>
          <p:nvPr/>
        </p:nvSpPr>
        <p:spPr>
          <a:xfrm>
            <a:off x="5266087" y="3034296"/>
            <a:ext cx="112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C00000"/>
                </a:solidFill>
              </a:rPr>
              <a:t>Shared variable</a:t>
            </a:r>
            <a:endParaRPr lang="zh-CN" altLang="en-US" b="1" i="1" dirty="0">
              <a:solidFill>
                <a:srgbClr val="C00000"/>
              </a:solidFill>
            </a:endParaRPr>
          </a:p>
        </p:txBody>
      </p:sp>
      <p:pic>
        <p:nvPicPr>
          <p:cNvPr id="10" name="图形 9" descr="箭头轻微弯曲">
            <a:extLst>
              <a:ext uri="{FF2B5EF4-FFF2-40B4-BE49-F238E27FC236}">
                <a16:creationId xmlns:a16="http://schemas.microsoft.com/office/drawing/2014/main" id="{D01B6AE4-CAAB-C306-807F-11C06312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327" y="3135164"/>
            <a:ext cx="586657" cy="586657"/>
          </a:xfrm>
          <a:prstGeom prst="rect">
            <a:avLst/>
          </a:prstGeom>
        </p:spPr>
      </p:pic>
      <p:pic>
        <p:nvPicPr>
          <p:cNvPr id="11" name="图形 10" descr="箭头轻微弯曲">
            <a:extLst>
              <a:ext uri="{FF2B5EF4-FFF2-40B4-BE49-F238E27FC236}">
                <a16:creationId xmlns:a16="http://schemas.microsoft.com/office/drawing/2014/main" id="{B71B1990-F581-0825-E2A7-DE2F085B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11251" y="3135164"/>
            <a:ext cx="586655" cy="586657"/>
          </a:xfrm>
          <a:prstGeom prst="rect">
            <a:avLst/>
          </a:prstGeom>
        </p:spPr>
      </p:pic>
      <p:pic>
        <p:nvPicPr>
          <p:cNvPr id="12" name="图形 11" descr="问号">
            <a:extLst>
              <a:ext uri="{FF2B5EF4-FFF2-40B4-BE49-F238E27FC236}">
                <a16:creationId xmlns:a16="http://schemas.microsoft.com/office/drawing/2014/main" id="{021B8B3E-BD52-A159-13EF-CD06AC5F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6293" y="2825277"/>
            <a:ext cx="467201" cy="467201"/>
          </a:xfrm>
          <a:prstGeom prst="rect">
            <a:avLst/>
          </a:prstGeom>
        </p:spPr>
      </p:pic>
      <p:pic>
        <p:nvPicPr>
          <p:cNvPr id="13" name="图形 12" descr="问号">
            <a:extLst>
              <a:ext uri="{FF2B5EF4-FFF2-40B4-BE49-F238E27FC236}">
                <a16:creationId xmlns:a16="http://schemas.microsoft.com/office/drawing/2014/main" id="{548244B7-1E98-CBB1-1D89-961EBCCB0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755" y="2800695"/>
            <a:ext cx="467201" cy="467201"/>
          </a:xfrm>
          <a:prstGeom prst="rect">
            <a:avLst/>
          </a:prstGeom>
        </p:spPr>
      </p:pic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EE5D0399-DF41-17BD-4568-8B784462CCE6}"/>
              </a:ext>
            </a:extLst>
          </p:cNvPr>
          <p:cNvSpPr/>
          <p:nvPr/>
        </p:nvSpPr>
        <p:spPr bwMode="auto">
          <a:xfrm>
            <a:off x="3580547" y="5152571"/>
            <a:ext cx="1491444" cy="1213428"/>
          </a:xfrm>
          <a:prstGeom prst="flowChartMagneticDisk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BD226E-3F1F-B98A-F0C9-DB469F46A512}"/>
              </a:ext>
            </a:extLst>
          </p:cNvPr>
          <p:cNvSpPr txBox="1"/>
          <p:nvPr/>
        </p:nvSpPr>
        <p:spPr>
          <a:xfrm>
            <a:off x="3508614" y="5571146"/>
            <a:ext cx="163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password</a:t>
            </a:r>
            <a:endParaRPr lang="zh-CN" altLang="en-US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2CAC0F7-17C2-0647-B18B-8D544C677B74}"/>
              </a:ext>
            </a:extLst>
          </p:cNvPr>
          <p:cNvCxnSpPr>
            <a:cxnSpLocks/>
          </p:cNvCxnSpPr>
          <p:nvPr/>
        </p:nvCxnSpPr>
        <p:spPr bwMode="auto">
          <a:xfrm>
            <a:off x="5052317" y="5844461"/>
            <a:ext cx="1480810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B7CD4CF-0987-2419-21FF-8C249D5351BC}"/>
              </a:ext>
            </a:extLst>
          </p:cNvPr>
          <p:cNvSpPr txBox="1"/>
          <p:nvPr/>
        </p:nvSpPr>
        <p:spPr>
          <a:xfrm>
            <a:off x="7818013" y="5619978"/>
            <a:ext cx="260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Untrusted node </a:t>
            </a:r>
            <a:endParaRPr lang="zh-CN" altLang="en-US" sz="2400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98E2623-2F81-EFC7-AB49-6CD7C4A177D7}"/>
              </a:ext>
            </a:extLst>
          </p:cNvPr>
          <p:cNvSpPr txBox="1"/>
          <p:nvPr/>
        </p:nvSpPr>
        <p:spPr>
          <a:xfrm>
            <a:off x="3492272" y="5837982"/>
            <a:ext cx="163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solidFill>
                  <a:srgbClr val="C00000"/>
                </a:solidFill>
                <a:latin typeface="Bahnschrift" panose="020B0502040204020203" pitchFamily="34" charset="0"/>
              </a:rPr>
              <a:t>account</a:t>
            </a:r>
            <a:endParaRPr lang="zh-CN" altLang="en-US" b="1" i="1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流程图: 磁盘 42">
            <a:extLst>
              <a:ext uri="{FF2B5EF4-FFF2-40B4-BE49-F238E27FC236}">
                <a16:creationId xmlns:a16="http://schemas.microsoft.com/office/drawing/2014/main" id="{C2982989-C72C-8FFB-FDED-90E6DCA5CEDE}"/>
              </a:ext>
            </a:extLst>
          </p:cNvPr>
          <p:cNvSpPr/>
          <p:nvPr/>
        </p:nvSpPr>
        <p:spPr bwMode="auto">
          <a:xfrm>
            <a:off x="6531355" y="5142922"/>
            <a:ext cx="1491444" cy="1213428"/>
          </a:xfrm>
          <a:prstGeom prst="flowChartMagneticDisk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latin typeface="Bahnschrift" panose="020B0502040204020203" pitchFamily="34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pic>
        <p:nvPicPr>
          <p:cNvPr id="41" name="内容占位符 6">
            <a:extLst>
              <a:ext uri="{FF2B5EF4-FFF2-40B4-BE49-F238E27FC236}">
                <a16:creationId xmlns:a16="http://schemas.microsoft.com/office/drawing/2014/main" id="{1B852A35-3438-749A-74A7-F72957D74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77" y="5563560"/>
            <a:ext cx="1840400" cy="7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  <p:bldP spid="40" grpId="0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16525-02DA-36F9-39A5-F4643B05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DTA tools for distributed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ECAF-8A29-65FE-60E4-03576DBC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Kakute</a:t>
            </a:r>
            <a:r>
              <a:rPr lang="en-US" altLang="zh-CN" baseline="30000" dirty="0"/>
              <a:t>[1]</a:t>
            </a:r>
            <a:endParaRPr lang="zh-CN" altLang="en-US" baseline="30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ABD428-0979-8948-EB3A-9713D283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3F212CB5-3FB7-05F9-564C-70C16DCE7DDB}"/>
              </a:ext>
            </a:extLst>
          </p:cNvPr>
          <p:cNvSpPr/>
          <p:nvPr/>
        </p:nvSpPr>
        <p:spPr bwMode="auto">
          <a:xfrm>
            <a:off x="3239903" y="3166919"/>
            <a:ext cx="1433120" cy="1756467"/>
          </a:xfrm>
          <a:prstGeom prst="flowChartMagneticDisk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27FA2F89-E248-F192-3DC0-53CA2E753E1F}"/>
              </a:ext>
            </a:extLst>
          </p:cNvPr>
          <p:cNvCxnSpPr>
            <a:cxnSpLocks/>
          </p:cNvCxnSpPr>
          <p:nvPr/>
        </p:nvCxnSpPr>
        <p:spPr bwMode="auto">
          <a:xfrm>
            <a:off x="4673023" y="3938274"/>
            <a:ext cx="1925286" cy="12700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ACE56F7D-0BAB-5C15-38DF-8B4D4C0A6397}"/>
              </a:ext>
            </a:extLst>
          </p:cNvPr>
          <p:cNvSpPr/>
          <p:nvPr/>
        </p:nvSpPr>
        <p:spPr bwMode="auto">
          <a:xfrm>
            <a:off x="6598309" y="3166919"/>
            <a:ext cx="1433120" cy="1756467"/>
          </a:xfrm>
          <a:prstGeom prst="flowChartMagneticDisk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998082-EB4A-1628-5926-1AFF00073BF1}"/>
              </a:ext>
            </a:extLst>
          </p:cNvPr>
          <p:cNvSpPr/>
          <p:nvPr/>
        </p:nvSpPr>
        <p:spPr bwMode="gray">
          <a:xfrm>
            <a:off x="3529937" y="3680031"/>
            <a:ext cx="950479" cy="3838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</a:rPr>
              <a:t>RDD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1E8C86-78E7-E58C-F50B-72C1507F2946}"/>
              </a:ext>
            </a:extLst>
          </p:cNvPr>
          <p:cNvSpPr/>
          <p:nvPr/>
        </p:nvSpPr>
        <p:spPr bwMode="gray">
          <a:xfrm>
            <a:off x="6839629" y="3680031"/>
            <a:ext cx="950479" cy="3838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</a:rPr>
              <a:t>RDD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2AF9FE-465C-C5CD-66FE-4BFF741C11F8}"/>
              </a:ext>
            </a:extLst>
          </p:cNvPr>
          <p:cNvSpPr txBox="1"/>
          <p:nvPr/>
        </p:nvSpPr>
        <p:spPr>
          <a:xfrm>
            <a:off x="4953350" y="3615108"/>
            <a:ext cx="138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/>
              <a:t>Shuffle methods</a:t>
            </a:r>
            <a:endParaRPr lang="zh-CN" altLang="en-US" b="1" i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284CFB1-05BE-1EF0-4C62-D92EDBA77B93}"/>
              </a:ext>
            </a:extLst>
          </p:cNvPr>
          <p:cNvSpPr/>
          <p:nvPr/>
        </p:nvSpPr>
        <p:spPr bwMode="gray">
          <a:xfrm>
            <a:off x="3403375" y="4278748"/>
            <a:ext cx="1203602" cy="3838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</a:rPr>
              <a:t>Password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01BE710-8C33-3F23-77D7-F143996F098C}"/>
              </a:ext>
            </a:extLst>
          </p:cNvPr>
          <p:cNvCxnSpPr>
            <a:cxnSpLocks/>
          </p:cNvCxnSpPr>
          <p:nvPr/>
        </p:nvCxnSpPr>
        <p:spPr bwMode="auto">
          <a:xfrm>
            <a:off x="4684908" y="4482137"/>
            <a:ext cx="1925286" cy="12700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C848C47-153E-585F-D1D3-D6A8AE81998F}"/>
              </a:ext>
            </a:extLst>
          </p:cNvPr>
          <p:cNvSpPr txBox="1"/>
          <p:nvPr/>
        </p:nvSpPr>
        <p:spPr>
          <a:xfrm>
            <a:off x="4929580" y="4147525"/>
            <a:ext cx="13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/>
              <a:t>HTTP</a:t>
            </a:r>
            <a:endParaRPr lang="zh-CN" altLang="en-US" b="1" i="1" dirty="0"/>
          </a:p>
        </p:txBody>
      </p:sp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1D7E9274-4B76-72A9-9612-75D42E7E0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4092" y="4154730"/>
            <a:ext cx="1638516" cy="573748"/>
          </a:xfrm>
          <a:prstGeom prst="rect">
            <a:avLst/>
          </a:prstGeom>
        </p:spPr>
      </p:pic>
      <p:sp>
        <p:nvSpPr>
          <p:cNvPr id="15" name="爆炸形: 8 pt  14">
            <a:extLst>
              <a:ext uri="{FF2B5EF4-FFF2-40B4-BE49-F238E27FC236}">
                <a16:creationId xmlns:a16="http://schemas.microsoft.com/office/drawing/2014/main" id="{6A108034-23FD-29A5-B4A0-2A00B14A3755}"/>
              </a:ext>
            </a:extLst>
          </p:cNvPr>
          <p:cNvSpPr/>
          <p:nvPr/>
        </p:nvSpPr>
        <p:spPr bwMode="auto">
          <a:xfrm>
            <a:off x="1361484" y="4057853"/>
            <a:ext cx="2244872" cy="954694"/>
          </a:xfrm>
          <a:prstGeom prst="irregularSeal1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Linux Libertine O" panose="02000503000000000000" pitchFamily="50" charset="0"/>
                <a:cs typeface="Linux Libertine O" panose="02000503000000000000" pitchFamily="50" charset="0"/>
              </a:rPr>
              <a:t>Unsound!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6C4660-6E28-2B80-BFF8-F9A2F0D85B50}"/>
              </a:ext>
            </a:extLst>
          </p:cNvPr>
          <p:cNvSpPr txBox="1"/>
          <p:nvPr/>
        </p:nvSpPr>
        <p:spPr>
          <a:xfrm>
            <a:off x="3942783" y="4822244"/>
            <a:ext cx="246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Lose taint information of Password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796D05AB-9C14-56B2-DE28-72139F4399CE}"/>
              </a:ext>
            </a:extLst>
          </p:cNvPr>
          <p:cNvSpPr/>
          <p:nvPr/>
        </p:nvSpPr>
        <p:spPr bwMode="auto">
          <a:xfrm>
            <a:off x="4699588" y="2713988"/>
            <a:ext cx="3615407" cy="396718"/>
          </a:xfrm>
          <a:prstGeom prst="borderCallout2">
            <a:avLst>
              <a:gd name="adj1" fmla="val 52363"/>
              <a:gd name="adj2" fmla="val -7806"/>
              <a:gd name="adj3" fmla="val 61968"/>
              <a:gd name="adj4" fmla="val -17194"/>
              <a:gd name="adj5" fmla="val 217721"/>
              <a:gd name="adj6" fmla="val -21658"/>
            </a:avLst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effectLst/>
                <a:ea typeface="Linux Libertine O" panose="02000503000000000000" pitchFamily="50" charset="0"/>
                <a:cs typeface="Linux Libertine O" panose="02000503000000000000" pitchFamily="50" charset="0"/>
              </a:rPr>
              <a:t>Value = sensitive+non-sensitive</a:t>
            </a: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F2F65993-2F51-CAB4-8E58-CDF13B2731B1}"/>
              </a:ext>
            </a:extLst>
          </p:cNvPr>
          <p:cNvSpPr/>
          <p:nvPr/>
        </p:nvSpPr>
        <p:spPr bwMode="auto">
          <a:xfrm>
            <a:off x="1329981" y="2508042"/>
            <a:ext cx="2244872" cy="954694"/>
          </a:xfrm>
          <a:prstGeom prst="irregularSeal1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Linux Libertine O" panose="02000503000000000000" pitchFamily="50" charset="0"/>
                <a:cs typeface="Linux Libertine O" panose="02000503000000000000" pitchFamily="50" charset="0"/>
              </a:rPr>
              <a:t>Imprecise!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流程图: 磁盘 18">
            <a:extLst>
              <a:ext uri="{FF2B5EF4-FFF2-40B4-BE49-F238E27FC236}">
                <a16:creationId xmlns:a16="http://schemas.microsoft.com/office/drawing/2014/main" id="{8AAF49DD-F080-3A10-927C-C2C207204E8E}"/>
              </a:ext>
            </a:extLst>
          </p:cNvPr>
          <p:cNvSpPr/>
          <p:nvPr/>
        </p:nvSpPr>
        <p:spPr bwMode="auto">
          <a:xfrm>
            <a:off x="8849055" y="3166919"/>
            <a:ext cx="1433120" cy="1756467"/>
          </a:xfrm>
          <a:prstGeom prst="flowChartMagneticDisk">
            <a:avLst/>
          </a:prstGeom>
          <a:solidFill>
            <a:schemeClr val="bg1"/>
          </a:solidFill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effectLst/>
                <a:ea typeface="Linux Libertine O" panose="02000503000000000000" pitchFamily="50" charset="0"/>
                <a:cs typeface="Linux Libertine O" panose="02000503000000000000" pitchFamily="50" charset="0"/>
              </a:rPr>
              <a:t>Yarn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effectLst/>
                <a:ea typeface="Linux Libertine O" panose="02000503000000000000" pitchFamily="50" charset="0"/>
                <a:cs typeface="Linux Libertine O" panose="02000503000000000000" pitchFamily="50" charset="0"/>
              </a:rPr>
              <a:t>Node</a:t>
            </a:r>
            <a:endParaRPr kumimoji="0" lang="zh-CN" altLang="en-US" sz="1800" i="0" u="none" strike="noStrike" cap="none" normalizeH="0" baseline="0" dirty="0" err="1">
              <a:ln>
                <a:noFill/>
              </a:ln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BB62B3A-E1E0-4EBC-A17B-12323DFCF874}"/>
              </a:ext>
            </a:extLst>
          </p:cNvPr>
          <p:cNvCxnSpPr>
            <a:cxnSpLocks/>
            <a:stCxn id="7" idx="4"/>
            <a:endCxn id="19" idx="2"/>
          </p:cNvCxnSpPr>
          <p:nvPr/>
        </p:nvCxnSpPr>
        <p:spPr bwMode="auto">
          <a:xfrm>
            <a:off x="8031429" y="4045153"/>
            <a:ext cx="817626" cy="12700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形 20" descr="关闭">
            <a:extLst>
              <a:ext uri="{FF2B5EF4-FFF2-40B4-BE49-F238E27FC236}">
                <a16:creationId xmlns:a16="http://schemas.microsoft.com/office/drawing/2014/main" id="{CF30742D-968B-889C-45EF-98A40A17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6655" y="3751359"/>
            <a:ext cx="756364" cy="573748"/>
          </a:xfrm>
          <a:prstGeom prst="rect">
            <a:avLst/>
          </a:prstGeom>
        </p:spPr>
      </p:pic>
      <p:sp>
        <p:nvSpPr>
          <p:cNvPr id="22" name="爆炸形: 8 pt  21">
            <a:extLst>
              <a:ext uri="{FF2B5EF4-FFF2-40B4-BE49-F238E27FC236}">
                <a16:creationId xmlns:a16="http://schemas.microsoft.com/office/drawing/2014/main" id="{09E5A73D-5997-5B6A-3C68-D290116AA970}"/>
              </a:ext>
            </a:extLst>
          </p:cNvPr>
          <p:cNvSpPr/>
          <p:nvPr/>
        </p:nvSpPr>
        <p:spPr bwMode="auto">
          <a:xfrm>
            <a:off x="7039789" y="5033265"/>
            <a:ext cx="2800906" cy="954694"/>
          </a:xfrm>
          <a:prstGeom prst="irregularSeal1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b="1" i="1" dirty="0">
                <a:solidFill>
                  <a:srgbClr val="FF0000"/>
                </a:solidFill>
                <a:ea typeface="Linux Libertine O" panose="02000503000000000000" pitchFamily="50" charset="0"/>
                <a:cs typeface="Linux Libertine O" panose="02000503000000000000" pitchFamily="50" charset="0"/>
              </a:rPr>
              <a:t>Not generic!</a:t>
            </a:r>
            <a:endParaRPr kumimoji="0" lang="zh-CN" altLang="en-US" sz="1800" b="1" i="1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4FA1D5-6E04-7EE6-35D7-0DE1C75DC20E}"/>
              </a:ext>
            </a:extLst>
          </p:cNvPr>
          <p:cNvSpPr txBox="1"/>
          <p:nvPr/>
        </p:nvSpPr>
        <p:spPr>
          <a:xfrm>
            <a:off x="4968679" y="2326117"/>
            <a:ext cx="274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Over-taint the whole value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4" name="爆炸形: 8 pt  23">
            <a:extLst>
              <a:ext uri="{FF2B5EF4-FFF2-40B4-BE49-F238E27FC236}">
                <a16:creationId xmlns:a16="http://schemas.microsoft.com/office/drawing/2014/main" id="{7ED9E03A-6795-B8D0-E7A5-6A3A1D95BD77}"/>
              </a:ext>
            </a:extLst>
          </p:cNvPr>
          <p:cNvSpPr/>
          <p:nvPr/>
        </p:nvSpPr>
        <p:spPr bwMode="auto">
          <a:xfrm>
            <a:off x="5599634" y="4648273"/>
            <a:ext cx="5767035" cy="954694"/>
          </a:xfrm>
          <a:prstGeom prst="irregularSeal1">
            <a:avLst/>
          </a:prstGeom>
          <a:noFill/>
          <a:ln w="28575"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r>
              <a:rPr lang="en-US" altLang="zh-CN" dirty="0">
                <a:solidFill>
                  <a:srgbClr val="FF0000"/>
                </a:solidFill>
                <a:ea typeface="Linux Libertine O" panose="02000503000000000000" pitchFamily="50" charset="0"/>
                <a:cs typeface="Linux Libertine O" panose="02000503000000000000" pitchFamily="50" charset="0"/>
              </a:rPr>
              <a:t>Cannot used for other systems</a:t>
            </a:r>
            <a:endParaRPr kumimoji="0" lang="zh-CN" altLang="en-US" sz="1800" i="0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5C94F9-54B5-B918-243B-B6909BF2E43F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Jiang et al. Kakute: A precise, unified information flow analysis system for big-data security. ACSAC ’17.</a:t>
            </a:r>
          </a:p>
        </p:txBody>
      </p:sp>
    </p:spTree>
    <p:extLst>
      <p:ext uri="{BB962C8B-B14F-4D97-AF65-F5344CB8AC3E}">
        <p14:creationId xmlns:p14="http://schemas.microsoft.com/office/powerpoint/2010/main" val="316375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3" grpId="0"/>
      <p:bldP spid="15" grpId="0" animBg="1"/>
      <p:bldP spid="16" grpId="0"/>
      <p:bldP spid="17" grpId="0" animBg="1"/>
      <p:bldP spid="18" grpId="0" animBg="1"/>
      <p:bldP spid="19" grpId="0" animBg="1"/>
      <p:bldP spid="22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25778-0967-8CC2-A0CA-8E738165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DTA tools for distributed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16C18-E3B4-72E9-EED3-2A24C8A9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Taint-Exchange</a:t>
            </a:r>
            <a:r>
              <a:rPr lang="en-US" altLang="zh-CN" baseline="30000" dirty="0"/>
              <a:t>[1]</a:t>
            </a:r>
            <a:r>
              <a:rPr lang="en-US" altLang="zh-CN" dirty="0"/>
              <a:t> modifies </a:t>
            </a:r>
            <a:r>
              <a:rPr lang="en-US" altLang="zh-CN" dirty="0">
                <a:solidFill>
                  <a:srgbClr val="C00000"/>
                </a:solidFill>
              </a:rPr>
              <a:t>Linux system calls </a:t>
            </a:r>
            <a:r>
              <a:rPr lang="en-US" altLang="zh-CN" dirty="0"/>
              <a:t>to mark </a:t>
            </a:r>
            <a:r>
              <a:rPr lang="en-US" altLang="zh-CN" dirty="0">
                <a:solidFill>
                  <a:srgbClr val="C00000"/>
                </a:solidFill>
              </a:rPr>
              <a:t>whether every bit of data is tainted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Not generic for use scenarios requiring multiple taints.</a:t>
            </a:r>
          </a:p>
          <a:p>
            <a:pPr lvl="1"/>
            <a:r>
              <a:rPr lang="en-US" altLang="zh-CN" dirty="0"/>
              <a:t>Not support Java programs.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FlowDist</a:t>
            </a:r>
            <a:r>
              <a:rPr lang="en-US" altLang="zh-CN" baseline="30000" dirty="0"/>
              <a:t>[2]</a:t>
            </a:r>
            <a:r>
              <a:rPr lang="en-US" altLang="zh-CN" dirty="0"/>
              <a:t> requires users to </a:t>
            </a:r>
            <a:r>
              <a:rPr lang="en-US" altLang="zh-CN" dirty="0">
                <a:solidFill>
                  <a:srgbClr val="C00000"/>
                </a:solidFill>
              </a:rPr>
              <a:t>manually specify message related methods </a:t>
            </a:r>
            <a:r>
              <a:rPr lang="en-US" altLang="zh-CN" dirty="0"/>
              <a:t>to map data flows between nodes.</a:t>
            </a:r>
          </a:p>
          <a:p>
            <a:pPr lvl="1"/>
            <a:r>
              <a:rPr lang="en-US" altLang="zh-CN" dirty="0"/>
              <a:t> Not sound for unspecified methods.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F104E9-45BC-6B96-602B-BEBB57A0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37321F-98DF-8D8D-F375-42F388DDF706}"/>
              </a:ext>
            </a:extLst>
          </p:cNvPr>
          <p:cNvSpPr txBox="1"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[1] </a:t>
            </a:r>
            <a:r>
              <a:rPr lang="en-US" altLang="zh-CN" sz="1600" dirty="0" err="1"/>
              <a:t>Zavou</a:t>
            </a:r>
            <a:r>
              <a:rPr lang="en-US" altLang="zh-CN" sz="1600" dirty="0"/>
              <a:t> et al. Taint-Exchange: A generic system for cross-process and cross-host taint tracking. Security Workshop ’11.</a:t>
            </a:r>
          </a:p>
          <a:p>
            <a:r>
              <a:rPr lang="en-US" altLang="zh-CN" sz="1600" dirty="0"/>
              <a:t>[2] Fu et al. </a:t>
            </a:r>
            <a:r>
              <a:rPr lang="en-US" altLang="zh-CN" sz="1600" dirty="0" err="1"/>
              <a:t>FlowDist</a:t>
            </a:r>
            <a:r>
              <a:rPr lang="en-US" altLang="zh-CN" sz="1600" dirty="0"/>
              <a:t>: Multi-staged refinement-based dynamic information flow analysis for distributed software systems. USENIX Security ’21.</a:t>
            </a:r>
          </a:p>
        </p:txBody>
      </p:sp>
    </p:spTree>
    <p:extLst>
      <p:ext uri="{BB962C8B-B14F-4D97-AF65-F5344CB8AC3E}">
        <p14:creationId xmlns:p14="http://schemas.microsoft.com/office/powerpoint/2010/main" val="92822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3CD390-9FC0-4E58-B120-AA3381A4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DisTA: DTA for Java-based distributed systems</a:t>
            </a:r>
            <a:endParaRPr lang="zh-CN" altLang="en-US" sz="40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BF64D1F-801E-C330-78A0-139D77D3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2C74820-E35B-2E30-3984-111597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9" y="1400176"/>
            <a:ext cx="10847978" cy="4347482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Generic:</a:t>
            </a:r>
            <a:r>
              <a:rPr lang="en-US" altLang="zh-CN" dirty="0"/>
              <a:t> can be applied in different use scenarios for different distributed systems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Sound:</a:t>
            </a:r>
            <a:r>
              <a:rPr lang="en-US" altLang="zh-CN" dirty="0"/>
              <a:t> not drop any taint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i="1" dirty="0"/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Precise:</a:t>
            </a:r>
            <a:r>
              <a:rPr lang="en-US" altLang="zh-CN" dirty="0"/>
              <a:t> never over-taint</a:t>
            </a:r>
          </a:p>
        </p:txBody>
      </p:sp>
    </p:spTree>
    <p:extLst>
      <p:ext uri="{BB962C8B-B14F-4D97-AF65-F5344CB8AC3E}">
        <p14:creationId xmlns:p14="http://schemas.microsoft.com/office/powerpoint/2010/main" val="396566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6046-7160-A75D-D4C8-B53B695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5D2AB-98A9-CAF4-6A44-3460CF5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F0732D-FD16-EFDC-A0BF-F8621C0CE008}"/>
              </a:ext>
            </a:extLst>
          </p:cNvPr>
          <p:cNvSpPr/>
          <p:nvPr/>
        </p:nvSpPr>
        <p:spPr>
          <a:xfrm>
            <a:off x="1463107" y="2577725"/>
            <a:ext cx="3675787" cy="70788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Distributed system (DS)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28C46C-E8A2-EC21-D121-49812DD38C0F}"/>
              </a:ext>
            </a:extLst>
          </p:cNvPr>
          <p:cNvSpPr/>
          <p:nvPr/>
        </p:nvSpPr>
        <p:spPr>
          <a:xfrm>
            <a:off x="1463107" y="3285610"/>
            <a:ext cx="3675787" cy="70788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9D3145-2F82-0192-BA54-BA6A993601BB}"/>
              </a:ext>
            </a:extLst>
          </p:cNvPr>
          <p:cNvSpPr/>
          <p:nvPr/>
        </p:nvSpPr>
        <p:spPr>
          <a:xfrm>
            <a:off x="1463107" y="4003094"/>
            <a:ext cx="3675789" cy="698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Native library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B85A97-F66F-F67A-1E2F-5E1AF6B1EE63}"/>
              </a:ext>
            </a:extLst>
          </p:cNvPr>
          <p:cNvSpPr txBox="1"/>
          <p:nvPr/>
        </p:nvSpPr>
        <p:spPr>
          <a:xfrm>
            <a:off x="1553672" y="3410923"/>
            <a:ext cx="3494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Java runtime environment (JRE)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432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F6046-7160-A75D-D4C8-B53B695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5D2AB-98A9-CAF4-6A44-3460CF5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644-4423-4A8C-BF71-6D8119CDF99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9D3145-2F82-0192-BA54-BA6A993601BB}"/>
              </a:ext>
            </a:extLst>
          </p:cNvPr>
          <p:cNvSpPr/>
          <p:nvPr/>
        </p:nvSpPr>
        <p:spPr>
          <a:xfrm>
            <a:off x="1463107" y="4003094"/>
            <a:ext cx="3675789" cy="6982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Native library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F32C06-80A0-CBCD-CC58-275532E13096}"/>
              </a:ext>
            </a:extLst>
          </p:cNvPr>
          <p:cNvSpPr/>
          <p:nvPr/>
        </p:nvSpPr>
        <p:spPr>
          <a:xfrm>
            <a:off x="1463107" y="2577725"/>
            <a:ext cx="3675787" cy="7078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Instrumented DS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11DF0-0BFA-36A8-1C60-AF92901FA25E}"/>
              </a:ext>
            </a:extLst>
          </p:cNvPr>
          <p:cNvSpPr/>
          <p:nvPr/>
        </p:nvSpPr>
        <p:spPr>
          <a:xfrm>
            <a:off x="1463107" y="3285610"/>
            <a:ext cx="3675787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B79059-47BC-890F-B0CF-4822E7867B1E}"/>
              </a:ext>
            </a:extLst>
          </p:cNvPr>
          <p:cNvSpPr txBox="1"/>
          <p:nvPr/>
        </p:nvSpPr>
        <p:spPr>
          <a:xfrm>
            <a:off x="1463107" y="3439498"/>
            <a:ext cx="367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Instrumented JRE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6B498-93BD-DE61-25F6-DB2CADC7D4FD}"/>
              </a:ext>
            </a:extLst>
          </p:cNvPr>
          <p:cNvSpPr txBox="1"/>
          <p:nvPr/>
        </p:nvSpPr>
        <p:spPr>
          <a:xfrm>
            <a:off x="2714599" y="2197606"/>
            <a:ext cx="1172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/>
              <a:t>Node 1</a:t>
            </a:r>
            <a:endParaRPr lang="zh-CN" altLang="en-US" sz="2000" b="1" i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E9ACE43-E821-F0E7-CE32-5EF1E775C70E}"/>
              </a:ext>
            </a:extLst>
          </p:cNvPr>
          <p:cNvGrpSpPr/>
          <p:nvPr/>
        </p:nvGrpSpPr>
        <p:grpSpPr>
          <a:xfrm>
            <a:off x="6795124" y="2201046"/>
            <a:ext cx="3675789" cy="2500335"/>
            <a:chOff x="6795124" y="2201046"/>
            <a:chExt cx="3675789" cy="250033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C355C7-5D6E-1BD9-3AA1-AB95E8843FEB}"/>
                </a:ext>
              </a:extLst>
            </p:cNvPr>
            <p:cNvSpPr txBox="1"/>
            <p:nvPr/>
          </p:nvSpPr>
          <p:spPr>
            <a:xfrm>
              <a:off x="7983646" y="2201046"/>
              <a:ext cx="1267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/>
                <a:t>Node 2</a:t>
              </a:r>
              <a:endParaRPr lang="zh-CN" altLang="en-US" sz="2000" b="1" i="1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DC4243C-2C85-886A-D826-B0313FDFBB98}"/>
                </a:ext>
              </a:extLst>
            </p:cNvPr>
            <p:cNvSpPr/>
            <p:nvPr/>
          </p:nvSpPr>
          <p:spPr>
            <a:xfrm>
              <a:off x="6795124" y="2577725"/>
              <a:ext cx="3675787" cy="7078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Instrumented DS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DD9A80-F26F-689F-F3F3-B1CE6C0499E0}"/>
                </a:ext>
              </a:extLst>
            </p:cNvPr>
            <p:cNvSpPr/>
            <p:nvPr/>
          </p:nvSpPr>
          <p:spPr>
            <a:xfrm>
              <a:off x="6795124" y="3285610"/>
              <a:ext cx="3675787" cy="707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724217-2771-6581-865D-0F1087C561EA}"/>
                </a:ext>
              </a:extLst>
            </p:cNvPr>
            <p:cNvSpPr txBox="1"/>
            <p:nvPr/>
          </p:nvSpPr>
          <p:spPr>
            <a:xfrm>
              <a:off x="6795124" y="3439498"/>
              <a:ext cx="367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Instrumented JRE</a:t>
              </a:r>
              <a:endParaRPr lang="zh-CN" altLang="en-US" sz="20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BD1F13-65C8-E4A2-E814-06D9AAF08DC9}"/>
                </a:ext>
              </a:extLst>
            </p:cNvPr>
            <p:cNvSpPr/>
            <p:nvPr/>
          </p:nvSpPr>
          <p:spPr>
            <a:xfrm>
              <a:off x="6795124" y="4003094"/>
              <a:ext cx="3675789" cy="6982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Native library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07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IPADS-RED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PADS-RED" id="{A16B6A11-60D6-4560-839C-8B4DCF9AD6B3}" vid="{A809B0C0-0E9A-463D-BDC7-30EA0580920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IPADS-RED</Template>
  <TotalTime>2329</TotalTime>
  <Words>1948</Words>
  <Application>Microsoft Office PowerPoint</Application>
  <PresentationFormat>宽屏</PresentationFormat>
  <Paragraphs>618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Linux Biolinum</vt:lpstr>
      <vt:lpstr>等线</vt:lpstr>
      <vt:lpstr>Bahnschrift</vt:lpstr>
      <vt:lpstr>Calibri</vt:lpstr>
      <vt:lpstr>Calibri Light</vt:lpstr>
      <vt:lpstr>Consolas</vt:lpstr>
      <vt:lpstr>Wingdings</vt:lpstr>
      <vt:lpstr>Wingdings 2</vt:lpstr>
      <vt:lpstr>IPADS-RED</vt:lpstr>
      <vt:lpstr>DisTA: Generic Dynamic Taint Tracking for Java-Based Distributed Systems</vt:lpstr>
      <vt:lpstr>Dynamic taint tracking (DTA) </vt:lpstr>
      <vt:lpstr>DTA in distributed systems</vt:lpstr>
      <vt:lpstr>DTA use scenarios</vt:lpstr>
      <vt:lpstr>Existing DTA tools for distributed systems</vt:lpstr>
      <vt:lpstr>Existing DTA tools for distributed systems</vt:lpstr>
      <vt:lpstr>DisTA: DTA for Java-based distributed systems</vt:lpstr>
      <vt:lpstr>Overview</vt:lpstr>
      <vt:lpstr>Overview</vt:lpstr>
      <vt:lpstr>Overview</vt:lpstr>
      <vt:lpstr>Motivating example</vt:lpstr>
      <vt:lpstr>Design choices</vt:lpstr>
      <vt:lpstr>Design choices for DisTA</vt:lpstr>
      <vt:lpstr>Instrumentation details</vt:lpstr>
      <vt:lpstr>Instrument packet-oriented methods</vt:lpstr>
      <vt:lpstr>Instrument direct-buffer-oriented methods</vt:lpstr>
      <vt:lpstr>Instrument direct-buffer-oriented methods</vt:lpstr>
      <vt:lpstr>Instrument direct-buffer-oriented methods</vt:lpstr>
      <vt:lpstr>Instrumented methods</vt:lpstr>
      <vt:lpstr>Problems in DisTA runtime</vt:lpstr>
      <vt:lpstr>Problems in DisTA runtime</vt:lpstr>
      <vt:lpstr>DisTA runtime: taint map</vt:lpstr>
      <vt:lpstr>DisTA runtime: taint map</vt:lpstr>
      <vt:lpstr>DisTA runtime: taint map</vt:lpstr>
      <vt:lpstr>Evaluation</vt:lpstr>
      <vt:lpstr>Micro benchmark</vt:lpstr>
      <vt:lpstr>Real-world distributed systems</vt:lpstr>
      <vt:lpstr>RQ1: Soundness and precision</vt:lpstr>
      <vt:lpstr>RQ2: Generality</vt:lpstr>
      <vt:lpstr>RQ3: Overhead</vt:lpstr>
      <vt:lpstr>RQ3: Overhead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Raft-based System Guided by Model Checking</dc:title>
  <dc:creator>wang dong</dc:creator>
  <cp:lastModifiedBy>wang dong</cp:lastModifiedBy>
  <cp:revision>48</cp:revision>
  <dcterms:created xsi:type="dcterms:W3CDTF">2022-03-01T03:12:27Z</dcterms:created>
  <dcterms:modified xsi:type="dcterms:W3CDTF">2022-06-16T19:45:14Z</dcterms:modified>
</cp:coreProperties>
</file>